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5.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6.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7.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8.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9.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0.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1.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2.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3.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4.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25.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26.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27.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28.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819" r:id="rId1"/>
    <p:sldMasterId id="2147483820" r:id="rId2"/>
    <p:sldMasterId id="2147483821" r:id="rId3"/>
    <p:sldMasterId id="2147483822" r:id="rId4"/>
    <p:sldMasterId id="2147483823" r:id="rId5"/>
    <p:sldMasterId id="2147483824" r:id="rId6"/>
    <p:sldMasterId id="2147483825" r:id="rId7"/>
    <p:sldMasterId id="2147483826" r:id="rId8"/>
    <p:sldMasterId id="2147483827" r:id="rId9"/>
    <p:sldMasterId id="2147483828" r:id="rId10"/>
    <p:sldMasterId id="2147483829" r:id="rId11"/>
    <p:sldMasterId id="2147483830" r:id="rId12"/>
    <p:sldMasterId id="2147483831" r:id="rId13"/>
    <p:sldMasterId id="2147483832" r:id="rId14"/>
    <p:sldMasterId id="2147483833" r:id="rId15"/>
    <p:sldMasterId id="2147483847" r:id="rId16"/>
    <p:sldMasterId id="2147483861" r:id="rId17"/>
    <p:sldMasterId id="2147483875" r:id="rId18"/>
    <p:sldMasterId id="2147483889" r:id="rId19"/>
    <p:sldMasterId id="2147483903" r:id="rId20"/>
    <p:sldMasterId id="2147483917" r:id="rId21"/>
    <p:sldMasterId id="2147483931" r:id="rId22"/>
    <p:sldMasterId id="2147483945" r:id="rId23"/>
    <p:sldMasterId id="2147483959" r:id="rId24"/>
    <p:sldMasterId id="2147483973" r:id="rId25"/>
    <p:sldMasterId id="2147483987" r:id="rId26"/>
    <p:sldMasterId id="2147484001" r:id="rId27"/>
    <p:sldMasterId id="2147484015" r:id="rId28"/>
    <p:sldMasterId id="2147484029" r:id="rId29"/>
  </p:sldMasterIdLst>
  <p:notesMasterIdLst>
    <p:notesMasterId r:id="rId391"/>
  </p:notesMasterIdLst>
  <p:sldIdLst>
    <p:sldId id="257" r:id="rId30"/>
    <p:sldId id="258" r:id="rId31"/>
    <p:sldId id="259" r:id="rId32"/>
    <p:sldId id="260" r:id="rId33"/>
    <p:sldId id="261" r:id="rId34"/>
    <p:sldId id="262" r:id="rId35"/>
    <p:sldId id="263" r:id="rId36"/>
    <p:sldId id="264" r:id="rId37"/>
    <p:sldId id="265" r:id="rId38"/>
    <p:sldId id="266" r:id="rId39"/>
    <p:sldId id="267" r:id="rId40"/>
    <p:sldId id="268" r:id="rId41"/>
    <p:sldId id="269" r:id="rId42"/>
    <p:sldId id="270" r:id="rId43"/>
    <p:sldId id="271" r:id="rId44"/>
    <p:sldId id="272" r:id="rId45"/>
    <p:sldId id="273" r:id="rId46"/>
    <p:sldId id="274" r:id="rId47"/>
    <p:sldId id="275" r:id="rId48"/>
    <p:sldId id="276" r:id="rId49"/>
    <p:sldId id="277" r:id="rId50"/>
    <p:sldId id="278" r:id="rId51"/>
    <p:sldId id="279" r:id="rId52"/>
    <p:sldId id="280" r:id="rId53"/>
    <p:sldId id="281" r:id="rId54"/>
    <p:sldId id="282" r:id="rId55"/>
    <p:sldId id="283" r:id="rId56"/>
    <p:sldId id="284" r:id="rId57"/>
    <p:sldId id="285" r:id="rId58"/>
    <p:sldId id="286" r:id="rId59"/>
    <p:sldId id="287" r:id="rId60"/>
    <p:sldId id="288" r:id="rId61"/>
    <p:sldId id="289" r:id="rId62"/>
    <p:sldId id="290" r:id="rId63"/>
    <p:sldId id="291" r:id="rId64"/>
    <p:sldId id="292" r:id="rId65"/>
    <p:sldId id="293" r:id="rId66"/>
    <p:sldId id="643" r:id="rId67"/>
    <p:sldId id="295" r:id="rId68"/>
    <p:sldId id="296" r:id="rId69"/>
    <p:sldId id="297" r:id="rId70"/>
    <p:sldId id="298" r:id="rId71"/>
    <p:sldId id="299" r:id="rId72"/>
    <p:sldId id="300" r:id="rId73"/>
    <p:sldId id="301" r:id="rId74"/>
    <p:sldId id="302" r:id="rId75"/>
    <p:sldId id="303" r:id="rId76"/>
    <p:sldId id="304" r:id="rId77"/>
    <p:sldId id="305" r:id="rId78"/>
    <p:sldId id="306" r:id="rId79"/>
    <p:sldId id="307" r:id="rId80"/>
    <p:sldId id="308" r:id="rId81"/>
    <p:sldId id="309" r:id="rId82"/>
    <p:sldId id="310" r:id="rId83"/>
    <p:sldId id="311" r:id="rId84"/>
    <p:sldId id="312" r:id="rId85"/>
    <p:sldId id="313" r:id="rId86"/>
    <p:sldId id="314" r:id="rId87"/>
    <p:sldId id="315" r:id="rId88"/>
    <p:sldId id="316" r:id="rId89"/>
    <p:sldId id="317" r:id="rId90"/>
    <p:sldId id="318" r:id="rId91"/>
    <p:sldId id="319" r:id="rId92"/>
    <p:sldId id="320" r:id="rId93"/>
    <p:sldId id="321" r:id="rId94"/>
    <p:sldId id="322" r:id="rId95"/>
    <p:sldId id="323" r:id="rId96"/>
    <p:sldId id="324" r:id="rId97"/>
    <p:sldId id="325" r:id="rId98"/>
    <p:sldId id="326" r:id="rId99"/>
    <p:sldId id="327" r:id="rId100"/>
    <p:sldId id="328" r:id="rId101"/>
    <p:sldId id="329" r:id="rId102"/>
    <p:sldId id="330" r:id="rId103"/>
    <p:sldId id="331" r:id="rId104"/>
    <p:sldId id="332" r:id="rId105"/>
    <p:sldId id="333" r:id="rId106"/>
    <p:sldId id="334" r:id="rId107"/>
    <p:sldId id="335" r:id="rId108"/>
    <p:sldId id="336" r:id="rId109"/>
    <p:sldId id="337" r:id="rId110"/>
    <p:sldId id="338" r:id="rId111"/>
    <p:sldId id="339" r:id="rId112"/>
    <p:sldId id="340" r:id="rId113"/>
    <p:sldId id="341" r:id="rId114"/>
    <p:sldId id="342" r:id="rId115"/>
    <p:sldId id="343" r:id="rId116"/>
    <p:sldId id="344" r:id="rId117"/>
    <p:sldId id="345" r:id="rId118"/>
    <p:sldId id="346" r:id="rId119"/>
    <p:sldId id="347" r:id="rId120"/>
    <p:sldId id="348" r:id="rId121"/>
    <p:sldId id="349" r:id="rId122"/>
    <p:sldId id="350" r:id="rId123"/>
    <p:sldId id="351" r:id="rId124"/>
    <p:sldId id="352" r:id="rId125"/>
    <p:sldId id="353" r:id="rId126"/>
    <p:sldId id="354" r:id="rId127"/>
    <p:sldId id="355" r:id="rId128"/>
    <p:sldId id="356" r:id="rId129"/>
    <p:sldId id="357" r:id="rId130"/>
    <p:sldId id="358" r:id="rId131"/>
    <p:sldId id="359" r:id="rId132"/>
    <p:sldId id="360" r:id="rId133"/>
    <p:sldId id="361" r:id="rId134"/>
    <p:sldId id="362" r:id="rId135"/>
    <p:sldId id="363" r:id="rId136"/>
    <p:sldId id="364" r:id="rId137"/>
    <p:sldId id="365" r:id="rId138"/>
    <p:sldId id="366" r:id="rId139"/>
    <p:sldId id="367" r:id="rId140"/>
    <p:sldId id="368" r:id="rId141"/>
    <p:sldId id="369" r:id="rId142"/>
    <p:sldId id="370" r:id="rId143"/>
    <p:sldId id="371" r:id="rId144"/>
    <p:sldId id="372" r:id="rId145"/>
    <p:sldId id="373" r:id="rId146"/>
    <p:sldId id="374" r:id="rId147"/>
    <p:sldId id="375" r:id="rId148"/>
    <p:sldId id="376" r:id="rId149"/>
    <p:sldId id="377" r:id="rId150"/>
    <p:sldId id="378" r:id="rId151"/>
    <p:sldId id="379" r:id="rId152"/>
    <p:sldId id="380" r:id="rId153"/>
    <p:sldId id="381" r:id="rId154"/>
    <p:sldId id="382" r:id="rId155"/>
    <p:sldId id="383" r:id="rId156"/>
    <p:sldId id="384" r:id="rId157"/>
    <p:sldId id="385" r:id="rId158"/>
    <p:sldId id="386" r:id="rId159"/>
    <p:sldId id="387" r:id="rId160"/>
    <p:sldId id="388" r:id="rId161"/>
    <p:sldId id="389" r:id="rId162"/>
    <p:sldId id="390" r:id="rId163"/>
    <p:sldId id="391" r:id="rId164"/>
    <p:sldId id="392" r:id="rId165"/>
    <p:sldId id="393" r:id="rId166"/>
    <p:sldId id="394" r:id="rId167"/>
    <p:sldId id="395" r:id="rId168"/>
    <p:sldId id="396" r:id="rId169"/>
    <p:sldId id="397" r:id="rId170"/>
    <p:sldId id="398" r:id="rId171"/>
    <p:sldId id="399" r:id="rId172"/>
    <p:sldId id="642" r:id="rId173"/>
    <p:sldId id="401" r:id="rId174"/>
    <p:sldId id="402" r:id="rId175"/>
    <p:sldId id="403" r:id="rId176"/>
    <p:sldId id="404" r:id="rId177"/>
    <p:sldId id="405" r:id="rId178"/>
    <p:sldId id="406" r:id="rId179"/>
    <p:sldId id="407" r:id="rId180"/>
    <p:sldId id="408" r:id="rId181"/>
    <p:sldId id="409" r:id="rId182"/>
    <p:sldId id="410" r:id="rId183"/>
    <p:sldId id="411" r:id="rId184"/>
    <p:sldId id="412" r:id="rId185"/>
    <p:sldId id="413" r:id="rId186"/>
    <p:sldId id="414" r:id="rId187"/>
    <p:sldId id="415" r:id="rId188"/>
    <p:sldId id="416" r:id="rId189"/>
    <p:sldId id="417" r:id="rId190"/>
    <p:sldId id="418" r:id="rId191"/>
    <p:sldId id="419" r:id="rId192"/>
    <p:sldId id="420" r:id="rId193"/>
    <p:sldId id="421" r:id="rId194"/>
    <p:sldId id="422" r:id="rId195"/>
    <p:sldId id="423" r:id="rId196"/>
    <p:sldId id="424" r:id="rId197"/>
    <p:sldId id="425" r:id="rId198"/>
    <p:sldId id="426" r:id="rId199"/>
    <p:sldId id="427" r:id="rId200"/>
    <p:sldId id="428" r:id="rId201"/>
    <p:sldId id="429" r:id="rId202"/>
    <p:sldId id="430" r:id="rId203"/>
    <p:sldId id="431" r:id="rId204"/>
    <p:sldId id="432" r:id="rId205"/>
    <p:sldId id="433" r:id="rId206"/>
    <p:sldId id="434" r:id="rId207"/>
    <p:sldId id="435" r:id="rId208"/>
    <p:sldId id="436" r:id="rId209"/>
    <p:sldId id="437" r:id="rId210"/>
    <p:sldId id="438" r:id="rId211"/>
    <p:sldId id="439" r:id="rId212"/>
    <p:sldId id="440" r:id="rId213"/>
    <p:sldId id="441" r:id="rId214"/>
    <p:sldId id="442" r:id="rId215"/>
    <p:sldId id="443" r:id="rId216"/>
    <p:sldId id="444" r:id="rId217"/>
    <p:sldId id="445" r:id="rId218"/>
    <p:sldId id="446" r:id="rId219"/>
    <p:sldId id="447" r:id="rId220"/>
    <p:sldId id="448" r:id="rId221"/>
    <p:sldId id="449" r:id="rId222"/>
    <p:sldId id="450" r:id="rId223"/>
    <p:sldId id="451" r:id="rId224"/>
    <p:sldId id="452" r:id="rId225"/>
    <p:sldId id="453" r:id="rId226"/>
    <p:sldId id="454" r:id="rId227"/>
    <p:sldId id="455" r:id="rId228"/>
    <p:sldId id="456" r:id="rId229"/>
    <p:sldId id="457" r:id="rId230"/>
    <p:sldId id="458" r:id="rId231"/>
    <p:sldId id="459" r:id="rId232"/>
    <p:sldId id="460" r:id="rId233"/>
    <p:sldId id="461" r:id="rId234"/>
    <p:sldId id="462" r:id="rId235"/>
    <p:sldId id="463" r:id="rId236"/>
    <p:sldId id="464" r:id="rId237"/>
    <p:sldId id="465" r:id="rId238"/>
    <p:sldId id="466" r:id="rId239"/>
    <p:sldId id="467" r:id="rId240"/>
    <p:sldId id="468" r:id="rId241"/>
    <p:sldId id="469" r:id="rId242"/>
    <p:sldId id="470" r:id="rId243"/>
    <p:sldId id="471" r:id="rId244"/>
    <p:sldId id="472" r:id="rId245"/>
    <p:sldId id="473" r:id="rId246"/>
    <p:sldId id="474" r:id="rId247"/>
    <p:sldId id="475" r:id="rId248"/>
    <p:sldId id="476" r:id="rId249"/>
    <p:sldId id="477" r:id="rId250"/>
    <p:sldId id="478" r:id="rId251"/>
    <p:sldId id="479" r:id="rId252"/>
    <p:sldId id="480" r:id="rId253"/>
    <p:sldId id="481" r:id="rId254"/>
    <p:sldId id="482" r:id="rId255"/>
    <p:sldId id="483" r:id="rId256"/>
    <p:sldId id="484" r:id="rId257"/>
    <p:sldId id="485" r:id="rId258"/>
    <p:sldId id="486" r:id="rId259"/>
    <p:sldId id="487" r:id="rId260"/>
    <p:sldId id="488" r:id="rId261"/>
    <p:sldId id="489" r:id="rId262"/>
    <p:sldId id="490" r:id="rId263"/>
    <p:sldId id="491" r:id="rId264"/>
    <p:sldId id="492" r:id="rId265"/>
    <p:sldId id="493" r:id="rId266"/>
    <p:sldId id="494" r:id="rId267"/>
    <p:sldId id="495" r:id="rId268"/>
    <p:sldId id="496" r:id="rId269"/>
    <p:sldId id="497" r:id="rId270"/>
    <p:sldId id="498" r:id="rId271"/>
    <p:sldId id="499" r:id="rId272"/>
    <p:sldId id="500" r:id="rId273"/>
    <p:sldId id="501" r:id="rId274"/>
    <p:sldId id="502" r:id="rId275"/>
    <p:sldId id="503" r:id="rId276"/>
    <p:sldId id="504" r:id="rId277"/>
    <p:sldId id="505" r:id="rId278"/>
    <p:sldId id="506" r:id="rId279"/>
    <p:sldId id="507" r:id="rId280"/>
    <p:sldId id="508" r:id="rId281"/>
    <p:sldId id="509" r:id="rId282"/>
    <p:sldId id="510" r:id="rId283"/>
    <p:sldId id="511" r:id="rId284"/>
    <p:sldId id="512" r:id="rId285"/>
    <p:sldId id="513" r:id="rId286"/>
    <p:sldId id="514" r:id="rId287"/>
    <p:sldId id="515" r:id="rId288"/>
    <p:sldId id="520" r:id="rId289"/>
    <p:sldId id="521" r:id="rId290"/>
    <p:sldId id="522" r:id="rId291"/>
    <p:sldId id="523" r:id="rId292"/>
    <p:sldId id="524" r:id="rId293"/>
    <p:sldId id="525" r:id="rId294"/>
    <p:sldId id="526" r:id="rId295"/>
    <p:sldId id="527" r:id="rId296"/>
    <p:sldId id="624" r:id="rId297"/>
    <p:sldId id="528" r:id="rId298"/>
    <p:sldId id="529" r:id="rId299"/>
    <p:sldId id="530" r:id="rId300"/>
    <p:sldId id="531" r:id="rId301"/>
    <p:sldId id="532" r:id="rId302"/>
    <p:sldId id="533" r:id="rId303"/>
    <p:sldId id="534" r:id="rId304"/>
    <p:sldId id="535" r:id="rId305"/>
    <p:sldId id="536" r:id="rId306"/>
    <p:sldId id="537" r:id="rId307"/>
    <p:sldId id="539" r:id="rId308"/>
    <p:sldId id="542" r:id="rId309"/>
    <p:sldId id="543" r:id="rId310"/>
    <p:sldId id="544" r:id="rId311"/>
    <p:sldId id="545" r:id="rId312"/>
    <p:sldId id="546" r:id="rId313"/>
    <p:sldId id="547" r:id="rId314"/>
    <p:sldId id="548" r:id="rId315"/>
    <p:sldId id="549" r:id="rId316"/>
    <p:sldId id="550" r:id="rId317"/>
    <p:sldId id="551" r:id="rId318"/>
    <p:sldId id="552" r:id="rId319"/>
    <p:sldId id="553" r:id="rId320"/>
    <p:sldId id="554" r:id="rId321"/>
    <p:sldId id="555" r:id="rId322"/>
    <p:sldId id="556" r:id="rId323"/>
    <p:sldId id="557" r:id="rId324"/>
    <p:sldId id="558" r:id="rId325"/>
    <p:sldId id="559" r:id="rId326"/>
    <p:sldId id="560" r:id="rId327"/>
    <p:sldId id="561" r:id="rId328"/>
    <p:sldId id="562" r:id="rId329"/>
    <p:sldId id="563" r:id="rId330"/>
    <p:sldId id="564" r:id="rId331"/>
    <p:sldId id="565" r:id="rId332"/>
    <p:sldId id="625" r:id="rId333"/>
    <p:sldId id="626" r:id="rId334"/>
    <p:sldId id="627" r:id="rId335"/>
    <p:sldId id="569" r:id="rId336"/>
    <p:sldId id="628" r:id="rId337"/>
    <p:sldId id="629" r:id="rId338"/>
    <p:sldId id="630" r:id="rId339"/>
    <p:sldId id="573" r:id="rId340"/>
    <p:sldId id="574" r:id="rId341"/>
    <p:sldId id="631" r:id="rId342"/>
    <p:sldId id="632" r:id="rId343"/>
    <p:sldId id="633" r:id="rId344"/>
    <p:sldId id="634" r:id="rId345"/>
    <p:sldId id="579" r:id="rId346"/>
    <p:sldId id="635" r:id="rId347"/>
    <p:sldId id="581" r:id="rId348"/>
    <p:sldId id="636" r:id="rId349"/>
    <p:sldId id="637" r:id="rId350"/>
    <p:sldId id="584" r:id="rId351"/>
    <p:sldId id="585" r:id="rId352"/>
    <p:sldId id="586" r:id="rId353"/>
    <p:sldId id="587" r:id="rId354"/>
    <p:sldId id="588" r:id="rId355"/>
    <p:sldId id="638" r:id="rId356"/>
    <p:sldId id="590" r:id="rId357"/>
    <p:sldId id="591" r:id="rId358"/>
    <p:sldId id="592" r:id="rId359"/>
    <p:sldId id="639" r:id="rId360"/>
    <p:sldId id="640" r:id="rId361"/>
    <p:sldId id="595" r:id="rId362"/>
    <p:sldId id="596" r:id="rId363"/>
    <p:sldId id="597" r:id="rId364"/>
    <p:sldId id="598" r:id="rId365"/>
    <p:sldId id="599" r:id="rId366"/>
    <p:sldId id="600" r:id="rId367"/>
    <p:sldId id="601" r:id="rId368"/>
    <p:sldId id="602" r:id="rId369"/>
    <p:sldId id="603" r:id="rId370"/>
    <p:sldId id="604" r:id="rId371"/>
    <p:sldId id="605" r:id="rId372"/>
    <p:sldId id="606" r:id="rId373"/>
    <p:sldId id="607" r:id="rId374"/>
    <p:sldId id="608" r:id="rId375"/>
    <p:sldId id="641" r:id="rId376"/>
    <p:sldId id="610" r:id="rId377"/>
    <p:sldId id="611" r:id="rId378"/>
    <p:sldId id="612" r:id="rId379"/>
    <p:sldId id="613" r:id="rId380"/>
    <p:sldId id="614" r:id="rId381"/>
    <p:sldId id="615" r:id="rId382"/>
    <p:sldId id="616" r:id="rId383"/>
    <p:sldId id="617" r:id="rId384"/>
    <p:sldId id="618" r:id="rId385"/>
    <p:sldId id="619" r:id="rId386"/>
    <p:sldId id="620" r:id="rId387"/>
    <p:sldId id="621" r:id="rId388"/>
    <p:sldId id="622" r:id="rId389"/>
    <p:sldId id="623" r:id="rId390"/>
  </p:sldIdLst>
  <p:sldSz cx="6858000" cy="5143500"/>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a:srgbClr val="FF0066"/>
    <a:srgbClr val="66CCFF"/>
    <a:srgbClr val="33CC33"/>
    <a:srgbClr val="FF66FF"/>
    <a:srgbClr val="FF00FF"/>
    <a:srgbClr val="FFCC66"/>
    <a:srgbClr val="FF9900"/>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12814D-3AFA-4599-9D20-C6AD645C9111}">
  <a:tblStyle styleId="{0012814D-3AFA-4599-9D20-C6AD645C9111}" styleName="Table_0">
    <a:wholeTbl>
      <a:tcTxStyle b="off" i="off">
        <a:font>
          <a:latin typeface="Calibri"/>
          <a:ea typeface="Calibri"/>
          <a:cs typeface="Calibri"/>
        </a:font>
        <a:schemeClr val="dk1"/>
      </a:tcTxStyle>
      <a:tcStyle>
        <a:tcBdr>
          <a:left>
            <a:ln w="12700" cap="flat" cmpd="sng">
              <a:solidFill>
                <a:schemeClr val="accent5"/>
              </a:solidFill>
              <a:prstDash val="solid"/>
              <a:round/>
              <a:headEnd type="none" w="sm" len="sm"/>
              <a:tailEnd type="none" w="sm" len="sm"/>
            </a:ln>
          </a:left>
          <a:right>
            <a:ln w="12700" cap="flat" cmpd="sng">
              <a:solidFill>
                <a:schemeClr val="accent5"/>
              </a:solidFill>
              <a:prstDash val="solid"/>
              <a:round/>
              <a:headEnd type="none" w="sm" len="sm"/>
              <a:tailEnd type="none" w="sm" len="sm"/>
            </a:ln>
          </a:right>
          <a:top>
            <a:ln w="12700" cap="flat" cmpd="sng">
              <a:solidFill>
                <a:schemeClr val="accent5"/>
              </a:solidFill>
              <a:prstDash val="solid"/>
              <a:round/>
              <a:headEnd type="none" w="sm" len="sm"/>
              <a:tailEnd type="none" w="sm" len="sm"/>
            </a:ln>
          </a:top>
          <a:bottom>
            <a:ln w="12700" cap="flat" cmpd="sng">
              <a:solidFill>
                <a:schemeClr val="accent5"/>
              </a:solidFill>
              <a:prstDash val="solid"/>
              <a:round/>
              <a:headEnd type="none" w="sm" len="sm"/>
              <a:tailEnd type="none" w="sm" len="sm"/>
            </a:ln>
          </a:bottom>
          <a:insideH>
            <a:ln w="12700" cap="flat" cmpd="sng">
              <a:solidFill>
                <a:schemeClr val="accent5"/>
              </a:solidFill>
              <a:prstDash val="solid"/>
              <a:round/>
              <a:headEnd type="none" w="sm" len="sm"/>
              <a:tailEnd type="none" w="sm" len="sm"/>
            </a:ln>
          </a:insideH>
          <a:insideV>
            <a:ln w="12700" cap="flat" cmpd="sng">
              <a:solidFill>
                <a:schemeClr val="accent5"/>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5"/>
              </a:solidFill>
              <a:prstDash val="solid"/>
              <a:round/>
              <a:headEnd type="none" w="sm" len="sm"/>
              <a:tailEnd type="none" w="sm" len="sm"/>
            </a:ln>
          </a:top>
        </a:tcBdr>
        <a:fill>
          <a:solidFill>
            <a:srgbClr val="E8EBF5"/>
          </a:solidFill>
        </a:fill>
      </a:tcStyle>
    </a:lastRow>
    <a:seCell>
      <a:tcTxStyle/>
      <a:tcStyle>
        <a:tcBdr/>
      </a:tcStyle>
    </a:seCell>
    <a:swCell>
      <a:tcTxStyle/>
      <a:tcStyle>
        <a:tcBdr/>
      </a:tcStyle>
    </a:swCell>
    <a:firstRow>
      <a:tcTxStyle b="on" i="off"/>
      <a:tcStyle>
        <a:tcBdr/>
        <a:fill>
          <a:solidFill>
            <a:srgbClr val="E8EBF5"/>
          </a:solidFill>
        </a:fill>
      </a:tcStyle>
    </a:firstRow>
    <a:neCell>
      <a:tcTxStyle/>
      <a:tcStyle>
        <a:tcBdr/>
      </a:tcStyle>
    </a:neCell>
    <a:nwCell>
      <a:tcTxStyle/>
      <a:tcStyle>
        <a:tcBdr/>
      </a:tcStyle>
    </a:nwCell>
  </a:tblStyle>
  <a:tblStyle styleId="{9BCF97E9-7570-4AD7-8307-900B4BE17A45}"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5743620-92EA-442A-A985-1FD1DD347865}" styleName="Table_2">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739AEF3-BB95-42EE-8151-D4F0437A8474}" styleName="Table_3">
    <a:wholeTbl>
      <a:tcTxStyle b="off" i="off">
        <a:font>
          <a:latin typeface="Calibri"/>
          <a:ea typeface="Calibri"/>
          <a:cs typeface="Calibri"/>
        </a:font>
        <a:schemeClr val="dk1"/>
      </a:tcTxStyle>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insideH>
            <a:ln w="9525" cap="flat" cmpd="sng">
              <a:solidFill>
                <a:schemeClr val="accent2"/>
              </a:solidFill>
              <a:prstDash val="solid"/>
              <a:round/>
              <a:headEnd type="none" w="sm" len="sm"/>
              <a:tailEnd type="none" w="sm" len="sm"/>
            </a:ln>
          </a:insideH>
          <a:insideV>
            <a:ln w="9525" cap="flat" cmpd="sng">
              <a:solidFill>
                <a:schemeClr val="accent2"/>
              </a:solidFill>
              <a:prstDash val="solid"/>
              <a:round/>
              <a:headEnd type="none" w="sm" len="sm"/>
              <a:tailEnd type="none" w="sm" len="sm"/>
            </a:ln>
          </a:insideV>
        </a:tcBdr>
        <a:fill>
          <a:solidFill>
            <a:srgbClr val="FFFFFF">
              <a:alpha val="0"/>
            </a:srgbClr>
          </a:solidFill>
        </a:fill>
      </a:tcStyle>
    </a:wholeTbl>
    <a:band1H>
      <a:tcTxStyle/>
      <a:tcStyle>
        <a:tcBdr/>
        <a:fill>
          <a:solidFill>
            <a:schemeClr val="accent2">
              <a:alpha val="40000"/>
            </a:schemeClr>
          </a:solidFill>
        </a:fill>
      </a:tcStyle>
    </a:band1H>
    <a:band2H>
      <a:tcTxStyle/>
      <a:tcStyle>
        <a:tcBdr/>
      </a:tcStyle>
    </a:band2H>
    <a:band1V>
      <a:tcTxStyle/>
      <a:tcStyle>
        <a:tcBdr>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tcBdr>
        <a:fill>
          <a:solidFill>
            <a:schemeClr val="accent2">
              <a:alpha val="40000"/>
            </a:schemeClr>
          </a:solidFill>
        </a:fill>
      </a:tcStyle>
    </a:band1V>
    <a:band2V>
      <a:tcTxStyle/>
      <a:tcStyle>
        <a:tcBdr/>
      </a:tcStyle>
    </a:band2V>
    <a:lastCol>
      <a:tcTxStyle b="on" i="off"/>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insideH>
            <a:ln w="9525" cap="flat" cmpd="sng">
              <a:solidFill>
                <a:schemeClr val="accent2"/>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insideH>
            <a:ln w="9525" cap="flat" cmpd="sng">
              <a:solidFill>
                <a:schemeClr val="accent2"/>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2"/>
          </a:solidFill>
        </a:fill>
      </a:tcStyle>
    </a:firstRow>
    <a:neCell>
      <a:tcTxStyle/>
      <a:tcStyle>
        <a:tcBdr/>
      </a:tcStyle>
    </a:neCell>
    <a:nwCell>
      <a:tcTxStyle/>
      <a:tcStyle>
        <a:tcBdr/>
      </a:tcStyle>
    </a:nwCell>
  </a:tblStyle>
  <a:tblStyle styleId="{33F86859-480D-4D18-A959-4202B10B6FFE}" styleName="Table_4">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325E4EA7-958E-41D3-BD53-459A46CD8EE2}" styleName="Table_5">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BF1E8"/>
          </a:solidFill>
        </a:fill>
      </a:tcStyle>
    </a:wholeTbl>
    <a:band1H>
      <a:tcTxStyle/>
      <a:tcStyle>
        <a:tcBdr/>
        <a:fill>
          <a:solidFill>
            <a:srgbClr val="D4E2CE"/>
          </a:solidFill>
        </a:fill>
      </a:tcStyle>
    </a:band1H>
    <a:band2H>
      <a:tcTxStyle/>
      <a:tcStyle>
        <a:tcBdr/>
      </a:tcStyle>
    </a:band2H>
    <a:band1V>
      <a:tcTxStyle/>
      <a:tcStyle>
        <a:tcBdr/>
        <a:fill>
          <a:solidFill>
            <a:srgbClr val="D4E2CE"/>
          </a:solidFill>
        </a:fill>
      </a:tcStyle>
    </a:band1V>
    <a:band2V>
      <a:tcTxStyle/>
      <a:tcStyle>
        <a:tcBdr/>
      </a:tcStyle>
    </a:band2V>
    <a:lastCol>
      <a:tcTxStyle b="on" i="off">
        <a:font>
          <a:latin typeface="Calibri"/>
          <a:ea typeface="Calibri"/>
          <a:cs typeface="Calibri"/>
        </a:font>
        <a:schemeClr val="lt1"/>
      </a:tcTxStyle>
      <a:tcStyle>
        <a:tcBdr/>
        <a:fill>
          <a:solidFill>
            <a:schemeClr val="accent6"/>
          </a:solidFill>
        </a:fill>
      </a:tcStyle>
    </a:lastCol>
    <a:firstCol>
      <a:tcTxStyle b="on" i="off">
        <a:font>
          <a:latin typeface="Calibri"/>
          <a:ea typeface="Calibri"/>
          <a:cs typeface="Calibri"/>
        </a:font>
        <a:schemeClr val="lt1"/>
      </a:tcTxStyle>
      <a:tcStyle>
        <a:tcBdr/>
        <a:fill>
          <a:solidFill>
            <a:schemeClr val="accent6"/>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6"/>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6"/>
          </a:solidFill>
        </a:fill>
      </a:tcStyle>
    </a:firstRow>
    <a:neCell>
      <a:tcTxStyle/>
      <a:tcStyle>
        <a:tcBdr/>
      </a:tcStyle>
    </a:neCell>
    <a:nwCell>
      <a:tcTxStyle/>
      <a:tcStyle>
        <a:tcBdr/>
      </a:tcStyle>
    </a:nwCell>
  </a:tblStyle>
  <a:tblStyle styleId="{1FB14EB7-4B5F-48FA-A322-F39BEC8E3D64}" styleName="Table_6">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0F0F0"/>
          </a:solidFill>
        </a:fill>
      </a:tcStyle>
    </a:wholeTbl>
    <a:band1H>
      <a:tcTxStyle/>
      <a:tcStyle>
        <a:tcBdr/>
        <a:fill>
          <a:solidFill>
            <a:srgbClr val="E0E0E0"/>
          </a:solidFill>
        </a:fill>
      </a:tcStyle>
    </a:band1H>
    <a:band2H>
      <a:tcTxStyle/>
      <a:tcStyle>
        <a:tcBdr/>
      </a:tcStyle>
    </a:band2H>
    <a:band1V>
      <a:tcTxStyle/>
      <a:tcStyle>
        <a:tcBdr/>
        <a:fill>
          <a:solidFill>
            <a:srgbClr val="E0E0E0"/>
          </a:solidFill>
        </a:fill>
      </a:tcStyle>
    </a:band1V>
    <a:band2V>
      <a:tcTxStyle/>
      <a:tcStyle>
        <a:tcBdr/>
      </a:tcStyle>
    </a:band2V>
    <a:lastCol>
      <a:tcTxStyle b="on" i="off">
        <a:font>
          <a:latin typeface="Calibri"/>
          <a:ea typeface="Calibri"/>
          <a:cs typeface="Calibri"/>
        </a:font>
        <a:schemeClr val="lt1"/>
      </a:tcTxStyle>
      <a:tcStyle>
        <a:tcBdr/>
        <a:fill>
          <a:solidFill>
            <a:schemeClr val="accent3"/>
          </a:solidFill>
        </a:fill>
      </a:tcStyle>
    </a:lastCol>
    <a:firstCol>
      <a:tcTxStyle b="on" i="off">
        <a:font>
          <a:latin typeface="Calibri"/>
          <a:ea typeface="Calibri"/>
          <a:cs typeface="Calibri"/>
        </a:font>
        <a:schemeClr val="lt1"/>
      </a:tcTxStyle>
      <a:tcStyle>
        <a:tcBdr/>
        <a:fill>
          <a:solidFill>
            <a:schemeClr val="accent3"/>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a:tcStyle>
        <a:tcBdr/>
      </a:tcStyle>
    </a:neCell>
    <a:nwCell>
      <a:tcTxStyle/>
      <a:tcStyle>
        <a:tcBdr/>
      </a:tcStyle>
    </a:nwCell>
  </a:tblStyle>
  <a:tblStyle styleId="{2727EF34-7449-407A-879A-5CE88C7E5DD7}" styleName="Table_7">
    <a:wholeTbl>
      <a:tcTxStyle b="off" i="off">
        <a:font>
          <a:latin typeface="Calibri"/>
          <a:ea typeface="Calibri"/>
          <a:cs typeface="Calibri"/>
        </a:font>
        <a:schemeClr val="dk1"/>
      </a:tcTxStyle>
      <a:tcStyle>
        <a:tcBdr>
          <a:left>
            <a:ln w="12700" cap="flat" cmpd="sng">
              <a:solidFill>
                <a:schemeClr val="accent3"/>
              </a:solidFill>
              <a:prstDash val="solid"/>
              <a:round/>
              <a:headEnd type="none" w="sm" len="sm"/>
              <a:tailEnd type="none" w="sm" len="sm"/>
            </a:ln>
          </a:left>
          <a:right>
            <a:ln w="12700" cap="flat" cmpd="sng">
              <a:solidFill>
                <a:schemeClr val="accent3"/>
              </a:solidFill>
              <a:prstDash val="solid"/>
              <a:round/>
              <a:headEnd type="none" w="sm" len="sm"/>
              <a:tailEnd type="none" w="sm" len="sm"/>
            </a:ln>
          </a:right>
          <a:top>
            <a:ln w="12700" cap="flat" cmpd="sng">
              <a:solidFill>
                <a:schemeClr val="accent3"/>
              </a:solidFill>
              <a:prstDash val="solid"/>
              <a:round/>
              <a:headEnd type="none" w="sm" len="sm"/>
              <a:tailEnd type="none" w="sm" len="sm"/>
            </a:ln>
          </a:top>
          <a:bottom>
            <a:ln w="12700" cap="flat" cmpd="sng">
              <a:solidFill>
                <a:schemeClr val="accent3"/>
              </a:solidFill>
              <a:prstDash val="solid"/>
              <a:round/>
              <a:headEnd type="none" w="sm" len="sm"/>
              <a:tailEnd type="none" w="sm" len="sm"/>
            </a:ln>
          </a:bottom>
          <a:insideH>
            <a:ln w="12700" cap="flat" cmpd="sng">
              <a:solidFill>
                <a:schemeClr val="accent3"/>
              </a:solidFill>
              <a:prstDash val="solid"/>
              <a:round/>
              <a:headEnd type="none" w="sm" len="sm"/>
              <a:tailEnd type="none" w="sm" len="sm"/>
            </a:ln>
          </a:insideH>
          <a:insideV>
            <a:ln w="12700" cap="flat" cmpd="sng">
              <a:solidFill>
                <a:schemeClr val="accent3"/>
              </a:solidFill>
              <a:prstDash val="solid"/>
              <a:round/>
              <a:headEnd type="none" w="sm" len="sm"/>
              <a:tailEnd type="none" w="sm" len="sm"/>
            </a:ln>
          </a:insideV>
        </a:tcBdr>
        <a:fill>
          <a:solidFill>
            <a:srgbClr val="F0F0F0"/>
          </a:solidFill>
        </a:fill>
      </a:tcStyle>
    </a:wholeTbl>
    <a:band1H>
      <a:tcTxStyle/>
      <a:tcStyle>
        <a:tcBdr/>
        <a:fill>
          <a:solidFill>
            <a:srgbClr val="E0E0E0"/>
          </a:solidFill>
        </a:fill>
      </a:tcStyle>
    </a:band1H>
    <a:band2H>
      <a:tcTxStyle/>
      <a:tcStyle>
        <a:tcBdr/>
      </a:tcStyle>
    </a:band2H>
    <a:band1V>
      <a:tcTxStyle/>
      <a:tcStyle>
        <a:tcBdr/>
        <a:fill>
          <a:solidFill>
            <a:srgbClr val="E0E0E0"/>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3"/>
              </a:solidFill>
              <a:prstDash val="solid"/>
              <a:round/>
              <a:headEnd type="none" w="sm" len="sm"/>
              <a:tailEnd type="none" w="sm" len="sm"/>
            </a:ln>
          </a:top>
        </a:tcBdr>
        <a:fill>
          <a:solidFill>
            <a:srgbClr val="F0F0F0"/>
          </a:solidFill>
        </a:fill>
      </a:tcStyle>
    </a:lastRow>
    <a:seCell>
      <a:tcTxStyle/>
      <a:tcStyle>
        <a:tcBdr/>
      </a:tcStyle>
    </a:seCell>
    <a:swCell>
      <a:tcTxStyle/>
      <a:tcStyle>
        <a:tcBdr/>
      </a:tcStyle>
    </a:swCell>
    <a:firstRow>
      <a:tcTxStyle b="on" i="off"/>
      <a:tcStyle>
        <a:tcBdr/>
        <a:fill>
          <a:solidFill>
            <a:srgbClr val="F0F0F0"/>
          </a:solidFill>
        </a:fill>
      </a:tcStyle>
    </a:firstRow>
    <a:neCell>
      <a:tcTxStyle/>
      <a:tcStyle>
        <a:tcBdr/>
      </a:tcStyle>
    </a:neCell>
    <a:nwCell>
      <a:tcTxStyle/>
      <a:tcStyle>
        <a:tcBdr/>
      </a:tcStyle>
    </a:nwCell>
  </a:tblStyle>
  <a:tblStyle styleId="{8264864C-367A-4DDE-A254-CA302EC8217F}" styleName="Table_8">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5"/>
          </a:solidFill>
        </a:fill>
      </a:tcStyle>
    </a:lastCol>
    <a:firstCol>
      <a:tcTxStyle b="on" i="off">
        <a:font>
          <a:latin typeface="Calibri"/>
          <a:ea typeface="Calibri"/>
          <a:cs typeface="Calibri"/>
        </a:font>
        <a:schemeClr val="lt1"/>
      </a:tcTxStyle>
      <a:tcStyle>
        <a:tcBdr/>
        <a:fill>
          <a:solidFill>
            <a:schemeClr val="accent5"/>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5"/>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5"/>
          </a:solidFill>
        </a:fill>
      </a:tcStyle>
    </a:firstRow>
    <a:neCell>
      <a:tcTxStyle/>
      <a:tcStyle>
        <a:tcBdr/>
      </a:tcStyle>
    </a:neCell>
    <a:nwCell>
      <a:tcTxStyle/>
      <a:tcStyle>
        <a:tcBdr/>
      </a:tcStyle>
    </a:nwCell>
  </a:tblStyle>
  <a:tblStyle styleId="{4B23A4DA-E237-41BB-B896-6CBF8C6CBD58}" styleName="Table_9">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4E6"/>
          </a:solidFill>
        </a:fill>
      </a:tcStyle>
    </a:wholeTbl>
    <a:band1H>
      <a:tcTxStyle/>
      <a:tcStyle>
        <a:tcBdr/>
        <a:fill>
          <a:solidFill>
            <a:srgbClr val="FFE8CA"/>
          </a:solidFill>
        </a:fill>
      </a:tcStyle>
    </a:band1H>
    <a:band2H>
      <a:tcTxStyle/>
      <a:tcStyle>
        <a:tcBdr/>
      </a:tcStyle>
    </a:band2H>
    <a:band1V>
      <a:tcTxStyle/>
      <a:tcStyle>
        <a:tcBdr/>
        <a:fill>
          <a:solidFill>
            <a:srgbClr val="FFE8CA"/>
          </a:solidFill>
        </a:fill>
      </a:tcStyle>
    </a:band1V>
    <a:band2V>
      <a:tcTxStyle/>
      <a:tcStyle>
        <a:tcBdr/>
      </a:tcStyle>
    </a:band2V>
    <a:lastCol>
      <a:tcTxStyle b="on" i="off">
        <a:font>
          <a:latin typeface="Calibri"/>
          <a:ea typeface="Calibri"/>
          <a:cs typeface="Calibri"/>
        </a:font>
        <a:schemeClr val="lt1"/>
      </a:tcTxStyle>
      <a:tcStyle>
        <a:tcBdr/>
        <a:fill>
          <a:solidFill>
            <a:schemeClr val="accent4"/>
          </a:solidFill>
        </a:fill>
      </a:tcStyle>
    </a:lastCol>
    <a:firstCol>
      <a:tcTxStyle b="on" i="off">
        <a:font>
          <a:latin typeface="Calibri"/>
          <a:ea typeface="Calibri"/>
          <a:cs typeface="Calibri"/>
        </a:font>
        <a:schemeClr val="lt1"/>
      </a:tcTxStyle>
      <a:tcStyle>
        <a:tcBdr/>
        <a:fill>
          <a:solidFill>
            <a:schemeClr val="accent4"/>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4"/>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4"/>
          </a:solidFill>
        </a:fill>
      </a:tcStyle>
    </a:firstRow>
    <a:neCell>
      <a:tcTxStyle/>
      <a:tcStyle>
        <a:tcBdr/>
      </a:tcStyle>
    </a:neCell>
    <a:nwCell>
      <a:tcTxStyle/>
      <a:tcStyle>
        <a:tcBdr/>
      </a:tcStyle>
    </a:nwCell>
  </a:tblStyle>
  <a:tblStyle styleId="{462C22AE-0AB6-46A4-A84F-F4E77C6856D5}" styleName="Table_1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6E6"/>
          </a:solidFill>
        </a:fill>
      </a:tcStyle>
    </a:wholeTbl>
    <a:band1H>
      <a:tcTxStyle/>
      <a:tcStyle>
        <a:tcBdr/>
        <a:fill>
          <a:solidFill>
            <a:srgbClr val="CACACA"/>
          </a:solidFill>
        </a:fill>
      </a:tcStyle>
    </a:band1H>
    <a:band2H>
      <a:tcTxStyle/>
      <a:tcStyle>
        <a:tcBdr/>
      </a:tcStyle>
    </a:band2H>
    <a:band1V>
      <a:tcTxStyle/>
      <a:tcStyle>
        <a:tcBdr/>
        <a:fill>
          <a:solidFill>
            <a:srgbClr val="CACACA"/>
          </a:solidFill>
        </a:fill>
      </a:tcStyle>
    </a:band1V>
    <a:band2V>
      <a:tcTxStyle/>
      <a:tcStyle>
        <a:tcBdr/>
      </a:tcStyle>
    </a:band2V>
    <a:lastCol>
      <a:tcTxStyle b="on" i="off">
        <a:font>
          <a:latin typeface="Calibri"/>
          <a:ea typeface="Calibri"/>
          <a:cs typeface="Calibri"/>
        </a:font>
        <a:schemeClr val="lt1"/>
      </a:tcTxStyle>
      <a:tcStyle>
        <a:tcBdr/>
        <a:fill>
          <a:solidFill>
            <a:schemeClr val="dk1"/>
          </a:solidFill>
        </a:fill>
      </a:tcStyle>
    </a:lastCol>
    <a:firstCol>
      <a:tcTxStyle b="on" i="off">
        <a:font>
          <a:latin typeface="Calibri"/>
          <a:ea typeface="Calibri"/>
          <a:cs typeface="Calibri"/>
        </a:font>
        <a:schemeClr val="lt1"/>
      </a:tcTxStyle>
      <a:tcStyle>
        <a:tcBdr/>
        <a:fill>
          <a:solidFill>
            <a:schemeClr val="dk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dk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dk1"/>
          </a:solidFill>
        </a:fill>
      </a:tcStyle>
    </a:firstRow>
    <a:neCell>
      <a:tcTxStyle/>
      <a:tcStyle>
        <a:tcBdr/>
      </a:tcStyle>
    </a:neCell>
    <a:nwCell>
      <a:tcTxStyle/>
      <a:tcStyle>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979" autoAdjust="0"/>
  </p:normalViewPr>
  <p:slideViewPr>
    <p:cSldViewPr snapToGrid="0">
      <p:cViewPr varScale="1">
        <p:scale>
          <a:sx n="129" d="100"/>
          <a:sy n="129" d="100"/>
        </p:scale>
        <p:origin x="810" y="108"/>
      </p:cViewPr>
      <p:guideLst>
        <p:guide orient="horz" pos="1620"/>
        <p:guide pos="2160"/>
      </p:guideLst>
    </p:cSldViewPr>
  </p:slideViewPr>
  <p:notesTextViewPr>
    <p:cViewPr>
      <p:scale>
        <a:sx n="1" d="1"/>
        <a:sy n="1" d="1"/>
      </p:scale>
      <p:origin x="0" y="0"/>
    </p:cViewPr>
  </p:notesTextViewPr>
  <p:sorterViewPr>
    <p:cViewPr>
      <p:scale>
        <a:sx n="142" d="100"/>
        <a:sy n="142"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8.xml"/><Relationship Id="rId299" Type="http://schemas.openxmlformats.org/officeDocument/2006/relationships/slide" Target="slides/slide270.xml"/><Relationship Id="rId21" Type="http://schemas.openxmlformats.org/officeDocument/2006/relationships/slideMaster" Target="slideMasters/slideMaster21.xml"/><Relationship Id="rId63" Type="http://schemas.openxmlformats.org/officeDocument/2006/relationships/slide" Target="slides/slide34.xml"/><Relationship Id="rId159" Type="http://schemas.openxmlformats.org/officeDocument/2006/relationships/slide" Target="slides/slide130.xml"/><Relationship Id="rId324" Type="http://schemas.openxmlformats.org/officeDocument/2006/relationships/slide" Target="slides/slide295.xml"/><Relationship Id="rId366" Type="http://schemas.openxmlformats.org/officeDocument/2006/relationships/slide" Target="slides/slide337.xml"/><Relationship Id="rId170" Type="http://schemas.openxmlformats.org/officeDocument/2006/relationships/slide" Target="slides/slide141.xml"/><Relationship Id="rId191" Type="http://schemas.openxmlformats.org/officeDocument/2006/relationships/slide" Target="slides/slide162.xml"/><Relationship Id="rId205" Type="http://schemas.openxmlformats.org/officeDocument/2006/relationships/slide" Target="slides/slide176.xml"/><Relationship Id="rId226" Type="http://schemas.openxmlformats.org/officeDocument/2006/relationships/slide" Target="slides/slide197.xml"/><Relationship Id="rId247" Type="http://schemas.openxmlformats.org/officeDocument/2006/relationships/slide" Target="slides/slide218.xml"/><Relationship Id="rId107" Type="http://schemas.openxmlformats.org/officeDocument/2006/relationships/slide" Target="slides/slide78.xml"/><Relationship Id="rId268" Type="http://schemas.openxmlformats.org/officeDocument/2006/relationships/slide" Target="slides/slide239.xml"/><Relationship Id="rId289" Type="http://schemas.openxmlformats.org/officeDocument/2006/relationships/slide" Target="slides/slide260.xml"/><Relationship Id="rId11" Type="http://schemas.openxmlformats.org/officeDocument/2006/relationships/slideMaster" Target="slideMasters/slideMaster11.xml"/><Relationship Id="rId32" Type="http://schemas.openxmlformats.org/officeDocument/2006/relationships/slide" Target="slides/slide3.xml"/><Relationship Id="rId53" Type="http://schemas.openxmlformats.org/officeDocument/2006/relationships/slide" Target="slides/slide24.xml"/><Relationship Id="rId74" Type="http://schemas.openxmlformats.org/officeDocument/2006/relationships/slide" Target="slides/slide45.xml"/><Relationship Id="rId128" Type="http://schemas.openxmlformats.org/officeDocument/2006/relationships/slide" Target="slides/slide99.xml"/><Relationship Id="rId149" Type="http://schemas.openxmlformats.org/officeDocument/2006/relationships/slide" Target="slides/slide120.xml"/><Relationship Id="rId314" Type="http://schemas.openxmlformats.org/officeDocument/2006/relationships/slide" Target="slides/slide285.xml"/><Relationship Id="rId335" Type="http://schemas.openxmlformats.org/officeDocument/2006/relationships/slide" Target="slides/slide306.xml"/><Relationship Id="rId356" Type="http://schemas.openxmlformats.org/officeDocument/2006/relationships/slide" Target="slides/slide327.xml"/><Relationship Id="rId377" Type="http://schemas.openxmlformats.org/officeDocument/2006/relationships/slide" Target="slides/slide348.xml"/><Relationship Id="rId5" Type="http://schemas.openxmlformats.org/officeDocument/2006/relationships/slideMaster" Target="slideMasters/slideMaster5.xml"/><Relationship Id="rId95" Type="http://schemas.openxmlformats.org/officeDocument/2006/relationships/slide" Target="slides/slide66.xml"/><Relationship Id="rId160" Type="http://schemas.openxmlformats.org/officeDocument/2006/relationships/slide" Target="slides/slide131.xml"/><Relationship Id="rId181" Type="http://schemas.openxmlformats.org/officeDocument/2006/relationships/slide" Target="slides/slide152.xml"/><Relationship Id="rId216" Type="http://schemas.openxmlformats.org/officeDocument/2006/relationships/slide" Target="slides/slide187.xml"/><Relationship Id="rId237" Type="http://schemas.openxmlformats.org/officeDocument/2006/relationships/slide" Target="slides/slide208.xml"/><Relationship Id="rId258" Type="http://schemas.openxmlformats.org/officeDocument/2006/relationships/slide" Target="slides/slide229.xml"/><Relationship Id="rId279" Type="http://schemas.openxmlformats.org/officeDocument/2006/relationships/slide" Target="slides/slide250.xml"/><Relationship Id="rId22" Type="http://schemas.openxmlformats.org/officeDocument/2006/relationships/slideMaster" Target="slideMasters/slideMaster22.xml"/><Relationship Id="rId43" Type="http://schemas.openxmlformats.org/officeDocument/2006/relationships/slide" Target="slides/slide14.xml"/><Relationship Id="rId64" Type="http://schemas.openxmlformats.org/officeDocument/2006/relationships/slide" Target="slides/slide35.xml"/><Relationship Id="rId118" Type="http://schemas.openxmlformats.org/officeDocument/2006/relationships/slide" Target="slides/slide89.xml"/><Relationship Id="rId139" Type="http://schemas.openxmlformats.org/officeDocument/2006/relationships/slide" Target="slides/slide110.xml"/><Relationship Id="rId290" Type="http://schemas.openxmlformats.org/officeDocument/2006/relationships/slide" Target="slides/slide261.xml"/><Relationship Id="rId304" Type="http://schemas.openxmlformats.org/officeDocument/2006/relationships/slide" Target="slides/slide275.xml"/><Relationship Id="rId325" Type="http://schemas.openxmlformats.org/officeDocument/2006/relationships/slide" Target="slides/slide296.xml"/><Relationship Id="rId346" Type="http://schemas.openxmlformats.org/officeDocument/2006/relationships/slide" Target="slides/slide317.xml"/><Relationship Id="rId367" Type="http://schemas.openxmlformats.org/officeDocument/2006/relationships/slide" Target="slides/slide338.xml"/><Relationship Id="rId388" Type="http://schemas.openxmlformats.org/officeDocument/2006/relationships/slide" Target="slides/slide359.xml"/><Relationship Id="rId85" Type="http://schemas.openxmlformats.org/officeDocument/2006/relationships/slide" Target="slides/slide56.xml"/><Relationship Id="rId150" Type="http://schemas.openxmlformats.org/officeDocument/2006/relationships/slide" Target="slides/slide121.xml"/><Relationship Id="rId171" Type="http://schemas.openxmlformats.org/officeDocument/2006/relationships/slide" Target="slides/slide142.xml"/><Relationship Id="rId192" Type="http://schemas.openxmlformats.org/officeDocument/2006/relationships/slide" Target="slides/slide163.xml"/><Relationship Id="rId206" Type="http://schemas.openxmlformats.org/officeDocument/2006/relationships/slide" Target="slides/slide177.xml"/><Relationship Id="rId227" Type="http://schemas.openxmlformats.org/officeDocument/2006/relationships/slide" Target="slides/slide198.xml"/><Relationship Id="rId248" Type="http://schemas.openxmlformats.org/officeDocument/2006/relationships/slide" Target="slides/slide219.xml"/><Relationship Id="rId269" Type="http://schemas.openxmlformats.org/officeDocument/2006/relationships/slide" Target="slides/slide240.xml"/><Relationship Id="rId12" Type="http://schemas.openxmlformats.org/officeDocument/2006/relationships/slideMaster" Target="slideMasters/slideMaster12.xml"/><Relationship Id="rId33" Type="http://schemas.openxmlformats.org/officeDocument/2006/relationships/slide" Target="slides/slide4.xml"/><Relationship Id="rId108" Type="http://schemas.openxmlformats.org/officeDocument/2006/relationships/slide" Target="slides/slide79.xml"/><Relationship Id="rId129" Type="http://schemas.openxmlformats.org/officeDocument/2006/relationships/slide" Target="slides/slide100.xml"/><Relationship Id="rId280" Type="http://schemas.openxmlformats.org/officeDocument/2006/relationships/slide" Target="slides/slide251.xml"/><Relationship Id="rId315" Type="http://schemas.openxmlformats.org/officeDocument/2006/relationships/slide" Target="slides/slide286.xml"/><Relationship Id="rId336" Type="http://schemas.openxmlformats.org/officeDocument/2006/relationships/slide" Target="slides/slide307.xml"/><Relationship Id="rId357" Type="http://schemas.openxmlformats.org/officeDocument/2006/relationships/slide" Target="slides/slide328.xml"/><Relationship Id="rId54" Type="http://schemas.openxmlformats.org/officeDocument/2006/relationships/slide" Target="slides/slide25.xml"/><Relationship Id="rId75" Type="http://schemas.openxmlformats.org/officeDocument/2006/relationships/slide" Target="slides/slide46.xml"/><Relationship Id="rId96" Type="http://schemas.openxmlformats.org/officeDocument/2006/relationships/slide" Target="slides/slide67.xml"/><Relationship Id="rId140" Type="http://schemas.openxmlformats.org/officeDocument/2006/relationships/slide" Target="slides/slide111.xml"/><Relationship Id="rId161" Type="http://schemas.openxmlformats.org/officeDocument/2006/relationships/slide" Target="slides/slide132.xml"/><Relationship Id="rId182" Type="http://schemas.openxmlformats.org/officeDocument/2006/relationships/slide" Target="slides/slide153.xml"/><Relationship Id="rId217" Type="http://schemas.openxmlformats.org/officeDocument/2006/relationships/slide" Target="slides/slide188.xml"/><Relationship Id="rId378" Type="http://schemas.openxmlformats.org/officeDocument/2006/relationships/slide" Target="slides/slide349.xml"/><Relationship Id="rId6" Type="http://schemas.openxmlformats.org/officeDocument/2006/relationships/slideMaster" Target="slideMasters/slideMaster6.xml"/><Relationship Id="rId238" Type="http://schemas.openxmlformats.org/officeDocument/2006/relationships/slide" Target="slides/slide209.xml"/><Relationship Id="rId259" Type="http://schemas.openxmlformats.org/officeDocument/2006/relationships/slide" Target="slides/slide230.xml"/><Relationship Id="rId23" Type="http://schemas.openxmlformats.org/officeDocument/2006/relationships/slideMaster" Target="slideMasters/slideMaster23.xml"/><Relationship Id="rId119" Type="http://schemas.openxmlformats.org/officeDocument/2006/relationships/slide" Target="slides/slide90.xml"/><Relationship Id="rId270" Type="http://schemas.openxmlformats.org/officeDocument/2006/relationships/slide" Target="slides/slide241.xml"/><Relationship Id="rId291" Type="http://schemas.openxmlformats.org/officeDocument/2006/relationships/slide" Target="slides/slide262.xml"/><Relationship Id="rId305" Type="http://schemas.openxmlformats.org/officeDocument/2006/relationships/slide" Target="slides/slide276.xml"/><Relationship Id="rId326" Type="http://schemas.openxmlformats.org/officeDocument/2006/relationships/slide" Target="slides/slide297.xml"/><Relationship Id="rId347" Type="http://schemas.openxmlformats.org/officeDocument/2006/relationships/slide" Target="slides/slide318.xml"/><Relationship Id="rId44" Type="http://schemas.openxmlformats.org/officeDocument/2006/relationships/slide" Target="slides/slide15.xml"/><Relationship Id="rId65" Type="http://schemas.openxmlformats.org/officeDocument/2006/relationships/slide" Target="slides/slide36.xml"/><Relationship Id="rId86" Type="http://schemas.openxmlformats.org/officeDocument/2006/relationships/slide" Target="slides/slide57.xml"/><Relationship Id="rId130" Type="http://schemas.openxmlformats.org/officeDocument/2006/relationships/slide" Target="slides/slide101.xml"/><Relationship Id="rId151" Type="http://schemas.openxmlformats.org/officeDocument/2006/relationships/slide" Target="slides/slide122.xml"/><Relationship Id="rId368" Type="http://schemas.openxmlformats.org/officeDocument/2006/relationships/slide" Target="slides/slide339.xml"/><Relationship Id="rId389" Type="http://schemas.openxmlformats.org/officeDocument/2006/relationships/slide" Target="slides/slide360.xml"/><Relationship Id="rId172" Type="http://schemas.openxmlformats.org/officeDocument/2006/relationships/slide" Target="slides/slide143.xml"/><Relationship Id="rId193" Type="http://schemas.openxmlformats.org/officeDocument/2006/relationships/slide" Target="slides/slide164.xml"/><Relationship Id="rId207" Type="http://schemas.openxmlformats.org/officeDocument/2006/relationships/slide" Target="slides/slide178.xml"/><Relationship Id="rId228" Type="http://schemas.openxmlformats.org/officeDocument/2006/relationships/slide" Target="slides/slide199.xml"/><Relationship Id="rId249" Type="http://schemas.openxmlformats.org/officeDocument/2006/relationships/slide" Target="slides/slide220.xml"/><Relationship Id="rId13" Type="http://schemas.openxmlformats.org/officeDocument/2006/relationships/slideMaster" Target="slideMasters/slideMaster13.xml"/><Relationship Id="rId109" Type="http://schemas.openxmlformats.org/officeDocument/2006/relationships/slide" Target="slides/slide80.xml"/><Relationship Id="rId260" Type="http://schemas.openxmlformats.org/officeDocument/2006/relationships/slide" Target="slides/slide231.xml"/><Relationship Id="rId281" Type="http://schemas.openxmlformats.org/officeDocument/2006/relationships/slide" Target="slides/slide252.xml"/><Relationship Id="rId316" Type="http://schemas.openxmlformats.org/officeDocument/2006/relationships/slide" Target="slides/slide287.xml"/><Relationship Id="rId337" Type="http://schemas.openxmlformats.org/officeDocument/2006/relationships/slide" Target="slides/slide308.xml"/><Relationship Id="rId34" Type="http://schemas.openxmlformats.org/officeDocument/2006/relationships/slide" Target="slides/slide5.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20" Type="http://schemas.openxmlformats.org/officeDocument/2006/relationships/slide" Target="slides/slide91.xml"/><Relationship Id="rId141" Type="http://schemas.openxmlformats.org/officeDocument/2006/relationships/slide" Target="slides/slide112.xml"/><Relationship Id="rId358" Type="http://schemas.openxmlformats.org/officeDocument/2006/relationships/slide" Target="slides/slide329.xml"/><Relationship Id="rId379" Type="http://schemas.openxmlformats.org/officeDocument/2006/relationships/slide" Target="slides/slide350.xml"/><Relationship Id="rId7" Type="http://schemas.openxmlformats.org/officeDocument/2006/relationships/slideMaster" Target="slideMasters/slideMaster7.xml"/><Relationship Id="rId162" Type="http://schemas.openxmlformats.org/officeDocument/2006/relationships/slide" Target="slides/slide133.xml"/><Relationship Id="rId183" Type="http://schemas.openxmlformats.org/officeDocument/2006/relationships/slide" Target="slides/slide154.xml"/><Relationship Id="rId218" Type="http://schemas.openxmlformats.org/officeDocument/2006/relationships/slide" Target="slides/slide189.xml"/><Relationship Id="rId239" Type="http://schemas.openxmlformats.org/officeDocument/2006/relationships/slide" Target="slides/slide210.xml"/><Relationship Id="rId390" Type="http://schemas.openxmlformats.org/officeDocument/2006/relationships/slide" Target="slides/slide361.xml"/><Relationship Id="rId250" Type="http://schemas.openxmlformats.org/officeDocument/2006/relationships/slide" Target="slides/slide221.xml"/><Relationship Id="rId271" Type="http://schemas.openxmlformats.org/officeDocument/2006/relationships/slide" Target="slides/slide242.xml"/><Relationship Id="rId292" Type="http://schemas.openxmlformats.org/officeDocument/2006/relationships/slide" Target="slides/slide263.xml"/><Relationship Id="rId306" Type="http://schemas.openxmlformats.org/officeDocument/2006/relationships/slide" Target="slides/slide277.xml"/><Relationship Id="rId24" Type="http://schemas.openxmlformats.org/officeDocument/2006/relationships/slideMaster" Target="slideMasters/slideMaster24.xml"/><Relationship Id="rId45" Type="http://schemas.openxmlformats.org/officeDocument/2006/relationships/slide" Target="slides/slide16.xml"/><Relationship Id="rId66" Type="http://schemas.openxmlformats.org/officeDocument/2006/relationships/slide" Target="slides/slide37.xml"/><Relationship Id="rId87" Type="http://schemas.openxmlformats.org/officeDocument/2006/relationships/slide" Target="slides/slide58.xml"/><Relationship Id="rId110" Type="http://schemas.openxmlformats.org/officeDocument/2006/relationships/slide" Target="slides/slide81.xml"/><Relationship Id="rId131" Type="http://schemas.openxmlformats.org/officeDocument/2006/relationships/slide" Target="slides/slide102.xml"/><Relationship Id="rId327" Type="http://schemas.openxmlformats.org/officeDocument/2006/relationships/slide" Target="slides/slide298.xml"/><Relationship Id="rId348" Type="http://schemas.openxmlformats.org/officeDocument/2006/relationships/slide" Target="slides/slide319.xml"/><Relationship Id="rId369" Type="http://schemas.openxmlformats.org/officeDocument/2006/relationships/slide" Target="slides/slide340.xml"/><Relationship Id="rId152" Type="http://schemas.openxmlformats.org/officeDocument/2006/relationships/slide" Target="slides/slide123.xml"/><Relationship Id="rId173" Type="http://schemas.openxmlformats.org/officeDocument/2006/relationships/slide" Target="slides/slide144.xml"/><Relationship Id="rId194" Type="http://schemas.openxmlformats.org/officeDocument/2006/relationships/slide" Target="slides/slide165.xml"/><Relationship Id="rId208" Type="http://schemas.openxmlformats.org/officeDocument/2006/relationships/slide" Target="slides/slide179.xml"/><Relationship Id="rId229" Type="http://schemas.openxmlformats.org/officeDocument/2006/relationships/slide" Target="slides/slide200.xml"/><Relationship Id="rId380" Type="http://schemas.openxmlformats.org/officeDocument/2006/relationships/slide" Target="slides/slide351.xml"/><Relationship Id="rId240" Type="http://schemas.openxmlformats.org/officeDocument/2006/relationships/slide" Target="slides/slide211.xml"/><Relationship Id="rId261" Type="http://schemas.openxmlformats.org/officeDocument/2006/relationships/slide" Target="slides/slide232.xml"/><Relationship Id="rId14" Type="http://schemas.openxmlformats.org/officeDocument/2006/relationships/slideMaster" Target="slideMasters/slideMaster14.xml"/><Relationship Id="rId35" Type="http://schemas.openxmlformats.org/officeDocument/2006/relationships/slide" Target="slides/slide6.xml"/><Relationship Id="rId56" Type="http://schemas.openxmlformats.org/officeDocument/2006/relationships/slide" Target="slides/slide27.xml"/><Relationship Id="rId77" Type="http://schemas.openxmlformats.org/officeDocument/2006/relationships/slide" Target="slides/slide48.xml"/><Relationship Id="rId100" Type="http://schemas.openxmlformats.org/officeDocument/2006/relationships/slide" Target="slides/slide71.xml"/><Relationship Id="rId282" Type="http://schemas.openxmlformats.org/officeDocument/2006/relationships/slide" Target="slides/slide253.xml"/><Relationship Id="rId317" Type="http://schemas.openxmlformats.org/officeDocument/2006/relationships/slide" Target="slides/slide288.xml"/><Relationship Id="rId338" Type="http://schemas.openxmlformats.org/officeDocument/2006/relationships/slide" Target="slides/slide309.xml"/><Relationship Id="rId359" Type="http://schemas.openxmlformats.org/officeDocument/2006/relationships/slide" Target="slides/slide330.xml"/><Relationship Id="rId8" Type="http://schemas.openxmlformats.org/officeDocument/2006/relationships/slideMaster" Target="slideMasters/slideMaster8.xml"/><Relationship Id="rId98" Type="http://schemas.openxmlformats.org/officeDocument/2006/relationships/slide" Target="slides/slide69.xml"/><Relationship Id="rId121" Type="http://schemas.openxmlformats.org/officeDocument/2006/relationships/slide" Target="slides/slide92.xml"/><Relationship Id="rId142" Type="http://schemas.openxmlformats.org/officeDocument/2006/relationships/slide" Target="slides/slide113.xml"/><Relationship Id="rId163" Type="http://schemas.openxmlformats.org/officeDocument/2006/relationships/slide" Target="slides/slide134.xml"/><Relationship Id="rId184" Type="http://schemas.openxmlformats.org/officeDocument/2006/relationships/slide" Target="slides/slide155.xml"/><Relationship Id="rId219" Type="http://schemas.openxmlformats.org/officeDocument/2006/relationships/slide" Target="slides/slide190.xml"/><Relationship Id="rId370" Type="http://schemas.openxmlformats.org/officeDocument/2006/relationships/slide" Target="slides/slide341.xml"/><Relationship Id="rId391" Type="http://schemas.openxmlformats.org/officeDocument/2006/relationships/notesMaster" Target="notesMasters/notesMaster1.xml"/><Relationship Id="rId230" Type="http://schemas.openxmlformats.org/officeDocument/2006/relationships/slide" Target="slides/slide201.xml"/><Relationship Id="rId251" Type="http://schemas.openxmlformats.org/officeDocument/2006/relationships/slide" Target="slides/slide222.xml"/><Relationship Id="rId25" Type="http://schemas.openxmlformats.org/officeDocument/2006/relationships/slideMaster" Target="slideMasters/slideMaster25.xml"/><Relationship Id="rId46" Type="http://schemas.openxmlformats.org/officeDocument/2006/relationships/slide" Target="slides/slide17.xml"/><Relationship Id="rId67" Type="http://schemas.openxmlformats.org/officeDocument/2006/relationships/slide" Target="slides/slide38.xml"/><Relationship Id="rId272" Type="http://schemas.openxmlformats.org/officeDocument/2006/relationships/slide" Target="slides/slide243.xml"/><Relationship Id="rId293" Type="http://schemas.openxmlformats.org/officeDocument/2006/relationships/slide" Target="slides/slide264.xml"/><Relationship Id="rId307" Type="http://schemas.openxmlformats.org/officeDocument/2006/relationships/slide" Target="slides/slide278.xml"/><Relationship Id="rId328" Type="http://schemas.openxmlformats.org/officeDocument/2006/relationships/slide" Target="slides/slide299.xml"/><Relationship Id="rId349" Type="http://schemas.openxmlformats.org/officeDocument/2006/relationships/slide" Target="slides/slide320.xml"/><Relationship Id="rId88" Type="http://schemas.openxmlformats.org/officeDocument/2006/relationships/slide" Target="slides/slide59.xml"/><Relationship Id="rId111" Type="http://schemas.openxmlformats.org/officeDocument/2006/relationships/slide" Target="slides/slide82.xml"/><Relationship Id="rId132" Type="http://schemas.openxmlformats.org/officeDocument/2006/relationships/slide" Target="slides/slide103.xml"/><Relationship Id="rId153" Type="http://schemas.openxmlformats.org/officeDocument/2006/relationships/slide" Target="slides/slide124.xml"/><Relationship Id="rId174" Type="http://schemas.openxmlformats.org/officeDocument/2006/relationships/slide" Target="slides/slide145.xml"/><Relationship Id="rId195" Type="http://schemas.openxmlformats.org/officeDocument/2006/relationships/slide" Target="slides/slide166.xml"/><Relationship Id="rId209" Type="http://schemas.openxmlformats.org/officeDocument/2006/relationships/slide" Target="slides/slide180.xml"/><Relationship Id="rId360" Type="http://schemas.openxmlformats.org/officeDocument/2006/relationships/slide" Target="slides/slide331.xml"/><Relationship Id="rId381" Type="http://schemas.openxmlformats.org/officeDocument/2006/relationships/slide" Target="slides/slide352.xml"/><Relationship Id="rId220" Type="http://schemas.openxmlformats.org/officeDocument/2006/relationships/slide" Target="slides/slide191.xml"/><Relationship Id="rId241" Type="http://schemas.openxmlformats.org/officeDocument/2006/relationships/slide" Target="slides/slide212.xml"/><Relationship Id="rId15" Type="http://schemas.openxmlformats.org/officeDocument/2006/relationships/slideMaster" Target="slideMasters/slideMaster15.xml"/><Relationship Id="rId36" Type="http://schemas.openxmlformats.org/officeDocument/2006/relationships/slide" Target="slides/slide7.xml"/><Relationship Id="rId57" Type="http://schemas.openxmlformats.org/officeDocument/2006/relationships/slide" Target="slides/slide28.xml"/><Relationship Id="rId262" Type="http://schemas.openxmlformats.org/officeDocument/2006/relationships/slide" Target="slides/slide233.xml"/><Relationship Id="rId283" Type="http://schemas.openxmlformats.org/officeDocument/2006/relationships/slide" Target="slides/slide254.xml"/><Relationship Id="rId318" Type="http://schemas.openxmlformats.org/officeDocument/2006/relationships/slide" Target="slides/slide289.xml"/><Relationship Id="rId339" Type="http://schemas.openxmlformats.org/officeDocument/2006/relationships/slide" Target="slides/slide310.xml"/><Relationship Id="rId78" Type="http://schemas.openxmlformats.org/officeDocument/2006/relationships/slide" Target="slides/slide49.xml"/><Relationship Id="rId99" Type="http://schemas.openxmlformats.org/officeDocument/2006/relationships/slide" Target="slides/slide70.xml"/><Relationship Id="rId101" Type="http://schemas.openxmlformats.org/officeDocument/2006/relationships/slide" Target="slides/slide72.xml"/><Relationship Id="rId122" Type="http://schemas.openxmlformats.org/officeDocument/2006/relationships/slide" Target="slides/slide93.xml"/><Relationship Id="rId143" Type="http://schemas.openxmlformats.org/officeDocument/2006/relationships/slide" Target="slides/slide114.xml"/><Relationship Id="rId164" Type="http://schemas.openxmlformats.org/officeDocument/2006/relationships/slide" Target="slides/slide135.xml"/><Relationship Id="rId185" Type="http://schemas.openxmlformats.org/officeDocument/2006/relationships/slide" Target="slides/slide156.xml"/><Relationship Id="rId350" Type="http://schemas.openxmlformats.org/officeDocument/2006/relationships/slide" Target="slides/slide321.xml"/><Relationship Id="rId371" Type="http://schemas.openxmlformats.org/officeDocument/2006/relationships/slide" Target="slides/slide342.xml"/><Relationship Id="rId9" Type="http://schemas.openxmlformats.org/officeDocument/2006/relationships/slideMaster" Target="slideMasters/slideMaster9.xml"/><Relationship Id="rId210" Type="http://schemas.openxmlformats.org/officeDocument/2006/relationships/slide" Target="slides/slide181.xml"/><Relationship Id="rId392" Type="http://schemas.openxmlformats.org/officeDocument/2006/relationships/presProps" Target="presProps.xml"/><Relationship Id="rId26" Type="http://schemas.openxmlformats.org/officeDocument/2006/relationships/slideMaster" Target="slideMasters/slideMaster26.xml"/><Relationship Id="rId231" Type="http://schemas.openxmlformats.org/officeDocument/2006/relationships/slide" Target="slides/slide202.xml"/><Relationship Id="rId252" Type="http://schemas.openxmlformats.org/officeDocument/2006/relationships/slide" Target="slides/slide223.xml"/><Relationship Id="rId273" Type="http://schemas.openxmlformats.org/officeDocument/2006/relationships/slide" Target="slides/slide244.xml"/><Relationship Id="rId294" Type="http://schemas.openxmlformats.org/officeDocument/2006/relationships/slide" Target="slides/slide265.xml"/><Relationship Id="rId308" Type="http://schemas.openxmlformats.org/officeDocument/2006/relationships/slide" Target="slides/slide279.xml"/><Relationship Id="rId329" Type="http://schemas.openxmlformats.org/officeDocument/2006/relationships/slide" Target="slides/slide300.xml"/><Relationship Id="rId47" Type="http://schemas.openxmlformats.org/officeDocument/2006/relationships/slide" Target="slides/slide18.xml"/><Relationship Id="rId68" Type="http://schemas.openxmlformats.org/officeDocument/2006/relationships/slide" Target="slides/slide39.xml"/><Relationship Id="rId89" Type="http://schemas.openxmlformats.org/officeDocument/2006/relationships/slide" Target="slides/slide60.xml"/><Relationship Id="rId112" Type="http://schemas.openxmlformats.org/officeDocument/2006/relationships/slide" Target="slides/slide83.xml"/><Relationship Id="rId133" Type="http://schemas.openxmlformats.org/officeDocument/2006/relationships/slide" Target="slides/slide104.xml"/><Relationship Id="rId154" Type="http://schemas.openxmlformats.org/officeDocument/2006/relationships/slide" Target="slides/slide125.xml"/><Relationship Id="rId175" Type="http://schemas.openxmlformats.org/officeDocument/2006/relationships/slide" Target="slides/slide146.xml"/><Relationship Id="rId340" Type="http://schemas.openxmlformats.org/officeDocument/2006/relationships/slide" Target="slides/slide311.xml"/><Relationship Id="rId361" Type="http://schemas.openxmlformats.org/officeDocument/2006/relationships/slide" Target="slides/slide332.xml"/><Relationship Id="rId196" Type="http://schemas.openxmlformats.org/officeDocument/2006/relationships/slide" Target="slides/slide167.xml"/><Relationship Id="rId200" Type="http://schemas.openxmlformats.org/officeDocument/2006/relationships/slide" Target="slides/slide171.xml"/><Relationship Id="rId382" Type="http://schemas.openxmlformats.org/officeDocument/2006/relationships/slide" Target="slides/slide353.xml"/><Relationship Id="rId16" Type="http://schemas.openxmlformats.org/officeDocument/2006/relationships/slideMaster" Target="slideMasters/slideMaster16.xml"/><Relationship Id="rId221" Type="http://schemas.openxmlformats.org/officeDocument/2006/relationships/slide" Target="slides/slide192.xml"/><Relationship Id="rId242" Type="http://schemas.openxmlformats.org/officeDocument/2006/relationships/slide" Target="slides/slide213.xml"/><Relationship Id="rId263" Type="http://schemas.openxmlformats.org/officeDocument/2006/relationships/slide" Target="slides/slide234.xml"/><Relationship Id="rId284" Type="http://schemas.openxmlformats.org/officeDocument/2006/relationships/slide" Target="slides/slide255.xml"/><Relationship Id="rId319" Type="http://schemas.openxmlformats.org/officeDocument/2006/relationships/slide" Target="slides/slide290.xml"/><Relationship Id="rId37" Type="http://schemas.openxmlformats.org/officeDocument/2006/relationships/slide" Target="slides/slide8.xml"/><Relationship Id="rId58" Type="http://schemas.openxmlformats.org/officeDocument/2006/relationships/slide" Target="slides/slide29.xml"/><Relationship Id="rId79" Type="http://schemas.openxmlformats.org/officeDocument/2006/relationships/slide" Target="slides/slide50.xml"/><Relationship Id="rId102" Type="http://schemas.openxmlformats.org/officeDocument/2006/relationships/slide" Target="slides/slide73.xml"/><Relationship Id="rId123" Type="http://schemas.openxmlformats.org/officeDocument/2006/relationships/slide" Target="slides/slide94.xml"/><Relationship Id="rId144" Type="http://schemas.openxmlformats.org/officeDocument/2006/relationships/slide" Target="slides/slide115.xml"/><Relationship Id="rId330" Type="http://schemas.openxmlformats.org/officeDocument/2006/relationships/slide" Target="slides/slide301.xml"/><Relationship Id="rId90" Type="http://schemas.openxmlformats.org/officeDocument/2006/relationships/slide" Target="slides/slide61.xml"/><Relationship Id="rId165" Type="http://schemas.openxmlformats.org/officeDocument/2006/relationships/slide" Target="slides/slide136.xml"/><Relationship Id="rId186" Type="http://schemas.openxmlformats.org/officeDocument/2006/relationships/slide" Target="slides/slide157.xml"/><Relationship Id="rId351" Type="http://schemas.openxmlformats.org/officeDocument/2006/relationships/slide" Target="slides/slide322.xml"/><Relationship Id="rId372" Type="http://schemas.openxmlformats.org/officeDocument/2006/relationships/slide" Target="slides/slide343.xml"/><Relationship Id="rId393" Type="http://schemas.openxmlformats.org/officeDocument/2006/relationships/viewProps" Target="viewProps.xml"/><Relationship Id="rId211" Type="http://schemas.openxmlformats.org/officeDocument/2006/relationships/slide" Target="slides/slide182.xml"/><Relationship Id="rId232" Type="http://schemas.openxmlformats.org/officeDocument/2006/relationships/slide" Target="slides/slide203.xml"/><Relationship Id="rId253" Type="http://schemas.openxmlformats.org/officeDocument/2006/relationships/slide" Target="slides/slide224.xml"/><Relationship Id="rId274" Type="http://schemas.openxmlformats.org/officeDocument/2006/relationships/slide" Target="slides/slide245.xml"/><Relationship Id="rId295" Type="http://schemas.openxmlformats.org/officeDocument/2006/relationships/slide" Target="slides/slide266.xml"/><Relationship Id="rId309" Type="http://schemas.openxmlformats.org/officeDocument/2006/relationships/slide" Target="slides/slide280.xml"/><Relationship Id="rId27" Type="http://schemas.openxmlformats.org/officeDocument/2006/relationships/slideMaster" Target="slideMasters/slideMaster27.xml"/><Relationship Id="rId48" Type="http://schemas.openxmlformats.org/officeDocument/2006/relationships/slide" Target="slides/slide19.xml"/><Relationship Id="rId69" Type="http://schemas.openxmlformats.org/officeDocument/2006/relationships/slide" Target="slides/slide40.xml"/><Relationship Id="rId113" Type="http://schemas.openxmlformats.org/officeDocument/2006/relationships/slide" Target="slides/slide84.xml"/><Relationship Id="rId134" Type="http://schemas.openxmlformats.org/officeDocument/2006/relationships/slide" Target="slides/slide105.xml"/><Relationship Id="rId320" Type="http://schemas.openxmlformats.org/officeDocument/2006/relationships/slide" Target="slides/slide291.xml"/><Relationship Id="rId80" Type="http://schemas.openxmlformats.org/officeDocument/2006/relationships/slide" Target="slides/slide51.xml"/><Relationship Id="rId155" Type="http://schemas.openxmlformats.org/officeDocument/2006/relationships/slide" Target="slides/slide126.xml"/><Relationship Id="rId176" Type="http://schemas.openxmlformats.org/officeDocument/2006/relationships/slide" Target="slides/slide147.xml"/><Relationship Id="rId197" Type="http://schemas.openxmlformats.org/officeDocument/2006/relationships/slide" Target="slides/slide168.xml"/><Relationship Id="rId341" Type="http://schemas.openxmlformats.org/officeDocument/2006/relationships/slide" Target="slides/slide312.xml"/><Relationship Id="rId362" Type="http://schemas.openxmlformats.org/officeDocument/2006/relationships/slide" Target="slides/slide333.xml"/><Relationship Id="rId383" Type="http://schemas.openxmlformats.org/officeDocument/2006/relationships/slide" Target="slides/slide354.xml"/><Relationship Id="rId201" Type="http://schemas.openxmlformats.org/officeDocument/2006/relationships/slide" Target="slides/slide172.xml"/><Relationship Id="rId222" Type="http://schemas.openxmlformats.org/officeDocument/2006/relationships/slide" Target="slides/slide193.xml"/><Relationship Id="rId243" Type="http://schemas.openxmlformats.org/officeDocument/2006/relationships/slide" Target="slides/slide214.xml"/><Relationship Id="rId264" Type="http://schemas.openxmlformats.org/officeDocument/2006/relationships/slide" Target="slides/slide235.xml"/><Relationship Id="rId285" Type="http://schemas.openxmlformats.org/officeDocument/2006/relationships/slide" Target="slides/slide256.xml"/><Relationship Id="rId17" Type="http://schemas.openxmlformats.org/officeDocument/2006/relationships/slideMaster" Target="slideMasters/slideMaster17.xml"/><Relationship Id="rId38" Type="http://schemas.openxmlformats.org/officeDocument/2006/relationships/slide" Target="slides/slide9.xml"/><Relationship Id="rId59" Type="http://schemas.openxmlformats.org/officeDocument/2006/relationships/slide" Target="slides/slide30.xml"/><Relationship Id="rId103" Type="http://schemas.openxmlformats.org/officeDocument/2006/relationships/slide" Target="slides/slide74.xml"/><Relationship Id="rId124" Type="http://schemas.openxmlformats.org/officeDocument/2006/relationships/slide" Target="slides/slide95.xml"/><Relationship Id="rId310" Type="http://schemas.openxmlformats.org/officeDocument/2006/relationships/slide" Target="slides/slide281.xml"/><Relationship Id="rId70" Type="http://schemas.openxmlformats.org/officeDocument/2006/relationships/slide" Target="slides/slide41.xml"/><Relationship Id="rId91" Type="http://schemas.openxmlformats.org/officeDocument/2006/relationships/slide" Target="slides/slide62.xml"/><Relationship Id="rId145" Type="http://schemas.openxmlformats.org/officeDocument/2006/relationships/slide" Target="slides/slide116.xml"/><Relationship Id="rId166" Type="http://schemas.openxmlformats.org/officeDocument/2006/relationships/slide" Target="slides/slide137.xml"/><Relationship Id="rId187" Type="http://schemas.openxmlformats.org/officeDocument/2006/relationships/slide" Target="slides/slide158.xml"/><Relationship Id="rId331" Type="http://schemas.openxmlformats.org/officeDocument/2006/relationships/slide" Target="slides/slide302.xml"/><Relationship Id="rId352" Type="http://schemas.openxmlformats.org/officeDocument/2006/relationships/slide" Target="slides/slide323.xml"/><Relationship Id="rId373" Type="http://schemas.openxmlformats.org/officeDocument/2006/relationships/slide" Target="slides/slide344.xml"/><Relationship Id="rId394" Type="http://schemas.openxmlformats.org/officeDocument/2006/relationships/theme" Target="theme/theme1.xml"/><Relationship Id="rId1" Type="http://schemas.openxmlformats.org/officeDocument/2006/relationships/slideMaster" Target="slideMasters/slideMaster1.xml"/><Relationship Id="rId212" Type="http://schemas.openxmlformats.org/officeDocument/2006/relationships/slide" Target="slides/slide183.xml"/><Relationship Id="rId233" Type="http://schemas.openxmlformats.org/officeDocument/2006/relationships/slide" Target="slides/slide204.xml"/><Relationship Id="rId254" Type="http://schemas.openxmlformats.org/officeDocument/2006/relationships/slide" Target="slides/slide225.xml"/><Relationship Id="rId28" Type="http://schemas.openxmlformats.org/officeDocument/2006/relationships/slideMaster" Target="slideMasters/slideMaster28.xml"/><Relationship Id="rId49" Type="http://schemas.openxmlformats.org/officeDocument/2006/relationships/slide" Target="slides/slide20.xml"/><Relationship Id="rId114" Type="http://schemas.openxmlformats.org/officeDocument/2006/relationships/slide" Target="slides/slide85.xml"/><Relationship Id="rId275" Type="http://schemas.openxmlformats.org/officeDocument/2006/relationships/slide" Target="slides/slide246.xml"/><Relationship Id="rId296" Type="http://schemas.openxmlformats.org/officeDocument/2006/relationships/slide" Target="slides/slide267.xml"/><Relationship Id="rId300" Type="http://schemas.openxmlformats.org/officeDocument/2006/relationships/slide" Target="slides/slide271.xml"/><Relationship Id="rId60" Type="http://schemas.openxmlformats.org/officeDocument/2006/relationships/slide" Target="slides/slide31.xml"/><Relationship Id="rId81" Type="http://schemas.openxmlformats.org/officeDocument/2006/relationships/slide" Target="slides/slide52.xml"/><Relationship Id="rId135" Type="http://schemas.openxmlformats.org/officeDocument/2006/relationships/slide" Target="slides/slide106.xml"/><Relationship Id="rId156" Type="http://schemas.openxmlformats.org/officeDocument/2006/relationships/slide" Target="slides/slide127.xml"/><Relationship Id="rId177" Type="http://schemas.openxmlformats.org/officeDocument/2006/relationships/slide" Target="slides/slide148.xml"/><Relationship Id="rId198" Type="http://schemas.openxmlformats.org/officeDocument/2006/relationships/slide" Target="slides/slide169.xml"/><Relationship Id="rId321" Type="http://schemas.openxmlformats.org/officeDocument/2006/relationships/slide" Target="slides/slide292.xml"/><Relationship Id="rId342" Type="http://schemas.openxmlformats.org/officeDocument/2006/relationships/slide" Target="slides/slide313.xml"/><Relationship Id="rId363" Type="http://schemas.openxmlformats.org/officeDocument/2006/relationships/slide" Target="slides/slide334.xml"/><Relationship Id="rId384" Type="http://schemas.openxmlformats.org/officeDocument/2006/relationships/slide" Target="slides/slide355.xml"/><Relationship Id="rId202" Type="http://schemas.openxmlformats.org/officeDocument/2006/relationships/slide" Target="slides/slide173.xml"/><Relationship Id="rId223" Type="http://schemas.openxmlformats.org/officeDocument/2006/relationships/slide" Target="slides/slide194.xml"/><Relationship Id="rId244" Type="http://schemas.openxmlformats.org/officeDocument/2006/relationships/slide" Target="slides/slide215.xml"/><Relationship Id="rId18" Type="http://schemas.openxmlformats.org/officeDocument/2006/relationships/slideMaster" Target="slideMasters/slideMaster18.xml"/><Relationship Id="rId39" Type="http://schemas.openxmlformats.org/officeDocument/2006/relationships/slide" Target="slides/slide10.xml"/><Relationship Id="rId265" Type="http://schemas.openxmlformats.org/officeDocument/2006/relationships/slide" Target="slides/slide236.xml"/><Relationship Id="rId286" Type="http://schemas.openxmlformats.org/officeDocument/2006/relationships/slide" Target="slides/slide257.xml"/><Relationship Id="rId50" Type="http://schemas.openxmlformats.org/officeDocument/2006/relationships/slide" Target="slides/slide21.xml"/><Relationship Id="rId104" Type="http://schemas.openxmlformats.org/officeDocument/2006/relationships/slide" Target="slides/slide75.xml"/><Relationship Id="rId125" Type="http://schemas.openxmlformats.org/officeDocument/2006/relationships/slide" Target="slides/slide96.xml"/><Relationship Id="rId146" Type="http://schemas.openxmlformats.org/officeDocument/2006/relationships/slide" Target="slides/slide117.xml"/><Relationship Id="rId167" Type="http://schemas.openxmlformats.org/officeDocument/2006/relationships/slide" Target="slides/slide138.xml"/><Relationship Id="rId188" Type="http://schemas.openxmlformats.org/officeDocument/2006/relationships/slide" Target="slides/slide159.xml"/><Relationship Id="rId311" Type="http://schemas.openxmlformats.org/officeDocument/2006/relationships/slide" Target="slides/slide282.xml"/><Relationship Id="rId332" Type="http://schemas.openxmlformats.org/officeDocument/2006/relationships/slide" Target="slides/slide303.xml"/><Relationship Id="rId353" Type="http://schemas.openxmlformats.org/officeDocument/2006/relationships/slide" Target="slides/slide324.xml"/><Relationship Id="rId374" Type="http://schemas.openxmlformats.org/officeDocument/2006/relationships/slide" Target="slides/slide345.xml"/><Relationship Id="rId395" Type="http://schemas.openxmlformats.org/officeDocument/2006/relationships/tableStyles" Target="tableStyles.xml"/><Relationship Id="rId71" Type="http://schemas.openxmlformats.org/officeDocument/2006/relationships/slide" Target="slides/slide42.xml"/><Relationship Id="rId92" Type="http://schemas.openxmlformats.org/officeDocument/2006/relationships/slide" Target="slides/slide63.xml"/><Relationship Id="rId213" Type="http://schemas.openxmlformats.org/officeDocument/2006/relationships/slide" Target="slides/slide184.xml"/><Relationship Id="rId234" Type="http://schemas.openxmlformats.org/officeDocument/2006/relationships/slide" Target="slides/slide20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26.xml"/><Relationship Id="rId276" Type="http://schemas.openxmlformats.org/officeDocument/2006/relationships/slide" Target="slides/slide247.xml"/><Relationship Id="rId297" Type="http://schemas.openxmlformats.org/officeDocument/2006/relationships/slide" Target="slides/slide268.xml"/><Relationship Id="rId40" Type="http://schemas.openxmlformats.org/officeDocument/2006/relationships/slide" Target="slides/slide11.xml"/><Relationship Id="rId115" Type="http://schemas.openxmlformats.org/officeDocument/2006/relationships/slide" Target="slides/slide86.xml"/><Relationship Id="rId136" Type="http://schemas.openxmlformats.org/officeDocument/2006/relationships/slide" Target="slides/slide107.xml"/><Relationship Id="rId157" Type="http://schemas.openxmlformats.org/officeDocument/2006/relationships/slide" Target="slides/slide128.xml"/><Relationship Id="rId178" Type="http://schemas.openxmlformats.org/officeDocument/2006/relationships/slide" Target="slides/slide149.xml"/><Relationship Id="rId301" Type="http://schemas.openxmlformats.org/officeDocument/2006/relationships/slide" Target="slides/slide272.xml"/><Relationship Id="rId322" Type="http://schemas.openxmlformats.org/officeDocument/2006/relationships/slide" Target="slides/slide293.xml"/><Relationship Id="rId343" Type="http://schemas.openxmlformats.org/officeDocument/2006/relationships/slide" Target="slides/slide314.xml"/><Relationship Id="rId364" Type="http://schemas.openxmlformats.org/officeDocument/2006/relationships/slide" Target="slides/slide335.xml"/><Relationship Id="rId61" Type="http://schemas.openxmlformats.org/officeDocument/2006/relationships/slide" Target="slides/slide32.xml"/><Relationship Id="rId82" Type="http://schemas.openxmlformats.org/officeDocument/2006/relationships/slide" Target="slides/slide53.xml"/><Relationship Id="rId199" Type="http://schemas.openxmlformats.org/officeDocument/2006/relationships/slide" Target="slides/slide170.xml"/><Relationship Id="rId203" Type="http://schemas.openxmlformats.org/officeDocument/2006/relationships/slide" Target="slides/slide174.xml"/><Relationship Id="rId385" Type="http://schemas.openxmlformats.org/officeDocument/2006/relationships/slide" Target="slides/slide356.xml"/><Relationship Id="rId19" Type="http://schemas.openxmlformats.org/officeDocument/2006/relationships/slideMaster" Target="slideMasters/slideMaster19.xml"/><Relationship Id="rId224" Type="http://schemas.openxmlformats.org/officeDocument/2006/relationships/slide" Target="slides/slide195.xml"/><Relationship Id="rId245" Type="http://schemas.openxmlformats.org/officeDocument/2006/relationships/slide" Target="slides/slide216.xml"/><Relationship Id="rId266" Type="http://schemas.openxmlformats.org/officeDocument/2006/relationships/slide" Target="slides/slide237.xml"/><Relationship Id="rId287" Type="http://schemas.openxmlformats.org/officeDocument/2006/relationships/slide" Target="slides/slide258.xml"/><Relationship Id="rId30" Type="http://schemas.openxmlformats.org/officeDocument/2006/relationships/slide" Target="slides/slide1.xml"/><Relationship Id="rId105" Type="http://schemas.openxmlformats.org/officeDocument/2006/relationships/slide" Target="slides/slide76.xml"/><Relationship Id="rId126" Type="http://schemas.openxmlformats.org/officeDocument/2006/relationships/slide" Target="slides/slide97.xml"/><Relationship Id="rId147" Type="http://schemas.openxmlformats.org/officeDocument/2006/relationships/slide" Target="slides/slide118.xml"/><Relationship Id="rId168" Type="http://schemas.openxmlformats.org/officeDocument/2006/relationships/slide" Target="slides/slide139.xml"/><Relationship Id="rId312" Type="http://schemas.openxmlformats.org/officeDocument/2006/relationships/slide" Target="slides/slide283.xml"/><Relationship Id="rId333" Type="http://schemas.openxmlformats.org/officeDocument/2006/relationships/slide" Target="slides/slide304.xml"/><Relationship Id="rId354" Type="http://schemas.openxmlformats.org/officeDocument/2006/relationships/slide" Target="slides/slide325.xml"/><Relationship Id="rId51" Type="http://schemas.openxmlformats.org/officeDocument/2006/relationships/slide" Target="slides/slide22.xml"/><Relationship Id="rId72" Type="http://schemas.openxmlformats.org/officeDocument/2006/relationships/slide" Target="slides/slide43.xml"/><Relationship Id="rId93" Type="http://schemas.openxmlformats.org/officeDocument/2006/relationships/slide" Target="slides/slide64.xml"/><Relationship Id="rId189" Type="http://schemas.openxmlformats.org/officeDocument/2006/relationships/slide" Target="slides/slide160.xml"/><Relationship Id="rId375" Type="http://schemas.openxmlformats.org/officeDocument/2006/relationships/slide" Target="slides/slide346.xml"/><Relationship Id="rId3" Type="http://schemas.openxmlformats.org/officeDocument/2006/relationships/slideMaster" Target="slideMasters/slideMaster3.xml"/><Relationship Id="rId214" Type="http://schemas.openxmlformats.org/officeDocument/2006/relationships/slide" Target="slides/slide185.xml"/><Relationship Id="rId235" Type="http://schemas.openxmlformats.org/officeDocument/2006/relationships/slide" Target="slides/slide206.xml"/><Relationship Id="rId256" Type="http://schemas.openxmlformats.org/officeDocument/2006/relationships/slide" Target="slides/slide227.xml"/><Relationship Id="rId277" Type="http://schemas.openxmlformats.org/officeDocument/2006/relationships/slide" Target="slides/slide248.xml"/><Relationship Id="rId298" Type="http://schemas.openxmlformats.org/officeDocument/2006/relationships/slide" Target="slides/slide269.xml"/><Relationship Id="rId116" Type="http://schemas.openxmlformats.org/officeDocument/2006/relationships/slide" Target="slides/slide87.xml"/><Relationship Id="rId137" Type="http://schemas.openxmlformats.org/officeDocument/2006/relationships/slide" Target="slides/slide108.xml"/><Relationship Id="rId158" Type="http://schemas.openxmlformats.org/officeDocument/2006/relationships/slide" Target="slides/slide129.xml"/><Relationship Id="rId302" Type="http://schemas.openxmlformats.org/officeDocument/2006/relationships/slide" Target="slides/slide273.xml"/><Relationship Id="rId323" Type="http://schemas.openxmlformats.org/officeDocument/2006/relationships/slide" Target="slides/slide294.xml"/><Relationship Id="rId344" Type="http://schemas.openxmlformats.org/officeDocument/2006/relationships/slide" Target="slides/slide315.xml"/><Relationship Id="rId20" Type="http://schemas.openxmlformats.org/officeDocument/2006/relationships/slideMaster" Target="slideMasters/slideMaster20.xml"/><Relationship Id="rId41" Type="http://schemas.openxmlformats.org/officeDocument/2006/relationships/slide" Target="slides/slide12.xml"/><Relationship Id="rId62" Type="http://schemas.openxmlformats.org/officeDocument/2006/relationships/slide" Target="slides/slide33.xml"/><Relationship Id="rId83" Type="http://schemas.openxmlformats.org/officeDocument/2006/relationships/slide" Target="slides/slide54.xml"/><Relationship Id="rId179" Type="http://schemas.openxmlformats.org/officeDocument/2006/relationships/slide" Target="slides/slide150.xml"/><Relationship Id="rId365" Type="http://schemas.openxmlformats.org/officeDocument/2006/relationships/slide" Target="slides/slide336.xml"/><Relationship Id="rId386" Type="http://schemas.openxmlformats.org/officeDocument/2006/relationships/slide" Target="slides/slide357.xml"/><Relationship Id="rId190" Type="http://schemas.openxmlformats.org/officeDocument/2006/relationships/slide" Target="slides/slide161.xml"/><Relationship Id="rId204" Type="http://schemas.openxmlformats.org/officeDocument/2006/relationships/slide" Target="slides/slide175.xml"/><Relationship Id="rId225" Type="http://schemas.openxmlformats.org/officeDocument/2006/relationships/slide" Target="slides/slide196.xml"/><Relationship Id="rId246" Type="http://schemas.openxmlformats.org/officeDocument/2006/relationships/slide" Target="slides/slide217.xml"/><Relationship Id="rId267" Type="http://schemas.openxmlformats.org/officeDocument/2006/relationships/slide" Target="slides/slide238.xml"/><Relationship Id="rId288" Type="http://schemas.openxmlformats.org/officeDocument/2006/relationships/slide" Target="slides/slide259.xml"/><Relationship Id="rId106" Type="http://schemas.openxmlformats.org/officeDocument/2006/relationships/slide" Target="slides/slide77.xml"/><Relationship Id="rId127" Type="http://schemas.openxmlformats.org/officeDocument/2006/relationships/slide" Target="slides/slide98.xml"/><Relationship Id="rId313" Type="http://schemas.openxmlformats.org/officeDocument/2006/relationships/slide" Target="slides/slide284.xml"/><Relationship Id="rId10" Type="http://schemas.openxmlformats.org/officeDocument/2006/relationships/slideMaster" Target="slideMasters/slideMaster10.xml"/><Relationship Id="rId31" Type="http://schemas.openxmlformats.org/officeDocument/2006/relationships/slide" Target="slides/slide2.xml"/><Relationship Id="rId52" Type="http://schemas.openxmlformats.org/officeDocument/2006/relationships/slide" Target="slides/slide23.xml"/><Relationship Id="rId73" Type="http://schemas.openxmlformats.org/officeDocument/2006/relationships/slide" Target="slides/slide44.xml"/><Relationship Id="rId94" Type="http://schemas.openxmlformats.org/officeDocument/2006/relationships/slide" Target="slides/slide65.xml"/><Relationship Id="rId148" Type="http://schemas.openxmlformats.org/officeDocument/2006/relationships/slide" Target="slides/slide119.xml"/><Relationship Id="rId169" Type="http://schemas.openxmlformats.org/officeDocument/2006/relationships/slide" Target="slides/slide140.xml"/><Relationship Id="rId334" Type="http://schemas.openxmlformats.org/officeDocument/2006/relationships/slide" Target="slides/slide305.xml"/><Relationship Id="rId355" Type="http://schemas.openxmlformats.org/officeDocument/2006/relationships/slide" Target="slides/slide326.xml"/><Relationship Id="rId376" Type="http://schemas.openxmlformats.org/officeDocument/2006/relationships/slide" Target="slides/slide347.xml"/><Relationship Id="rId4" Type="http://schemas.openxmlformats.org/officeDocument/2006/relationships/slideMaster" Target="slideMasters/slideMaster4.xml"/><Relationship Id="rId180" Type="http://schemas.openxmlformats.org/officeDocument/2006/relationships/slide" Target="slides/slide151.xml"/><Relationship Id="rId215" Type="http://schemas.openxmlformats.org/officeDocument/2006/relationships/slide" Target="slides/slide186.xml"/><Relationship Id="rId236" Type="http://schemas.openxmlformats.org/officeDocument/2006/relationships/slide" Target="slides/slide207.xml"/><Relationship Id="rId257" Type="http://schemas.openxmlformats.org/officeDocument/2006/relationships/slide" Target="slides/slide228.xml"/><Relationship Id="rId278" Type="http://schemas.openxmlformats.org/officeDocument/2006/relationships/slide" Target="slides/slide249.xml"/><Relationship Id="rId303" Type="http://schemas.openxmlformats.org/officeDocument/2006/relationships/slide" Target="slides/slide274.xml"/><Relationship Id="rId42" Type="http://schemas.openxmlformats.org/officeDocument/2006/relationships/slide" Target="slides/slide13.xml"/><Relationship Id="rId84" Type="http://schemas.openxmlformats.org/officeDocument/2006/relationships/slide" Target="slides/slide55.xml"/><Relationship Id="rId138" Type="http://schemas.openxmlformats.org/officeDocument/2006/relationships/slide" Target="slides/slide109.xml"/><Relationship Id="rId345" Type="http://schemas.openxmlformats.org/officeDocument/2006/relationships/slide" Target="slides/slide316.xml"/><Relationship Id="rId387" Type="http://schemas.openxmlformats.org/officeDocument/2006/relationships/slide" Target="slides/slide35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466DEA-BFFA-461C-B60F-DD1BB18CE2DA}"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D45FD6E0-5F9B-4701-9C1A-3BB1F36A12B4}">
      <dgm:prSet phldrT="[Text]"/>
      <dgm:spPr/>
      <dgm:t>
        <a:bodyPr/>
        <a:lstStyle/>
        <a:p>
          <a:r>
            <a:rPr lang="en-US" dirty="0" smtClean="0"/>
            <a:t>PUSAT BERTAULIAH BAHARU</a:t>
          </a:r>
        </a:p>
      </dgm:t>
    </dgm:pt>
    <dgm:pt modelId="{CBDC540A-09C1-4AE6-A676-0F9819701AC8}" type="parTrans" cxnId="{65346992-B6FA-4DA1-9019-CC7E0E5B3BEA}">
      <dgm:prSet/>
      <dgm:spPr/>
      <dgm:t>
        <a:bodyPr/>
        <a:lstStyle/>
        <a:p>
          <a:endParaRPr lang="en-US"/>
        </a:p>
      </dgm:t>
    </dgm:pt>
    <dgm:pt modelId="{6E190A1D-5BCE-4ABD-A969-2504CF472B0C}" type="sibTrans" cxnId="{65346992-B6FA-4DA1-9019-CC7E0E5B3BEA}">
      <dgm:prSet/>
      <dgm:spPr/>
      <dgm:t>
        <a:bodyPr/>
        <a:lstStyle/>
        <a:p>
          <a:endParaRPr lang="en-US"/>
        </a:p>
      </dgm:t>
    </dgm:pt>
    <dgm:pt modelId="{C8335DCE-711F-4540-8925-80502A10F473}">
      <dgm:prSet phldrT="[Text]"/>
      <dgm:spPr/>
      <dgm:t>
        <a:bodyPr/>
        <a:lstStyle/>
        <a:p>
          <a:r>
            <a:rPr lang="en-MY" dirty="0" smtClean="0"/>
            <a:t>PEMBAHARUAN PENTAULIAHAN</a:t>
          </a:r>
          <a:endParaRPr lang="en-US" dirty="0" smtClean="0"/>
        </a:p>
      </dgm:t>
    </dgm:pt>
    <dgm:pt modelId="{648EBCC4-EF7E-4CEC-B910-665F455595EF}" type="parTrans" cxnId="{7975B4B9-B426-4076-AB98-DC2410E4CABB}">
      <dgm:prSet/>
      <dgm:spPr/>
      <dgm:t>
        <a:bodyPr/>
        <a:lstStyle/>
        <a:p>
          <a:endParaRPr lang="en-US"/>
        </a:p>
      </dgm:t>
    </dgm:pt>
    <dgm:pt modelId="{D2E56765-FA0D-4266-A153-9C06E5B4EDB8}" type="sibTrans" cxnId="{7975B4B9-B426-4076-AB98-DC2410E4CABB}">
      <dgm:prSet/>
      <dgm:spPr/>
      <dgm:t>
        <a:bodyPr/>
        <a:lstStyle/>
        <a:p>
          <a:endParaRPr lang="en-US"/>
        </a:p>
      </dgm:t>
    </dgm:pt>
    <dgm:pt modelId="{A695E006-A8EE-4DE2-9FEE-90BEA10BE3A0}">
      <dgm:prSet phldrT="[Text]"/>
      <dgm:spPr/>
      <dgm:t>
        <a:bodyPr/>
        <a:lstStyle/>
        <a:p>
          <a:r>
            <a:rPr lang="en-MY" dirty="0" smtClean="0"/>
            <a:t>PENTAULIAHAN PROGRAM LATIHAN TAMBAHAN</a:t>
          </a:r>
          <a:endParaRPr lang="en-US" dirty="0" smtClean="0"/>
        </a:p>
      </dgm:t>
    </dgm:pt>
    <dgm:pt modelId="{8BECA599-56AD-43C2-92E5-C07DECEFFD57}" type="parTrans" cxnId="{BCD46385-0426-4285-B82F-C2953DCDC262}">
      <dgm:prSet/>
      <dgm:spPr/>
      <dgm:t>
        <a:bodyPr/>
        <a:lstStyle/>
        <a:p>
          <a:endParaRPr lang="en-US"/>
        </a:p>
      </dgm:t>
    </dgm:pt>
    <dgm:pt modelId="{764E3ECC-0EFD-4780-91B0-36E7BEBC2699}" type="sibTrans" cxnId="{BCD46385-0426-4285-B82F-C2953DCDC262}">
      <dgm:prSet/>
      <dgm:spPr/>
      <dgm:t>
        <a:bodyPr/>
        <a:lstStyle/>
        <a:p>
          <a:endParaRPr lang="en-US"/>
        </a:p>
      </dgm:t>
    </dgm:pt>
    <dgm:pt modelId="{87F7959C-F051-4584-AA1E-2708E6A4B10A}">
      <dgm:prSet/>
      <dgm:spPr/>
      <dgm:t>
        <a:bodyPr/>
        <a:lstStyle/>
        <a:p>
          <a:r>
            <a:rPr lang="en-US" dirty="0" smtClean="0"/>
            <a:t>PINDAAN MAKLUMAT PENTAULIAHAN</a:t>
          </a:r>
          <a:endParaRPr lang="en-US" dirty="0"/>
        </a:p>
      </dgm:t>
    </dgm:pt>
    <dgm:pt modelId="{FCB9260D-2F20-4875-93BA-CF30C1E02A14}" type="parTrans" cxnId="{8053C7EC-23C6-45AE-8929-1671580E1937}">
      <dgm:prSet/>
      <dgm:spPr/>
      <dgm:t>
        <a:bodyPr/>
        <a:lstStyle/>
        <a:p>
          <a:endParaRPr lang="en-US"/>
        </a:p>
      </dgm:t>
    </dgm:pt>
    <dgm:pt modelId="{4BD95D8C-DA97-4AF3-A641-B8DDA3E773CD}" type="sibTrans" cxnId="{8053C7EC-23C6-45AE-8929-1671580E1937}">
      <dgm:prSet/>
      <dgm:spPr/>
      <dgm:t>
        <a:bodyPr/>
        <a:lstStyle/>
        <a:p>
          <a:endParaRPr lang="en-US"/>
        </a:p>
      </dgm:t>
    </dgm:pt>
    <dgm:pt modelId="{3CF3C9E2-A3AA-417F-ABD9-6855BD24746D}">
      <dgm:prSet/>
      <dgm:spPr/>
      <dgm:t>
        <a:bodyPr/>
        <a:lstStyle/>
        <a:p>
          <a:r>
            <a:rPr lang="en-US" dirty="0" smtClean="0"/>
            <a:t>PENAMATAN PENTAULIAHAN (PROGRAM &amp; PB) </a:t>
          </a:r>
          <a:endParaRPr lang="en-US" dirty="0"/>
        </a:p>
      </dgm:t>
    </dgm:pt>
    <dgm:pt modelId="{7BD4584C-DF64-4B97-8EBC-B7CAF5BF8D86}" type="parTrans" cxnId="{2C3CFC61-D3EB-4FE5-B22B-F76CCD4C736C}">
      <dgm:prSet/>
      <dgm:spPr/>
      <dgm:t>
        <a:bodyPr/>
        <a:lstStyle/>
        <a:p>
          <a:endParaRPr lang="en-US"/>
        </a:p>
      </dgm:t>
    </dgm:pt>
    <dgm:pt modelId="{AC02F2F1-9EAD-46EC-84F5-5D72BB8B8E72}" type="sibTrans" cxnId="{2C3CFC61-D3EB-4FE5-B22B-F76CCD4C736C}">
      <dgm:prSet/>
      <dgm:spPr/>
      <dgm:t>
        <a:bodyPr/>
        <a:lstStyle/>
        <a:p>
          <a:endParaRPr lang="en-US"/>
        </a:p>
      </dgm:t>
    </dgm:pt>
    <dgm:pt modelId="{A33C7CEB-BF4F-4C59-BF22-719924C32510}">
      <dgm:prSet/>
      <dgm:spPr/>
      <dgm:t>
        <a:bodyPr/>
        <a:lstStyle/>
        <a:p>
          <a:r>
            <a:rPr lang="en-US" dirty="0" smtClean="0"/>
            <a:t>PERUBAHAN PROGRAM BERTAULIAH</a:t>
          </a:r>
          <a:endParaRPr lang="en-US" dirty="0"/>
        </a:p>
      </dgm:t>
    </dgm:pt>
    <dgm:pt modelId="{93149E00-B627-4785-BD53-EDE4F629D9AC}" type="parTrans" cxnId="{A3B0B79A-EFEC-43BD-B3F2-BC6B9FB52317}">
      <dgm:prSet/>
      <dgm:spPr/>
      <dgm:t>
        <a:bodyPr/>
        <a:lstStyle/>
        <a:p>
          <a:endParaRPr lang="en-US"/>
        </a:p>
      </dgm:t>
    </dgm:pt>
    <dgm:pt modelId="{9024EEDE-2300-4003-8291-411CEA2CEEC6}" type="sibTrans" cxnId="{A3B0B79A-EFEC-43BD-B3F2-BC6B9FB52317}">
      <dgm:prSet/>
      <dgm:spPr/>
      <dgm:t>
        <a:bodyPr/>
        <a:lstStyle/>
        <a:p>
          <a:endParaRPr lang="en-US"/>
        </a:p>
      </dgm:t>
    </dgm:pt>
    <dgm:pt modelId="{5050069E-9D58-4FFB-B59E-6FAC6EB5D650}" type="pres">
      <dgm:prSet presAssocID="{20466DEA-BFFA-461C-B60F-DD1BB18CE2DA}" presName="Name0" presStyleCnt="0">
        <dgm:presLayoutVars>
          <dgm:chMax val="7"/>
          <dgm:chPref val="7"/>
          <dgm:dir/>
        </dgm:presLayoutVars>
      </dgm:prSet>
      <dgm:spPr/>
      <dgm:t>
        <a:bodyPr/>
        <a:lstStyle/>
        <a:p>
          <a:endParaRPr lang="en-US"/>
        </a:p>
      </dgm:t>
    </dgm:pt>
    <dgm:pt modelId="{CDD6D521-4AC9-4965-A9EC-319BE4EE4A79}" type="pres">
      <dgm:prSet presAssocID="{20466DEA-BFFA-461C-B60F-DD1BB18CE2DA}" presName="Name1" presStyleCnt="0"/>
      <dgm:spPr/>
      <dgm:t>
        <a:bodyPr/>
        <a:lstStyle/>
        <a:p>
          <a:endParaRPr lang="en-US"/>
        </a:p>
      </dgm:t>
    </dgm:pt>
    <dgm:pt modelId="{D995543E-3911-48E9-842E-9A698D103306}" type="pres">
      <dgm:prSet presAssocID="{20466DEA-BFFA-461C-B60F-DD1BB18CE2DA}" presName="cycle" presStyleCnt="0"/>
      <dgm:spPr/>
      <dgm:t>
        <a:bodyPr/>
        <a:lstStyle/>
        <a:p>
          <a:endParaRPr lang="en-US"/>
        </a:p>
      </dgm:t>
    </dgm:pt>
    <dgm:pt modelId="{CFC827C0-0ED1-4FBA-A99B-1B3326AB810E}" type="pres">
      <dgm:prSet presAssocID="{20466DEA-BFFA-461C-B60F-DD1BB18CE2DA}" presName="srcNode" presStyleLbl="node1" presStyleIdx="0" presStyleCnt="6"/>
      <dgm:spPr/>
      <dgm:t>
        <a:bodyPr/>
        <a:lstStyle/>
        <a:p>
          <a:endParaRPr lang="en-US"/>
        </a:p>
      </dgm:t>
    </dgm:pt>
    <dgm:pt modelId="{E00ED671-806A-4D13-8FD7-5D9AFC2BA997}" type="pres">
      <dgm:prSet presAssocID="{20466DEA-BFFA-461C-B60F-DD1BB18CE2DA}" presName="conn" presStyleLbl="parChTrans1D2" presStyleIdx="0" presStyleCnt="1"/>
      <dgm:spPr/>
      <dgm:t>
        <a:bodyPr/>
        <a:lstStyle/>
        <a:p>
          <a:endParaRPr lang="en-US"/>
        </a:p>
      </dgm:t>
    </dgm:pt>
    <dgm:pt modelId="{4D2D6D1E-F1D0-458B-BEAA-30BFCFC76192}" type="pres">
      <dgm:prSet presAssocID="{20466DEA-BFFA-461C-B60F-DD1BB18CE2DA}" presName="extraNode" presStyleLbl="node1" presStyleIdx="0" presStyleCnt="6"/>
      <dgm:spPr/>
      <dgm:t>
        <a:bodyPr/>
        <a:lstStyle/>
        <a:p>
          <a:endParaRPr lang="en-US"/>
        </a:p>
      </dgm:t>
    </dgm:pt>
    <dgm:pt modelId="{B7BCE758-4A27-4F5B-9FFC-765A009E12EA}" type="pres">
      <dgm:prSet presAssocID="{20466DEA-BFFA-461C-B60F-DD1BB18CE2DA}" presName="dstNode" presStyleLbl="node1" presStyleIdx="0" presStyleCnt="6"/>
      <dgm:spPr/>
      <dgm:t>
        <a:bodyPr/>
        <a:lstStyle/>
        <a:p>
          <a:endParaRPr lang="en-US"/>
        </a:p>
      </dgm:t>
    </dgm:pt>
    <dgm:pt modelId="{C1A1E185-CE98-42F3-9BE5-700094D2A7EE}" type="pres">
      <dgm:prSet presAssocID="{D45FD6E0-5F9B-4701-9C1A-3BB1F36A12B4}" presName="text_1" presStyleLbl="node1" presStyleIdx="0" presStyleCnt="6">
        <dgm:presLayoutVars>
          <dgm:bulletEnabled val="1"/>
        </dgm:presLayoutVars>
      </dgm:prSet>
      <dgm:spPr/>
      <dgm:t>
        <a:bodyPr/>
        <a:lstStyle/>
        <a:p>
          <a:endParaRPr lang="en-US"/>
        </a:p>
      </dgm:t>
    </dgm:pt>
    <dgm:pt modelId="{B6149C01-9285-44F2-964E-1E5050362291}" type="pres">
      <dgm:prSet presAssocID="{D45FD6E0-5F9B-4701-9C1A-3BB1F36A12B4}" presName="accent_1" presStyleCnt="0"/>
      <dgm:spPr/>
      <dgm:t>
        <a:bodyPr/>
        <a:lstStyle/>
        <a:p>
          <a:endParaRPr lang="en-US"/>
        </a:p>
      </dgm:t>
    </dgm:pt>
    <dgm:pt modelId="{B87EEE4A-D9E3-49A0-A598-3A9E0C502779}" type="pres">
      <dgm:prSet presAssocID="{D45FD6E0-5F9B-4701-9C1A-3BB1F36A12B4}" presName="accentRepeatNode" presStyleLbl="solidFgAcc1" presStyleIdx="0" presStyleCnt="6"/>
      <dgm:spPr/>
      <dgm:t>
        <a:bodyPr/>
        <a:lstStyle/>
        <a:p>
          <a:endParaRPr lang="en-US"/>
        </a:p>
      </dgm:t>
    </dgm:pt>
    <dgm:pt modelId="{86169510-454F-4CAA-96B9-D92F5889B540}" type="pres">
      <dgm:prSet presAssocID="{C8335DCE-711F-4540-8925-80502A10F473}" presName="text_2" presStyleLbl="node1" presStyleIdx="1" presStyleCnt="6">
        <dgm:presLayoutVars>
          <dgm:bulletEnabled val="1"/>
        </dgm:presLayoutVars>
      </dgm:prSet>
      <dgm:spPr/>
      <dgm:t>
        <a:bodyPr/>
        <a:lstStyle/>
        <a:p>
          <a:endParaRPr lang="en-US"/>
        </a:p>
      </dgm:t>
    </dgm:pt>
    <dgm:pt modelId="{50DF915B-EE80-4808-AA47-92D9DD425013}" type="pres">
      <dgm:prSet presAssocID="{C8335DCE-711F-4540-8925-80502A10F473}" presName="accent_2" presStyleCnt="0"/>
      <dgm:spPr/>
      <dgm:t>
        <a:bodyPr/>
        <a:lstStyle/>
        <a:p>
          <a:endParaRPr lang="en-US"/>
        </a:p>
      </dgm:t>
    </dgm:pt>
    <dgm:pt modelId="{965F6F74-A4D1-40F6-A867-D6525D7295D7}" type="pres">
      <dgm:prSet presAssocID="{C8335DCE-711F-4540-8925-80502A10F473}" presName="accentRepeatNode" presStyleLbl="solidFgAcc1" presStyleIdx="1" presStyleCnt="6"/>
      <dgm:spPr/>
      <dgm:t>
        <a:bodyPr/>
        <a:lstStyle/>
        <a:p>
          <a:endParaRPr lang="en-US"/>
        </a:p>
      </dgm:t>
    </dgm:pt>
    <dgm:pt modelId="{6B51DC50-52BA-4881-931E-1FBDF7B0B84C}" type="pres">
      <dgm:prSet presAssocID="{A695E006-A8EE-4DE2-9FEE-90BEA10BE3A0}" presName="text_3" presStyleLbl="node1" presStyleIdx="2" presStyleCnt="6">
        <dgm:presLayoutVars>
          <dgm:bulletEnabled val="1"/>
        </dgm:presLayoutVars>
      </dgm:prSet>
      <dgm:spPr/>
      <dgm:t>
        <a:bodyPr/>
        <a:lstStyle/>
        <a:p>
          <a:endParaRPr lang="en-US"/>
        </a:p>
      </dgm:t>
    </dgm:pt>
    <dgm:pt modelId="{85208314-C88C-438B-B800-99A05D84C09B}" type="pres">
      <dgm:prSet presAssocID="{A695E006-A8EE-4DE2-9FEE-90BEA10BE3A0}" presName="accent_3" presStyleCnt="0"/>
      <dgm:spPr/>
      <dgm:t>
        <a:bodyPr/>
        <a:lstStyle/>
        <a:p>
          <a:endParaRPr lang="en-US"/>
        </a:p>
      </dgm:t>
    </dgm:pt>
    <dgm:pt modelId="{3571160F-A9F6-4C71-A214-A44480DA2B3D}" type="pres">
      <dgm:prSet presAssocID="{A695E006-A8EE-4DE2-9FEE-90BEA10BE3A0}" presName="accentRepeatNode" presStyleLbl="solidFgAcc1" presStyleIdx="2" presStyleCnt="6"/>
      <dgm:spPr/>
      <dgm:t>
        <a:bodyPr/>
        <a:lstStyle/>
        <a:p>
          <a:endParaRPr lang="en-US"/>
        </a:p>
      </dgm:t>
    </dgm:pt>
    <dgm:pt modelId="{89502D2C-C60D-4597-BAF2-3341C6B275FE}" type="pres">
      <dgm:prSet presAssocID="{A33C7CEB-BF4F-4C59-BF22-719924C32510}" presName="text_4" presStyleLbl="node1" presStyleIdx="3" presStyleCnt="6">
        <dgm:presLayoutVars>
          <dgm:bulletEnabled val="1"/>
        </dgm:presLayoutVars>
      </dgm:prSet>
      <dgm:spPr/>
      <dgm:t>
        <a:bodyPr/>
        <a:lstStyle/>
        <a:p>
          <a:endParaRPr lang="en-US"/>
        </a:p>
      </dgm:t>
    </dgm:pt>
    <dgm:pt modelId="{87537610-10FB-4CC4-88A6-54FA9576EA04}" type="pres">
      <dgm:prSet presAssocID="{A33C7CEB-BF4F-4C59-BF22-719924C32510}" presName="accent_4" presStyleCnt="0"/>
      <dgm:spPr/>
      <dgm:t>
        <a:bodyPr/>
        <a:lstStyle/>
        <a:p>
          <a:endParaRPr lang="en-US"/>
        </a:p>
      </dgm:t>
    </dgm:pt>
    <dgm:pt modelId="{DD6C9434-8DFA-42FD-A0B6-06276A209305}" type="pres">
      <dgm:prSet presAssocID="{A33C7CEB-BF4F-4C59-BF22-719924C32510}" presName="accentRepeatNode" presStyleLbl="solidFgAcc1" presStyleIdx="3" presStyleCnt="6"/>
      <dgm:spPr/>
      <dgm:t>
        <a:bodyPr/>
        <a:lstStyle/>
        <a:p>
          <a:endParaRPr lang="en-US"/>
        </a:p>
      </dgm:t>
    </dgm:pt>
    <dgm:pt modelId="{F7E31D46-39C5-4AC5-8218-CD6C091862F6}" type="pres">
      <dgm:prSet presAssocID="{87F7959C-F051-4584-AA1E-2708E6A4B10A}" presName="text_5" presStyleLbl="node1" presStyleIdx="4" presStyleCnt="6">
        <dgm:presLayoutVars>
          <dgm:bulletEnabled val="1"/>
        </dgm:presLayoutVars>
      </dgm:prSet>
      <dgm:spPr/>
      <dgm:t>
        <a:bodyPr/>
        <a:lstStyle/>
        <a:p>
          <a:endParaRPr lang="en-US"/>
        </a:p>
      </dgm:t>
    </dgm:pt>
    <dgm:pt modelId="{04A3D0B8-7699-4B92-81E2-1C8C7E5096A1}" type="pres">
      <dgm:prSet presAssocID="{87F7959C-F051-4584-AA1E-2708E6A4B10A}" presName="accent_5" presStyleCnt="0"/>
      <dgm:spPr/>
      <dgm:t>
        <a:bodyPr/>
        <a:lstStyle/>
        <a:p>
          <a:endParaRPr lang="en-US"/>
        </a:p>
      </dgm:t>
    </dgm:pt>
    <dgm:pt modelId="{2472A447-37CC-4633-87C5-F1653BC78F03}" type="pres">
      <dgm:prSet presAssocID="{87F7959C-F051-4584-AA1E-2708E6A4B10A}" presName="accentRepeatNode" presStyleLbl="solidFgAcc1" presStyleIdx="4" presStyleCnt="6"/>
      <dgm:spPr/>
      <dgm:t>
        <a:bodyPr/>
        <a:lstStyle/>
        <a:p>
          <a:endParaRPr lang="en-US"/>
        </a:p>
      </dgm:t>
    </dgm:pt>
    <dgm:pt modelId="{ABB4ADE4-B6FC-4C26-A335-D235AB01A476}" type="pres">
      <dgm:prSet presAssocID="{3CF3C9E2-A3AA-417F-ABD9-6855BD24746D}" presName="text_6" presStyleLbl="node1" presStyleIdx="5" presStyleCnt="6">
        <dgm:presLayoutVars>
          <dgm:bulletEnabled val="1"/>
        </dgm:presLayoutVars>
      </dgm:prSet>
      <dgm:spPr/>
      <dgm:t>
        <a:bodyPr/>
        <a:lstStyle/>
        <a:p>
          <a:endParaRPr lang="en-US"/>
        </a:p>
      </dgm:t>
    </dgm:pt>
    <dgm:pt modelId="{F33C659D-9421-4624-9AFB-B306985B9827}" type="pres">
      <dgm:prSet presAssocID="{3CF3C9E2-A3AA-417F-ABD9-6855BD24746D}" presName="accent_6" presStyleCnt="0"/>
      <dgm:spPr/>
      <dgm:t>
        <a:bodyPr/>
        <a:lstStyle/>
        <a:p>
          <a:endParaRPr lang="en-US"/>
        </a:p>
      </dgm:t>
    </dgm:pt>
    <dgm:pt modelId="{53698B60-2987-4DFD-839E-CF015A1C5FEA}" type="pres">
      <dgm:prSet presAssocID="{3CF3C9E2-A3AA-417F-ABD9-6855BD24746D}" presName="accentRepeatNode" presStyleLbl="solidFgAcc1" presStyleIdx="5" presStyleCnt="6"/>
      <dgm:spPr/>
      <dgm:t>
        <a:bodyPr/>
        <a:lstStyle/>
        <a:p>
          <a:endParaRPr lang="en-US"/>
        </a:p>
      </dgm:t>
    </dgm:pt>
  </dgm:ptLst>
  <dgm:cxnLst>
    <dgm:cxn modelId="{A3B0B79A-EFEC-43BD-B3F2-BC6B9FB52317}" srcId="{20466DEA-BFFA-461C-B60F-DD1BB18CE2DA}" destId="{A33C7CEB-BF4F-4C59-BF22-719924C32510}" srcOrd="3" destOrd="0" parTransId="{93149E00-B627-4785-BD53-EDE4F629D9AC}" sibTransId="{9024EEDE-2300-4003-8291-411CEA2CEEC6}"/>
    <dgm:cxn modelId="{8053C7EC-23C6-45AE-8929-1671580E1937}" srcId="{20466DEA-BFFA-461C-B60F-DD1BB18CE2DA}" destId="{87F7959C-F051-4584-AA1E-2708E6A4B10A}" srcOrd="4" destOrd="0" parTransId="{FCB9260D-2F20-4875-93BA-CF30C1E02A14}" sibTransId="{4BD95D8C-DA97-4AF3-A641-B8DDA3E773CD}"/>
    <dgm:cxn modelId="{7E6061DF-030A-4DD3-BD83-7E96A18F5475}" type="presOf" srcId="{87F7959C-F051-4584-AA1E-2708E6A4B10A}" destId="{F7E31D46-39C5-4AC5-8218-CD6C091862F6}" srcOrd="0" destOrd="0" presId="urn:microsoft.com/office/officeart/2008/layout/VerticalCurvedList"/>
    <dgm:cxn modelId="{14DE5103-EDD3-4D71-9E1A-6F5C9BE02753}" type="presOf" srcId="{3CF3C9E2-A3AA-417F-ABD9-6855BD24746D}" destId="{ABB4ADE4-B6FC-4C26-A335-D235AB01A476}" srcOrd="0" destOrd="0" presId="urn:microsoft.com/office/officeart/2008/layout/VerticalCurvedList"/>
    <dgm:cxn modelId="{BCD46385-0426-4285-B82F-C2953DCDC262}" srcId="{20466DEA-BFFA-461C-B60F-DD1BB18CE2DA}" destId="{A695E006-A8EE-4DE2-9FEE-90BEA10BE3A0}" srcOrd="2" destOrd="0" parTransId="{8BECA599-56AD-43C2-92E5-C07DECEFFD57}" sibTransId="{764E3ECC-0EFD-4780-91B0-36E7BEBC2699}"/>
    <dgm:cxn modelId="{7975B4B9-B426-4076-AB98-DC2410E4CABB}" srcId="{20466DEA-BFFA-461C-B60F-DD1BB18CE2DA}" destId="{C8335DCE-711F-4540-8925-80502A10F473}" srcOrd="1" destOrd="0" parTransId="{648EBCC4-EF7E-4CEC-B910-665F455595EF}" sibTransId="{D2E56765-FA0D-4266-A153-9C06E5B4EDB8}"/>
    <dgm:cxn modelId="{195DC296-27D6-43DD-B7DB-ECE9D22B5D06}" type="presOf" srcId="{A695E006-A8EE-4DE2-9FEE-90BEA10BE3A0}" destId="{6B51DC50-52BA-4881-931E-1FBDF7B0B84C}" srcOrd="0" destOrd="0" presId="urn:microsoft.com/office/officeart/2008/layout/VerticalCurvedList"/>
    <dgm:cxn modelId="{ED50B518-AEDC-432C-B912-19420A83D0F8}" type="presOf" srcId="{D45FD6E0-5F9B-4701-9C1A-3BB1F36A12B4}" destId="{C1A1E185-CE98-42F3-9BE5-700094D2A7EE}" srcOrd="0" destOrd="0" presId="urn:microsoft.com/office/officeart/2008/layout/VerticalCurvedList"/>
    <dgm:cxn modelId="{65346992-B6FA-4DA1-9019-CC7E0E5B3BEA}" srcId="{20466DEA-BFFA-461C-B60F-DD1BB18CE2DA}" destId="{D45FD6E0-5F9B-4701-9C1A-3BB1F36A12B4}" srcOrd="0" destOrd="0" parTransId="{CBDC540A-09C1-4AE6-A676-0F9819701AC8}" sibTransId="{6E190A1D-5BCE-4ABD-A969-2504CF472B0C}"/>
    <dgm:cxn modelId="{B6B987C3-2695-4E4B-9485-CF59110CFAF3}" type="presOf" srcId="{6E190A1D-5BCE-4ABD-A969-2504CF472B0C}" destId="{E00ED671-806A-4D13-8FD7-5D9AFC2BA997}" srcOrd="0" destOrd="0" presId="urn:microsoft.com/office/officeart/2008/layout/VerticalCurvedList"/>
    <dgm:cxn modelId="{9E6433BA-3663-4320-8F1C-595A55E6BC81}" type="presOf" srcId="{C8335DCE-711F-4540-8925-80502A10F473}" destId="{86169510-454F-4CAA-96B9-D92F5889B540}" srcOrd="0" destOrd="0" presId="urn:microsoft.com/office/officeart/2008/layout/VerticalCurvedList"/>
    <dgm:cxn modelId="{728F149F-39D2-438B-B319-4305B1BF16D4}" type="presOf" srcId="{A33C7CEB-BF4F-4C59-BF22-719924C32510}" destId="{89502D2C-C60D-4597-BAF2-3341C6B275FE}" srcOrd="0" destOrd="0" presId="urn:microsoft.com/office/officeart/2008/layout/VerticalCurvedList"/>
    <dgm:cxn modelId="{43C77562-3CE9-47AD-81DB-65A4C71F9D5E}" type="presOf" srcId="{20466DEA-BFFA-461C-B60F-DD1BB18CE2DA}" destId="{5050069E-9D58-4FFB-B59E-6FAC6EB5D650}" srcOrd="0" destOrd="0" presId="urn:microsoft.com/office/officeart/2008/layout/VerticalCurvedList"/>
    <dgm:cxn modelId="{2C3CFC61-D3EB-4FE5-B22B-F76CCD4C736C}" srcId="{20466DEA-BFFA-461C-B60F-DD1BB18CE2DA}" destId="{3CF3C9E2-A3AA-417F-ABD9-6855BD24746D}" srcOrd="5" destOrd="0" parTransId="{7BD4584C-DF64-4B97-8EBC-B7CAF5BF8D86}" sibTransId="{AC02F2F1-9EAD-46EC-84F5-5D72BB8B8E72}"/>
    <dgm:cxn modelId="{645127C4-2508-4CB9-9656-FA287821C7F0}" type="presParOf" srcId="{5050069E-9D58-4FFB-B59E-6FAC6EB5D650}" destId="{CDD6D521-4AC9-4965-A9EC-319BE4EE4A79}" srcOrd="0" destOrd="0" presId="urn:microsoft.com/office/officeart/2008/layout/VerticalCurvedList"/>
    <dgm:cxn modelId="{8325FF6C-026E-4EE5-A2FE-355FB9D2FE5A}" type="presParOf" srcId="{CDD6D521-4AC9-4965-A9EC-319BE4EE4A79}" destId="{D995543E-3911-48E9-842E-9A698D103306}" srcOrd="0" destOrd="0" presId="urn:microsoft.com/office/officeart/2008/layout/VerticalCurvedList"/>
    <dgm:cxn modelId="{DECE10A3-6A5C-4AEF-BBF1-09B79730CE74}" type="presParOf" srcId="{D995543E-3911-48E9-842E-9A698D103306}" destId="{CFC827C0-0ED1-4FBA-A99B-1B3326AB810E}" srcOrd="0" destOrd="0" presId="urn:microsoft.com/office/officeart/2008/layout/VerticalCurvedList"/>
    <dgm:cxn modelId="{CF6762C4-CC7C-4ABF-A9AB-302DAE5AC08F}" type="presParOf" srcId="{D995543E-3911-48E9-842E-9A698D103306}" destId="{E00ED671-806A-4D13-8FD7-5D9AFC2BA997}" srcOrd="1" destOrd="0" presId="urn:microsoft.com/office/officeart/2008/layout/VerticalCurvedList"/>
    <dgm:cxn modelId="{CC4A47E0-91AF-4D4C-8EDB-4BC3A1125502}" type="presParOf" srcId="{D995543E-3911-48E9-842E-9A698D103306}" destId="{4D2D6D1E-F1D0-458B-BEAA-30BFCFC76192}" srcOrd="2" destOrd="0" presId="urn:microsoft.com/office/officeart/2008/layout/VerticalCurvedList"/>
    <dgm:cxn modelId="{FBB531E7-A484-4A14-890A-17C315A23E22}" type="presParOf" srcId="{D995543E-3911-48E9-842E-9A698D103306}" destId="{B7BCE758-4A27-4F5B-9FFC-765A009E12EA}" srcOrd="3" destOrd="0" presId="urn:microsoft.com/office/officeart/2008/layout/VerticalCurvedList"/>
    <dgm:cxn modelId="{5D1AC241-E675-422D-A1BF-F0BF76253B54}" type="presParOf" srcId="{CDD6D521-4AC9-4965-A9EC-319BE4EE4A79}" destId="{C1A1E185-CE98-42F3-9BE5-700094D2A7EE}" srcOrd="1" destOrd="0" presId="urn:microsoft.com/office/officeart/2008/layout/VerticalCurvedList"/>
    <dgm:cxn modelId="{576D43F7-0C60-466F-A991-2C5C6BB6EF82}" type="presParOf" srcId="{CDD6D521-4AC9-4965-A9EC-319BE4EE4A79}" destId="{B6149C01-9285-44F2-964E-1E5050362291}" srcOrd="2" destOrd="0" presId="urn:microsoft.com/office/officeart/2008/layout/VerticalCurvedList"/>
    <dgm:cxn modelId="{E8258A0F-45E2-41F6-921A-78CDA4F9F4D9}" type="presParOf" srcId="{B6149C01-9285-44F2-964E-1E5050362291}" destId="{B87EEE4A-D9E3-49A0-A598-3A9E0C502779}" srcOrd="0" destOrd="0" presId="urn:microsoft.com/office/officeart/2008/layout/VerticalCurvedList"/>
    <dgm:cxn modelId="{BE08C48C-21A6-4217-A563-5737FE200F0B}" type="presParOf" srcId="{CDD6D521-4AC9-4965-A9EC-319BE4EE4A79}" destId="{86169510-454F-4CAA-96B9-D92F5889B540}" srcOrd="3" destOrd="0" presId="urn:microsoft.com/office/officeart/2008/layout/VerticalCurvedList"/>
    <dgm:cxn modelId="{ED46B683-C58B-47EA-9C67-E512C5B1DE4A}" type="presParOf" srcId="{CDD6D521-4AC9-4965-A9EC-319BE4EE4A79}" destId="{50DF915B-EE80-4808-AA47-92D9DD425013}" srcOrd="4" destOrd="0" presId="urn:microsoft.com/office/officeart/2008/layout/VerticalCurvedList"/>
    <dgm:cxn modelId="{4FD6ED34-D06C-430F-8D33-1D84856A2947}" type="presParOf" srcId="{50DF915B-EE80-4808-AA47-92D9DD425013}" destId="{965F6F74-A4D1-40F6-A867-D6525D7295D7}" srcOrd="0" destOrd="0" presId="urn:microsoft.com/office/officeart/2008/layout/VerticalCurvedList"/>
    <dgm:cxn modelId="{F7A5F961-E56E-4061-B294-3F4FD41B0DB9}" type="presParOf" srcId="{CDD6D521-4AC9-4965-A9EC-319BE4EE4A79}" destId="{6B51DC50-52BA-4881-931E-1FBDF7B0B84C}" srcOrd="5" destOrd="0" presId="urn:microsoft.com/office/officeart/2008/layout/VerticalCurvedList"/>
    <dgm:cxn modelId="{29542664-C02D-46D5-BAA2-3F8E5A91B517}" type="presParOf" srcId="{CDD6D521-4AC9-4965-A9EC-319BE4EE4A79}" destId="{85208314-C88C-438B-B800-99A05D84C09B}" srcOrd="6" destOrd="0" presId="urn:microsoft.com/office/officeart/2008/layout/VerticalCurvedList"/>
    <dgm:cxn modelId="{DF6962F3-5AF6-4802-B6CE-73E7ABBD59CE}" type="presParOf" srcId="{85208314-C88C-438B-B800-99A05D84C09B}" destId="{3571160F-A9F6-4C71-A214-A44480DA2B3D}" srcOrd="0" destOrd="0" presId="urn:microsoft.com/office/officeart/2008/layout/VerticalCurvedList"/>
    <dgm:cxn modelId="{7D44D60B-B5A9-4EAC-A3B4-859DA8FD31E8}" type="presParOf" srcId="{CDD6D521-4AC9-4965-A9EC-319BE4EE4A79}" destId="{89502D2C-C60D-4597-BAF2-3341C6B275FE}" srcOrd="7" destOrd="0" presId="urn:microsoft.com/office/officeart/2008/layout/VerticalCurvedList"/>
    <dgm:cxn modelId="{DECEB4EA-72CE-4F7D-AD5A-938622DF331D}" type="presParOf" srcId="{CDD6D521-4AC9-4965-A9EC-319BE4EE4A79}" destId="{87537610-10FB-4CC4-88A6-54FA9576EA04}" srcOrd="8" destOrd="0" presId="urn:microsoft.com/office/officeart/2008/layout/VerticalCurvedList"/>
    <dgm:cxn modelId="{696DFE6D-EBC4-4058-9B37-C21CF7077670}" type="presParOf" srcId="{87537610-10FB-4CC4-88A6-54FA9576EA04}" destId="{DD6C9434-8DFA-42FD-A0B6-06276A209305}" srcOrd="0" destOrd="0" presId="urn:microsoft.com/office/officeart/2008/layout/VerticalCurvedList"/>
    <dgm:cxn modelId="{A2EDEEA6-F97B-4B23-8D7E-E53BD29CDE7E}" type="presParOf" srcId="{CDD6D521-4AC9-4965-A9EC-319BE4EE4A79}" destId="{F7E31D46-39C5-4AC5-8218-CD6C091862F6}" srcOrd="9" destOrd="0" presId="urn:microsoft.com/office/officeart/2008/layout/VerticalCurvedList"/>
    <dgm:cxn modelId="{BF87C71D-D6E4-4F2B-9ADB-4677C74E26BE}" type="presParOf" srcId="{CDD6D521-4AC9-4965-A9EC-319BE4EE4A79}" destId="{04A3D0B8-7699-4B92-81E2-1C8C7E5096A1}" srcOrd="10" destOrd="0" presId="urn:microsoft.com/office/officeart/2008/layout/VerticalCurvedList"/>
    <dgm:cxn modelId="{A70F828B-E176-4DFA-B60E-2EFCD098C3B1}" type="presParOf" srcId="{04A3D0B8-7699-4B92-81E2-1C8C7E5096A1}" destId="{2472A447-37CC-4633-87C5-F1653BC78F03}" srcOrd="0" destOrd="0" presId="urn:microsoft.com/office/officeart/2008/layout/VerticalCurvedList"/>
    <dgm:cxn modelId="{7BF46F65-0219-450C-8E92-B395FAB80532}" type="presParOf" srcId="{CDD6D521-4AC9-4965-A9EC-319BE4EE4A79}" destId="{ABB4ADE4-B6FC-4C26-A335-D235AB01A476}" srcOrd="11" destOrd="0" presId="urn:microsoft.com/office/officeart/2008/layout/VerticalCurvedList"/>
    <dgm:cxn modelId="{2E903BEE-2BFB-45E7-BF1B-933EFFF03AF9}" type="presParOf" srcId="{CDD6D521-4AC9-4965-A9EC-319BE4EE4A79}" destId="{F33C659D-9421-4624-9AFB-B306985B9827}" srcOrd="12" destOrd="0" presId="urn:microsoft.com/office/officeart/2008/layout/VerticalCurvedList"/>
    <dgm:cxn modelId="{E25B702A-9BB4-42BF-8224-D43C9F6C87AF}" type="presParOf" srcId="{F33C659D-9421-4624-9AFB-B306985B9827}" destId="{53698B60-2987-4DFD-839E-CF015A1C5FE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610DAC4-476E-4F95-8FB0-37F5404886D2}" type="doc">
      <dgm:prSet loTypeId="urn:microsoft.com/office/officeart/2005/8/layout/arrow2" loCatId="process" qsTypeId="urn:microsoft.com/office/officeart/2005/8/quickstyle/3d2" qsCatId="3D" csTypeId="urn:microsoft.com/office/officeart/2005/8/colors/accent1_2" csCatId="accent1" phldr="1"/>
      <dgm:spPr/>
      <dgm:t>
        <a:bodyPr/>
        <a:lstStyle/>
        <a:p>
          <a:endParaRPr lang="en-US"/>
        </a:p>
      </dgm:t>
    </dgm:pt>
    <dgm:pt modelId="{2EB1215A-5C69-43DF-96F8-03272AC3FFDF}">
      <dgm:prSet phldrT="[Text]" custT="1"/>
      <dgm:spPr/>
      <dgm:t>
        <a:bodyPr/>
        <a:lstStyle/>
        <a:p>
          <a:r>
            <a:rPr lang="ms-MY" sz="1200" b="1" dirty="0" smtClean="0">
              <a:latin typeface="Tahoma" pitchFamily="34" charset="0"/>
              <a:ea typeface="Tahoma" pitchFamily="34" charset="0"/>
              <a:cs typeface="Tahoma" pitchFamily="34" charset="0"/>
            </a:rPr>
            <a:t>Terampil dalam </a:t>
          </a:r>
          <a:r>
            <a:rPr lang="ms-MY" sz="1200" b="1" i="1" dirty="0" smtClean="0">
              <a:latin typeface="Tahoma" pitchFamily="34" charset="0"/>
              <a:ea typeface="Tahoma" pitchFamily="34" charset="0"/>
              <a:cs typeface="Tahoma" pitchFamily="34" charset="0"/>
            </a:rPr>
            <a:t>National Competency Standard</a:t>
          </a:r>
          <a:r>
            <a:rPr lang="ms-MY" sz="1200" b="1" dirty="0" smtClean="0">
              <a:latin typeface="Tahoma" pitchFamily="34" charset="0"/>
              <a:ea typeface="Tahoma" pitchFamily="34" charset="0"/>
              <a:cs typeface="Tahoma" pitchFamily="34" charset="0"/>
            </a:rPr>
            <a:t> (NCS)</a:t>
          </a:r>
          <a:r>
            <a:rPr lang="ms-MY" sz="1200" b="1" i="1" dirty="0" smtClean="0">
              <a:latin typeface="Tahoma" pitchFamily="34" charset="0"/>
              <a:ea typeface="Tahoma" pitchFamily="34" charset="0"/>
              <a:cs typeface="Tahoma" pitchFamily="34" charset="0"/>
            </a:rPr>
            <a:t>-Core Abilities </a:t>
          </a:r>
          <a:r>
            <a:rPr lang="ms-MY" sz="1200" b="1" dirty="0" smtClean="0">
              <a:latin typeface="Tahoma" pitchFamily="34" charset="0"/>
              <a:ea typeface="Tahoma" pitchFamily="34" charset="0"/>
              <a:cs typeface="Tahoma" pitchFamily="34" charset="0"/>
            </a:rPr>
            <a:t>seperti yang disyaratkan dalam Panduan Pelaksanaan </a:t>
          </a:r>
          <a:r>
            <a:rPr lang="ms-MY" sz="1200" b="1" i="1" dirty="0" smtClean="0">
              <a:latin typeface="Tahoma" pitchFamily="34" charset="0"/>
              <a:ea typeface="Tahoma" pitchFamily="34" charset="0"/>
              <a:cs typeface="Tahoma" pitchFamily="34" charset="0"/>
            </a:rPr>
            <a:t>National Competency Standard</a:t>
          </a:r>
          <a:r>
            <a:rPr lang="ms-MY" sz="1200" b="1" dirty="0" smtClean="0">
              <a:latin typeface="Tahoma" pitchFamily="34" charset="0"/>
              <a:ea typeface="Tahoma" pitchFamily="34" charset="0"/>
              <a:cs typeface="Tahoma" pitchFamily="34" charset="0"/>
            </a:rPr>
            <a:t> (NCS) – </a:t>
          </a:r>
          <a:r>
            <a:rPr lang="ms-MY" sz="1200" b="1" i="1" dirty="0" smtClean="0">
              <a:latin typeface="Tahoma" pitchFamily="34" charset="0"/>
              <a:ea typeface="Tahoma" pitchFamily="34" charset="0"/>
              <a:cs typeface="Tahoma" pitchFamily="34" charset="0"/>
            </a:rPr>
            <a:t>Core Abilities</a:t>
          </a:r>
          <a:r>
            <a:rPr lang="ms-MY" sz="1200" b="1" dirty="0" smtClean="0">
              <a:latin typeface="Tahoma" pitchFamily="34" charset="0"/>
              <a:ea typeface="Tahoma" pitchFamily="34" charset="0"/>
              <a:cs typeface="Tahoma" pitchFamily="34" charset="0"/>
            </a:rPr>
            <a:t>. </a:t>
          </a:r>
          <a:endParaRPr lang="en-US" sz="1200" b="1" dirty="0">
            <a:latin typeface="Tahoma" pitchFamily="34" charset="0"/>
            <a:ea typeface="Tahoma" pitchFamily="34" charset="0"/>
            <a:cs typeface="Tahoma" pitchFamily="34" charset="0"/>
          </a:endParaRPr>
        </a:p>
      </dgm:t>
    </dgm:pt>
    <dgm:pt modelId="{B2AAA232-1D00-438C-BE71-E1AF5D27DDF2}" type="parTrans" cxnId="{61144ACA-C266-4F8B-8C62-1260BAC48A31}">
      <dgm:prSet/>
      <dgm:spPr/>
      <dgm:t>
        <a:bodyPr/>
        <a:lstStyle/>
        <a:p>
          <a:endParaRPr lang="en-US"/>
        </a:p>
      </dgm:t>
    </dgm:pt>
    <dgm:pt modelId="{8AC6A50D-B809-40A9-A2C2-6DC522D04865}" type="sibTrans" cxnId="{61144ACA-C266-4F8B-8C62-1260BAC48A31}">
      <dgm:prSet/>
      <dgm:spPr/>
      <dgm:t>
        <a:bodyPr/>
        <a:lstStyle/>
        <a:p>
          <a:endParaRPr lang="en-US"/>
        </a:p>
      </dgm:t>
    </dgm:pt>
    <dgm:pt modelId="{F4913C5C-5FA7-486A-A5D6-FDEC723F43C5}">
      <dgm:prSet custT="1"/>
      <dgm:spPr/>
      <dgm:t>
        <a:bodyPr/>
        <a:lstStyle/>
        <a:p>
          <a:r>
            <a:rPr lang="ms-MY" sz="1200" b="1" dirty="0" smtClean="0">
              <a:latin typeface="Tahoma" pitchFamily="34" charset="0"/>
              <a:ea typeface="Tahoma" pitchFamily="34" charset="0"/>
              <a:cs typeface="Tahoma" pitchFamily="34" charset="0"/>
            </a:rPr>
            <a:t>Mencapai tahap keterampilan seperti yang disyaratkan</a:t>
          </a:r>
          <a:endParaRPr lang="en-US" sz="1200" b="1" dirty="0">
            <a:latin typeface="Tahoma" pitchFamily="34" charset="0"/>
            <a:ea typeface="Tahoma" pitchFamily="34" charset="0"/>
            <a:cs typeface="Tahoma" pitchFamily="34" charset="0"/>
          </a:endParaRPr>
        </a:p>
      </dgm:t>
    </dgm:pt>
    <dgm:pt modelId="{29AC4A04-7748-4B88-BE28-9CEA149E3F7C}" type="parTrans" cxnId="{751E3DFD-A49B-4328-929C-79997551516B}">
      <dgm:prSet/>
      <dgm:spPr/>
      <dgm:t>
        <a:bodyPr/>
        <a:lstStyle/>
        <a:p>
          <a:endParaRPr lang="en-US"/>
        </a:p>
      </dgm:t>
    </dgm:pt>
    <dgm:pt modelId="{E91AE064-4D7F-4434-8141-4794D48E4245}" type="sibTrans" cxnId="{751E3DFD-A49B-4328-929C-79997551516B}">
      <dgm:prSet/>
      <dgm:spPr/>
      <dgm:t>
        <a:bodyPr/>
        <a:lstStyle/>
        <a:p>
          <a:endParaRPr lang="en-US"/>
        </a:p>
      </dgm:t>
    </dgm:pt>
    <dgm:pt modelId="{F8C8EACE-DD77-4292-8D21-966BB0859454}">
      <dgm:prSet custT="1"/>
      <dgm:spPr/>
      <dgm:t>
        <a:bodyPr/>
        <a:lstStyle/>
        <a:p>
          <a:r>
            <a:rPr lang="ms-MY" sz="1200" b="1" dirty="0" smtClean="0">
              <a:solidFill>
                <a:schemeClr val="tx1">
                  <a:lumMod val="95000"/>
                  <a:lumOff val="5000"/>
                </a:schemeClr>
              </a:solidFill>
              <a:latin typeface="Tahoma" pitchFamily="34" charset="0"/>
              <a:ea typeface="Tahoma" pitchFamily="34" charset="0"/>
              <a:cs typeface="Tahoma" pitchFamily="34" charset="0"/>
            </a:rPr>
            <a:t>Tamat latihan seperti yang ditetapkan dengan jayanya</a:t>
          </a:r>
          <a:endParaRPr lang="en-US" sz="1200" b="1" dirty="0">
            <a:solidFill>
              <a:schemeClr val="tx1">
                <a:lumMod val="95000"/>
                <a:lumOff val="5000"/>
              </a:schemeClr>
            </a:solidFill>
            <a:latin typeface="Tahoma" pitchFamily="34" charset="0"/>
            <a:ea typeface="Tahoma" pitchFamily="34" charset="0"/>
            <a:cs typeface="Tahoma" pitchFamily="34" charset="0"/>
          </a:endParaRPr>
        </a:p>
      </dgm:t>
    </dgm:pt>
    <dgm:pt modelId="{2567E6FE-FD77-402C-95AA-3D21D0C50A44}" type="parTrans" cxnId="{CA0B9083-D847-4741-A7D6-5193D744393C}">
      <dgm:prSet/>
      <dgm:spPr/>
      <dgm:t>
        <a:bodyPr/>
        <a:lstStyle/>
        <a:p>
          <a:endParaRPr lang="en-US"/>
        </a:p>
      </dgm:t>
    </dgm:pt>
    <dgm:pt modelId="{5E4E86BD-3EC3-4445-9F33-90638C7AA062}" type="sibTrans" cxnId="{CA0B9083-D847-4741-A7D6-5193D744393C}">
      <dgm:prSet/>
      <dgm:spPr/>
      <dgm:t>
        <a:bodyPr/>
        <a:lstStyle/>
        <a:p>
          <a:endParaRPr lang="en-US"/>
        </a:p>
      </dgm:t>
    </dgm:pt>
    <dgm:pt modelId="{84F4AB29-724D-4F49-83BF-FD0EF60FB864}" type="pres">
      <dgm:prSet presAssocID="{2610DAC4-476E-4F95-8FB0-37F5404886D2}" presName="arrowDiagram" presStyleCnt="0">
        <dgm:presLayoutVars>
          <dgm:chMax val="5"/>
          <dgm:dir/>
          <dgm:resizeHandles val="exact"/>
        </dgm:presLayoutVars>
      </dgm:prSet>
      <dgm:spPr/>
      <dgm:t>
        <a:bodyPr/>
        <a:lstStyle/>
        <a:p>
          <a:endParaRPr lang="en-US"/>
        </a:p>
      </dgm:t>
    </dgm:pt>
    <dgm:pt modelId="{153CBE8B-853D-44ED-955A-AAB39E0A4EC9}" type="pres">
      <dgm:prSet presAssocID="{2610DAC4-476E-4F95-8FB0-37F5404886D2}" presName="arrow" presStyleLbl="bgShp" presStyleIdx="0" presStyleCnt="1" custLinFactNeighborX="3333" custLinFactNeighborY="-5111">
        <dgm:style>
          <a:lnRef idx="1">
            <a:schemeClr val="accent6"/>
          </a:lnRef>
          <a:fillRef idx="2">
            <a:schemeClr val="accent6"/>
          </a:fillRef>
          <a:effectRef idx="1">
            <a:schemeClr val="accent6"/>
          </a:effectRef>
          <a:fontRef idx="minor">
            <a:schemeClr val="dk1"/>
          </a:fontRef>
        </dgm:style>
      </dgm:prSet>
      <dgm:spPr>
        <a:solidFill>
          <a:srgbClr val="FFCCFF"/>
        </a:solidFill>
        <a:ln>
          <a:solidFill>
            <a:srgbClr val="C00000"/>
          </a:solidFill>
        </a:ln>
      </dgm:spPr>
      <dgm:t>
        <a:bodyPr/>
        <a:lstStyle/>
        <a:p>
          <a:endParaRPr lang="en-US"/>
        </a:p>
      </dgm:t>
    </dgm:pt>
    <dgm:pt modelId="{2945FD79-0982-4901-A2B2-90254532A271}" type="pres">
      <dgm:prSet presAssocID="{2610DAC4-476E-4F95-8FB0-37F5404886D2}" presName="arrowDiagram3" presStyleCnt="0"/>
      <dgm:spPr/>
    </dgm:pt>
    <dgm:pt modelId="{24F28A5C-7F33-4FBE-9B07-69B84D5BFAA4}" type="pres">
      <dgm:prSet presAssocID="{2EB1215A-5C69-43DF-96F8-03272AC3FFDF}" presName="bullet3a" presStyleLbl="node1" presStyleIdx="0" presStyleCnt="3" custLinFactNeighborX="-96621" custLinFactNeighborY="-26438"/>
      <dgm:spPr>
        <a:solidFill>
          <a:srgbClr val="CC0066">
            <a:alpha val="64000"/>
          </a:srgbClr>
        </a:solidFill>
      </dgm:spPr>
      <dgm:t>
        <a:bodyPr/>
        <a:lstStyle/>
        <a:p>
          <a:endParaRPr lang="en-US"/>
        </a:p>
      </dgm:t>
    </dgm:pt>
    <dgm:pt modelId="{CC790B65-9537-45E7-97B0-6A8B39D0A5AE}" type="pres">
      <dgm:prSet presAssocID="{2EB1215A-5C69-43DF-96F8-03272AC3FFDF}" presName="textBox3a" presStyleLbl="revTx" presStyleIdx="0" presStyleCnt="3" custScaleX="171781" custLinFactNeighborX="16586" custLinFactNeighborY="10146">
        <dgm:presLayoutVars>
          <dgm:bulletEnabled val="1"/>
        </dgm:presLayoutVars>
      </dgm:prSet>
      <dgm:spPr/>
      <dgm:t>
        <a:bodyPr/>
        <a:lstStyle/>
        <a:p>
          <a:endParaRPr lang="en-US"/>
        </a:p>
      </dgm:t>
    </dgm:pt>
    <dgm:pt modelId="{F569635D-D382-4B36-A969-141CE22BE9AD}" type="pres">
      <dgm:prSet presAssocID="{F4913C5C-5FA7-486A-A5D6-FDEC723F43C5}" presName="bullet3b" presStyleLbl="node1" presStyleIdx="1" presStyleCnt="3" custLinFactY="-11022" custLinFactNeighborX="61975" custLinFactNeighborY="-100000"/>
      <dgm:spPr>
        <a:solidFill>
          <a:srgbClr val="CC0066">
            <a:alpha val="76000"/>
          </a:srgbClr>
        </a:solidFill>
      </dgm:spPr>
      <dgm:t>
        <a:bodyPr/>
        <a:lstStyle/>
        <a:p>
          <a:endParaRPr lang="en-US"/>
        </a:p>
      </dgm:t>
    </dgm:pt>
    <dgm:pt modelId="{E1AC94FD-5739-4226-8D9E-312F848474F4}" type="pres">
      <dgm:prSet presAssocID="{F4913C5C-5FA7-486A-A5D6-FDEC723F43C5}" presName="textBox3b" presStyleLbl="revTx" presStyleIdx="1" presStyleCnt="3" custScaleX="117391" custScaleY="59846" custLinFactNeighborX="13768" custLinFactNeighborY="-19469">
        <dgm:presLayoutVars>
          <dgm:bulletEnabled val="1"/>
        </dgm:presLayoutVars>
      </dgm:prSet>
      <dgm:spPr/>
      <dgm:t>
        <a:bodyPr/>
        <a:lstStyle/>
        <a:p>
          <a:endParaRPr lang="en-US"/>
        </a:p>
      </dgm:t>
    </dgm:pt>
    <dgm:pt modelId="{5176A8C0-06E2-486D-8FCB-916EF64B4B00}" type="pres">
      <dgm:prSet presAssocID="{F8C8EACE-DD77-4292-8D21-966BB0859454}" presName="bullet3c" presStyleLbl="node1" presStyleIdx="2" presStyleCnt="3" custLinFactX="100000" custLinFactNeighborX="114214" custLinFactNeighborY="-88587"/>
      <dgm:spPr>
        <a:solidFill>
          <a:srgbClr val="CC0066"/>
        </a:solidFill>
      </dgm:spPr>
      <dgm:t>
        <a:bodyPr/>
        <a:lstStyle/>
        <a:p>
          <a:endParaRPr lang="en-US"/>
        </a:p>
      </dgm:t>
    </dgm:pt>
    <dgm:pt modelId="{B5110F5E-186B-467B-B252-DA83689F51D0}" type="pres">
      <dgm:prSet presAssocID="{F8C8EACE-DD77-4292-8D21-966BB0859454}" presName="textBox3c" presStyleLbl="revTx" presStyleIdx="2" presStyleCnt="3" custScaleX="108333" custScaleY="20113" custLinFactNeighborX="7880" custLinFactNeighborY="-35658">
        <dgm:presLayoutVars>
          <dgm:bulletEnabled val="1"/>
        </dgm:presLayoutVars>
      </dgm:prSet>
      <dgm:spPr/>
      <dgm:t>
        <a:bodyPr/>
        <a:lstStyle/>
        <a:p>
          <a:endParaRPr lang="en-US"/>
        </a:p>
      </dgm:t>
    </dgm:pt>
  </dgm:ptLst>
  <dgm:cxnLst>
    <dgm:cxn modelId="{36CD2FD0-94C5-4CA3-A22F-5B1F15F63323}" type="presOf" srcId="{F4913C5C-5FA7-486A-A5D6-FDEC723F43C5}" destId="{E1AC94FD-5739-4226-8D9E-312F848474F4}" srcOrd="0" destOrd="0" presId="urn:microsoft.com/office/officeart/2005/8/layout/arrow2"/>
    <dgm:cxn modelId="{02AB1AA7-F313-40CB-87ED-75698BB77A32}" type="presOf" srcId="{F8C8EACE-DD77-4292-8D21-966BB0859454}" destId="{B5110F5E-186B-467B-B252-DA83689F51D0}" srcOrd="0" destOrd="0" presId="urn:microsoft.com/office/officeart/2005/8/layout/arrow2"/>
    <dgm:cxn modelId="{61144ACA-C266-4F8B-8C62-1260BAC48A31}" srcId="{2610DAC4-476E-4F95-8FB0-37F5404886D2}" destId="{2EB1215A-5C69-43DF-96F8-03272AC3FFDF}" srcOrd="0" destOrd="0" parTransId="{B2AAA232-1D00-438C-BE71-E1AF5D27DDF2}" sibTransId="{8AC6A50D-B809-40A9-A2C2-6DC522D04865}"/>
    <dgm:cxn modelId="{CA0B9083-D847-4741-A7D6-5193D744393C}" srcId="{2610DAC4-476E-4F95-8FB0-37F5404886D2}" destId="{F8C8EACE-DD77-4292-8D21-966BB0859454}" srcOrd="2" destOrd="0" parTransId="{2567E6FE-FD77-402C-95AA-3D21D0C50A44}" sibTransId="{5E4E86BD-3EC3-4445-9F33-90638C7AA062}"/>
    <dgm:cxn modelId="{66181474-754A-4ED9-9505-475CC42C63AE}" type="presOf" srcId="{2EB1215A-5C69-43DF-96F8-03272AC3FFDF}" destId="{CC790B65-9537-45E7-97B0-6A8B39D0A5AE}" srcOrd="0" destOrd="0" presId="urn:microsoft.com/office/officeart/2005/8/layout/arrow2"/>
    <dgm:cxn modelId="{453B19BD-90EB-429E-BB6D-AB9B85751657}" type="presOf" srcId="{2610DAC4-476E-4F95-8FB0-37F5404886D2}" destId="{84F4AB29-724D-4F49-83BF-FD0EF60FB864}" srcOrd="0" destOrd="0" presId="urn:microsoft.com/office/officeart/2005/8/layout/arrow2"/>
    <dgm:cxn modelId="{751E3DFD-A49B-4328-929C-79997551516B}" srcId="{2610DAC4-476E-4F95-8FB0-37F5404886D2}" destId="{F4913C5C-5FA7-486A-A5D6-FDEC723F43C5}" srcOrd="1" destOrd="0" parTransId="{29AC4A04-7748-4B88-BE28-9CEA149E3F7C}" sibTransId="{E91AE064-4D7F-4434-8141-4794D48E4245}"/>
    <dgm:cxn modelId="{5BD9D628-3F64-48AD-93C5-AE94759206B3}" type="presParOf" srcId="{84F4AB29-724D-4F49-83BF-FD0EF60FB864}" destId="{153CBE8B-853D-44ED-955A-AAB39E0A4EC9}" srcOrd="0" destOrd="0" presId="urn:microsoft.com/office/officeart/2005/8/layout/arrow2"/>
    <dgm:cxn modelId="{71F85B67-C0B4-40D8-985B-DCBFE7A655B7}" type="presParOf" srcId="{84F4AB29-724D-4F49-83BF-FD0EF60FB864}" destId="{2945FD79-0982-4901-A2B2-90254532A271}" srcOrd="1" destOrd="0" presId="urn:microsoft.com/office/officeart/2005/8/layout/arrow2"/>
    <dgm:cxn modelId="{C1072625-0EC5-49B2-9B72-2E23B4723052}" type="presParOf" srcId="{2945FD79-0982-4901-A2B2-90254532A271}" destId="{24F28A5C-7F33-4FBE-9B07-69B84D5BFAA4}" srcOrd="0" destOrd="0" presId="urn:microsoft.com/office/officeart/2005/8/layout/arrow2"/>
    <dgm:cxn modelId="{3EE8170F-3FAD-43EE-9DD8-DE154DF7713E}" type="presParOf" srcId="{2945FD79-0982-4901-A2B2-90254532A271}" destId="{CC790B65-9537-45E7-97B0-6A8B39D0A5AE}" srcOrd="1" destOrd="0" presId="urn:microsoft.com/office/officeart/2005/8/layout/arrow2"/>
    <dgm:cxn modelId="{7D04725C-907E-4BF4-89B8-9DC0AF6F42F9}" type="presParOf" srcId="{2945FD79-0982-4901-A2B2-90254532A271}" destId="{F569635D-D382-4B36-A969-141CE22BE9AD}" srcOrd="2" destOrd="0" presId="urn:microsoft.com/office/officeart/2005/8/layout/arrow2"/>
    <dgm:cxn modelId="{F1B59A81-3F37-4624-A6C7-5FA5052D5A08}" type="presParOf" srcId="{2945FD79-0982-4901-A2B2-90254532A271}" destId="{E1AC94FD-5739-4226-8D9E-312F848474F4}" srcOrd="3" destOrd="0" presId="urn:microsoft.com/office/officeart/2005/8/layout/arrow2"/>
    <dgm:cxn modelId="{F240666A-C047-467E-B5BC-1CB1A4296A13}" type="presParOf" srcId="{2945FD79-0982-4901-A2B2-90254532A271}" destId="{5176A8C0-06E2-486D-8FCB-916EF64B4B00}" srcOrd="4" destOrd="0" presId="urn:microsoft.com/office/officeart/2005/8/layout/arrow2"/>
    <dgm:cxn modelId="{10823EAF-92C0-4B2A-AC2D-9B78E178AD13}" type="presParOf" srcId="{2945FD79-0982-4901-A2B2-90254532A271}" destId="{B5110F5E-186B-467B-B252-DA83689F51D0}"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676AC38-52DA-4DD6-BE93-B8DB9C2DDA10}" type="doc">
      <dgm:prSet loTypeId="urn:microsoft.com/office/officeart/2005/8/layout/equation2" loCatId="relationship" qsTypeId="urn:microsoft.com/office/officeart/2005/8/quickstyle/3d3" qsCatId="3D" csTypeId="urn:microsoft.com/office/officeart/2005/8/colors/accent3_4" csCatId="accent3" phldr="1"/>
      <dgm:spPr/>
    </dgm:pt>
    <dgm:pt modelId="{2118FE8B-63BF-4EDD-9A98-0F8294B82930}">
      <dgm:prSet phldrT="[Text]" custT="1"/>
      <dgm:spPr>
        <a:solidFill>
          <a:srgbClr val="800080"/>
        </a:solidFill>
      </dgm:spPr>
      <dgm:t>
        <a:bodyPr/>
        <a:lstStyle/>
        <a:p>
          <a:r>
            <a:rPr lang="en-US" sz="1400" b="1" dirty="0" err="1" smtClean="0">
              <a:latin typeface="Arial Rounded MT Bold" pitchFamily="34" charset="0"/>
              <a:ea typeface="Tahoma" pitchFamily="34" charset="0"/>
              <a:cs typeface="Tahoma" pitchFamily="34" charset="0"/>
            </a:rPr>
            <a:t>Sijil</a:t>
          </a:r>
          <a:r>
            <a:rPr lang="en-US" sz="1400" b="1" dirty="0" smtClean="0">
              <a:latin typeface="Arial Rounded MT Bold" pitchFamily="34" charset="0"/>
              <a:ea typeface="Tahoma" pitchFamily="34" charset="0"/>
              <a:cs typeface="Tahoma" pitchFamily="34" charset="0"/>
            </a:rPr>
            <a:t> </a:t>
          </a:r>
          <a:r>
            <a:rPr lang="en-US" sz="1400" b="1" dirty="0" err="1" smtClean="0">
              <a:latin typeface="Arial Rounded MT Bold" pitchFamily="34" charset="0"/>
              <a:ea typeface="Tahoma" pitchFamily="34" charset="0"/>
              <a:cs typeface="Tahoma" pitchFamily="34" charset="0"/>
            </a:rPr>
            <a:t>Dianugerahkan</a:t>
          </a:r>
          <a:endParaRPr lang="en-US" sz="1400" b="1" dirty="0">
            <a:latin typeface="Arial Rounded MT Bold" pitchFamily="34" charset="0"/>
            <a:ea typeface="Tahoma" pitchFamily="34" charset="0"/>
            <a:cs typeface="Tahoma" pitchFamily="34" charset="0"/>
          </a:endParaRPr>
        </a:p>
      </dgm:t>
    </dgm:pt>
    <dgm:pt modelId="{0F8ECDC2-9A08-485A-8C58-4432D39382A1}" type="parTrans" cxnId="{ABCE1D07-AE2A-48A5-A72F-B53F3B14CD3E}">
      <dgm:prSet/>
      <dgm:spPr/>
      <dgm:t>
        <a:bodyPr/>
        <a:lstStyle/>
        <a:p>
          <a:endParaRPr lang="en-US" sz="1400">
            <a:latin typeface="Tahoma" pitchFamily="34" charset="0"/>
            <a:ea typeface="Tahoma" pitchFamily="34" charset="0"/>
            <a:cs typeface="Tahoma" pitchFamily="34" charset="0"/>
          </a:endParaRPr>
        </a:p>
      </dgm:t>
    </dgm:pt>
    <dgm:pt modelId="{5BB4B4D1-9051-4EF8-B00E-726803C63209}" type="sibTrans" cxnId="{ABCE1D07-AE2A-48A5-A72F-B53F3B14CD3E}">
      <dgm:prSet/>
      <dgm:spPr/>
      <dgm:t>
        <a:bodyPr/>
        <a:lstStyle/>
        <a:p>
          <a:endParaRPr lang="en-US" sz="1400">
            <a:latin typeface="Tahoma" pitchFamily="34" charset="0"/>
            <a:ea typeface="Tahoma" pitchFamily="34" charset="0"/>
            <a:cs typeface="Tahoma" pitchFamily="34" charset="0"/>
          </a:endParaRPr>
        </a:p>
      </dgm:t>
    </dgm:pt>
    <dgm:pt modelId="{39E88095-5586-42D6-8EB2-4B45FC135F95}" type="pres">
      <dgm:prSet presAssocID="{0676AC38-52DA-4DD6-BE93-B8DB9C2DDA10}" presName="Name0" presStyleCnt="0">
        <dgm:presLayoutVars>
          <dgm:dir/>
          <dgm:resizeHandles val="exact"/>
        </dgm:presLayoutVars>
      </dgm:prSet>
      <dgm:spPr/>
    </dgm:pt>
    <dgm:pt modelId="{586CF044-383D-453D-919C-ED6B30ECE217}" type="pres">
      <dgm:prSet presAssocID="{0676AC38-52DA-4DD6-BE93-B8DB9C2DDA10}" presName="vNodes" presStyleCnt="0"/>
      <dgm:spPr/>
    </dgm:pt>
    <dgm:pt modelId="{B527DDFB-787C-4850-9EE8-BFFD9450EE40}" type="pres">
      <dgm:prSet presAssocID="{0676AC38-52DA-4DD6-BE93-B8DB9C2DDA10}" presName="lastNode" presStyleLbl="node1" presStyleIdx="0" presStyleCnt="1" custScaleX="100098" custScaleY="89296" custLinFactNeighborX="23307" custLinFactNeighborY="-68004">
        <dgm:presLayoutVars>
          <dgm:bulletEnabled val="1"/>
        </dgm:presLayoutVars>
      </dgm:prSet>
      <dgm:spPr/>
      <dgm:t>
        <a:bodyPr/>
        <a:lstStyle/>
        <a:p>
          <a:endParaRPr lang="en-US"/>
        </a:p>
      </dgm:t>
    </dgm:pt>
  </dgm:ptLst>
  <dgm:cxnLst>
    <dgm:cxn modelId="{74108891-F3F6-488C-A5FB-BC81F2FBEA88}" type="presOf" srcId="{2118FE8B-63BF-4EDD-9A98-0F8294B82930}" destId="{B527DDFB-787C-4850-9EE8-BFFD9450EE40}" srcOrd="0" destOrd="0" presId="urn:microsoft.com/office/officeart/2005/8/layout/equation2"/>
    <dgm:cxn modelId="{77FA1047-0E2B-4B76-89EA-723E64DCD606}" type="presOf" srcId="{0676AC38-52DA-4DD6-BE93-B8DB9C2DDA10}" destId="{39E88095-5586-42D6-8EB2-4B45FC135F95}" srcOrd="0" destOrd="0" presId="urn:microsoft.com/office/officeart/2005/8/layout/equation2"/>
    <dgm:cxn modelId="{ABCE1D07-AE2A-48A5-A72F-B53F3B14CD3E}" srcId="{0676AC38-52DA-4DD6-BE93-B8DB9C2DDA10}" destId="{2118FE8B-63BF-4EDD-9A98-0F8294B82930}" srcOrd="0" destOrd="0" parTransId="{0F8ECDC2-9A08-485A-8C58-4432D39382A1}" sibTransId="{5BB4B4D1-9051-4EF8-B00E-726803C63209}"/>
    <dgm:cxn modelId="{660E901E-053D-46C7-8CFD-C3CA58FE15E0}" type="presParOf" srcId="{39E88095-5586-42D6-8EB2-4B45FC135F95}" destId="{586CF044-383D-453D-919C-ED6B30ECE217}" srcOrd="0" destOrd="0" presId="urn:microsoft.com/office/officeart/2005/8/layout/equation2"/>
    <dgm:cxn modelId="{A8579CD2-28D7-43E5-9BE9-5C983E34FB5E}" type="presParOf" srcId="{39E88095-5586-42D6-8EB2-4B45FC135F95}" destId="{B527DDFB-787C-4850-9EE8-BFFD9450EE40}" srcOrd="1" destOrd="0" presId="urn:microsoft.com/office/officeart/2005/8/layout/equati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67BD56-114B-4E79-B52C-515D20AAA900}" type="doc">
      <dgm:prSet loTypeId="urn:microsoft.com/office/officeart/2011/layout/HexagonRadial" loCatId="cycle" qsTypeId="urn:microsoft.com/office/officeart/2005/8/quickstyle/simple1" qsCatId="simple" csTypeId="urn:microsoft.com/office/officeart/2005/8/colors/colorful4" csCatId="colorful" phldr="1"/>
      <dgm:spPr>
        <a:scene3d>
          <a:camera prst="orthographicFront">
            <a:rot lat="0" lon="0" rev="0"/>
          </a:camera>
          <a:lightRig rig="glow" dir="t">
            <a:rot lat="0" lon="0" rev="14100000"/>
          </a:lightRig>
        </a:scene3d>
      </dgm:spPr>
      <dgm:t>
        <a:bodyPr/>
        <a:lstStyle/>
        <a:p>
          <a:endParaRPr lang="en-US"/>
        </a:p>
      </dgm:t>
    </dgm:pt>
    <dgm:pt modelId="{05C6A2F0-E4AF-4C56-A065-2C71B99A3F95}">
      <dgm:prSet phldrT="[Text]" custT="1"/>
      <dgm:spPr>
        <a:ln>
          <a:noFill/>
        </a:ln>
        <a:effectLst/>
        <a:scene3d>
          <a:camera prst="orthographicFront">
            <a:rot lat="0" lon="0" rev="0"/>
          </a:camera>
          <a:lightRig rig="glow" dir="t">
            <a:rot lat="0" lon="0" rev="14100000"/>
          </a:lightRig>
        </a:scene3d>
        <a:sp3d prstMaterial="softEdge">
          <a:bevelT w="127000" prst="artDeco"/>
        </a:sp3d>
      </dgm:spPr>
      <dgm:t>
        <a:bodyPr/>
        <a:lstStyle/>
        <a:p>
          <a:r>
            <a:rPr lang="en-US" sz="1400" b="1" dirty="0" smtClean="0">
              <a:solidFill>
                <a:schemeClr val="tx1"/>
              </a:solidFill>
            </a:rPr>
            <a:t>PINDAAN MAKLUMAT</a:t>
          </a:r>
          <a:endParaRPr lang="en-US" sz="1400" b="1" dirty="0">
            <a:solidFill>
              <a:schemeClr val="tx1"/>
            </a:solidFill>
          </a:endParaRPr>
        </a:p>
      </dgm:t>
    </dgm:pt>
    <dgm:pt modelId="{114C7485-296C-4A79-B8FA-1B18DC9EF5AF}" type="parTrans" cxnId="{214A6D9B-7370-41EC-9283-ED7E948EBA09}">
      <dgm:prSet/>
      <dgm:spPr/>
      <dgm:t>
        <a:bodyPr/>
        <a:lstStyle/>
        <a:p>
          <a:endParaRPr lang="en-US" sz="1400" b="0">
            <a:solidFill>
              <a:schemeClr val="tx1"/>
            </a:solidFill>
          </a:endParaRPr>
        </a:p>
      </dgm:t>
    </dgm:pt>
    <dgm:pt modelId="{0206ACB7-073A-4656-A7A8-7385AED2796E}" type="sibTrans" cxnId="{214A6D9B-7370-41EC-9283-ED7E948EBA09}">
      <dgm:prSet/>
      <dgm:spPr/>
      <dgm:t>
        <a:bodyPr/>
        <a:lstStyle/>
        <a:p>
          <a:endParaRPr lang="en-US" sz="1400" b="0">
            <a:solidFill>
              <a:schemeClr val="tx1"/>
            </a:solidFill>
          </a:endParaRPr>
        </a:p>
      </dgm:t>
    </dgm:pt>
    <dgm:pt modelId="{70125F51-D804-4BEC-BCEA-53721504B33C}">
      <dgm:prSet phldrT="[Text]" custT="1"/>
      <dgm:spPr>
        <a:ln>
          <a:noFill/>
        </a:ln>
        <a:effectLst/>
        <a:scene3d>
          <a:camera prst="orthographicFront">
            <a:rot lat="0" lon="0" rev="0"/>
          </a:camera>
          <a:lightRig rig="glow" dir="t">
            <a:rot lat="0" lon="0" rev="14100000"/>
          </a:lightRig>
        </a:scene3d>
        <a:sp3d prstMaterial="softEdge">
          <a:bevelT w="127000" prst="artDeco"/>
        </a:sp3d>
      </dgm:spPr>
      <dgm:t>
        <a:bodyPr/>
        <a:lstStyle/>
        <a:p>
          <a:r>
            <a:rPr lang="en-US" sz="1400" b="0" dirty="0" smtClean="0">
              <a:solidFill>
                <a:schemeClr val="tx1"/>
              </a:solidFill>
            </a:rPr>
            <a:t>NAMA PB</a:t>
          </a:r>
          <a:endParaRPr lang="en-US" sz="1400" b="0" dirty="0">
            <a:solidFill>
              <a:schemeClr val="tx1"/>
            </a:solidFill>
          </a:endParaRPr>
        </a:p>
      </dgm:t>
    </dgm:pt>
    <dgm:pt modelId="{D57C5611-1EDA-4146-9B11-74680D59FCAE}" type="parTrans" cxnId="{844C8EF1-27CF-419A-86E4-CD7DF1D78134}">
      <dgm:prSet/>
      <dgm:spPr/>
      <dgm:t>
        <a:bodyPr/>
        <a:lstStyle/>
        <a:p>
          <a:endParaRPr lang="en-US" sz="1400" b="0">
            <a:solidFill>
              <a:schemeClr val="tx1"/>
            </a:solidFill>
          </a:endParaRPr>
        </a:p>
      </dgm:t>
    </dgm:pt>
    <dgm:pt modelId="{9C6C7B2B-3925-4F70-860C-E81B1839EB89}" type="sibTrans" cxnId="{844C8EF1-27CF-419A-86E4-CD7DF1D78134}">
      <dgm:prSet/>
      <dgm:spPr/>
      <dgm:t>
        <a:bodyPr/>
        <a:lstStyle/>
        <a:p>
          <a:endParaRPr lang="en-US" sz="1400" b="0">
            <a:solidFill>
              <a:schemeClr val="tx1"/>
            </a:solidFill>
          </a:endParaRPr>
        </a:p>
      </dgm:t>
    </dgm:pt>
    <dgm:pt modelId="{D05421CA-A8BF-4FFE-A111-B7AD15F7FF52}">
      <dgm:prSet phldrT="[Text]" custT="1"/>
      <dgm:spPr>
        <a:ln>
          <a:noFill/>
        </a:ln>
        <a:effectLst/>
        <a:scene3d>
          <a:camera prst="orthographicFront">
            <a:rot lat="0" lon="0" rev="0"/>
          </a:camera>
          <a:lightRig rig="glow" dir="t">
            <a:rot lat="0" lon="0" rev="14100000"/>
          </a:lightRig>
        </a:scene3d>
        <a:sp3d prstMaterial="softEdge">
          <a:bevelT w="127000" prst="artDeco"/>
        </a:sp3d>
      </dgm:spPr>
      <dgm:t>
        <a:bodyPr/>
        <a:lstStyle/>
        <a:p>
          <a:r>
            <a:rPr lang="en-US" sz="1400" b="0" dirty="0" smtClean="0">
              <a:solidFill>
                <a:schemeClr val="tx1"/>
              </a:solidFill>
            </a:rPr>
            <a:t>NAMA SYARIKAT PEMILIK</a:t>
          </a:r>
          <a:endParaRPr lang="en-US" sz="1400" b="0" dirty="0">
            <a:solidFill>
              <a:schemeClr val="tx1"/>
            </a:solidFill>
          </a:endParaRPr>
        </a:p>
      </dgm:t>
    </dgm:pt>
    <dgm:pt modelId="{7E795E4D-FAA6-41B5-8C01-0F05BCF5EB3F}" type="parTrans" cxnId="{06460BDA-0FCD-4AEC-8DAD-C7ACDF743D7A}">
      <dgm:prSet/>
      <dgm:spPr/>
      <dgm:t>
        <a:bodyPr/>
        <a:lstStyle/>
        <a:p>
          <a:endParaRPr lang="en-US" sz="1400" b="0">
            <a:solidFill>
              <a:schemeClr val="tx1"/>
            </a:solidFill>
          </a:endParaRPr>
        </a:p>
      </dgm:t>
    </dgm:pt>
    <dgm:pt modelId="{F1290B5E-6066-4B67-8957-222118E3A484}" type="sibTrans" cxnId="{06460BDA-0FCD-4AEC-8DAD-C7ACDF743D7A}">
      <dgm:prSet/>
      <dgm:spPr/>
      <dgm:t>
        <a:bodyPr/>
        <a:lstStyle/>
        <a:p>
          <a:endParaRPr lang="en-US" sz="1400" b="0">
            <a:solidFill>
              <a:schemeClr val="tx1"/>
            </a:solidFill>
          </a:endParaRPr>
        </a:p>
      </dgm:t>
    </dgm:pt>
    <dgm:pt modelId="{F6999200-C782-40DD-BF23-7FC3A3D379EA}">
      <dgm:prSet phldrT="[Text]" custT="1"/>
      <dgm:spPr>
        <a:ln>
          <a:noFill/>
        </a:ln>
        <a:effectLst/>
        <a:scene3d>
          <a:camera prst="orthographicFront">
            <a:rot lat="0" lon="0" rev="0"/>
          </a:camera>
          <a:lightRig rig="glow" dir="t">
            <a:rot lat="0" lon="0" rev="14100000"/>
          </a:lightRig>
        </a:scene3d>
        <a:sp3d prstMaterial="softEdge">
          <a:bevelT w="127000" prst="artDeco"/>
        </a:sp3d>
      </dgm:spPr>
      <dgm:t>
        <a:bodyPr/>
        <a:lstStyle/>
        <a:p>
          <a:r>
            <a:rPr lang="en-US" sz="1400" b="0" dirty="0" smtClean="0">
              <a:solidFill>
                <a:schemeClr val="tx1"/>
              </a:solidFill>
            </a:rPr>
            <a:t>PINDAH PREMIS</a:t>
          </a:r>
          <a:endParaRPr lang="en-US" sz="1400" b="0" dirty="0">
            <a:solidFill>
              <a:schemeClr val="tx1"/>
            </a:solidFill>
          </a:endParaRPr>
        </a:p>
      </dgm:t>
    </dgm:pt>
    <dgm:pt modelId="{9D611304-C5DD-44E2-AA61-30073684D589}" type="parTrans" cxnId="{EF010555-30F8-417B-A75B-15E8654ED816}">
      <dgm:prSet/>
      <dgm:spPr/>
      <dgm:t>
        <a:bodyPr/>
        <a:lstStyle/>
        <a:p>
          <a:endParaRPr lang="en-US" sz="1400" b="0">
            <a:solidFill>
              <a:schemeClr val="tx1"/>
            </a:solidFill>
          </a:endParaRPr>
        </a:p>
      </dgm:t>
    </dgm:pt>
    <dgm:pt modelId="{DFB80C42-60D7-42F2-8600-6EF1A2787276}" type="sibTrans" cxnId="{EF010555-30F8-417B-A75B-15E8654ED816}">
      <dgm:prSet/>
      <dgm:spPr/>
      <dgm:t>
        <a:bodyPr/>
        <a:lstStyle/>
        <a:p>
          <a:endParaRPr lang="en-US" sz="1400" b="0">
            <a:solidFill>
              <a:schemeClr val="tx1"/>
            </a:solidFill>
          </a:endParaRPr>
        </a:p>
      </dgm:t>
    </dgm:pt>
    <dgm:pt modelId="{6C7C40F6-BA2D-473E-B0D4-6DB8C142D70B}">
      <dgm:prSet phldrT="[Text]" custT="1"/>
      <dgm:spPr>
        <a:ln>
          <a:noFill/>
        </a:ln>
        <a:effectLst/>
        <a:scene3d>
          <a:camera prst="orthographicFront">
            <a:rot lat="0" lon="0" rev="0"/>
          </a:camera>
          <a:lightRig rig="glow" dir="t">
            <a:rot lat="0" lon="0" rev="14100000"/>
          </a:lightRig>
        </a:scene3d>
        <a:sp3d prstMaterial="softEdge">
          <a:bevelT w="127000" prst="artDeco"/>
        </a:sp3d>
      </dgm:spPr>
      <dgm:t>
        <a:bodyPr/>
        <a:lstStyle/>
        <a:p>
          <a:r>
            <a:rPr lang="en-US" sz="1400" b="0" dirty="0" smtClean="0">
              <a:solidFill>
                <a:schemeClr val="tx1"/>
              </a:solidFill>
            </a:rPr>
            <a:t>PREMIS TAMBAHAN</a:t>
          </a:r>
          <a:endParaRPr lang="en-US" sz="1400" b="0" dirty="0">
            <a:solidFill>
              <a:schemeClr val="tx1"/>
            </a:solidFill>
          </a:endParaRPr>
        </a:p>
      </dgm:t>
    </dgm:pt>
    <dgm:pt modelId="{C6E061FB-2033-42E7-B383-3CA747CCC560}" type="parTrans" cxnId="{D803A88D-3042-4408-9451-B941F834FBD5}">
      <dgm:prSet/>
      <dgm:spPr/>
      <dgm:t>
        <a:bodyPr/>
        <a:lstStyle/>
        <a:p>
          <a:endParaRPr lang="en-US" sz="1400" b="0">
            <a:solidFill>
              <a:schemeClr val="tx1"/>
            </a:solidFill>
          </a:endParaRPr>
        </a:p>
      </dgm:t>
    </dgm:pt>
    <dgm:pt modelId="{75224121-CD8F-4484-850F-FBBBE4F31EA8}" type="sibTrans" cxnId="{D803A88D-3042-4408-9451-B941F834FBD5}">
      <dgm:prSet/>
      <dgm:spPr/>
      <dgm:t>
        <a:bodyPr/>
        <a:lstStyle/>
        <a:p>
          <a:endParaRPr lang="en-US" sz="1400" b="0">
            <a:solidFill>
              <a:schemeClr val="tx1"/>
            </a:solidFill>
          </a:endParaRPr>
        </a:p>
      </dgm:t>
    </dgm:pt>
    <dgm:pt modelId="{A3232033-3D68-4674-9DDA-83D8101CCDC8}">
      <dgm:prSet phldrT="[Text]" custT="1"/>
      <dgm:spPr>
        <a:ln>
          <a:noFill/>
        </a:ln>
        <a:effectLst/>
        <a:scene3d>
          <a:camera prst="orthographicFront">
            <a:rot lat="0" lon="0" rev="0"/>
          </a:camera>
          <a:lightRig rig="glow" dir="t">
            <a:rot lat="0" lon="0" rev="14100000"/>
          </a:lightRig>
        </a:scene3d>
        <a:sp3d prstMaterial="softEdge">
          <a:bevelT w="127000" prst="artDeco"/>
        </a:sp3d>
      </dgm:spPr>
      <dgm:t>
        <a:bodyPr/>
        <a:lstStyle/>
        <a:p>
          <a:r>
            <a:rPr lang="en-US" sz="1400" b="0" dirty="0" smtClean="0">
              <a:solidFill>
                <a:schemeClr val="tx1"/>
              </a:solidFill>
            </a:rPr>
            <a:t>TAMBAH KAPASITI</a:t>
          </a:r>
          <a:endParaRPr lang="en-US" sz="1400" b="0" dirty="0">
            <a:solidFill>
              <a:schemeClr val="tx1"/>
            </a:solidFill>
          </a:endParaRPr>
        </a:p>
      </dgm:t>
    </dgm:pt>
    <dgm:pt modelId="{8CB676D0-3D7F-448A-B99B-200A697C123B}" type="parTrans" cxnId="{BE0B4C05-B981-4EB0-81F4-2C4ECA0FFBAE}">
      <dgm:prSet/>
      <dgm:spPr/>
      <dgm:t>
        <a:bodyPr/>
        <a:lstStyle/>
        <a:p>
          <a:endParaRPr lang="en-US" sz="1400" b="0">
            <a:solidFill>
              <a:schemeClr val="tx1"/>
            </a:solidFill>
          </a:endParaRPr>
        </a:p>
      </dgm:t>
    </dgm:pt>
    <dgm:pt modelId="{8A145958-DE4C-4EB8-A78A-8B82A65FCA12}" type="sibTrans" cxnId="{BE0B4C05-B981-4EB0-81F4-2C4ECA0FFBAE}">
      <dgm:prSet/>
      <dgm:spPr/>
      <dgm:t>
        <a:bodyPr/>
        <a:lstStyle/>
        <a:p>
          <a:endParaRPr lang="en-US" sz="1400" b="0">
            <a:solidFill>
              <a:schemeClr val="tx1"/>
            </a:solidFill>
          </a:endParaRPr>
        </a:p>
      </dgm:t>
    </dgm:pt>
    <dgm:pt modelId="{F59CD2A6-4E13-40E9-A63D-9032C5ACCD85}">
      <dgm:prSet phldrT="[Text]" custT="1"/>
      <dgm:spPr>
        <a:ln>
          <a:noFill/>
        </a:ln>
        <a:effectLst/>
        <a:scene3d>
          <a:camera prst="orthographicFront">
            <a:rot lat="0" lon="0" rev="0"/>
          </a:camera>
          <a:lightRig rig="glow" dir="t">
            <a:rot lat="0" lon="0" rev="14100000"/>
          </a:lightRig>
        </a:scene3d>
        <a:sp3d prstMaterial="softEdge">
          <a:bevelT w="127000" prst="artDeco"/>
        </a:sp3d>
      </dgm:spPr>
      <dgm:t>
        <a:bodyPr/>
        <a:lstStyle/>
        <a:p>
          <a:r>
            <a:rPr lang="en-US" sz="1200" b="0" dirty="0" smtClean="0">
              <a:solidFill>
                <a:schemeClr val="tx1"/>
              </a:solidFill>
            </a:rPr>
            <a:t>PERSONEL PENTAULIAHAN</a:t>
          </a:r>
          <a:endParaRPr lang="en-US" sz="1200" b="0" dirty="0">
            <a:solidFill>
              <a:schemeClr val="tx1"/>
            </a:solidFill>
          </a:endParaRPr>
        </a:p>
      </dgm:t>
    </dgm:pt>
    <dgm:pt modelId="{6B052BF6-FCF2-44C1-921D-42F84037F769}" type="parTrans" cxnId="{1027901A-7C68-4EFC-B4D0-2661E087068A}">
      <dgm:prSet/>
      <dgm:spPr/>
      <dgm:t>
        <a:bodyPr/>
        <a:lstStyle/>
        <a:p>
          <a:endParaRPr lang="en-US" sz="1400" b="0">
            <a:solidFill>
              <a:schemeClr val="tx1"/>
            </a:solidFill>
          </a:endParaRPr>
        </a:p>
      </dgm:t>
    </dgm:pt>
    <dgm:pt modelId="{AF787896-7EE5-4F4C-B5FB-DD696264C27B}" type="sibTrans" cxnId="{1027901A-7C68-4EFC-B4D0-2661E087068A}">
      <dgm:prSet/>
      <dgm:spPr/>
      <dgm:t>
        <a:bodyPr/>
        <a:lstStyle/>
        <a:p>
          <a:endParaRPr lang="en-US" sz="1400" b="0">
            <a:solidFill>
              <a:schemeClr val="tx1"/>
            </a:solidFill>
          </a:endParaRPr>
        </a:p>
      </dgm:t>
    </dgm:pt>
    <dgm:pt modelId="{11F18A3B-E218-4222-B147-3C5CB0F676C7}" type="pres">
      <dgm:prSet presAssocID="{CA67BD56-114B-4E79-B52C-515D20AAA900}" presName="Name0" presStyleCnt="0">
        <dgm:presLayoutVars>
          <dgm:chMax val="1"/>
          <dgm:chPref val="1"/>
          <dgm:dir/>
          <dgm:animOne val="branch"/>
          <dgm:animLvl val="lvl"/>
        </dgm:presLayoutVars>
      </dgm:prSet>
      <dgm:spPr/>
      <dgm:t>
        <a:bodyPr/>
        <a:lstStyle/>
        <a:p>
          <a:endParaRPr lang="en-US"/>
        </a:p>
      </dgm:t>
    </dgm:pt>
    <dgm:pt modelId="{8FD31EA5-C972-4652-83B3-5B75147F084C}" type="pres">
      <dgm:prSet presAssocID="{05C6A2F0-E4AF-4C56-A065-2C71B99A3F95}" presName="Parent" presStyleLbl="node0" presStyleIdx="0" presStyleCnt="1">
        <dgm:presLayoutVars>
          <dgm:chMax val="6"/>
          <dgm:chPref val="6"/>
        </dgm:presLayoutVars>
      </dgm:prSet>
      <dgm:spPr/>
      <dgm:t>
        <a:bodyPr/>
        <a:lstStyle/>
        <a:p>
          <a:endParaRPr lang="en-US"/>
        </a:p>
      </dgm:t>
    </dgm:pt>
    <dgm:pt modelId="{EB02F3C2-B5DB-4EB3-8E47-A2A1D29BE7E5}" type="pres">
      <dgm:prSet presAssocID="{70125F51-D804-4BEC-BCEA-53721504B33C}" presName="Accent1" presStyleCnt="0"/>
      <dgm:spPr>
        <a:ln>
          <a:noFill/>
        </a:ln>
        <a:effectLst/>
        <a:scene3d>
          <a:camera prst="orthographicFront">
            <a:rot lat="0" lon="0" rev="0"/>
          </a:camera>
          <a:lightRig rig="glow" dir="t">
            <a:rot lat="0" lon="0" rev="14100000"/>
          </a:lightRig>
        </a:scene3d>
        <a:sp3d prstMaterial="softEdge">
          <a:bevelT w="127000" prst="artDeco"/>
        </a:sp3d>
      </dgm:spPr>
      <dgm:t>
        <a:bodyPr/>
        <a:lstStyle/>
        <a:p>
          <a:endParaRPr lang="en-US"/>
        </a:p>
      </dgm:t>
    </dgm:pt>
    <dgm:pt modelId="{D6526897-62C3-46AD-BABB-90F53B4F7511}" type="pres">
      <dgm:prSet presAssocID="{70125F51-D804-4BEC-BCEA-53721504B33C}" presName="Accent" presStyleLbl="bgShp" presStyleIdx="0" presStyleCnt="6"/>
      <dgm:spPr>
        <a:ln>
          <a:noFill/>
        </a:ln>
        <a:effectLst/>
        <a:scene3d>
          <a:camera prst="orthographicFront">
            <a:rot lat="0" lon="0" rev="0"/>
          </a:camera>
          <a:lightRig rig="glow" dir="t">
            <a:rot lat="0" lon="0" rev="14100000"/>
          </a:lightRig>
        </a:scene3d>
        <a:sp3d prstMaterial="softEdge">
          <a:bevelT w="127000" prst="artDeco"/>
        </a:sp3d>
      </dgm:spPr>
      <dgm:t>
        <a:bodyPr/>
        <a:lstStyle/>
        <a:p>
          <a:endParaRPr lang="en-US"/>
        </a:p>
      </dgm:t>
    </dgm:pt>
    <dgm:pt modelId="{FE568EBE-28E9-4B80-B6E7-E18F10ADD8F8}" type="pres">
      <dgm:prSet presAssocID="{70125F51-D804-4BEC-BCEA-53721504B33C}" presName="Child1" presStyleLbl="node1" presStyleIdx="0" presStyleCnt="6" custScaleX="119163" custScaleY="116072">
        <dgm:presLayoutVars>
          <dgm:chMax val="0"/>
          <dgm:chPref val="0"/>
          <dgm:bulletEnabled val="1"/>
        </dgm:presLayoutVars>
      </dgm:prSet>
      <dgm:spPr/>
      <dgm:t>
        <a:bodyPr/>
        <a:lstStyle/>
        <a:p>
          <a:endParaRPr lang="en-US"/>
        </a:p>
      </dgm:t>
    </dgm:pt>
    <dgm:pt modelId="{0C69E88C-A537-456C-9F82-999947F825A4}" type="pres">
      <dgm:prSet presAssocID="{D05421CA-A8BF-4FFE-A111-B7AD15F7FF52}" presName="Accent2" presStyleCnt="0"/>
      <dgm:spPr>
        <a:ln>
          <a:noFill/>
        </a:ln>
        <a:effectLst/>
        <a:scene3d>
          <a:camera prst="orthographicFront">
            <a:rot lat="0" lon="0" rev="0"/>
          </a:camera>
          <a:lightRig rig="glow" dir="t">
            <a:rot lat="0" lon="0" rev="14100000"/>
          </a:lightRig>
        </a:scene3d>
        <a:sp3d prstMaterial="softEdge">
          <a:bevelT w="127000" prst="artDeco"/>
        </a:sp3d>
      </dgm:spPr>
      <dgm:t>
        <a:bodyPr/>
        <a:lstStyle/>
        <a:p>
          <a:endParaRPr lang="en-US"/>
        </a:p>
      </dgm:t>
    </dgm:pt>
    <dgm:pt modelId="{7F2B5240-7333-4E7F-A4D3-993186E2B8BD}" type="pres">
      <dgm:prSet presAssocID="{D05421CA-A8BF-4FFE-A111-B7AD15F7FF52}" presName="Accent" presStyleLbl="bgShp" presStyleIdx="1" presStyleCnt="6"/>
      <dgm:spPr>
        <a:ln>
          <a:noFill/>
        </a:ln>
        <a:effectLst/>
        <a:scene3d>
          <a:camera prst="orthographicFront">
            <a:rot lat="0" lon="0" rev="0"/>
          </a:camera>
          <a:lightRig rig="glow" dir="t">
            <a:rot lat="0" lon="0" rev="14100000"/>
          </a:lightRig>
        </a:scene3d>
        <a:sp3d prstMaterial="softEdge">
          <a:bevelT w="127000" prst="artDeco"/>
        </a:sp3d>
      </dgm:spPr>
      <dgm:t>
        <a:bodyPr/>
        <a:lstStyle/>
        <a:p>
          <a:endParaRPr lang="en-US"/>
        </a:p>
      </dgm:t>
    </dgm:pt>
    <dgm:pt modelId="{4CFB7764-D96A-42E6-ACFA-D1BCF02C9287}" type="pres">
      <dgm:prSet presAssocID="{D05421CA-A8BF-4FFE-A111-B7AD15F7FF52}" presName="Child2" presStyleLbl="node1" presStyleIdx="1" presStyleCnt="6" custScaleX="113199" custScaleY="119034">
        <dgm:presLayoutVars>
          <dgm:chMax val="0"/>
          <dgm:chPref val="0"/>
          <dgm:bulletEnabled val="1"/>
        </dgm:presLayoutVars>
      </dgm:prSet>
      <dgm:spPr/>
      <dgm:t>
        <a:bodyPr/>
        <a:lstStyle/>
        <a:p>
          <a:endParaRPr lang="en-US"/>
        </a:p>
      </dgm:t>
    </dgm:pt>
    <dgm:pt modelId="{3367E326-299E-4640-8512-B1FE96048100}" type="pres">
      <dgm:prSet presAssocID="{F6999200-C782-40DD-BF23-7FC3A3D379EA}" presName="Accent3" presStyleCnt="0"/>
      <dgm:spPr>
        <a:ln>
          <a:noFill/>
        </a:ln>
        <a:effectLst/>
        <a:scene3d>
          <a:camera prst="orthographicFront">
            <a:rot lat="0" lon="0" rev="0"/>
          </a:camera>
          <a:lightRig rig="glow" dir="t">
            <a:rot lat="0" lon="0" rev="14100000"/>
          </a:lightRig>
        </a:scene3d>
        <a:sp3d prstMaterial="softEdge">
          <a:bevelT w="127000" prst="artDeco"/>
        </a:sp3d>
      </dgm:spPr>
      <dgm:t>
        <a:bodyPr/>
        <a:lstStyle/>
        <a:p>
          <a:endParaRPr lang="en-US"/>
        </a:p>
      </dgm:t>
    </dgm:pt>
    <dgm:pt modelId="{73B724CD-A58B-4F6E-8E4C-5F6167FE68D3}" type="pres">
      <dgm:prSet presAssocID="{F6999200-C782-40DD-BF23-7FC3A3D379EA}" presName="Accent" presStyleLbl="bgShp" presStyleIdx="2" presStyleCnt="6"/>
      <dgm:spPr>
        <a:ln>
          <a:noFill/>
        </a:ln>
        <a:effectLst/>
        <a:scene3d>
          <a:camera prst="orthographicFront">
            <a:rot lat="0" lon="0" rev="0"/>
          </a:camera>
          <a:lightRig rig="glow" dir="t">
            <a:rot lat="0" lon="0" rev="14100000"/>
          </a:lightRig>
        </a:scene3d>
        <a:sp3d prstMaterial="softEdge">
          <a:bevelT w="127000" prst="artDeco"/>
        </a:sp3d>
      </dgm:spPr>
      <dgm:t>
        <a:bodyPr/>
        <a:lstStyle/>
        <a:p>
          <a:endParaRPr lang="en-US"/>
        </a:p>
      </dgm:t>
    </dgm:pt>
    <dgm:pt modelId="{76C28420-ACD1-47F9-A178-09EF1FDF750F}" type="pres">
      <dgm:prSet presAssocID="{F6999200-C782-40DD-BF23-7FC3A3D379EA}" presName="Child3" presStyleLbl="node1" presStyleIdx="2" presStyleCnt="6" custScaleX="112286" custScaleY="116751">
        <dgm:presLayoutVars>
          <dgm:chMax val="0"/>
          <dgm:chPref val="0"/>
          <dgm:bulletEnabled val="1"/>
        </dgm:presLayoutVars>
      </dgm:prSet>
      <dgm:spPr/>
      <dgm:t>
        <a:bodyPr/>
        <a:lstStyle/>
        <a:p>
          <a:endParaRPr lang="en-US"/>
        </a:p>
      </dgm:t>
    </dgm:pt>
    <dgm:pt modelId="{CFDB6ACA-FC2E-4172-92BD-290975AB23F0}" type="pres">
      <dgm:prSet presAssocID="{6C7C40F6-BA2D-473E-B0D4-6DB8C142D70B}" presName="Accent4" presStyleCnt="0"/>
      <dgm:spPr>
        <a:ln>
          <a:noFill/>
        </a:ln>
        <a:effectLst/>
        <a:scene3d>
          <a:camera prst="orthographicFront">
            <a:rot lat="0" lon="0" rev="0"/>
          </a:camera>
          <a:lightRig rig="glow" dir="t">
            <a:rot lat="0" lon="0" rev="14100000"/>
          </a:lightRig>
        </a:scene3d>
        <a:sp3d prstMaterial="softEdge">
          <a:bevelT w="127000" prst="artDeco"/>
        </a:sp3d>
      </dgm:spPr>
      <dgm:t>
        <a:bodyPr/>
        <a:lstStyle/>
        <a:p>
          <a:endParaRPr lang="en-US"/>
        </a:p>
      </dgm:t>
    </dgm:pt>
    <dgm:pt modelId="{25BA038C-1483-4BB9-800B-7CDD871F9011}" type="pres">
      <dgm:prSet presAssocID="{6C7C40F6-BA2D-473E-B0D4-6DB8C142D70B}" presName="Accent" presStyleLbl="bgShp" presStyleIdx="3" presStyleCnt="6"/>
      <dgm:spPr>
        <a:ln>
          <a:noFill/>
        </a:ln>
        <a:effectLst/>
        <a:scene3d>
          <a:camera prst="orthographicFront">
            <a:rot lat="0" lon="0" rev="0"/>
          </a:camera>
          <a:lightRig rig="glow" dir="t">
            <a:rot lat="0" lon="0" rev="14100000"/>
          </a:lightRig>
        </a:scene3d>
        <a:sp3d prstMaterial="softEdge">
          <a:bevelT w="127000" prst="artDeco"/>
        </a:sp3d>
      </dgm:spPr>
      <dgm:t>
        <a:bodyPr/>
        <a:lstStyle/>
        <a:p>
          <a:endParaRPr lang="en-US"/>
        </a:p>
      </dgm:t>
    </dgm:pt>
    <dgm:pt modelId="{4FB2331D-79A7-45A6-8D4E-B74FF32E08EB}" type="pres">
      <dgm:prSet presAssocID="{6C7C40F6-BA2D-473E-B0D4-6DB8C142D70B}" presName="Child4" presStyleLbl="node1" presStyleIdx="3" presStyleCnt="6" custScaleX="124057" custScaleY="115474">
        <dgm:presLayoutVars>
          <dgm:chMax val="0"/>
          <dgm:chPref val="0"/>
          <dgm:bulletEnabled val="1"/>
        </dgm:presLayoutVars>
      </dgm:prSet>
      <dgm:spPr/>
      <dgm:t>
        <a:bodyPr/>
        <a:lstStyle/>
        <a:p>
          <a:endParaRPr lang="en-US"/>
        </a:p>
      </dgm:t>
    </dgm:pt>
    <dgm:pt modelId="{2A35337D-A26C-4BA5-9552-3D765D4D5F98}" type="pres">
      <dgm:prSet presAssocID="{A3232033-3D68-4674-9DDA-83D8101CCDC8}" presName="Accent5" presStyleCnt="0"/>
      <dgm:spPr>
        <a:ln>
          <a:noFill/>
        </a:ln>
        <a:effectLst/>
        <a:scene3d>
          <a:camera prst="orthographicFront">
            <a:rot lat="0" lon="0" rev="0"/>
          </a:camera>
          <a:lightRig rig="glow" dir="t">
            <a:rot lat="0" lon="0" rev="14100000"/>
          </a:lightRig>
        </a:scene3d>
        <a:sp3d prstMaterial="softEdge">
          <a:bevelT w="127000" prst="artDeco"/>
        </a:sp3d>
      </dgm:spPr>
      <dgm:t>
        <a:bodyPr/>
        <a:lstStyle/>
        <a:p>
          <a:endParaRPr lang="en-US"/>
        </a:p>
      </dgm:t>
    </dgm:pt>
    <dgm:pt modelId="{4E303B4A-83D3-47B7-92FC-A1641B823A37}" type="pres">
      <dgm:prSet presAssocID="{A3232033-3D68-4674-9DDA-83D8101CCDC8}" presName="Accent" presStyleLbl="bgShp" presStyleIdx="4" presStyleCnt="6"/>
      <dgm:spPr>
        <a:ln>
          <a:noFill/>
        </a:ln>
        <a:effectLst/>
        <a:scene3d>
          <a:camera prst="orthographicFront">
            <a:rot lat="0" lon="0" rev="0"/>
          </a:camera>
          <a:lightRig rig="glow" dir="t">
            <a:rot lat="0" lon="0" rev="14100000"/>
          </a:lightRig>
        </a:scene3d>
        <a:sp3d prstMaterial="softEdge">
          <a:bevelT w="127000" prst="artDeco"/>
        </a:sp3d>
      </dgm:spPr>
      <dgm:t>
        <a:bodyPr/>
        <a:lstStyle/>
        <a:p>
          <a:endParaRPr lang="en-US"/>
        </a:p>
      </dgm:t>
    </dgm:pt>
    <dgm:pt modelId="{DF485FB0-BBDA-4E38-B6BF-3B780CA7D702}" type="pres">
      <dgm:prSet presAssocID="{A3232033-3D68-4674-9DDA-83D8101CCDC8}" presName="Child5" presStyleLbl="node1" presStyleIdx="4" presStyleCnt="6" custScaleX="113693" custScaleY="116767">
        <dgm:presLayoutVars>
          <dgm:chMax val="0"/>
          <dgm:chPref val="0"/>
          <dgm:bulletEnabled val="1"/>
        </dgm:presLayoutVars>
      </dgm:prSet>
      <dgm:spPr/>
      <dgm:t>
        <a:bodyPr/>
        <a:lstStyle/>
        <a:p>
          <a:endParaRPr lang="en-US"/>
        </a:p>
      </dgm:t>
    </dgm:pt>
    <dgm:pt modelId="{CF41C3D2-B9E2-43DC-B01B-BC2CF8772E9D}" type="pres">
      <dgm:prSet presAssocID="{F59CD2A6-4E13-40E9-A63D-9032C5ACCD85}" presName="Accent6" presStyleCnt="0"/>
      <dgm:spPr>
        <a:ln>
          <a:noFill/>
        </a:ln>
        <a:effectLst/>
        <a:scene3d>
          <a:camera prst="orthographicFront">
            <a:rot lat="0" lon="0" rev="0"/>
          </a:camera>
          <a:lightRig rig="glow" dir="t">
            <a:rot lat="0" lon="0" rev="14100000"/>
          </a:lightRig>
        </a:scene3d>
        <a:sp3d prstMaterial="softEdge">
          <a:bevelT w="127000" prst="artDeco"/>
        </a:sp3d>
      </dgm:spPr>
      <dgm:t>
        <a:bodyPr/>
        <a:lstStyle/>
        <a:p>
          <a:endParaRPr lang="en-US"/>
        </a:p>
      </dgm:t>
    </dgm:pt>
    <dgm:pt modelId="{14A60FF2-7CA0-4A39-BF94-DF231716036F}" type="pres">
      <dgm:prSet presAssocID="{F59CD2A6-4E13-40E9-A63D-9032C5ACCD85}" presName="Accent" presStyleLbl="bgShp" presStyleIdx="5" presStyleCnt="6"/>
      <dgm:spPr>
        <a:ln>
          <a:noFill/>
        </a:ln>
        <a:effectLst/>
        <a:scene3d>
          <a:camera prst="orthographicFront">
            <a:rot lat="0" lon="0" rev="0"/>
          </a:camera>
          <a:lightRig rig="glow" dir="t">
            <a:rot lat="0" lon="0" rev="14100000"/>
          </a:lightRig>
        </a:scene3d>
        <a:sp3d prstMaterial="softEdge">
          <a:bevelT w="127000" prst="artDeco"/>
        </a:sp3d>
      </dgm:spPr>
      <dgm:t>
        <a:bodyPr/>
        <a:lstStyle/>
        <a:p>
          <a:endParaRPr lang="en-US"/>
        </a:p>
      </dgm:t>
    </dgm:pt>
    <dgm:pt modelId="{C41B0661-D725-48F3-9A78-E758B5AD4E37}" type="pres">
      <dgm:prSet presAssocID="{F59CD2A6-4E13-40E9-A63D-9032C5ACCD85}" presName="Child6" presStyleLbl="node1" presStyleIdx="5" presStyleCnt="6" custScaleX="115285" custScaleY="118460">
        <dgm:presLayoutVars>
          <dgm:chMax val="0"/>
          <dgm:chPref val="0"/>
          <dgm:bulletEnabled val="1"/>
        </dgm:presLayoutVars>
      </dgm:prSet>
      <dgm:spPr/>
      <dgm:t>
        <a:bodyPr/>
        <a:lstStyle/>
        <a:p>
          <a:endParaRPr lang="en-US"/>
        </a:p>
      </dgm:t>
    </dgm:pt>
  </dgm:ptLst>
  <dgm:cxnLst>
    <dgm:cxn modelId="{AC7B7E15-E19A-4616-9DE2-3A0E6F94CE2C}" type="presOf" srcId="{D05421CA-A8BF-4FFE-A111-B7AD15F7FF52}" destId="{4CFB7764-D96A-42E6-ACFA-D1BCF02C9287}" srcOrd="0" destOrd="0" presId="urn:microsoft.com/office/officeart/2011/layout/HexagonRadial"/>
    <dgm:cxn modelId="{1AC79008-C430-45D9-9C70-190D953487E5}" type="presOf" srcId="{F6999200-C782-40DD-BF23-7FC3A3D379EA}" destId="{76C28420-ACD1-47F9-A178-09EF1FDF750F}" srcOrd="0" destOrd="0" presId="urn:microsoft.com/office/officeart/2011/layout/HexagonRadial"/>
    <dgm:cxn modelId="{BE0B4C05-B981-4EB0-81F4-2C4ECA0FFBAE}" srcId="{05C6A2F0-E4AF-4C56-A065-2C71B99A3F95}" destId="{A3232033-3D68-4674-9DDA-83D8101CCDC8}" srcOrd="4" destOrd="0" parTransId="{8CB676D0-3D7F-448A-B99B-200A697C123B}" sibTransId="{8A145958-DE4C-4EB8-A78A-8B82A65FCA12}"/>
    <dgm:cxn modelId="{214A6D9B-7370-41EC-9283-ED7E948EBA09}" srcId="{CA67BD56-114B-4E79-B52C-515D20AAA900}" destId="{05C6A2F0-E4AF-4C56-A065-2C71B99A3F95}" srcOrd="0" destOrd="0" parTransId="{114C7485-296C-4A79-B8FA-1B18DC9EF5AF}" sibTransId="{0206ACB7-073A-4656-A7A8-7385AED2796E}"/>
    <dgm:cxn modelId="{774E9C96-3D4B-4FCD-ADE0-8DF9855CA15D}" type="presOf" srcId="{F59CD2A6-4E13-40E9-A63D-9032C5ACCD85}" destId="{C41B0661-D725-48F3-9A78-E758B5AD4E37}" srcOrd="0" destOrd="0" presId="urn:microsoft.com/office/officeart/2011/layout/HexagonRadial"/>
    <dgm:cxn modelId="{EF010555-30F8-417B-A75B-15E8654ED816}" srcId="{05C6A2F0-E4AF-4C56-A065-2C71B99A3F95}" destId="{F6999200-C782-40DD-BF23-7FC3A3D379EA}" srcOrd="2" destOrd="0" parTransId="{9D611304-C5DD-44E2-AA61-30073684D589}" sibTransId="{DFB80C42-60D7-42F2-8600-6EF1A2787276}"/>
    <dgm:cxn modelId="{F5FCBC8E-5109-4EBB-8E16-ED9DE333D5C0}" type="presOf" srcId="{05C6A2F0-E4AF-4C56-A065-2C71B99A3F95}" destId="{8FD31EA5-C972-4652-83B3-5B75147F084C}" srcOrd="0" destOrd="0" presId="urn:microsoft.com/office/officeart/2011/layout/HexagonRadial"/>
    <dgm:cxn modelId="{844C8EF1-27CF-419A-86E4-CD7DF1D78134}" srcId="{05C6A2F0-E4AF-4C56-A065-2C71B99A3F95}" destId="{70125F51-D804-4BEC-BCEA-53721504B33C}" srcOrd="0" destOrd="0" parTransId="{D57C5611-1EDA-4146-9B11-74680D59FCAE}" sibTransId="{9C6C7B2B-3925-4F70-860C-E81B1839EB89}"/>
    <dgm:cxn modelId="{0B3F03A7-09C2-4709-94F6-EC87C1444DF6}" type="presOf" srcId="{CA67BD56-114B-4E79-B52C-515D20AAA900}" destId="{11F18A3B-E218-4222-B147-3C5CB0F676C7}" srcOrd="0" destOrd="0" presId="urn:microsoft.com/office/officeart/2011/layout/HexagonRadial"/>
    <dgm:cxn modelId="{1027901A-7C68-4EFC-B4D0-2661E087068A}" srcId="{05C6A2F0-E4AF-4C56-A065-2C71B99A3F95}" destId="{F59CD2A6-4E13-40E9-A63D-9032C5ACCD85}" srcOrd="5" destOrd="0" parTransId="{6B052BF6-FCF2-44C1-921D-42F84037F769}" sibTransId="{AF787896-7EE5-4F4C-B5FB-DD696264C27B}"/>
    <dgm:cxn modelId="{D803A88D-3042-4408-9451-B941F834FBD5}" srcId="{05C6A2F0-E4AF-4C56-A065-2C71B99A3F95}" destId="{6C7C40F6-BA2D-473E-B0D4-6DB8C142D70B}" srcOrd="3" destOrd="0" parTransId="{C6E061FB-2033-42E7-B383-3CA747CCC560}" sibTransId="{75224121-CD8F-4484-850F-FBBBE4F31EA8}"/>
    <dgm:cxn modelId="{33780939-EACF-41F0-A8B0-4E863B8D0D73}" type="presOf" srcId="{6C7C40F6-BA2D-473E-B0D4-6DB8C142D70B}" destId="{4FB2331D-79A7-45A6-8D4E-B74FF32E08EB}" srcOrd="0" destOrd="0" presId="urn:microsoft.com/office/officeart/2011/layout/HexagonRadial"/>
    <dgm:cxn modelId="{B8048E8A-4745-4BA5-95B4-FC684ECF1AB4}" type="presOf" srcId="{70125F51-D804-4BEC-BCEA-53721504B33C}" destId="{FE568EBE-28E9-4B80-B6E7-E18F10ADD8F8}" srcOrd="0" destOrd="0" presId="urn:microsoft.com/office/officeart/2011/layout/HexagonRadial"/>
    <dgm:cxn modelId="{AFE5708B-9954-41D1-A491-E3D77C2135FA}" type="presOf" srcId="{A3232033-3D68-4674-9DDA-83D8101CCDC8}" destId="{DF485FB0-BBDA-4E38-B6BF-3B780CA7D702}" srcOrd="0" destOrd="0" presId="urn:microsoft.com/office/officeart/2011/layout/HexagonRadial"/>
    <dgm:cxn modelId="{06460BDA-0FCD-4AEC-8DAD-C7ACDF743D7A}" srcId="{05C6A2F0-E4AF-4C56-A065-2C71B99A3F95}" destId="{D05421CA-A8BF-4FFE-A111-B7AD15F7FF52}" srcOrd="1" destOrd="0" parTransId="{7E795E4D-FAA6-41B5-8C01-0F05BCF5EB3F}" sibTransId="{F1290B5E-6066-4B67-8957-222118E3A484}"/>
    <dgm:cxn modelId="{6D1BCC88-2D0D-4BBF-AC9A-70738E7A0FA5}" type="presParOf" srcId="{11F18A3B-E218-4222-B147-3C5CB0F676C7}" destId="{8FD31EA5-C972-4652-83B3-5B75147F084C}" srcOrd="0" destOrd="0" presId="urn:microsoft.com/office/officeart/2011/layout/HexagonRadial"/>
    <dgm:cxn modelId="{014BB0BB-2D76-4D5B-812F-B78BA2B8E468}" type="presParOf" srcId="{11F18A3B-E218-4222-B147-3C5CB0F676C7}" destId="{EB02F3C2-B5DB-4EB3-8E47-A2A1D29BE7E5}" srcOrd="1" destOrd="0" presId="urn:microsoft.com/office/officeart/2011/layout/HexagonRadial"/>
    <dgm:cxn modelId="{3732A8B4-7779-4E2F-856E-29C730548E7F}" type="presParOf" srcId="{EB02F3C2-B5DB-4EB3-8E47-A2A1D29BE7E5}" destId="{D6526897-62C3-46AD-BABB-90F53B4F7511}" srcOrd="0" destOrd="0" presId="urn:microsoft.com/office/officeart/2011/layout/HexagonRadial"/>
    <dgm:cxn modelId="{0C8C98B7-6613-4666-9995-14A7BC6522F7}" type="presParOf" srcId="{11F18A3B-E218-4222-B147-3C5CB0F676C7}" destId="{FE568EBE-28E9-4B80-B6E7-E18F10ADD8F8}" srcOrd="2" destOrd="0" presId="urn:microsoft.com/office/officeart/2011/layout/HexagonRadial"/>
    <dgm:cxn modelId="{B4E95E6B-10D5-4D67-A223-69120055E139}" type="presParOf" srcId="{11F18A3B-E218-4222-B147-3C5CB0F676C7}" destId="{0C69E88C-A537-456C-9F82-999947F825A4}" srcOrd="3" destOrd="0" presId="urn:microsoft.com/office/officeart/2011/layout/HexagonRadial"/>
    <dgm:cxn modelId="{009A7A85-A8DC-4D43-A4E9-5947906659B9}" type="presParOf" srcId="{0C69E88C-A537-456C-9F82-999947F825A4}" destId="{7F2B5240-7333-4E7F-A4D3-993186E2B8BD}" srcOrd="0" destOrd="0" presId="urn:microsoft.com/office/officeart/2011/layout/HexagonRadial"/>
    <dgm:cxn modelId="{90FE6C61-B623-480A-BB3B-1D36B3493882}" type="presParOf" srcId="{11F18A3B-E218-4222-B147-3C5CB0F676C7}" destId="{4CFB7764-D96A-42E6-ACFA-D1BCF02C9287}" srcOrd="4" destOrd="0" presId="urn:microsoft.com/office/officeart/2011/layout/HexagonRadial"/>
    <dgm:cxn modelId="{C81F9C0C-6369-46E7-A0CC-3028C7722279}" type="presParOf" srcId="{11F18A3B-E218-4222-B147-3C5CB0F676C7}" destId="{3367E326-299E-4640-8512-B1FE96048100}" srcOrd="5" destOrd="0" presId="urn:microsoft.com/office/officeart/2011/layout/HexagonRadial"/>
    <dgm:cxn modelId="{525B044D-0416-4E5C-AEEB-5C6C2EF8B29B}" type="presParOf" srcId="{3367E326-299E-4640-8512-B1FE96048100}" destId="{73B724CD-A58B-4F6E-8E4C-5F6167FE68D3}" srcOrd="0" destOrd="0" presId="urn:microsoft.com/office/officeart/2011/layout/HexagonRadial"/>
    <dgm:cxn modelId="{AB7DE4D0-C78A-4BC1-9AC0-380F9D6859ED}" type="presParOf" srcId="{11F18A3B-E218-4222-B147-3C5CB0F676C7}" destId="{76C28420-ACD1-47F9-A178-09EF1FDF750F}" srcOrd="6" destOrd="0" presId="urn:microsoft.com/office/officeart/2011/layout/HexagonRadial"/>
    <dgm:cxn modelId="{8F972DF3-E630-4E67-96C4-F6C81CFCB62B}" type="presParOf" srcId="{11F18A3B-E218-4222-B147-3C5CB0F676C7}" destId="{CFDB6ACA-FC2E-4172-92BD-290975AB23F0}" srcOrd="7" destOrd="0" presId="urn:microsoft.com/office/officeart/2011/layout/HexagonRadial"/>
    <dgm:cxn modelId="{9615E1E2-3A13-40BF-83DB-B6622429E6F3}" type="presParOf" srcId="{CFDB6ACA-FC2E-4172-92BD-290975AB23F0}" destId="{25BA038C-1483-4BB9-800B-7CDD871F9011}" srcOrd="0" destOrd="0" presId="urn:microsoft.com/office/officeart/2011/layout/HexagonRadial"/>
    <dgm:cxn modelId="{BD3F262D-C95E-4191-8789-F5349FA3A386}" type="presParOf" srcId="{11F18A3B-E218-4222-B147-3C5CB0F676C7}" destId="{4FB2331D-79A7-45A6-8D4E-B74FF32E08EB}" srcOrd="8" destOrd="0" presId="urn:microsoft.com/office/officeart/2011/layout/HexagonRadial"/>
    <dgm:cxn modelId="{FDBE2465-56EA-466D-A1FA-934F89C19B0B}" type="presParOf" srcId="{11F18A3B-E218-4222-B147-3C5CB0F676C7}" destId="{2A35337D-A26C-4BA5-9552-3D765D4D5F98}" srcOrd="9" destOrd="0" presId="urn:microsoft.com/office/officeart/2011/layout/HexagonRadial"/>
    <dgm:cxn modelId="{101DF294-DA37-4EF5-971E-B92F0E894D84}" type="presParOf" srcId="{2A35337D-A26C-4BA5-9552-3D765D4D5F98}" destId="{4E303B4A-83D3-47B7-92FC-A1641B823A37}" srcOrd="0" destOrd="0" presId="urn:microsoft.com/office/officeart/2011/layout/HexagonRadial"/>
    <dgm:cxn modelId="{E350C60E-69F6-428B-BDB3-40BC827C15E6}" type="presParOf" srcId="{11F18A3B-E218-4222-B147-3C5CB0F676C7}" destId="{DF485FB0-BBDA-4E38-B6BF-3B780CA7D702}" srcOrd="10" destOrd="0" presId="urn:microsoft.com/office/officeart/2011/layout/HexagonRadial"/>
    <dgm:cxn modelId="{52823475-C9EA-41B2-A03C-CBDB87CB9FF0}" type="presParOf" srcId="{11F18A3B-E218-4222-B147-3C5CB0F676C7}" destId="{CF41C3D2-B9E2-43DC-B01B-BC2CF8772E9D}" srcOrd="11" destOrd="0" presId="urn:microsoft.com/office/officeart/2011/layout/HexagonRadial"/>
    <dgm:cxn modelId="{35D893B8-6918-4B87-861E-018B2E1493E7}" type="presParOf" srcId="{CF41C3D2-B9E2-43DC-B01B-BC2CF8772E9D}" destId="{14A60FF2-7CA0-4A39-BF94-DF231716036F}" srcOrd="0" destOrd="0" presId="urn:microsoft.com/office/officeart/2011/layout/HexagonRadial"/>
    <dgm:cxn modelId="{347E995E-8F3E-4A72-84F6-B88A45827F11}" type="presParOf" srcId="{11F18A3B-E218-4222-B147-3C5CB0F676C7}" destId="{C41B0661-D725-48F3-9A78-E758B5AD4E37}"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AE67F5-2C18-4F83-B7EF-6D294E4DB354}"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D2254AE4-4762-4717-88BC-3397EA13012F}">
      <dgm:prSet phldrT="[Text]" custT="1"/>
      <dgm:spPr/>
      <dgm:t>
        <a:bodyPr/>
        <a:lstStyle/>
        <a:p>
          <a:r>
            <a:rPr lang="fi-FI" sz="1200" dirty="0" smtClean="0"/>
            <a:t>Pemilikan Penyedia Latihan Kemahiran atau Pusat Bertauliah</a:t>
          </a:r>
          <a:endParaRPr lang="en-US" sz="1200" dirty="0"/>
        </a:p>
      </dgm:t>
    </dgm:pt>
    <dgm:pt modelId="{15A3574A-D04D-4A5C-92CA-4F8DEB71356E}" type="parTrans" cxnId="{31A7F39C-8984-45CD-ACDF-CCA5995DD6BA}">
      <dgm:prSet/>
      <dgm:spPr/>
      <dgm:t>
        <a:bodyPr/>
        <a:lstStyle/>
        <a:p>
          <a:endParaRPr lang="en-US" sz="1400"/>
        </a:p>
      </dgm:t>
    </dgm:pt>
    <dgm:pt modelId="{05513E47-7028-4A43-85C7-3C712CA983AD}" type="sibTrans" cxnId="{31A7F39C-8984-45CD-ACDF-CCA5995DD6BA}">
      <dgm:prSet/>
      <dgm:spPr/>
      <dgm:t>
        <a:bodyPr/>
        <a:lstStyle/>
        <a:p>
          <a:endParaRPr lang="en-US" sz="1400"/>
        </a:p>
      </dgm:t>
    </dgm:pt>
    <dgm:pt modelId="{15B4DF7A-4437-4C62-895A-F6C5783B9741}">
      <dgm:prSet phldrT="[Text]" custT="1"/>
      <dgm:spPr/>
      <dgm:t>
        <a:bodyPr/>
        <a:lstStyle/>
        <a:p>
          <a:r>
            <a:rPr lang="en-US" sz="1400" dirty="0" err="1" smtClean="0"/>
            <a:t>Premis</a:t>
          </a:r>
          <a:r>
            <a:rPr lang="en-US" sz="1400" dirty="0" smtClean="0"/>
            <a:t> </a:t>
          </a:r>
          <a:r>
            <a:rPr lang="en-US" sz="1400" dirty="0" err="1" smtClean="0"/>
            <a:t>Latihan</a:t>
          </a:r>
          <a:endParaRPr lang="en-US" sz="1400" dirty="0"/>
        </a:p>
      </dgm:t>
    </dgm:pt>
    <dgm:pt modelId="{8B1093C3-B19F-45A0-AD24-8B599AB885B0}" type="parTrans" cxnId="{1893A53B-09D9-466E-8652-06BF3BC469C6}">
      <dgm:prSet/>
      <dgm:spPr/>
      <dgm:t>
        <a:bodyPr/>
        <a:lstStyle/>
        <a:p>
          <a:endParaRPr lang="en-US" sz="1400"/>
        </a:p>
      </dgm:t>
    </dgm:pt>
    <dgm:pt modelId="{3224D5D2-7E35-4CEF-99C4-A0621A1EAF8F}" type="sibTrans" cxnId="{1893A53B-09D9-466E-8652-06BF3BC469C6}">
      <dgm:prSet/>
      <dgm:spPr/>
      <dgm:t>
        <a:bodyPr/>
        <a:lstStyle/>
        <a:p>
          <a:endParaRPr lang="en-US" sz="1400"/>
        </a:p>
      </dgm:t>
    </dgm:pt>
    <dgm:pt modelId="{178A2D0E-D334-4E1C-AA12-056C52998E2F}">
      <dgm:prSet phldrT="[Text]" custT="1"/>
      <dgm:spPr/>
      <dgm:t>
        <a:bodyPr/>
        <a:lstStyle/>
        <a:p>
          <a:r>
            <a:rPr lang="en-US" sz="1400" dirty="0" smtClean="0"/>
            <a:t>Nama </a:t>
          </a:r>
          <a:r>
            <a:rPr lang="en-US" sz="1400" dirty="0" err="1" smtClean="0"/>
            <a:t>Pusat</a:t>
          </a:r>
          <a:r>
            <a:rPr lang="en-US" sz="1400" dirty="0" smtClean="0"/>
            <a:t> </a:t>
          </a:r>
          <a:r>
            <a:rPr lang="en-US" sz="1400" dirty="0" err="1" smtClean="0"/>
            <a:t>Bertauliah</a:t>
          </a:r>
          <a:endParaRPr lang="en-US" sz="1400" dirty="0"/>
        </a:p>
      </dgm:t>
    </dgm:pt>
    <dgm:pt modelId="{E1DB9E86-D552-445B-83E2-10038896F07A}" type="parTrans" cxnId="{E9139FC8-9074-4ED3-9BE9-BCEBE4EE2C49}">
      <dgm:prSet/>
      <dgm:spPr/>
      <dgm:t>
        <a:bodyPr/>
        <a:lstStyle/>
        <a:p>
          <a:endParaRPr lang="en-US" sz="1400"/>
        </a:p>
      </dgm:t>
    </dgm:pt>
    <dgm:pt modelId="{34E68F45-D325-4F30-922C-B96F248C28E9}" type="sibTrans" cxnId="{E9139FC8-9074-4ED3-9BE9-BCEBE4EE2C49}">
      <dgm:prSet/>
      <dgm:spPr/>
      <dgm:t>
        <a:bodyPr/>
        <a:lstStyle/>
        <a:p>
          <a:endParaRPr lang="en-US" sz="1400"/>
        </a:p>
      </dgm:t>
    </dgm:pt>
    <dgm:pt modelId="{76AE1BE0-D056-431B-8843-C95AECC29D63}">
      <dgm:prSet custT="1"/>
      <dgm:spPr/>
      <dgm:t>
        <a:bodyPr/>
        <a:lstStyle/>
        <a:p>
          <a:r>
            <a:rPr lang="en-US" sz="1400" dirty="0" err="1" smtClean="0"/>
            <a:t>Kurikulum</a:t>
          </a:r>
          <a:r>
            <a:rPr lang="en-US" sz="1400" dirty="0" smtClean="0"/>
            <a:t> </a:t>
          </a:r>
          <a:r>
            <a:rPr lang="en-US" sz="1400" dirty="0" err="1" smtClean="0"/>
            <a:t>Latihan</a:t>
          </a:r>
          <a:endParaRPr lang="en-US" sz="1400" dirty="0"/>
        </a:p>
      </dgm:t>
    </dgm:pt>
    <dgm:pt modelId="{764E650F-3464-494F-85F6-5C80F6734C91}" type="parTrans" cxnId="{C592F350-B323-47B9-93FE-7410566C6FB9}">
      <dgm:prSet/>
      <dgm:spPr/>
      <dgm:t>
        <a:bodyPr/>
        <a:lstStyle/>
        <a:p>
          <a:endParaRPr lang="en-US" sz="1400"/>
        </a:p>
      </dgm:t>
    </dgm:pt>
    <dgm:pt modelId="{F4107149-4E19-4216-990F-416FDBEB8F44}" type="sibTrans" cxnId="{C592F350-B323-47B9-93FE-7410566C6FB9}">
      <dgm:prSet/>
      <dgm:spPr/>
      <dgm:t>
        <a:bodyPr/>
        <a:lstStyle/>
        <a:p>
          <a:endParaRPr lang="en-US" sz="1400"/>
        </a:p>
      </dgm:t>
    </dgm:pt>
    <dgm:pt modelId="{1EC0023D-D732-4B33-83EC-63BA2AFACCB2}">
      <dgm:prSet custT="1"/>
      <dgm:spPr/>
      <dgm:t>
        <a:bodyPr/>
        <a:lstStyle/>
        <a:p>
          <a:r>
            <a:rPr lang="en-US" sz="1400" dirty="0" err="1" smtClean="0"/>
            <a:t>Kemudahan</a:t>
          </a:r>
          <a:r>
            <a:rPr lang="en-US" sz="1400" dirty="0" smtClean="0"/>
            <a:t> </a:t>
          </a:r>
          <a:r>
            <a:rPr lang="en-US" sz="1400" dirty="0" err="1" smtClean="0"/>
            <a:t>Fizikal</a:t>
          </a:r>
          <a:endParaRPr lang="en-US" sz="1400" dirty="0"/>
        </a:p>
      </dgm:t>
    </dgm:pt>
    <dgm:pt modelId="{243DF12F-2EF9-42AC-B33C-F5FDA12E1177}" type="parTrans" cxnId="{BA1DFFF5-7AC4-45F0-A369-7ED7EC6A97A0}">
      <dgm:prSet/>
      <dgm:spPr/>
      <dgm:t>
        <a:bodyPr/>
        <a:lstStyle/>
        <a:p>
          <a:endParaRPr lang="en-US" sz="1400"/>
        </a:p>
      </dgm:t>
    </dgm:pt>
    <dgm:pt modelId="{792E7982-186A-4CB1-BDC9-E4F940590D5A}" type="sibTrans" cxnId="{BA1DFFF5-7AC4-45F0-A369-7ED7EC6A97A0}">
      <dgm:prSet/>
      <dgm:spPr/>
      <dgm:t>
        <a:bodyPr/>
        <a:lstStyle/>
        <a:p>
          <a:endParaRPr lang="en-US" sz="1400"/>
        </a:p>
      </dgm:t>
    </dgm:pt>
    <dgm:pt modelId="{0334E21A-02A7-46BC-88A3-694A8D02CD7A}">
      <dgm:prSet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1400" b="1" dirty="0" smtClean="0">
              <a:solidFill>
                <a:schemeClr val="tx1"/>
              </a:solidFill>
            </a:rPr>
            <a:t>PERSONEL PENTAULIAHAN</a:t>
          </a:r>
          <a:endParaRPr lang="en-US" sz="1400" b="1" dirty="0">
            <a:solidFill>
              <a:schemeClr val="tx1"/>
            </a:solidFill>
          </a:endParaRPr>
        </a:p>
      </dgm:t>
    </dgm:pt>
    <dgm:pt modelId="{D58A6EEB-E43B-4846-8012-70E9B18D44F0}" type="parTrans" cxnId="{440DA60F-69D5-4DFB-A989-F4E757831278}">
      <dgm:prSet/>
      <dgm:spPr/>
      <dgm:t>
        <a:bodyPr/>
        <a:lstStyle/>
        <a:p>
          <a:endParaRPr lang="en-US" sz="1400"/>
        </a:p>
      </dgm:t>
    </dgm:pt>
    <dgm:pt modelId="{89BB3303-122B-403C-8ABD-82EFD288A564}" type="sibTrans" cxnId="{440DA60F-69D5-4DFB-A989-F4E757831278}">
      <dgm:prSet/>
      <dgm:spPr/>
      <dgm:t>
        <a:bodyPr/>
        <a:lstStyle/>
        <a:p>
          <a:endParaRPr lang="en-US" sz="1400"/>
        </a:p>
      </dgm:t>
    </dgm:pt>
    <dgm:pt modelId="{586526AD-C796-44E2-AD65-0E909CC1E1B0}" type="pres">
      <dgm:prSet presAssocID="{9DAE67F5-2C18-4F83-B7EF-6D294E4DB354}" presName="Name0" presStyleCnt="0">
        <dgm:presLayoutVars>
          <dgm:chMax val="7"/>
          <dgm:chPref val="7"/>
          <dgm:dir/>
        </dgm:presLayoutVars>
      </dgm:prSet>
      <dgm:spPr/>
      <dgm:t>
        <a:bodyPr/>
        <a:lstStyle/>
        <a:p>
          <a:endParaRPr lang="en-US"/>
        </a:p>
      </dgm:t>
    </dgm:pt>
    <dgm:pt modelId="{43C71293-5AA2-463E-B4AC-9317350C5584}" type="pres">
      <dgm:prSet presAssocID="{9DAE67F5-2C18-4F83-B7EF-6D294E4DB354}" presName="Name1" presStyleCnt="0"/>
      <dgm:spPr/>
      <dgm:t>
        <a:bodyPr/>
        <a:lstStyle/>
        <a:p>
          <a:endParaRPr lang="en-US"/>
        </a:p>
      </dgm:t>
    </dgm:pt>
    <dgm:pt modelId="{A0A2DDCD-AB20-4498-8CBD-33D60545E463}" type="pres">
      <dgm:prSet presAssocID="{9DAE67F5-2C18-4F83-B7EF-6D294E4DB354}" presName="cycle" presStyleCnt="0"/>
      <dgm:spPr/>
      <dgm:t>
        <a:bodyPr/>
        <a:lstStyle/>
        <a:p>
          <a:endParaRPr lang="en-US"/>
        </a:p>
      </dgm:t>
    </dgm:pt>
    <dgm:pt modelId="{4BA3F076-5D16-4701-8D6E-F9D70BD659F6}" type="pres">
      <dgm:prSet presAssocID="{9DAE67F5-2C18-4F83-B7EF-6D294E4DB354}" presName="srcNode" presStyleLbl="node1" presStyleIdx="0" presStyleCnt="6"/>
      <dgm:spPr/>
      <dgm:t>
        <a:bodyPr/>
        <a:lstStyle/>
        <a:p>
          <a:endParaRPr lang="en-US"/>
        </a:p>
      </dgm:t>
    </dgm:pt>
    <dgm:pt modelId="{8308981C-BF10-4E97-A359-787E49EBDA49}" type="pres">
      <dgm:prSet presAssocID="{9DAE67F5-2C18-4F83-B7EF-6D294E4DB354}" presName="conn" presStyleLbl="parChTrans1D2" presStyleIdx="0" presStyleCnt="1"/>
      <dgm:spPr/>
      <dgm:t>
        <a:bodyPr/>
        <a:lstStyle/>
        <a:p>
          <a:endParaRPr lang="en-US"/>
        </a:p>
      </dgm:t>
    </dgm:pt>
    <dgm:pt modelId="{18CB4990-989C-4F3A-8854-E86E7AE17763}" type="pres">
      <dgm:prSet presAssocID="{9DAE67F5-2C18-4F83-B7EF-6D294E4DB354}" presName="extraNode" presStyleLbl="node1" presStyleIdx="0" presStyleCnt="6"/>
      <dgm:spPr/>
      <dgm:t>
        <a:bodyPr/>
        <a:lstStyle/>
        <a:p>
          <a:endParaRPr lang="en-US"/>
        </a:p>
      </dgm:t>
    </dgm:pt>
    <dgm:pt modelId="{64F092A0-3B38-4F06-89A8-1F6405E6BFCA}" type="pres">
      <dgm:prSet presAssocID="{9DAE67F5-2C18-4F83-B7EF-6D294E4DB354}" presName="dstNode" presStyleLbl="node1" presStyleIdx="0" presStyleCnt="6"/>
      <dgm:spPr/>
      <dgm:t>
        <a:bodyPr/>
        <a:lstStyle/>
        <a:p>
          <a:endParaRPr lang="en-US"/>
        </a:p>
      </dgm:t>
    </dgm:pt>
    <dgm:pt modelId="{1A314F97-8AD9-4F6B-A364-6730EBAD220C}" type="pres">
      <dgm:prSet presAssocID="{D2254AE4-4762-4717-88BC-3397EA13012F}" presName="text_1" presStyleLbl="node1" presStyleIdx="0" presStyleCnt="6">
        <dgm:presLayoutVars>
          <dgm:bulletEnabled val="1"/>
        </dgm:presLayoutVars>
      </dgm:prSet>
      <dgm:spPr/>
      <dgm:t>
        <a:bodyPr/>
        <a:lstStyle/>
        <a:p>
          <a:endParaRPr lang="en-US"/>
        </a:p>
      </dgm:t>
    </dgm:pt>
    <dgm:pt modelId="{40FFBDFF-08F1-4599-B002-9618B1C1CEEC}" type="pres">
      <dgm:prSet presAssocID="{D2254AE4-4762-4717-88BC-3397EA13012F}" presName="accent_1" presStyleCnt="0"/>
      <dgm:spPr/>
      <dgm:t>
        <a:bodyPr/>
        <a:lstStyle/>
        <a:p>
          <a:endParaRPr lang="en-US"/>
        </a:p>
      </dgm:t>
    </dgm:pt>
    <dgm:pt modelId="{C960542E-DED2-4F32-88AA-174B7469C4D6}" type="pres">
      <dgm:prSet presAssocID="{D2254AE4-4762-4717-88BC-3397EA13012F}" presName="accentRepeatNode" presStyleLbl="solidFgAcc1" presStyleIdx="0" presStyleCnt="6"/>
      <dgm:spPr/>
      <dgm:t>
        <a:bodyPr/>
        <a:lstStyle/>
        <a:p>
          <a:endParaRPr lang="en-US"/>
        </a:p>
      </dgm:t>
    </dgm:pt>
    <dgm:pt modelId="{6158B8A6-4615-4481-8F19-798197362CD5}" type="pres">
      <dgm:prSet presAssocID="{15B4DF7A-4437-4C62-895A-F6C5783B9741}" presName="text_2" presStyleLbl="node1" presStyleIdx="1" presStyleCnt="6">
        <dgm:presLayoutVars>
          <dgm:bulletEnabled val="1"/>
        </dgm:presLayoutVars>
      </dgm:prSet>
      <dgm:spPr/>
      <dgm:t>
        <a:bodyPr/>
        <a:lstStyle/>
        <a:p>
          <a:endParaRPr lang="en-US"/>
        </a:p>
      </dgm:t>
    </dgm:pt>
    <dgm:pt modelId="{18ED6A00-E472-4712-AE56-1C457C558A3D}" type="pres">
      <dgm:prSet presAssocID="{15B4DF7A-4437-4C62-895A-F6C5783B9741}" presName="accent_2" presStyleCnt="0"/>
      <dgm:spPr/>
      <dgm:t>
        <a:bodyPr/>
        <a:lstStyle/>
        <a:p>
          <a:endParaRPr lang="en-US"/>
        </a:p>
      </dgm:t>
    </dgm:pt>
    <dgm:pt modelId="{7E2EED16-9620-4F5A-9A97-987EB526A28E}" type="pres">
      <dgm:prSet presAssocID="{15B4DF7A-4437-4C62-895A-F6C5783B9741}" presName="accentRepeatNode" presStyleLbl="solidFgAcc1" presStyleIdx="1" presStyleCnt="6"/>
      <dgm:spPr/>
      <dgm:t>
        <a:bodyPr/>
        <a:lstStyle/>
        <a:p>
          <a:endParaRPr lang="en-US"/>
        </a:p>
      </dgm:t>
    </dgm:pt>
    <dgm:pt modelId="{C65FF8EA-6799-427F-B311-B7392100E8BA}" type="pres">
      <dgm:prSet presAssocID="{178A2D0E-D334-4E1C-AA12-056C52998E2F}" presName="text_3" presStyleLbl="node1" presStyleIdx="2" presStyleCnt="6">
        <dgm:presLayoutVars>
          <dgm:bulletEnabled val="1"/>
        </dgm:presLayoutVars>
      </dgm:prSet>
      <dgm:spPr/>
      <dgm:t>
        <a:bodyPr/>
        <a:lstStyle/>
        <a:p>
          <a:endParaRPr lang="en-US"/>
        </a:p>
      </dgm:t>
    </dgm:pt>
    <dgm:pt modelId="{06EA9924-2535-40E9-A814-E4ABA80D99B0}" type="pres">
      <dgm:prSet presAssocID="{178A2D0E-D334-4E1C-AA12-056C52998E2F}" presName="accent_3" presStyleCnt="0"/>
      <dgm:spPr/>
      <dgm:t>
        <a:bodyPr/>
        <a:lstStyle/>
        <a:p>
          <a:endParaRPr lang="en-US"/>
        </a:p>
      </dgm:t>
    </dgm:pt>
    <dgm:pt modelId="{5C657B2A-C914-4F16-98F5-B38715B4352B}" type="pres">
      <dgm:prSet presAssocID="{178A2D0E-D334-4E1C-AA12-056C52998E2F}" presName="accentRepeatNode" presStyleLbl="solidFgAcc1" presStyleIdx="2" presStyleCnt="6"/>
      <dgm:spPr/>
      <dgm:t>
        <a:bodyPr/>
        <a:lstStyle/>
        <a:p>
          <a:endParaRPr lang="en-US"/>
        </a:p>
      </dgm:t>
    </dgm:pt>
    <dgm:pt modelId="{A9464A0D-4469-4585-8FBC-239FDBB5AFE9}" type="pres">
      <dgm:prSet presAssocID="{76AE1BE0-D056-431B-8843-C95AECC29D63}" presName="text_4" presStyleLbl="node1" presStyleIdx="3" presStyleCnt="6">
        <dgm:presLayoutVars>
          <dgm:bulletEnabled val="1"/>
        </dgm:presLayoutVars>
      </dgm:prSet>
      <dgm:spPr/>
      <dgm:t>
        <a:bodyPr/>
        <a:lstStyle/>
        <a:p>
          <a:endParaRPr lang="en-US"/>
        </a:p>
      </dgm:t>
    </dgm:pt>
    <dgm:pt modelId="{A9BE3174-F27C-4847-ADF4-C65FD22C0A10}" type="pres">
      <dgm:prSet presAssocID="{76AE1BE0-D056-431B-8843-C95AECC29D63}" presName="accent_4" presStyleCnt="0"/>
      <dgm:spPr/>
      <dgm:t>
        <a:bodyPr/>
        <a:lstStyle/>
        <a:p>
          <a:endParaRPr lang="en-US"/>
        </a:p>
      </dgm:t>
    </dgm:pt>
    <dgm:pt modelId="{D158EA00-C6FE-46A1-8264-E7DF5B8590E9}" type="pres">
      <dgm:prSet presAssocID="{76AE1BE0-D056-431B-8843-C95AECC29D63}" presName="accentRepeatNode" presStyleLbl="solidFgAcc1" presStyleIdx="3" presStyleCnt="6"/>
      <dgm:spPr/>
      <dgm:t>
        <a:bodyPr/>
        <a:lstStyle/>
        <a:p>
          <a:endParaRPr lang="en-US"/>
        </a:p>
      </dgm:t>
    </dgm:pt>
    <dgm:pt modelId="{B4A6A4C7-F3A2-4A6C-8EAB-B65212300F31}" type="pres">
      <dgm:prSet presAssocID="{1EC0023D-D732-4B33-83EC-63BA2AFACCB2}" presName="text_5" presStyleLbl="node1" presStyleIdx="4" presStyleCnt="6">
        <dgm:presLayoutVars>
          <dgm:bulletEnabled val="1"/>
        </dgm:presLayoutVars>
      </dgm:prSet>
      <dgm:spPr/>
      <dgm:t>
        <a:bodyPr/>
        <a:lstStyle/>
        <a:p>
          <a:endParaRPr lang="en-US"/>
        </a:p>
      </dgm:t>
    </dgm:pt>
    <dgm:pt modelId="{B4F9331B-71A6-4456-B7A0-20D0A6C7BF47}" type="pres">
      <dgm:prSet presAssocID="{1EC0023D-D732-4B33-83EC-63BA2AFACCB2}" presName="accent_5" presStyleCnt="0"/>
      <dgm:spPr/>
      <dgm:t>
        <a:bodyPr/>
        <a:lstStyle/>
        <a:p>
          <a:endParaRPr lang="en-US"/>
        </a:p>
      </dgm:t>
    </dgm:pt>
    <dgm:pt modelId="{DACDA3E4-C9F0-4FEC-9285-E0B8B43740CE}" type="pres">
      <dgm:prSet presAssocID="{1EC0023D-D732-4B33-83EC-63BA2AFACCB2}" presName="accentRepeatNode" presStyleLbl="solidFgAcc1" presStyleIdx="4" presStyleCnt="6"/>
      <dgm:spPr/>
      <dgm:t>
        <a:bodyPr/>
        <a:lstStyle/>
        <a:p>
          <a:endParaRPr lang="en-US"/>
        </a:p>
      </dgm:t>
    </dgm:pt>
    <dgm:pt modelId="{7F1022C7-99E6-4042-BD07-622B19689F69}" type="pres">
      <dgm:prSet presAssocID="{0334E21A-02A7-46BC-88A3-694A8D02CD7A}" presName="text_6" presStyleLbl="node1" presStyleIdx="5" presStyleCnt="6">
        <dgm:presLayoutVars>
          <dgm:bulletEnabled val="1"/>
        </dgm:presLayoutVars>
      </dgm:prSet>
      <dgm:spPr/>
      <dgm:t>
        <a:bodyPr/>
        <a:lstStyle/>
        <a:p>
          <a:endParaRPr lang="en-US"/>
        </a:p>
      </dgm:t>
    </dgm:pt>
    <dgm:pt modelId="{0E613014-C823-47B4-BCD1-EC43F7D9872C}" type="pres">
      <dgm:prSet presAssocID="{0334E21A-02A7-46BC-88A3-694A8D02CD7A}" presName="accent_6" presStyleCnt="0"/>
      <dgm:spPr/>
      <dgm:t>
        <a:bodyPr/>
        <a:lstStyle/>
        <a:p>
          <a:endParaRPr lang="en-US"/>
        </a:p>
      </dgm:t>
    </dgm:pt>
    <dgm:pt modelId="{CECDEB6F-2AAF-4D14-AE59-B9E856BC032F}" type="pres">
      <dgm:prSet presAssocID="{0334E21A-02A7-46BC-88A3-694A8D02CD7A}" presName="accentRepeatNode" presStyleLbl="solidFgAcc1" presStyleIdx="5" presStyleCnt="6"/>
      <dgm:spPr>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endParaRPr lang="en-US"/>
        </a:p>
      </dgm:t>
    </dgm:pt>
  </dgm:ptLst>
  <dgm:cxnLst>
    <dgm:cxn modelId="{440DA60F-69D5-4DFB-A989-F4E757831278}" srcId="{9DAE67F5-2C18-4F83-B7EF-6D294E4DB354}" destId="{0334E21A-02A7-46BC-88A3-694A8D02CD7A}" srcOrd="5" destOrd="0" parTransId="{D58A6EEB-E43B-4846-8012-70E9B18D44F0}" sibTransId="{89BB3303-122B-403C-8ABD-82EFD288A564}"/>
    <dgm:cxn modelId="{11A7F86B-7E73-4D03-9094-50705C4A2905}" type="presOf" srcId="{15B4DF7A-4437-4C62-895A-F6C5783B9741}" destId="{6158B8A6-4615-4481-8F19-798197362CD5}" srcOrd="0" destOrd="0" presId="urn:microsoft.com/office/officeart/2008/layout/VerticalCurvedList"/>
    <dgm:cxn modelId="{D71C4888-1E10-4507-9C80-3DBED103A82C}" type="presOf" srcId="{76AE1BE0-D056-431B-8843-C95AECC29D63}" destId="{A9464A0D-4469-4585-8FBC-239FDBB5AFE9}" srcOrd="0" destOrd="0" presId="urn:microsoft.com/office/officeart/2008/layout/VerticalCurvedList"/>
    <dgm:cxn modelId="{385DE11F-3F46-4208-949B-D8EE5FEEE7CB}" type="presOf" srcId="{05513E47-7028-4A43-85C7-3C712CA983AD}" destId="{8308981C-BF10-4E97-A359-787E49EBDA49}" srcOrd="0" destOrd="0" presId="urn:microsoft.com/office/officeart/2008/layout/VerticalCurvedList"/>
    <dgm:cxn modelId="{C592F350-B323-47B9-93FE-7410566C6FB9}" srcId="{9DAE67F5-2C18-4F83-B7EF-6D294E4DB354}" destId="{76AE1BE0-D056-431B-8843-C95AECC29D63}" srcOrd="3" destOrd="0" parTransId="{764E650F-3464-494F-85F6-5C80F6734C91}" sibTransId="{F4107149-4E19-4216-990F-416FDBEB8F44}"/>
    <dgm:cxn modelId="{3BB74FDD-87A2-4026-9526-107DDC19ED76}" type="presOf" srcId="{9DAE67F5-2C18-4F83-B7EF-6D294E4DB354}" destId="{586526AD-C796-44E2-AD65-0E909CC1E1B0}" srcOrd="0" destOrd="0" presId="urn:microsoft.com/office/officeart/2008/layout/VerticalCurvedList"/>
    <dgm:cxn modelId="{2BC22183-39BF-4559-9CC8-72990A2E92E2}" type="presOf" srcId="{178A2D0E-D334-4E1C-AA12-056C52998E2F}" destId="{C65FF8EA-6799-427F-B311-B7392100E8BA}" srcOrd="0" destOrd="0" presId="urn:microsoft.com/office/officeart/2008/layout/VerticalCurvedList"/>
    <dgm:cxn modelId="{E9139FC8-9074-4ED3-9BE9-BCEBE4EE2C49}" srcId="{9DAE67F5-2C18-4F83-B7EF-6D294E4DB354}" destId="{178A2D0E-D334-4E1C-AA12-056C52998E2F}" srcOrd="2" destOrd="0" parTransId="{E1DB9E86-D552-445B-83E2-10038896F07A}" sibTransId="{34E68F45-D325-4F30-922C-B96F248C28E9}"/>
    <dgm:cxn modelId="{F9F77949-3BD3-453C-B773-79FAA9351310}" type="presOf" srcId="{D2254AE4-4762-4717-88BC-3397EA13012F}" destId="{1A314F97-8AD9-4F6B-A364-6730EBAD220C}" srcOrd="0" destOrd="0" presId="urn:microsoft.com/office/officeart/2008/layout/VerticalCurvedList"/>
    <dgm:cxn modelId="{BD764938-7FAE-4DCD-ABCB-F9B33F2279BD}" type="presOf" srcId="{1EC0023D-D732-4B33-83EC-63BA2AFACCB2}" destId="{B4A6A4C7-F3A2-4A6C-8EAB-B65212300F31}" srcOrd="0" destOrd="0" presId="urn:microsoft.com/office/officeart/2008/layout/VerticalCurvedList"/>
    <dgm:cxn modelId="{31A7F39C-8984-45CD-ACDF-CCA5995DD6BA}" srcId="{9DAE67F5-2C18-4F83-B7EF-6D294E4DB354}" destId="{D2254AE4-4762-4717-88BC-3397EA13012F}" srcOrd="0" destOrd="0" parTransId="{15A3574A-D04D-4A5C-92CA-4F8DEB71356E}" sibTransId="{05513E47-7028-4A43-85C7-3C712CA983AD}"/>
    <dgm:cxn modelId="{0CE6A0B4-16CE-46ED-A1C8-C2E79AB23F23}" type="presOf" srcId="{0334E21A-02A7-46BC-88A3-694A8D02CD7A}" destId="{7F1022C7-99E6-4042-BD07-622B19689F69}" srcOrd="0" destOrd="0" presId="urn:microsoft.com/office/officeart/2008/layout/VerticalCurvedList"/>
    <dgm:cxn modelId="{1893A53B-09D9-466E-8652-06BF3BC469C6}" srcId="{9DAE67F5-2C18-4F83-B7EF-6D294E4DB354}" destId="{15B4DF7A-4437-4C62-895A-F6C5783B9741}" srcOrd="1" destOrd="0" parTransId="{8B1093C3-B19F-45A0-AD24-8B599AB885B0}" sibTransId="{3224D5D2-7E35-4CEF-99C4-A0621A1EAF8F}"/>
    <dgm:cxn modelId="{BA1DFFF5-7AC4-45F0-A369-7ED7EC6A97A0}" srcId="{9DAE67F5-2C18-4F83-B7EF-6D294E4DB354}" destId="{1EC0023D-D732-4B33-83EC-63BA2AFACCB2}" srcOrd="4" destOrd="0" parTransId="{243DF12F-2EF9-42AC-B33C-F5FDA12E1177}" sibTransId="{792E7982-186A-4CB1-BDC9-E4F940590D5A}"/>
    <dgm:cxn modelId="{13E8B2DB-A72E-46A8-AA1D-E9867EB9D9FE}" type="presParOf" srcId="{586526AD-C796-44E2-AD65-0E909CC1E1B0}" destId="{43C71293-5AA2-463E-B4AC-9317350C5584}" srcOrd="0" destOrd="0" presId="urn:microsoft.com/office/officeart/2008/layout/VerticalCurvedList"/>
    <dgm:cxn modelId="{7AE36D6E-90A7-4E75-A33F-09000D882538}" type="presParOf" srcId="{43C71293-5AA2-463E-B4AC-9317350C5584}" destId="{A0A2DDCD-AB20-4498-8CBD-33D60545E463}" srcOrd="0" destOrd="0" presId="urn:microsoft.com/office/officeart/2008/layout/VerticalCurvedList"/>
    <dgm:cxn modelId="{FC8BE19C-A1C4-487D-846E-B1A8407549E5}" type="presParOf" srcId="{A0A2DDCD-AB20-4498-8CBD-33D60545E463}" destId="{4BA3F076-5D16-4701-8D6E-F9D70BD659F6}" srcOrd="0" destOrd="0" presId="urn:microsoft.com/office/officeart/2008/layout/VerticalCurvedList"/>
    <dgm:cxn modelId="{F414C497-E30C-4815-9C30-86093EB8A28B}" type="presParOf" srcId="{A0A2DDCD-AB20-4498-8CBD-33D60545E463}" destId="{8308981C-BF10-4E97-A359-787E49EBDA49}" srcOrd="1" destOrd="0" presId="urn:microsoft.com/office/officeart/2008/layout/VerticalCurvedList"/>
    <dgm:cxn modelId="{70547B05-93F3-47D3-9A02-6507B96A345C}" type="presParOf" srcId="{A0A2DDCD-AB20-4498-8CBD-33D60545E463}" destId="{18CB4990-989C-4F3A-8854-E86E7AE17763}" srcOrd="2" destOrd="0" presId="urn:microsoft.com/office/officeart/2008/layout/VerticalCurvedList"/>
    <dgm:cxn modelId="{4056BCC8-CDB4-410E-857B-7320B87A26CB}" type="presParOf" srcId="{A0A2DDCD-AB20-4498-8CBD-33D60545E463}" destId="{64F092A0-3B38-4F06-89A8-1F6405E6BFCA}" srcOrd="3" destOrd="0" presId="urn:microsoft.com/office/officeart/2008/layout/VerticalCurvedList"/>
    <dgm:cxn modelId="{913AAD1A-F4C3-4A88-93A0-677E89FA6CA6}" type="presParOf" srcId="{43C71293-5AA2-463E-B4AC-9317350C5584}" destId="{1A314F97-8AD9-4F6B-A364-6730EBAD220C}" srcOrd="1" destOrd="0" presId="urn:microsoft.com/office/officeart/2008/layout/VerticalCurvedList"/>
    <dgm:cxn modelId="{DB76A9AA-50BB-4A42-BE2D-C174B4B5B334}" type="presParOf" srcId="{43C71293-5AA2-463E-B4AC-9317350C5584}" destId="{40FFBDFF-08F1-4599-B002-9618B1C1CEEC}" srcOrd="2" destOrd="0" presId="urn:microsoft.com/office/officeart/2008/layout/VerticalCurvedList"/>
    <dgm:cxn modelId="{B2B3BB75-B17C-4B62-98B5-FFFFB0DE7712}" type="presParOf" srcId="{40FFBDFF-08F1-4599-B002-9618B1C1CEEC}" destId="{C960542E-DED2-4F32-88AA-174B7469C4D6}" srcOrd="0" destOrd="0" presId="urn:microsoft.com/office/officeart/2008/layout/VerticalCurvedList"/>
    <dgm:cxn modelId="{AE4F1DF5-0758-45B6-B94D-468BA92E620C}" type="presParOf" srcId="{43C71293-5AA2-463E-B4AC-9317350C5584}" destId="{6158B8A6-4615-4481-8F19-798197362CD5}" srcOrd="3" destOrd="0" presId="urn:microsoft.com/office/officeart/2008/layout/VerticalCurvedList"/>
    <dgm:cxn modelId="{7E4D8FA0-DDB6-4D58-A66D-59DF74D88050}" type="presParOf" srcId="{43C71293-5AA2-463E-B4AC-9317350C5584}" destId="{18ED6A00-E472-4712-AE56-1C457C558A3D}" srcOrd="4" destOrd="0" presId="urn:microsoft.com/office/officeart/2008/layout/VerticalCurvedList"/>
    <dgm:cxn modelId="{829245BD-2B34-4755-91CF-25A4E8126C62}" type="presParOf" srcId="{18ED6A00-E472-4712-AE56-1C457C558A3D}" destId="{7E2EED16-9620-4F5A-9A97-987EB526A28E}" srcOrd="0" destOrd="0" presId="urn:microsoft.com/office/officeart/2008/layout/VerticalCurvedList"/>
    <dgm:cxn modelId="{E708BBAB-A11E-498E-A129-A4A320902D01}" type="presParOf" srcId="{43C71293-5AA2-463E-B4AC-9317350C5584}" destId="{C65FF8EA-6799-427F-B311-B7392100E8BA}" srcOrd="5" destOrd="0" presId="urn:microsoft.com/office/officeart/2008/layout/VerticalCurvedList"/>
    <dgm:cxn modelId="{3F392802-D9BF-4B2A-9333-0FF753209C6A}" type="presParOf" srcId="{43C71293-5AA2-463E-B4AC-9317350C5584}" destId="{06EA9924-2535-40E9-A814-E4ABA80D99B0}" srcOrd="6" destOrd="0" presId="urn:microsoft.com/office/officeart/2008/layout/VerticalCurvedList"/>
    <dgm:cxn modelId="{32E9E6C4-4D6A-4DCB-8754-6319826EFA3E}" type="presParOf" srcId="{06EA9924-2535-40E9-A814-E4ABA80D99B0}" destId="{5C657B2A-C914-4F16-98F5-B38715B4352B}" srcOrd="0" destOrd="0" presId="urn:microsoft.com/office/officeart/2008/layout/VerticalCurvedList"/>
    <dgm:cxn modelId="{17D29A76-0F41-4E8F-BCDE-A2A27FE0273F}" type="presParOf" srcId="{43C71293-5AA2-463E-B4AC-9317350C5584}" destId="{A9464A0D-4469-4585-8FBC-239FDBB5AFE9}" srcOrd="7" destOrd="0" presId="urn:microsoft.com/office/officeart/2008/layout/VerticalCurvedList"/>
    <dgm:cxn modelId="{2B6ACEDB-DFB3-4E87-98A3-5DE783BB6661}" type="presParOf" srcId="{43C71293-5AA2-463E-B4AC-9317350C5584}" destId="{A9BE3174-F27C-4847-ADF4-C65FD22C0A10}" srcOrd="8" destOrd="0" presId="urn:microsoft.com/office/officeart/2008/layout/VerticalCurvedList"/>
    <dgm:cxn modelId="{59AE5764-6B2A-4625-853B-F501CCA1B8D7}" type="presParOf" srcId="{A9BE3174-F27C-4847-ADF4-C65FD22C0A10}" destId="{D158EA00-C6FE-46A1-8264-E7DF5B8590E9}" srcOrd="0" destOrd="0" presId="urn:microsoft.com/office/officeart/2008/layout/VerticalCurvedList"/>
    <dgm:cxn modelId="{44C68222-3739-4DEF-AF7D-A44805F24F08}" type="presParOf" srcId="{43C71293-5AA2-463E-B4AC-9317350C5584}" destId="{B4A6A4C7-F3A2-4A6C-8EAB-B65212300F31}" srcOrd="9" destOrd="0" presId="urn:microsoft.com/office/officeart/2008/layout/VerticalCurvedList"/>
    <dgm:cxn modelId="{5A782D34-0E6B-4B0F-8CED-3F41059BA362}" type="presParOf" srcId="{43C71293-5AA2-463E-B4AC-9317350C5584}" destId="{B4F9331B-71A6-4456-B7A0-20D0A6C7BF47}" srcOrd="10" destOrd="0" presId="urn:microsoft.com/office/officeart/2008/layout/VerticalCurvedList"/>
    <dgm:cxn modelId="{33F22930-250D-44B7-82CD-AC0421F40691}" type="presParOf" srcId="{B4F9331B-71A6-4456-B7A0-20D0A6C7BF47}" destId="{DACDA3E4-C9F0-4FEC-9285-E0B8B43740CE}" srcOrd="0" destOrd="0" presId="urn:microsoft.com/office/officeart/2008/layout/VerticalCurvedList"/>
    <dgm:cxn modelId="{769DD57C-294F-4C64-A4CA-86D37289DC73}" type="presParOf" srcId="{43C71293-5AA2-463E-B4AC-9317350C5584}" destId="{7F1022C7-99E6-4042-BD07-622B19689F69}" srcOrd="11" destOrd="0" presId="urn:microsoft.com/office/officeart/2008/layout/VerticalCurvedList"/>
    <dgm:cxn modelId="{4B4E8243-73AF-4D54-951F-6B15564DC9CC}" type="presParOf" srcId="{43C71293-5AA2-463E-B4AC-9317350C5584}" destId="{0E613014-C823-47B4-BCD1-EC43F7D9872C}" srcOrd="12" destOrd="0" presId="urn:microsoft.com/office/officeart/2008/layout/VerticalCurvedList"/>
    <dgm:cxn modelId="{855B0139-E8F6-4DA2-A2C3-9D656857E178}" type="presParOf" srcId="{0E613014-C823-47B4-BCD1-EC43F7D9872C}" destId="{CECDEB6F-2AAF-4D14-AE59-B9E856BC032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B3BD5B4-A4B5-4DF2-A931-8A3817866AD1}" type="doc">
      <dgm:prSet loTypeId="urn:microsoft.com/office/officeart/2005/8/layout/process3" loCatId="process" qsTypeId="urn:microsoft.com/office/officeart/2005/8/quickstyle/3d3" qsCatId="3D" csTypeId="urn:microsoft.com/office/officeart/2005/8/colors/accent2_4" csCatId="accent2" phldr="1"/>
      <dgm:spPr/>
      <dgm:t>
        <a:bodyPr/>
        <a:lstStyle/>
        <a:p>
          <a:endParaRPr lang="en-MY"/>
        </a:p>
      </dgm:t>
    </dgm:pt>
    <dgm:pt modelId="{4BABF726-6348-4CB4-BDA6-DEC06A7975A4}">
      <dgm:prSet phldrT="[Text]" custT="1"/>
      <dgm:spPr>
        <a:xfrm>
          <a:off x="6759" y="562173"/>
          <a:ext cx="1827710" cy="1046778"/>
        </a:xfrm>
        <a:prstGeom prst="roundRect">
          <a:avLst>
            <a:gd name="adj" fmla="val 10000"/>
          </a:avLst>
        </a:prstGeom>
        <a:solidFill>
          <a:srgbClr val="ED7D31">
            <a:lumMod val="20000"/>
            <a:lumOff val="8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en-MY" sz="1400" smtClean="0">
              <a:solidFill>
                <a:sysClr val="windowText" lastClr="000000"/>
              </a:solidFill>
              <a:latin typeface="Tahoma" pitchFamily="34" charset="0"/>
              <a:ea typeface="Tahoma" pitchFamily="34" charset="0"/>
              <a:cs typeface="Tahoma" pitchFamily="34" charset="0"/>
            </a:rPr>
            <a:t>Latihan Verifikasi PPL</a:t>
          </a:r>
          <a:endParaRPr lang="en-MY" sz="1400" dirty="0">
            <a:solidFill>
              <a:sysClr val="windowText" lastClr="000000"/>
            </a:solidFill>
            <a:latin typeface="Tahoma" pitchFamily="34" charset="0"/>
            <a:ea typeface="Tahoma" pitchFamily="34" charset="0"/>
            <a:cs typeface="Tahoma" pitchFamily="34" charset="0"/>
          </a:endParaRPr>
        </a:p>
      </dgm:t>
    </dgm:pt>
    <dgm:pt modelId="{F2DFC1B1-AF01-43C4-9279-46ACC90A9964}" type="parTrans" cxnId="{FF5AAE39-6602-407A-A5D1-BBF939CC044E}">
      <dgm:prSet/>
      <dgm:spPr/>
      <dgm:t>
        <a:bodyPr/>
        <a:lstStyle/>
        <a:p>
          <a:endParaRPr lang="en-MY" sz="1400">
            <a:latin typeface="Tahoma" pitchFamily="34" charset="0"/>
            <a:ea typeface="Tahoma" pitchFamily="34" charset="0"/>
            <a:cs typeface="Tahoma" pitchFamily="34" charset="0"/>
          </a:endParaRPr>
        </a:p>
      </dgm:t>
    </dgm:pt>
    <dgm:pt modelId="{C6A52BAB-1887-4D94-8634-C4382A924265}" type="sibTrans" cxnId="{FF5AAE39-6602-407A-A5D1-BBF939CC044E}">
      <dgm:prSet custT="1"/>
      <dgm:spPr>
        <a:xfrm>
          <a:off x="2128974" y="683576"/>
          <a:ext cx="624348" cy="455047"/>
        </a:xfrm>
        <a:prstGeom prst="rightArrow">
          <a:avLst>
            <a:gd name="adj1" fmla="val 60000"/>
            <a:gd name="adj2" fmla="val 50000"/>
          </a:avLst>
        </a:prstGeom>
        <a:solidFill>
          <a:srgbClr val="ED7D31">
            <a:shade val="90000"/>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en-MY" sz="1400">
            <a:solidFill>
              <a:sysClr val="window" lastClr="FFFFFF"/>
            </a:solidFill>
            <a:latin typeface="Tahoma" pitchFamily="34" charset="0"/>
            <a:ea typeface="Tahoma" pitchFamily="34" charset="0"/>
            <a:cs typeface="Tahoma" pitchFamily="34" charset="0"/>
          </a:endParaRPr>
        </a:p>
      </dgm:t>
    </dgm:pt>
    <dgm:pt modelId="{9E85A537-3A7D-46FF-A70B-2970E1E5EBE7}">
      <dgm:prSet phldrT="[Text]" custT="1"/>
      <dgm:spPr>
        <a:xfrm>
          <a:off x="311392" y="1260026"/>
          <a:ext cx="1967146" cy="1911600"/>
        </a:xfrm>
        <a:prstGeom prst="roundRect">
          <a:avLst>
            <a:gd name="adj" fmla="val 10000"/>
          </a:avLst>
        </a:prstGeom>
        <a:solidFill>
          <a:sysClr val="window" lastClr="FFFFFF">
            <a:lumMod val="40000"/>
            <a:lumOff val="60000"/>
            <a:alpha val="9000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lgn="l"/>
          <a:r>
            <a:rPr lang="en-MY" sz="1400" dirty="0" err="1" smtClean="0">
              <a:solidFill>
                <a:sysClr val="windowText" lastClr="000000">
                  <a:hueOff val="0"/>
                  <a:satOff val="0"/>
                  <a:lumOff val="0"/>
                  <a:alphaOff val="0"/>
                </a:sysClr>
              </a:solidFill>
              <a:latin typeface="Tahoma" pitchFamily="34" charset="0"/>
              <a:ea typeface="Tahoma" pitchFamily="34" charset="0"/>
              <a:cs typeface="Tahoma" pitchFamily="34" charset="0"/>
            </a:rPr>
            <a:t>Dilaksanakan</a:t>
          </a:r>
          <a:r>
            <a:rPr lang="en-MY" sz="1400" dirty="0" smtClean="0">
              <a:solidFill>
                <a:sysClr val="windowText" lastClr="000000">
                  <a:hueOff val="0"/>
                  <a:satOff val="0"/>
                  <a:lumOff val="0"/>
                  <a:alphaOff val="0"/>
                </a:sysClr>
              </a:solidFill>
              <a:latin typeface="Tahoma" pitchFamily="34" charset="0"/>
              <a:ea typeface="Tahoma" pitchFamily="34" charset="0"/>
              <a:cs typeface="Tahoma" pitchFamily="34" charset="0"/>
            </a:rPr>
            <a:t> di PB JPK</a:t>
          </a:r>
          <a:endParaRPr lang="en-MY" sz="1400" dirty="0">
            <a:solidFill>
              <a:sysClr val="windowText" lastClr="000000">
                <a:hueOff val="0"/>
                <a:satOff val="0"/>
                <a:lumOff val="0"/>
                <a:alphaOff val="0"/>
              </a:sysClr>
            </a:solidFill>
            <a:latin typeface="Tahoma" pitchFamily="34" charset="0"/>
            <a:ea typeface="Tahoma" pitchFamily="34" charset="0"/>
            <a:cs typeface="Tahoma" pitchFamily="34" charset="0"/>
          </a:endParaRPr>
        </a:p>
      </dgm:t>
    </dgm:pt>
    <dgm:pt modelId="{24D28632-3D29-44BF-BCAF-6B5D51ACE08C}" type="parTrans" cxnId="{0D20C7FA-E6E1-40DD-894C-D0AF779EB34C}">
      <dgm:prSet/>
      <dgm:spPr/>
      <dgm:t>
        <a:bodyPr/>
        <a:lstStyle/>
        <a:p>
          <a:endParaRPr lang="en-MY" sz="1400">
            <a:latin typeface="Tahoma" pitchFamily="34" charset="0"/>
            <a:ea typeface="Tahoma" pitchFamily="34" charset="0"/>
            <a:cs typeface="Tahoma" pitchFamily="34" charset="0"/>
          </a:endParaRPr>
        </a:p>
      </dgm:t>
    </dgm:pt>
    <dgm:pt modelId="{FCE7F438-EADF-4B7F-AD97-279CA68A2ED9}" type="sibTrans" cxnId="{0D20C7FA-E6E1-40DD-894C-D0AF779EB34C}">
      <dgm:prSet/>
      <dgm:spPr/>
      <dgm:t>
        <a:bodyPr/>
        <a:lstStyle/>
        <a:p>
          <a:endParaRPr lang="en-MY" sz="1400">
            <a:latin typeface="Tahoma" pitchFamily="34" charset="0"/>
            <a:ea typeface="Tahoma" pitchFamily="34" charset="0"/>
            <a:cs typeface="Tahoma" pitchFamily="34" charset="0"/>
          </a:endParaRPr>
        </a:p>
      </dgm:t>
    </dgm:pt>
    <dgm:pt modelId="{01140157-2C8B-40A9-B8C8-E8A65555A8B6}">
      <dgm:prSet phldrT="[Text]" custT="1"/>
      <dgm:spPr>
        <a:xfrm>
          <a:off x="3012485" y="562173"/>
          <a:ext cx="1827710" cy="1046778"/>
        </a:xfrm>
        <a:prstGeom prst="roundRect">
          <a:avLst>
            <a:gd name="adj" fmla="val 10000"/>
          </a:avLst>
        </a:prstGeom>
        <a:solidFill>
          <a:srgbClr val="ED7D31">
            <a:shade val="50000"/>
            <a:hueOff val="-394115"/>
            <a:satOff val="5189"/>
            <a:lumOff val="31078"/>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en-MY" sz="1400" dirty="0" err="1" smtClean="0">
              <a:solidFill>
                <a:sysClr val="windowText" lastClr="000000"/>
              </a:solidFill>
              <a:latin typeface="Tahoma" pitchFamily="34" charset="0"/>
              <a:ea typeface="Tahoma" pitchFamily="34" charset="0"/>
              <a:cs typeface="Tahoma" pitchFamily="34" charset="0"/>
            </a:rPr>
            <a:t>Peperiksaan</a:t>
          </a:r>
          <a:endParaRPr lang="en-MY" sz="1400" dirty="0">
            <a:solidFill>
              <a:sysClr val="windowText" lastClr="000000"/>
            </a:solidFill>
            <a:latin typeface="Tahoma" pitchFamily="34" charset="0"/>
            <a:ea typeface="Tahoma" pitchFamily="34" charset="0"/>
            <a:cs typeface="Tahoma" pitchFamily="34" charset="0"/>
          </a:endParaRPr>
        </a:p>
      </dgm:t>
    </dgm:pt>
    <dgm:pt modelId="{25D336B7-C2F4-4798-9BEF-BD1ABD2260D2}" type="parTrans" cxnId="{A4FC454C-E839-489E-96DA-5F806DFAC4C0}">
      <dgm:prSet/>
      <dgm:spPr/>
      <dgm:t>
        <a:bodyPr/>
        <a:lstStyle/>
        <a:p>
          <a:endParaRPr lang="en-MY" sz="1400">
            <a:latin typeface="Tahoma" pitchFamily="34" charset="0"/>
            <a:ea typeface="Tahoma" pitchFamily="34" charset="0"/>
            <a:cs typeface="Tahoma" pitchFamily="34" charset="0"/>
          </a:endParaRPr>
        </a:p>
      </dgm:t>
    </dgm:pt>
    <dgm:pt modelId="{BCE58A90-47D1-4DB9-AAA0-E7BEAAF1F834}" type="sibTrans" cxnId="{A4FC454C-E839-489E-96DA-5F806DFAC4C0}">
      <dgm:prSet custT="1"/>
      <dgm:spPr>
        <a:xfrm>
          <a:off x="5135341" y="683576"/>
          <a:ext cx="625709" cy="455047"/>
        </a:xfrm>
        <a:prstGeom prst="rightArrow">
          <a:avLst>
            <a:gd name="adj1" fmla="val 60000"/>
            <a:gd name="adj2" fmla="val 50000"/>
          </a:avLst>
        </a:prstGeom>
        <a:solidFill>
          <a:srgbClr val="ED7D31">
            <a:shade val="90000"/>
            <a:hueOff val="-574681"/>
            <a:satOff val="409"/>
            <a:lumOff val="32114"/>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en-MY" sz="1400">
            <a:solidFill>
              <a:sysClr val="window" lastClr="FFFFFF"/>
            </a:solidFill>
            <a:latin typeface="Tahoma" pitchFamily="34" charset="0"/>
            <a:ea typeface="Tahoma" pitchFamily="34" charset="0"/>
            <a:cs typeface="Tahoma" pitchFamily="34" charset="0"/>
          </a:endParaRPr>
        </a:p>
      </dgm:t>
    </dgm:pt>
    <dgm:pt modelId="{CEB0B933-BA2C-406C-867B-DDE4B90E6B73}">
      <dgm:prSet phldrT="[Text]" custT="1"/>
      <dgm:spPr>
        <a:xfrm>
          <a:off x="3314549" y="1260026"/>
          <a:ext cx="1972282" cy="1911600"/>
        </a:xfrm>
        <a:prstGeom prst="roundRect">
          <a:avLst>
            <a:gd name="adj" fmla="val 10000"/>
          </a:avLst>
        </a:prstGeom>
        <a:solidFill>
          <a:sysClr val="window" lastClr="FFFFFF">
            <a:lumMod val="40000"/>
            <a:lumOff val="60000"/>
            <a:alpha val="9000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r>
            <a:rPr lang="en-MY" sz="1400" dirty="0" smtClean="0">
              <a:solidFill>
                <a:sysClr val="windowText" lastClr="000000">
                  <a:hueOff val="0"/>
                  <a:satOff val="0"/>
                  <a:lumOff val="0"/>
                  <a:alphaOff val="0"/>
                </a:sysClr>
              </a:solidFill>
              <a:latin typeface="Tahoma" pitchFamily="34" charset="0"/>
              <a:ea typeface="Tahoma" pitchFamily="34" charset="0"/>
              <a:cs typeface="Tahoma" pitchFamily="34" charset="0"/>
            </a:rPr>
            <a:t>Di </a:t>
          </a:r>
          <a:r>
            <a:rPr lang="en-MY" sz="1400" dirty="0" err="1" smtClean="0">
              <a:solidFill>
                <a:sysClr val="windowText" lastClr="000000">
                  <a:hueOff val="0"/>
                  <a:satOff val="0"/>
                  <a:lumOff val="0"/>
                  <a:alphaOff val="0"/>
                </a:sysClr>
              </a:solidFill>
              <a:latin typeface="Tahoma" pitchFamily="34" charset="0"/>
              <a:ea typeface="Tahoma" pitchFamily="34" charset="0"/>
              <a:cs typeface="Tahoma" pitchFamily="34" charset="0"/>
            </a:rPr>
            <a:t>Kementerian</a:t>
          </a:r>
          <a:r>
            <a:rPr lang="en-MY" sz="1400" dirty="0" smtClean="0">
              <a:solidFill>
                <a:sysClr val="windowText" lastClr="000000">
                  <a:hueOff val="0"/>
                  <a:satOff val="0"/>
                  <a:lumOff val="0"/>
                  <a:alphaOff val="0"/>
                </a:sysClr>
              </a:solidFill>
              <a:latin typeface="Tahoma" pitchFamily="34" charset="0"/>
              <a:ea typeface="Tahoma" pitchFamily="34" charset="0"/>
              <a:cs typeface="Tahoma" pitchFamily="34" charset="0"/>
            </a:rPr>
            <a:t> </a:t>
          </a:r>
          <a:r>
            <a:rPr lang="en-MY" sz="1400" dirty="0" err="1" smtClean="0">
              <a:solidFill>
                <a:sysClr val="windowText" lastClr="000000">
                  <a:hueOff val="0"/>
                  <a:satOff val="0"/>
                  <a:lumOff val="0"/>
                  <a:alphaOff val="0"/>
                </a:sysClr>
              </a:solidFill>
              <a:latin typeface="Tahoma" pitchFamily="34" charset="0"/>
              <a:ea typeface="Tahoma" pitchFamily="34" charset="0"/>
              <a:cs typeface="Tahoma" pitchFamily="34" charset="0"/>
            </a:rPr>
            <a:t>Pelancongan</a:t>
          </a:r>
          <a:r>
            <a:rPr lang="en-MY" sz="1400" dirty="0" smtClean="0">
              <a:solidFill>
                <a:sysClr val="windowText" lastClr="000000">
                  <a:hueOff val="0"/>
                  <a:satOff val="0"/>
                  <a:lumOff val="0"/>
                  <a:alphaOff val="0"/>
                </a:sysClr>
              </a:solidFill>
              <a:latin typeface="Tahoma" pitchFamily="34" charset="0"/>
              <a:ea typeface="Tahoma" pitchFamily="34" charset="0"/>
              <a:cs typeface="Tahoma" pitchFamily="34" charset="0"/>
            </a:rPr>
            <a:t> </a:t>
          </a:r>
          <a:r>
            <a:rPr lang="en-MY" sz="1400" dirty="0" err="1" smtClean="0">
              <a:solidFill>
                <a:sysClr val="windowText" lastClr="000000">
                  <a:hueOff val="0"/>
                  <a:satOff val="0"/>
                  <a:lumOff val="0"/>
                  <a:alphaOff val="0"/>
                </a:sysClr>
              </a:solidFill>
              <a:latin typeface="Tahoma" pitchFamily="34" charset="0"/>
              <a:ea typeface="Tahoma" pitchFamily="34" charset="0"/>
              <a:cs typeface="Tahoma" pitchFamily="34" charset="0"/>
            </a:rPr>
            <a:t>dan</a:t>
          </a:r>
          <a:r>
            <a:rPr lang="en-MY" sz="1400" dirty="0" smtClean="0">
              <a:solidFill>
                <a:sysClr val="windowText" lastClr="000000">
                  <a:hueOff val="0"/>
                  <a:satOff val="0"/>
                  <a:lumOff val="0"/>
                  <a:alphaOff val="0"/>
                </a:sysClr>
              </a:solidFill>
              <a:latin typeface="Tahoma" pitchFamily="34" charset="0"/>
              <a:ea typeface="Tahoma" pitchFamily="34" charset="0"/>
              <a:cs typeface="Tahoma" pitchFamily="34" charset="0"/>
            </a:rPr>
            <a:t> </a:t>
          </a:r>
          <a:r>
            <a:rPr lang="en-MY" sz="1400" dirty="0" err="1" smtClean="0">
              <a:solidFill>
                <a:sysClr val="windowText" lastClr="000000">
                  <a:hueOff val="0"/>
                  <a:satOff val="0"/>
                  <a:lumOff val="0"/>
                  <a:alphaOff val="0"/>
                </a:sysClr>
              </a:solidFill>
              <a:latin typeface="Tahoma" pitchFamily="34" charset="0"/>
              <a:ea typeface="Tahoma" pitchFamily="34" charset="0"/>
              <a:cs typeface="Tahoma" pitchFamily="34" charset="0"/>
            </a:rPr>
            <a:t>Kebudayaan</a:t>
          </a:r>
          <a:r>
            <a:rPr lang="en-MY" sz="1400" dirty="0" smtClean="0">
              <a:solidFill>
                <a:sysClr val="windowText" lastClr="000000">
                  <a:hueOff val="0"/>
                  <a:satOff val="0"/>
                  <a:lumOff val="0"/>
                  <a:alphaOff val="0"/>
                </a:sysClr>
              </a:solidFill>
              <a:latin typeface="Tahoma" pitchFamily="34" charset="0"/>
              <a:ea typeface="Tahoma" pitchFamily="34" charset="0"/>
              <a:cs typeface="Tahoma" pitchFamily="34" charset="0"/>
            </a:rPr>
            <a:t> (KPK/</a:t>
          </a:r>
          <a:r>
            <a:rPr lang="en-MY" sz="1400" dirty="0" err="1" smtClean="0">
              <a:solidFill>
                <a:sysClr val="windowText" lastClr="000000">
                  <a:hueOff val="0"/>
                  <a:satOff val="0"/>
                  <a:lumOff val="0"/>
                  <a:alphaOff val="0"/>
                </a:sysClr>
              </a:solidFill>
              <a:latin typeface="Tahoma" pitchFamily="34" charset="0"/>
              <a:ea typeface="Tahoma" pitchFamily="34" charset="0"/>
              <a:cs typeface="Tahoma" pitchFamily="34" charset="0"/>
            </a:rPr>
            <a:t>MoTAC</a:t>
          </a:r>
          <a:r>
            <a:rPr lang="en-MY" sz="1400" dirty="0" smtClean="0">
              <a:solidFill>
                <a:sysClr val="windowText" lastClr="000000">
                  <a:hueOff val="0"/>
                  <a:satOff val="0"/>
                  <a:lumOff val="0"/>
                  <a:alphaOff val="0"/>
                </a:sysClr>
              </a:solidFill>
              <a:latin typeface="Tahoma" pitchFamily="34" charset="0"/>
              <a:ea typeface="Tahoma" pitchFamily="34" charset="0"/>
              <a:cs typeface="Tahoma" pitchFamily="34" charset="0"/>
            </a:rPr>
            <a:t>) </a:t>
          </a:r>
          <a:endParaRPr lang="en-MY" sz="1400" dirty="0">
            <a:solidFill>
              <a:sysClr val="windowText" lastClr="000000">
                <a:hueOff val="0"/>
                <a:satOff val="0"/>
                <a:lumOff val="0"/>
                <a:alphaOff val="0"/>
              </a:sysClr>
            </a:solidFill>
            <a:latin typeface="Tahoma" pitchFamily="34" charset="0"/>
            <a:ea typeface="Tahoma" pitchFamily="34" charset="0"/>
            <a:cs typeface="Tahoma" pitchFamily="34" charset="0"/>
          </a:endParaRPr>
        </a:p>
      </dgm:t>
    </dgm:pt>
    <dgm:pt modelId="{B1A7F0EB-FE63-402A-B7DE-FD8E304D04A2}" type="parTrans" cxnId="{B1FA3A48-C2FD-43F1-BE8F-D6E60549B67C}">
      <dgm:prSet/>
      <dgm:spPr/>
      <dgm:t>
        <a:bodyPr/>
        <a:lstStyle/>
        <a:p>
          <a:endParaRPr lang="en-MY" sz="1400">
            <a:latin typeface="Tahoma" pitchFamily="34" charset="0"/>
            <a:ea typeface="Tahoma" pitchFamily="34" charset="0"/>
            <a:cs typeface="Tahoma" pitchFamily="34" charset="0"/>
          </a:endParaRPr>
        </a:p>
      </dgm:t>
    </dgm:pt>
    <dgm:pt modelId="{AF1052E1-3F31-4D70-8C0A-818F452B9F55}" type="sibTrans" cxnId="{B1FA3A48-C2FD-43F1-BE8F-D6E60549B67C}">
      <dgm:prSet/>
      <dgm:spPr/>
      <dgm:t>
        <a:bodyPr/>
        <a:lstStyle/>
        <a:p>
          <a:endParaRPr lang="en-MY" sz="1400">
            <a:latin typeface="Tahoma" pitchFamily="34" charset="0"/>
            <a:ea typeface="Tahoma" pitchFamily="34" charset="0"/>
            <a:cs typeface="Tahoma" pitchFamily="34" charset="0"/>
          </a:endParaRPr>
        </a:p>
      </dgm:t>
    </dgm:pt>
    <dgm:pt modelId="{D81E4CB0-66B5-41B9-A61D-EDE6ADA51305}">
      <dgm:prSet phldrT="[Text]" custT="1"/>
      <dgm:spPr>
        <a:xfrm>
          <a:off x="6020779" y="562173"/>
          <a:ext cx="1827710" cy="1046778"/>
        </a:xfrm>
        <a:prstGeom prst="roundRect">
          <a:avLst>
            <a:gd name="adj" fmla="val 10000"/>
          </a:avLst>
        </a:prstGeom>
        <a:solidFill>
          <a:srgbClr val="ED7D31">
            <a:shade val="50000"/>
            <a:hueOff val="-394115"/>
            <a:satOff val="5189"/>
            <a:lumOff val="31078"/>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en-MY" sz="1400" dirty="0" err="1" smtClean="0">
              <a:solidFill>
                <a:sysClr val="windowText" lastClr="000000"/>
              </a:solidFill>
              <a:latin typeface="Tahoma" pitchFamily="34" charset="0"/>
              <a:ea typeface="Tahoma" pitchFamily="34" charset="0"/>
              <a:cs typeface="Tahoma" pitchFamily="34" charset="0"/>
            </a:rPr>
            <a:t>Persijilan</a:t>
          </a:r>
          <a:endParaRPr lang="en-MY" sz="1400" dirty="0">
            <a:solidFill>
              <a:sysClr val="windowText" lastClr="000000"/>
            </a:solidFill>
            <a:latin typeface="Tahoma" pitchFamily="34" charset="0"/>
            <a:ea typeface="Tahoma" pitchFamily="34" charset="0"/>
            <a:cs typeface="Tahoma" pitchFamily="34" charset="0"/>
          </a:endParaRPr>
        </a:p>
      </dgm:t>
    </dgm:pt>
    <dgm:pt modelId="{770424AB-D127-42FD-B34E-648E5166FA17}" type="parTrans" cxnId="{511A5114-40A1-4799-9412-EF426900BE7B}">
      <dgm:prSet/>
      <dgm:spPr/>
      <dgm:t>
        <a:bodyPr/>
        <a:lstStyle/>
        <a:p>
          <a:endParaRPr lang="en-MY" sz="1400">
            <a:latin typeface="Tahoma" pitchFamily="34" charset="0"/>
            <a:ea typeface="Tahoma" pitchFamily="34" charset="0"/>
            <a:cs typeface="Tahoma" pitchFamily="34" charset="0"/>
          </a:endParaRPr>
        </a:p>
      </dgm:t>
    </dgm:pt>
    <dgm:pt modelId="{F15EFACE-5B5C-4FCD-B390-0E90BAA87BBC}" type="sibTrans" cxnId="{511A5114-40A1-4799-9412-EF426900BE7B}">
      <dgm:prSet/>
      <dgm:spPr/>
      <dgm:t>
        <a:bodyPr/>
        <a:lstStyle/>
        <a:p>
          <a:endParaRPr lang="en-MY" sz="1400">
            <a:latin typeface="Tahoma" pitchFamily="34" charset="0"/>
            <a:ea typeface="Tahoma" pitchFamily="34" charset="0"/>
            <a:cs typeface="Tahoma" pitchFamily="34" charset="0"/>
          </a:endParaRPr>
        </a:p>
      </dgm:t>
    </dgm:pt>
    <dgm:pt modelId="{4B05ABF0-AF6B-4649-A8B3-68840680875D}">
      <dgm:prSet phldrT="[Text]" custT="1"/>
      <dgm:spPr>
        <a:xfrm>
          <a:off x="6395129" y="1260026"/>
          <a:ext cx="1827710" cy="1911600"/>
        </a:xfrm>
        <a:prstGeom prst="roundRect">
          <a:avLst>
            <a:gd name="adj" fmla="val 10000"/>
          </a:avLst>
        </a:prstGeom>
        <a:solidFill>
          <a:sysClr val="window" lastClr="FFFFFF">
            <a:lumMod val="40000"/>
            <a:lumOff val="60000"/>
            <a:alpha val="9000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r>
            <a:rPr lang="en-MY" sz="1400" dirty="0" smtClean="0">
              <a:solidFill>
                <a:sysClr val="windowText" lastClr="000000">
                  <a:hueOff val="0"/>
                  <a:satOff val="0"/>
                  <a:lumOff val="0"/>
                  <a:alphaOff val="0"/>
                </a:sysClr>
              </a:solidFill>
              <a:latin typeface="Tahoma" pitchFamily="34" charset="0"/>
              <a:ea typeface="Tahoma" pitchFamily="34" charset="0"/>
              <a:cs typeface="Tahoma" pitchFamily="34" charset="0"/>
            </a:rPr>
            <a:t>Lulus </a:t>
          </a:r>
          <a:r>
            <a:rPr lang="en-MY" sz="1400" dirty="0" err="1" smtClean="0">
              <a:solidFill>
                <a:sysClr val="windowText" lastClr="000000">
                  <a:hueOff val="0"/>
                  <a:satOff val="0"/>
                  <a:lumOff val="0"/>
                  <a:alphaOff val="0"/>
                </a:sysClr>
              </a:solidFill>
              <a:latin typeface="Tahoma" pitchFamily="34" charset="0"/>
              <a:ea typeface="Tahoma" pitchFamily="34" charset="0"/>
              <a:cs typeface="Tahoma" pitchFamily="34" charset="0"/>
            </a:rPr>
            <a:t>Verifikasi</a:t>
          </a:r>
          <a:r>
            <a:rPr lang="en-MY" sz="1400" dirty="0" smtClean="0">
              <a:solidFill>
                <a:sysClr val="windowText" lastClr="000000">
                  <a:hueOff val="0"/>
                  <a:satOff val="0"/>
                  <a:lumOff val="0"/>
                  <a:alphaOff val="0"/>
                </a:sysClr>
              </a:solidFill>
              <a:latin typeface="Tahoma" pitchFamily="34" charset="0"/>
              <a:ea typeface="Tahoma" pitchFamily="34" charset="0"/>
              <a:cs typeface="Tahoma" pitchFamily="34" charset="0"/>
            </a:rPr>
            <a:t> PPL</a:t>
          </a:r>
          <a:endParaRPr lang="en-MY" sz="1400" dirty="0">
            <a:solidFill>
              <a:sysClr val="windowText" lastClr="000000">
                <a:hueOff val="0"/>
                <a:satOff val="0"/>
                <a:lumOff val="0"/>
                <a:alphaOff val="0"/>
              </a:sysClr>
            </a:solidFill>
            <a:latin typeface="Tahoma" pitchFamily="34" charset="0"/>
            <a:ea typeface="Tahoma" pitchFamily="34" charset="0"/>
            <a:cs typeface="Tahoma" pitchFamily="34" charset="0"/>
          </a:endParaRPr>
        </a:p>
      </dgm:t>
    </dgm:pt>
    <dgm:pt modelId="{680A3339-2312-4504-A54B-DD4DE74D050B}" type="parTrans" cxnId="{4D3AE63C-A73A-463F-AD0A-1F2646CB263B}">
      <dgm:prSet/>
      <dgm:spPr/>
      <dgm:t>
        <a:bodyPr/>
        <a:lstStyle/>
        <a:p>
          <a:endParaRPr lang="en-MY" sz="1400">
            <a:latin typeface="Tahoma" pitchFamily="34" charset="0"/>
            <a:ea typeface="Tahoma" pitchFamily="34" charset="0"/>
            <a:cs typeface="Tahoma" pitchFamily="34" charset="0"/>
          </a:endParaRPr>
        </a:p>
      </dgm:t>
    </dgm:pt>
    <dgm:pt modelId="{F2F86B31-F82E-441C-AFEA-B7A6E29122DA}" type="sibTrans" cxnId="{4D3AE63C-A73A-463F-AD0A-1F2646CB263B}">
      <dgm:prSet/>
      <dgm:spPr/>
      <dgm:t>
        <a:bodyPr/>
        <a:lstStyle/>
        <a:p>
          <a:endParaRPr lang="en-MY" sz="1400">
            <a:latin typeface="Tahoma" pitchFamily="34" charset="0"/>
            <a:ea typeface="Tahoma" pitchFamily="34" charset="0"/>
            <a:cs typeface="Tahoma" pitchFamily="34" charset="0"/>
          </a:endParaRPr>
        </a:p>
      </dgm:t>
    </dgm:pt>
    <dgm:pt modelId="{9FDE1A7F-B5EF-425F-BCE6-1B3C3641B833}">
      <dgm:prSet phldrT="[Text]" custT="1"/>
      <dgm:spPr>
        <a:xfrm>
          <a:off x="6395129" y="1260026"/>
          <a:ext cx="1827710" cy="1911600"/>
        </a:xfrm>
        <a:prstGeom prst="roundRect">
          <a:avLst>
            <a:gd name="adj" fmla="val 10000"/>
          </a:avLst>
        </a:prstGeom>
        <a:solidFill>
          <a:sysClr val="window" lastClr="FFFFFF">
            <a:lumMod val="40000"/>
            <a:lumOff val="60000"/>
            <a:alpha val="9000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r>
            <a:rPr lang="en-MY" sz="1400" dirty="0" smtClean="0">
              <a:solidFill>
                <a:sysClr val="windowText" lastClr="000000">
                  <a:hueOff val="0"/>
                  <a:satOff val="0"/>
                  <a:lumOff val="0"/>
                  <a:alphaOff val="0"/>
                </a:sysClr>
              </a:solidFill>
              <a:latin typeface="Tahoma" pitchFamily="34" charset="0"/>
              <a:ea typeface="Tahoma" pitchFamily="34" charset="0"/>
              <a:cs typeface="Tahoma" pitchFamily="34" charset="0"/>
            </a:rPr>
            <a:t>Lulus </a:t>
          </a:r>
          <a:r>
            <a:rPr lang="en-MY" sz="1400" dirty="0" err="1" smtClean="0">
              <a:solidFill>
                <a:sysClr val="windowText" lastClr="000000">
                  <a:hueOff val="0"/>
                  <a:satOff val="0"/>
                  <a:lumOff val="0"/>
                  <a:alphaOff val="0"/>
                </a:sysClr>
              </a:solidFill>
              <a:latin typeface="Tahoma" pitchFamily="34" charset="0"/>
              <a:ea typeface="Tahoma" pitchFamily="34" charset="0"/>
              <a:cs typeface="Tahoma" pitchFamily="34" charset="0"/>
            </a:rPr>
            <a:t>Peperiksaan</a:t>
          </a:r>
          <a:r>
            <a:rPr lang="en-MY" sz="1400" dirty="0" smtClean="0">
              <a:solidFill>
                <a:sysClr val="windowText" lastClr="000000">
                  <a:hueOff val="0"/>
                  <a:satOff val="0"/>
                  <a:lumOff val="0"/>
                  <a:alphaOff val="0"/>
                </a:sysClr>
              </a:solidFill>
              <a:latin typeface="Tahoma" pitchFamily="34" charset="0"/>
              <a:ea typeface="Tahoma" pitchFamily="34" charset="0"/>
              <a:cs typeface="Tahoma" pitchFamily="34" charset="0"/>
            </a:rPr>
            <a:t> KPK</a:t>
          </a:r>
          <a:endParaRPr lang="en-MY" sz="1400" dirty="0">
            <a:solidFill>
              <a:sysClr val="windowText" lastClr="000000">
                <a:hueOff val="0"/>
                <a:satOff val="0"/>
                <a:lumOff val="0"/>
                <a:alphaOff val="0"/>
              </a:sysClr>
            </a:solidFill>
            <a:latin typeface="Tahoma" pitchFamily="34" charset="0"/>
            <a:ea typeface="Tahoma" pitchFamily="34" charset="0"/>
            <a:cs typeface="Tahoma" pitchFamily="34" charset="0"/>
          </a:endParaRPr>
        </a:p>
      </dgm:t>
    </dgm:pt>
    <dgm:pt modelId="{3843395A-A317-4F59-9A1E-A7F44C52339E}" type="parTrans" cxnId="{C84061C7-2E2E-499B-A58E-E310BA6CC696}">
      <dgm:prSet/>
      <dgm:spPr/>
      <dgm:t>
        <a:bodyPr/>
        <a:lstStyle/>
        <a:p>
          <a:endParaRPr lang="en-MY" sz="1400">
            <a:latin typeface="Tahoma" pitchFamily="34" charset="0"/>
            <a:ea typeface="Tahoma" pitchFamily="34" charset="0"/>
            <a:cs typeface="Tahoma" pitchFamily="34" charset="0"/>
          </a:endParaRPr>
        </a:p>
      </dgm:t>
    </dgm:pt>
    <dgm:pt modelId="{D21F9287-DF9A-49EE-A589-90229DFCDCB8}" type="sibTrans" cxnId="{C84061C7-2E2E-499B-A58E-E310BA6CC696}">
      <dgm:prSet/>
      <dgm:spPr/>
      <dgm:t>
        <a:bodyPr/>
        <a:lstStyle/>
        <a:p>
          <a:endParaRPr lang="en-MY" sz="1400">
            <a:latin typeface="Tahoma" pitchFamily="34" charset="0"/>
            <a:ea typeface="Tahoma" pitchFamily="34" charset="0"/>
            <a:cs typeface="Tahoma" pitchFamily="34" charset="0"/>
          </a:endParaRPr>
        </a:p>
      </dgm:t>
    </dgm:pt>
    <dgm:pt modelId="{3B1F7E53-2989-4DEC-832A-E78830CC53FD}" type="pres">
      <dgm:prSet presAssocID="{EB3BD5B4-A4B5-4DF2-A931-8A3817866AD1}" presName="linearFlow" presStyleCnt="0">
        <dgm:presLayoutVars>
          <dgm:dir/>
          <dgm:animLvl val="lvl"/>
          <dgm:resizeHandles val="exact"/>
        </dgm:presLayoutVars>
      </dgm:prSet>
      <dgm:spPr/>
      <dgm:t>
        <a:bodyPr/>
        <a:lstStyle/>
        <a:p>
          <a:endParaRPr lang="en-MY"/>
        </a:p>
      </dgm:t>
    </dgm:pt>
    <dgm:pt modelId="{0C17A674-10E4-4733-AAEA-4E0B01337FB4}" type="pres">
      <dgm:prSet presAssocID="{4BABF726-6348-4CB4-BDA6-DEC06A7975A4}" presName="composite" presStyleCnt="0"/>
      <dgm:spPr/>
      <dgm:t>
        <a:bodyPr/>
        <a:lstStyle/>
        <a:p>
          <a:endParaRPr lang="en-US"/>
        </a:p>
      </dgm:t>
    </dgm:pt>
    <dgm:pt modelId="{1B717588-5791-4C73-B7A1-51E77757D016}" type="pres">
      <dgm:prSet presAssocID="{4BABF726-6348-4CB4-BDA6-DEC06A7975A4}" presName="parTx" presStyleLbl="node1" presStyleIdx="0" presStyleCnt="3">
        <dgm:presLayoutVars>
          <dgm:chMax val="0"/>
          <dgm:chPref val="0"/>
          <dgm:bulletEnabled val="1"/>
        </dgm:presLayoutVars>
      </dgm:prSet>
      <dgm:spPr/>
      <dgm:t>
        <a:bodyPr/>
        <a:lstStyle/>
        <a:p>
          <a:endParaRPr lang="en-MY"/>
        </a:p>
      </dgm:t>
    </dgm:pt>
    <dgm:pt modelId="{F4FB7F38-3E3C-4230-9DE3-CE2FE75B5F91}" type="pres">
      <dgm:prSet presAssocID="{4BABF726-6348-4CB4-BDA6-DEC06A7975A4}" presName="parSh" presStyleLbl="node1" presStyleIdx="0" presStyleCnt="3"/>
      <dgm:spPr/>
      <dgm:t>
        <a:bodyPr/>
        <a:lstStyle/>
        <a:p>
          <a:endParaRPr lang="en-MY"/>
        </a:p>
      </dgm:t>
    </dgm:pt>
    <dgm:pt modelId="{7D104933-C37C-487E-9C41-39CB899E8803}" type="pres">
      <dgm:prSet presAssocID="{4BABF726-6348-4CB4-BDA6-DEC06A7975A4}" presName="desTx" presStyleLbl="fgAcc1" presStyleIdx="0" presStyleCnt="3" custScaleX="107629">
        <dgm:presLayoutVars>
          <dgm:bulletEnabled val="1"/>
        </dgm:presLayoutVars>
      </dgm:prSet>
      <dgm:spPr/>
      <dgm:t>
        <a:bodyPr/>
        <a:lstStyle/>
        <a:p>
          <a:endParaRPr lang="en-MY"/>
        </a:p>
      </dgm:t>
    </dgm:pt>
    <dgm:pt modelId="{551E41FD-4E22-4A94-8726-E2BB07DEA0EF}" type="pres">
      <dgm:prSet presAssocID="{C6A52BAB-1887-4D94-8634-C4382A924265}" presName="sibTrans" presStyleLbl="sibTrans2D1" presStyleIdx="0" presStyleCnt="2"/>
      <dgm:spPr/>
      <dgm:t>
        <a:bodyPr/>
        <a:lstStyle/>
        <a:p>
          <a:endParaRPr lang="en-MY"/>
        </a:p>
      </dgm:t>
    </dgm:pt>
    <dgm:pt modelId="{F78C7C3D-5DC1-4C04-938C-BB3CB6B46A7C}" type="pres">
      <dgm:prSet presAssocID="{C6A52BAB-1887-4D94-8634-C4382A924265}" presName="connTx" presStyleLbl="sibTrans2D1" presStyleIdx="0" presStyleCnt="2"/>
      <dgm:spPr/>
      <dgm:t>
        <a:bodyPr/>
        <a:lstStyle/>
        <a:p>
          <a:endParaRPr lang="en-MY"/>
        </a:p>
      </dgm:t>
    </dgm:pt>
    <dgm:pt modelId="{45D40BF0-6F1D-4B32-8C8C-EDFEDAD96B12}" type="pres">
      <dgm:prSet presAssocID="{01140157-2C8B-40A9-B8C8-E8A65555A8B6}" presName="composite" presStyleCnt="0"/>
      <dgm:spPr/>
      <dgm:t>
        <a:bodyPr/>
        <a:lstStyle/>
        <a:p>
          <a:endParaRPr lang="en-US"/>
        </a:p>
      </dgm:t>
    </dgm:pt>
    <dgm:pt modelId="{108C2ED9-56F5-480C-8D68-2CFD7003BE1B}" type="pres">
      <dgm:prSet presAssocID="{01140157-2C8B-40A9-B8C8-E8A65555A8B6}" presName="parTx" presStyleLbl="node1" presStyleIdx="0" presStyleCnt="3">
        <dgm:presLayoutVars>
          <dgm:chMax val="0"/>
          <dgm:chPref val="0"/>
          <dgm:bulletEnabled val="1"/>
        </dgm:presLayoutVars>
      </dgm:prSet>
      <dgm:spPr/>
      <dgm:t>
        <a:bodyPr/>
        <a:lstStyle/>
        <a:p>
          <a:endParaRPr lang="en-MY"/>
        </a:p>
      </dgm:t>
    </dgm:pt>
    <dgm:pt modelId="{D3C41853-FBEC-49B3-83A6-204DAAA8E92F}" type="pres">
      <dgm:prSet presAssocID="{01140157-2C8B-40A9-B8C8-E8A65555A8B6}" presName="parSh" presStyleLbl="node1" presStyleIdx="1" presStyleCnt="3"/>
      <dgm:spPr/>
      <dgm:t>
        <a:bodyPr/>
        <a:lstStyle/>
        <a:p>
          <a:endParaRPr lang="en-MY"/>
        </a:p>
      </dgm:t>
    </dgm:pt>
    <dgm:pt modelId="{2E31A1D1-65EB-42B5-9577-346DB31D2A80}" type="pres">
      <dgm:prSet presAssocID="{01140157-2C8B-40A9-B8C8-E8A65555A8B6}" presName="desTx" presStyleLbl="fgAcc1" presStyleIdx="1" presStyleCnt="3" custScaleX="107910">
        <dgm:presLayoutVars>
          <dgm:bulletEnabled val="1"/>
        </dgm:presLayoutVars>
      </dgm:prSet>
      <dgm:spPr/>
      <dgm:t>
        <a:bodyPr/>
        <a:lstStyle/>
        <a:p>
          <a:endParaRPr lang="en-MY"/>
        </a:p>
      </dgm:t>
    </dgm:pt>
    <dgm:pt modelId="{79C2523B-A162-4AE0-ABA0-116A1EF0F4C3}" type="pres">
      <dgm:prSet presAssocID="{BCE58A90-47D1-4DB9-AAA0-E7BEAAF1F834}" presName="sibTrans" presStyleLbl="sibTrans2D1" presStyleIdx="1" presStyleCnt="2"/>
      <dgm:spPr/>
      <dgm:t>
        <a:bodyPr/>
        <a:lstStyle/>
        <a:p>
          <a:endParaRPr lang="en-MY"/>
        </a:p>
      </dgm:t>
    </dgm:pt>
    <dgm:pt modelId="{C41E35BA-5F78-4B4A-AC78-E23FD9753254}" type="pres">
      <dgm:prSet presAssocID="{BCE58A90-47D1-4DB9-AAA0-E7BEAAF1F834}" presName="connTx" presStyleLbl="sibTrans2D1" presStyleIdx="1" presStyleCnt="2"/>
      <dgm:spPr/>
      <dgm:t>
        <a:bodyPr/>
        <a:lstStyle/>
        <a:p>
          <a:endParaRPr lang="en-MY"/>
        </a:p>
      </dgm:t>
    </dgm:pt>
    <dgm:pt modelId="{03904620-D35E-4B05-B069-92A5B23C7926}" type="pres">
      <dgm:prSet presAssocID="{D81E4CB0-66B5-41B9-A61D-EDE6ADA51305}" presName="composite" presStyleCnt="0"/>
      <dgm:spPr/>
      <dgm:t>
        <a:bodyPr/>
        <a:lstStyle/>
        <a:p>
          <a:endParaRPr lang="en-US"/>
        </a:p>
      </dgm:t>
    </dgm:pt>
    <dgm:pt modelId="{0617386C-B5BD-4E9B-8B6C-01CAC2D96681}" type="pres">
      <dgm:prSet presAssocID="{D81E4CB0-66B5-41B9-A61D-EDE6ADA51305}" presName="parTx" presStyleLbl="node1" presStyleIdx="1" presStyleCnt="3">
        <dgm:presLayoutVars>
          <dgm:chMax val="0"/>
          <dgm:chPref val="0"/>
          <dgm:bulletEnabled val="1"/>
        </dgm:presLayoutVars>
      </dgm:prSet>
      <dgm:spPr/>
      <dgm:t>
        <a:bodyPr/>
        <a:lstStyle/>
        <a:p>
          <a:endParaRPr lang="en-MY"/>
        </a:p>
      </dgm:t>
    </dgm:pt>
    <dgm:pt modelId="{C67776C2-E6D5-494D-8483-975CE20BABF4}" type="pres">
      <dgm:prSet presAssocID="{D81E4CB0-66B5-41B9-A61D-EDE6ADA51305}" presName="parSh" presStyleLbl="node1" presStyleIdx="2" presStyleCnt="3"/>
      <dgm:spPr/>
      <dgm:t>
        <a:bodyPr/>
        <a:lstStyle/>
        <a:p>
          <a:endParaRPr lang="en-MY"/>
        </a:p>
      </dgm:t>
    </dgm:pt>
    <dgm:pt modelId="{1672DDBC-AB17-46A2-BA24-E5B68AEAF0E4}" type="pres">
      <dgm:prSet presAssocID="{D81E4CB0-66B5-41B9-A61D-EDE6ADA51305}" presName="desTx" presStyleLbl="fgAcc1" presStyleIdx="2" presStyleCnt="3">
        <dgm:presLayoutVars>
          <dgm:bulletEnabled val="1"/>
        </dgm:presLayoutVars>
      </dgm:prSet>
      <dgm:spPr/>
      <dgm:t>
        <a:bodyPr/>
        <a:lstStyle/>
        <a:p>
          <a:endParaRPr lang="en-MY"/>
        </a:p>
      </dgm:t>
    </dgm:pt>
  </dgm:ptLst>
  <dgm:cxnLst>
    <dgm:cxn modelId="{B1FA3A48-C2FD-43F1-BE8F-D6E60549B67C}" srcId="{01140157-2C8B-40A9-B8C8-E8A65555A8B6}" destId="{CEB0B933-BA2C-406C-867B-DDE4B90E6B73}" srcOrd="0" destOrd="0" parTransId="{B1A7F0EB-FE63-402A-B7DE-FD8E304D04A2}" sibTransId="{AF1052E1-3F31-4D70-8C0A-818F452B9F55}"/>
    <dgm:cxn modelId="{0D20C7FA-E6E1-40DD-894C-D0AF779EB34C}" srcId="{4BABF726-6348-4CB4-BDA6-DEC06A7975A4}" destId="{9E85A537-3A7D-46FF-A70B-2970E1E5EBE7}" srcOrd="0" destOrd="0" parTransId="{24D28632-3D29-44BF-BCAF-6B5D51ACE08C}" sibTransId="{FCE7F438-EADF-4B7F-AD97-279CA68A2ED9}"/>
    <dgm:cxn modelId="{A4FC454C-E839-489E-96DA-5F806DFAC4C0}" srcId="{EB3BD5B4-A4B5-4DF2-A931-8A3817866AD1}" destId="{01140157-2C8B-40A9-B8C8-E8A65555A8B6}" srcOrd="1" destOrd="0" parTransId="{25D336B7-C2F4-4798-9BEF-BD1ABD2260D2}" sibTransId="{BCE58A90-47D1-4DB9-AAA0-E7BEAAF1F834}"/>
    <dgm:cxn modelId="{B1D733FB-C6AC-4F7C-866B-B16A4BE628B8}" type="presOf" srcId="{C6A52BAB-1887-4D94-8634-C4382A924265}" destId="{551E41FD-4E22-4A94-8726-E2BB07DEA0EF}" srcOrd="0" destOrd="0" presId="urn:microsoft.com/office/officeart/2005/8/layout/process3"/>
    <dgm:cxn modelId="{8DDC930F-35D4-4F99-9EE6-545FA95ABB8D}" type="presOf" srcId="{BCE58A90-47D1-4DB9-AAA0-E7BEAAF1F834}" destId="{79C2523B-A162-4AE0-ABA0-116A1EF0F4C3}" srcOrd="0" destOrd="0" presId="urn:microsoft.com/office/officeart/2005/8/layout/process3"/>
    <dgm:cxn modelId="{C84061C7-2E2E-499B-A58E-E310BA6CC696}" srcId="{D81E4CB0-66B5-41B9-A61D-EDE6ADA51305}" destId="{9FDE1A7F-B5EF-425F-BCE6-1B3C3641B833}" srcOrd="1" destOrd="0" parTransId="{3843395A-A317-4F59-9A1E-A7F44C52339E}" sibTransId="{D21F9287-DF9A-49EE-A589-90229DFCDCB8}"/>
    <dgm:cxn modelId="{511A5114-40A1-4799-9412-EF426900BE7B}" srcId="{EB3BD5B4-A4B5-4DF2-A931-8A3817866AD1}" destId="{D81E4CB0-66B5-41B9-A61D-EDE6ADA51305}" srcOrd="2" destOrd="0" parTransId="{770424AB-D127-42FD-B34E-648E5166FA17}" sibTransId="{F15EFACE-5B5C-4FCD-B390-0E90BAA87BBC}"/>
    <dgm:cxn modelId="{F7BDE5F8-A28E-4C14-B103-CDE84DED9626}" type="presOf" srcId="{CEB0B933-BA2C-406C-867B-DDE4B90E6B73}" destId="{2E31A1D1-65EB-42B5-9577-346DB31D2A80}" srcOrd="0" destOrd="0" presId="urn:microsoft.com/office/officeart/2005/8/layout/process3"/>
    <dgm:cxn modelId="{1A37FA12-331F-4662-9404-9A5E60F62E4F}" type="presOf" srcId="{4B05ABF0-AF6B-4649-A8B3-68840680875D}" destId="{1672DDBC-AB17-46A2-BA24-E5B68AEAF0E4}" srcOrd="0" destOrd="0" presId="urn:microsoft.com/office/officeart/2005/8/layout/process3"/>
    <dgm:cxn modelId="{55EDE932-1BD7-40E0-ADE1-01F0F12BE658}" type="presOf" srcId="{4BABF726-6348-4CB4-BDA6-DEC06A7975A4}" destId="{1B717588-5791-4C73-B7A1-51E77757D016}" srcOrd="0" destOrd="0" presId="urn:microsoft.com/office/officeart/2005/8/layout/process3"/>
    <dgm:cxn modelId="{1D714C8A-57E5-4091-8DB1-7B7B01DE0109}" type="presOf" srcId="{9E85A537-3A7D-46FF-A70B-2970E1E5EBE7}" destId="{7D104933-C37C-487E-9C41-39CB899E8803}" srcOrd="0" destOrd="0" presId="urn:microsoft.com/office/officeart/2005/8/layout/process3"/>
    <dgm:cxn modelId="{B385B9FC-07DF-4CFF-AE82-3617725325E3}" type="presOf" srcId="{C6A52BAB-1887-4D94-8634-C4382A924265}" destId="{F78C7C3D-5DC1-4C04-938C-BB3CB6B46A7C}" srcOrd="1" destOrd="0" presId="urn:microsoft.com/office/officeart/2005/8/layout/process3"/>
    <dgm:cxn modelId="{20F53FD4-5AC5-4F15-8446-65CC544A735A}" type="presOf" srcId="{01140157-2C8B-40A9-B8C8-E8A65555A8B6}" destId="{D3C41853-FBEC-49B3-83A6-204DAAA8E92F}" srcOrd="1" destOrd="0" presId="urn:microsoft.com/office/officeart/2005/8/layout/process3"/>
    <dgm:cxn modelId="{4D3AE63C-A73A-463F-AD0A-1F2646CB263B}" srcId="{D81E4CB0-66B5-41B9-A61D-EDE6ADA51305}" destId="{4B05ABF0-AF6B-4649-A8B3-68840680875D}" srcOrd="0" destOrd="0" parTransId="{680A3339-2312-4504-A54B-DD4DE74D050B}" sibTransId="{F2F86B31-F82E-441C-AFEA-B7A6E29122DA}"/>
    <dgm:cxn modelId="{FF5AAE39-6602-407A-A5D1-BBF939CC044E}" srcId="{EB3BD5B4-A4B5-4DF2-A931-8A3817866AD1}" destId="{4BABF726-6348-4CB4-BDA6-DEC06A7975A4}" srcOrd="0" destOrd="0" parTransId="{F2DFC1B1-AF01-43C4-9279-46ACC90A9964}" sibTransId="{C6A52BAB-1887-4D94-8634-C4382A924265}"/>
    <dgm:cxn modelId="{C554F6F9-5948-4B26-A148-9CF4E4E2F18F}" type="presOf" srcId="{D81E4CB0-66B5-41B9-A61D-EDE6ADA51305}" destId="{C67776C2-E6D5-494D-8483-975CE20BABF4}" srcOrd="1" destOrd="0" presId="urn:microsoft.com/office/officeart/2005/8/layout/process3"/>
    <dgm:cxn modelId="{AF609D8D-C0E3-442D-A618-CF5B66AB5E86}" type="presOf" srcId="{BCE58A90-47D1-4DB9-AAA0-E7BEAAF1F834}" destId="{C41E35BA-5F78-4B4A-AC78-E23FD9753254}" srcOrd="1" destOrd="0" presId="urn:microsoft.com/office/officeart/2005/8/layout/process3"/>
    <dgm:cxn modelId="{C2182C99-B141-447D-A0F5-AD191F25C2D2}" type="presOf" srcId="{D81E4CB0-66B5-41B9-A61D-EDE6ADA51305}" destId="{0617386C-B5BD-4E9B-8B6C-01CAC2D96681}" srcOrd="0" destOrd="0" presId="urn:microsoft.com/office/officeart/2005/8/layout/process3"/>
    <dgm:cxn modelId="{F7EDF195-3F3F-4D05-B558-9374ED2813BF}" type="presOf" srcId="{4BABF726-6348-4CB4-BDA6-DEC06A7975A4}" destId="{F4FB7F38-3E3C-4230-9DE3-CE2FE75B5F91}" srcOrd="1" destOrd="0" presId="urn:microsoft.com/office/officeart/2005/8/layout/process3"/>
    <dgm:cxn modelId="{BEB39EE7-A592-4148-908D-2BFC4DFC0A47}" type="presOf" srcId="{01140157-2C8B-40A9-B8C8-E8A65555A8B6}" destId="{108C2ED9-56F5-480C-8D68-2CFD7003BE1B}" srcOrd="0" destOrd="0" presId="urn:microsoft.com/office/officeart/2005/8/layout/process3"/>
    <dgm:cxn modelId="{ECAECAE2-37EF-4ECC-A45D-EB32599AFDEA}" type="presOf" srcId="{EB3BD5B4-A4B5-4DF2-A931-8A3817866AD1}" destId="{3B1F7E53-2989-4DEC-832A-E78830CC53FD}" srcOrd="0" destOrd="0" presId="urn:microsoft.com/office/officeart/2005/8/layout/process3"/>
    <dgm:cxn modelId="{EE2205B7-CE1F-4658-BE6A-5E7FFC5665F9}" type="presOf" srcId="{9FDE1A7F-B5EF-425F-BCE6-1B3C3641B833}" destId="{1672DDBC-AB17-46A2-BA24-E5B68AEAF0E4}" srcOrd="0" destOrd="1" presId="urn:microsoft.com/office/officeart/2005/8/layout/process3"/>
    <dgm:cxn modelId="{AA5B86C2-2E5D-4DF5-A635-17EED5A5A985}" type="presParOf" srcId="{3B1F7E53-2989-4DEC-832A-E78830CC53FD}" destId="{0C17A674-10E4-4733-AAEA-4E0B01337FB4}" srcOrd="0" destOrd="0" presId="urn:microsoft.com/office/officeart/2005/8/layout/process3"/>
    <dgm:cxn modelId="{9C421A84-566F-4A50-BA58-0D5B8D2D40C2}" type="presParOf" srcId="{0C17A674-10E4-4733-AAEA-4E0B01337FB4}" destId="{1B717588-5791-4C73-B7A1-51E77757D016}" srcOrd="0" destOrd="0" presId="urn:microsoft.com/office/officeart/2005/8/layout/process3"/>
    <dgm:cxn modelId="{80C32546-34C2-43EE-BAB7-F7F906C1467F}" type="presParOf" srcId="{0C17A674-10E4-4733-AAEA-4E0B01337FB4}" destId="{F4FB7F38-3E3C-4230-9DE3-CE2FE75B5F91}" srcOrd="1" destOrd="0" presId="urn:microsoft.com/office/officeart/2005/8/layout/process3"/>
    <dgm:cxn modelId="{708637E7-2D36-4E21-8FF0-59AA7B749D23}" type="presParOf" srcId="{0C17A674-10E4-4733-AAEA-4E0B01337FB4}" destId="{7D104933-C37C-487E-9C41-39CB899E8803}" srcOrd="2" destOrd="0" presId="urn:microsoft.com/office/officeart/2005/8/layout/process3"/>
    <dgm:cxn modelId="{12CAB89A-1998-4790-B981-CBCEADE2B525}" type="presParOf" srcId="{3B1F7E53-2989-4DEC-832A-E78830CC53FD}" destId="{551E41FD-4E22-4A94-8726-E2BB07DEA0EF}" srcOrd="1" destOrd="0" presId="urn:microsoft.com/office/officeart/2005/8/layout/process3"/>
    <dgm:cxn modelId="{2E62D694-FEB9-4795-B19F-E97274CD99BB}" type="presParOf" srcId="{551E41FD-4E22-4A94-8726-E2BB07DEA0EF}" destId="{F78C7C3D-5DC1-4C04-938C-BB3CB6B46A7C}" srcOrd="0" destOrd="0" presId="urn:microsoft.com/office/officeart/2005/8/layout/process3"/>
    <dgm:cxn modelId="{B6CE8A84-CE60-4466-86BB-4FAB6B2C3074}" type="presParOf" srcId="{3B1F7E53-2989-4DEC-832A-E78830CC53FD}" destId="{45D40BF0-6F1D-4B32-8C8C-EDFEDAD96B12}" srcOrd="2" destOrd="0" presId="urn:microsoft.com/office/officeart/2005/8/layout/process3"/>
    <dgm:cxn modelId="{CF1F968C-A240-4F8D-AB3C-E8D633D5C589}" type="presParOf" srcId="{45D40BF0-6F1D-4B32-8C8C-EDFEDAD96B12}" destId="{108C2ED9-56F5-480C-8D68-2CFD7003BE1B}" srcOrd="0" destOrd="0" presId="urn:microsoft.com/office/officeart/2005/8/layout/process3"/>
    <dgm:cxn modelId="{F8B1F8B2-FD17-45F1-ADF9-B6BB57B7E44C}" type="presParOf" srcId="{45D40BF0-6F1D-4B32-8C8C-EDFEDAD96B12}" destId="{D3C41853-FBEC-49B3-83A6-204DAAA8E92F}" srcOrd="1" destOrd="0" presId="urn:microsoft.com/office/officeart/2005/8/layout/process3"/>
    <dgm:cxn modelId="{F8B9E51E-021A-4FFC-B0FF-BB5C95E4343F}" type="presParOf" srcId="{45D40BF0-6F1D-4B32-8C8C-EDFEDAD96B12}" destId="{2E31A1D1-65EB-42B5-9577-346DB31D2A80}" srcOrd="2" destOrd="0" presId="urn:microsoft.com/office/officeart/2005/8/layout/process3"/>
    <dgm:cxn modelId="{A4E465BB-7B63-43DB-B5DB-40E75FEF6653}" type="presParOf" srcId="{3B1F7E53-2989-4DEC-832A-E78830CC53FD}" destId="{79C2523B-A162-4AE0-ABA0-116A1EF0F4C3}" srcOrd="3" destOrd="0" presId="urn:microsoft.com/office/officeart/2005/8/layout/process3"/>
    <dgm:cxn modelId="{34F96BAE-3DAB-4250-882C-E4EB4D2AE74D}" type="presParOf" srcId="{79C2523B-A162-4AE0-ABA0-116A1EF0F4C3}" destId="{C41E35BA-5F78-4B4A-AC78-E23FD9753254}" srcOrd="0" destOrd="0" presId="urn:microsoft.com/office/officeart/2005/8/layout/process3"/>
    <dgm:cxn modelId="{B1D580AA-0FD3-454F-94D5-CD7B5843B91A}" type="presParOf" srcId="{3B1F7E53-2989-4DEC-832A-E78830CC53FD}" destId="{03904620-D35E-4B05-B069-92A5B23C7926}" srcOrd="4" destOrd="0" presId="urn:microsoft.com/office/officeart/2005/8/layout/process3"/>
    <dgm:cxn modelId="{4AC8FD1C-4B5C-46C6-A0B4-FBDBF2367985}" type="presParOf" srcId="{03904620-D35E-4B05-B069-92A5B23C7926}" destId="{0617386C-B5BD-4E9B-8B6C-01CAC2D96681}" srcOrd="0" destOrd="0" presId="urn:microsoft.com/office/officeart/2005/8/layout/process3"/>
    <dgm:cxn modelId="{38B08FBB-3AB7-46E4-99E0-E056AC1BBE18}" type="presParOf" srcId="{03904620-D35E-4B05-B069-92A5B23C7926}" destId="{C67776C2-E6D5-494D-8483-975CE20BABF4}" srcOrd="1" destOrd="0" presId="urn:microsoft.com/office/officeart/2005/8/layout/process3"/>
    <dgm:cxn modelId="{4758D919-6689-413F-8B2A-328B6892E41A}" type="presParOf" srcId="{03904620-D35E-4B05-B069-92A5B23C7926}" destId="{1672DDBC-AB17-46A2-BA24-E5B68AEAF0E4}"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B8C1E0A-FAF5-477B-B4E9-411CEA78EA18}" type="doc">
      <dgm:prSet loTypeId="urn:microsoft.com/office/officeart/2005/8/layout/hProcess4" loCatId="process" qsTypeId="urn:microsoft.com/office/officeart/2005/8/quickstyle/3d1" qsCatId="3D" csTypeId="urn:microsoft.com/office/officeart/2005/8/colors/colorful4" csCatId="colorful" phldr="1"/>
      <dgm:spPr/>
      <dgm:t>
        <a:bodyPr/>
        <a:lstStyle/>
        <a:p>
          <a:endParaRPr lang="en-MY"/>
        </a:p>
      </dgm:t>
    </dgm:pt>
    <dgm:pt modelId="{7799192B-8EA6-4591-B6CD-FA88A44F76E4}">
      <dgm:prSet phldrT="[Text]" custT="1"/>
      <dgm:spPr>
        <a:xfrm>
          <a:off x="307140" y="2529933"/>
          <a:ext cx="1213889" cy="482723"/>
        </a:xfrm>
        <a:prstGeom prst="roundRect">
          <a:avLst>
            <a:gd name="adj" fmla="val 10000"/>
          </a:avLst>
        </a:prstGeom>
        <a:solidFill>
          <a:sysClr val="windowText" lastClr="000000"/>
        </a:solidFill>
        <a:ln>
          <a:noFill/>
        </a:ln>
        <a:effectLst/>
        <a:scene3d>
          <a:camera prst="orthographicFront"/>
          <a:lightRig rig="flat" dir="t"/>
        </a:scene3d>
        <a:sp3d prstMaterial="plastic">
          <a:bevelT w="120900" h="88900"/>
          <a:bevelB w="88900" h="31750" prst="angle"/>
        </a:sp3d>
      </dgm:spPr>
      <dgm:t>
        <a:bodyPr/>
        <a:lstStyle/>
        <a:p>
          <a:r>
            <a:rPr lang="en-US" sz="1600" dirty="0" smtClean="0">
              <a:solidFill>
                <a:sysClr val="window" lastClr="FFFFFF"/>
              </a:solidFill>
              <a:latin typeface="Tahoma" pitchFamily="34" charset="0"/>
              <a:ea typeface="Tahoma" pitchFamily="34" charset="0"/>
              <a:cs typeface="Tahoma" pitchFamily="34" charset="0"/>
            </a:rPr>
            <a:t>PB</a:t>
          </a:r>
          <a:endParaRPr lang="en-MY" sz="1600" dirty="0">
            <a:solidFill>
              <a:sysClr val="window" lastClr="FFFFFF"/>
            </a:solidFill>
            <a:latin typeface="Tahoma" pitchFamily="34" charset="0"/>
            <a:ea typeface="Tahoma" pitchFamily="34" charset="0"/>
            <a:cs typeface="Tahoma" pitchFamily="34" charset="0"/>
          </a:endParaRPr>
        </a:p>
      </dgm:t>
    </dgm:pt>
    <dgm:pt modelId="{F4E1747F-CF8B-4DD2-9359-1655B23E60E6}" type="parTrans" cxnId="{382452F6-952A-452D-994A-995FEB9F22E6}">
      <dgm:prSet/>
      <dgm:spPr/>
      <dgm:t>
        <a:bodyPr/>
        <a:lstStyle/>
        <a:p>
          <a:endParaRPr lang="en-MY" sz="1600">
            <a:latin typeface="Tahoma" pitchFamily="34" charset="0"/>
            <a:ea typeface="Tahoma" pitchFamily="34" charset="0"/>
            <a:cs typeface="Tahoma" pitchFamily="34" charset="0"/>
          </a:endParaRPr>
        </a:p>
      </dgm:t>
    </dgm:pt>
    <dgm:pt modelId="{CA4FEC0A-362B-4571-8EAE-B20C15369131}" type="sibTrans" cxnId="{382452F6-952A-452D-994A-995FEB9F22E6}">
      <dgm:prSet/>
      <dgm:spPr>
        <a:xfrm>
          <a:off x="787653" y="1972602"/>
          <a:ext cx="1418281" cy="1418281"/>
        </a:xfrm>
        <a:prstGeom prst="leftCircularArrow">
          <a:avLst>
            <a:gd name="adj1" fmla="val 2540"/>
            <a:gd name="adj2" fmla="val 308116"/>
            <a:gd name="adj3" fmla="val 2083627"/>
            <a:gd name="adj4" fmla="val 9024489"/>
            <a:gd name="adj5" fmla="val 2963"/>
          </a:avLst>
        </a:prstGeom>
        <a:solidFill>
          <a:srgbClr val="5B9BD5">
            <a:lumMod val="50000"/>
          </a:srgbClr>
        </a:solidFill>
        <a:ln>
          <a:noFill/>
        </a:ln>
        <a:effectLst/>
        <a:scene3d>
          <a:camera prst="orthographicFront"/>
          <a:lightRig rig="flat" dir="t"/>
        </a:scene3d>
        <a:sp3d z="-80000" prstMaterial="plastic">
          <a:bevelT w="50800" h="50800"/>
          <a:bevelB w="25400" h="25400" prst="angle"/>
        </a:sp3d>
      </dgm:spPr>
      <dgm:t>
        <a:bodyPr/>
        <a:lstStyle/>
        <a:p>
          <a:endParaRPr lang="en-MY" sz="1600">
            <a:latin typeface="Tahoma" pitchFamily="34" charset="0"/>
            <a:ea typeface="Tahoma" pitchFamily="34" charset="0"/>
            <a:cs typeface="Tahoma" pitchFamily="34" charset="0"/>
          </a:endParaRPr>
        </a:p>
      </dgm:t>
    </dgm:pt>
    <dgm:pt modelId="{BD5EC0C1-4DAD-49A8-8D00-CE14201EC3D5}">
      <dgm:prSet phldrT="[Text]" custT="1"/>
      <dgm:spPr>
        <a:xfrm>
          <a:off x="1073" y="1597452"/>
          <a:ext cx="1365625" cy="1126355"/>
        </a:xfrm>
        <a:prstGeom prst="roundRect">
          <a:avLst>
            <a:gd name="adj" fmla="val 10000"/>
          </a:avLst>
        </a:prstGeom>
        <a:solidFill>
          <a:sysClr val="window" lastClr="FFFFFF">
            <a:alpha val="90000"/>
            <a:hueOff val="0"/>
            <a:satOff val="0"/>
            <a:lumOff val="0"/>
            <a:alphaOff val="0"/>
          </a:sysClr>
        </a:solidFill>
        <a:ln w="19050" cap="flat" cmpd="sng" algn="ctr">
          <a:solidFill>
            <a:srgbClr val="6600CC"/>
          </a:solidFill>
          <a:prstDash val="solid"/>
          <a:miter lim="800000"/>
        </a:ln>
        <a:effectLst/>
        <a:scene3d>
          <a:camera prst="orthographicFront"/>
          <a:lightRig rig="flat" dir="t"/>
        </a:scene3d>
        <a:sp3d z="-190500" extrusionH="12700" prstMaterial="plastic">
          <a:bevelT w="50800" h="50800"/>
        </a:sp3d>
      </dgm:spPr>
      <dgm:t>
        <a:bodyPr/>
        <a:lstStyle/>
        <a:p>
          <a:endParaRPr lang="en-MY" sz="1600" dirty="0">
            <a:solidFill>
              <a:sysClr val="windowText" lastClr="000000">
                <a:hueOff val="0"/>
                <a:satOff val="0"/>
                <a:lumOff val="0"/>
                <a:alphaOff val="0"/>
              </a:sysClr>
            </a:solidFill>
            <a:latin typeface="Tahoma" pitchFamily="34" charset="0"/>
            <a:ea typeface="Tahoma" pitchFamily="34" charset="0"/>
            <a:cs typeface="Tahoma" pitchFamily="34" charset="0"/>
          </a:endParaRPr>
        </a:p>
      </dgm:t>
    </dgm:pt>
    <dgm:pt modelId="{41356B67-6D26-41DA-A1D0-4F71C1307D18}" type="parTrans" cxnId="{3BFBC325-D680-4B14-AD7B-9AE15BAB2127}">
      <dgm:prSet/>
      <dgm:spPr/>
      <dgm:t>
        <a:bodyPr/>
        <a:lstStyle/>
        <a:p>
          <a:endParaRPr lang="en-MY" sz="1600">
            <a:latin typeface="Tahoma" pitchFamily="34" charset="0"/>
            <a:ea typeface="Tahoma" pitchFamily="34" charset="0"/>
            <a:cs typeface="Tahoma" pitchFamily="34" charset="0"/>
          </a:endParaRPr>
        </a:p>
      </dgm:t>
    </dgm:pt>
    <dgm:pt modelId="{957AB142-708C-45A2-97DF-A27239999D52}" type="sibTrans" cxnId="{3BFBC325-D680-4B14-AD7B-9AE15BAB2127}">
      <dgm:prSet/>
      <dgm:spPr/>
      <dgm:t>
        <a:bodyPr/>
        <a:lstStyle/>
        <a:p>
          <a:endParaRPr lang="en-MY" sz="1600">
            <a:latin typeface="Tahoma" pitchFamily="34" charset="0"/>
            <a:ea typeface="Tahoma" pitchFamily="34" charset="0"/>
            <a:cs typeface="Tahoma" pitchFamily="34" charset="0"/>
          </a:endParaRPr>
        </a:p>
      </dgm:t>
    </dgm:pt>
    <dgm:pt modelId="{3A069A57-3578-4E1E-AB84-628D08B001B8}">
      <dgm:prSet phldrT="[Text]" custT="1"/>
      <dgm:spPr>
        <a:xfrm>
          <a:off x="1073" y="1597452"/>
          <a:ext cx="1365625" cy="1126355"/>
        </a:xfrm>
        <a:prstGeom prst="roundRect">
          <a:avLst>
            <a:gd name="adj" fmla="val 10000"/>
          </a:avLst>
        </a:prstGeom>
        <a:solidFill>
          <a:sysClr val="window" lastClr="FFFFFF">
            <a:alpha val="90000"/>
            <a:hueOff val="0"/>
            <a:satOff val="0"/>
            <a:lumOff val="0"/>
            <a:alphaOff val="0"/>
          </a:sysClr>
        </a:solidFill>
        <a:ln w="19050" cap="flat" cmpd="sng" algn="ctr">
          <a:solidFill>
            <a:srgbClr val="6600CC"/>
          </a:solidFill>
          <a:prstDash val="solid"/>
          <a:miter lim="800000"/>
        </a:ln>
        <a:effectLst/>
        <a:scene3d>
          <a:camera prst="orthographicFront"/>
          <a:lightRig rig="flat" dir="t"/>
        </a:scene3d>
        <a:sp3d z="-190500" extrusionH="12700" prstMaterial="plastic">
          <a:bevelT w="50800" h="50800"/>
        </a:sp3d>
      </dgm:spPr>
      <dgm:t>
        <a:bodyPr/>
        <a:lstStyle/>
        <a:p>
          <a:r>
            <a:rPr lang="en-US" sz="1600" dirty="0" smtClean="0">
              <a:solidFill>
                <a:sysClr val="windowText" lastClr="000000">
                  <a:hueOff val="0"/>
                  <a:satOff val="0"/>
                  <a:lumOff val="0"/>
                  <a:alphaOff val="0"/>
                </a:sysClr>
              </a:solidFill>
              <a:latin typeface="Tahoma" pitchFamily="34" charset="0"/>
              <a:ea typeface="Tahoma" pitchFamily="34" charset="0"/>
              <a:cs typeface="Tahoma" pitchFamily="34" charset="0"/>
            </a:rPr>
            <a:t>Off-the-Job </a:t>
          </a:r>
          <a:endParaRPr lang="en-MY" sz="1600" dirty="0">
            <a:solidFill>
              <a:sysClr val="windowText" lastClr="000000">
                <a:hueOff val="0"/>
                <a:satOff val="0"/>
                <a:lumOff val="0"/>
                <a:alphaOff val="0"/>
              </a:sysClr>
            </a:solidFill>
            <a:latin typeface="Tahoma" pitchFamily="34" charset="0"/>
            <a:ea typeface="Tahoma" pitchFamily="34" charset="0"/>
            <a:cs typeface="Tahoma" pitchFamily="34" charset="0"/>
          </a:endParaRPr>
        </a:p>
      </dgm:t>
    </dgm:pt>
    <dgm:pt modelId="{231F90F2-1E43-438C-A233-214527A3FF75}" type="parTrans" cxnId="{90611859-F300-468E-BDE2-063148E64286}">
      <dgm:prSet/>
      <dgm:spPr/>
      <dgm:t>
        <a:bodyPr/>
        <a:lstStyle/>
        <a:p>
          <a:endParaRPr lang="en-MY" sz="1600">
            <a:latin typeface="Tahoma" pitchFamily="34" charset="0"/>
            <a:ea typeface="Tahoma" pitchFamily="34" charset="0"/>
            <a:cs typeface="Tahoma" pitchFamily="34" charset="0"/>
          </a:endParaRPr>
        </a:p>
      </dgm:t>
    </dgm:pt>
    <dgm:pt modelId="{9C661072-ADFB-4ACC-B572-4CE879CDCEB4}" type="sibTrans" cxnId="{90611859-F300-468E-BDE2-063148E64286}">
      <dgm:prSet/>
      <dgm:spPr/>
      <dgm:t>
        <a:bodyPr/>
        <a:lstStyle/>
        <a:p>
          <a:endParaRPr lang="en-MY" sz="1600">
            <a:latin typeface="Tahoma" pitchFamily="34" charset="0"/>
            <a:ea typeface="Tahoma" pitchFamily="34" charset="0"/>
            <a:cs typeface="Tahoma" pitchFamily="34" charset="0"/>
          </a:endParaRPr>
        </a:p>
      </dgm:t>
    </dgm:pt>
    <dgm:pt modelId="{F4810F4B-A5B6-4C2E-BD51-1D231150095E}">
      <dgm:prSet phldrT="[Text]" custT="1"/>
      <dgm:spPr>
        <a:xfrm>
          <a:off x="1996047" y="1403578"/>
          <a:ext cx="1213889" cy="482723"/>
        </a:xfrm>
        <a:prstGeom prst="roundRect">
          <a:avLst>
            <a:gd name="adj" fmla="val 10000"/>
          </a:avLst>
        </a:prstGeom>
        <a:solidFill>
          <a:srgbClr val="C00000"/>
        </a:solidFill>
        <a:ln>
          <a:noFill/>
        </a:ln>
        <a:effectLst/>
        <a:scene3d>
          <a:camera prst="orthographicFront"/>
          <a:lightRig rig="flat" dir="t"/>
        </a:scene3d>
        <a:sp3d prstMaterial="plastic">
          <a:bevelT w="120900" h="88900"/>
          <a:bevelB w="88900" h="31750" prst="angle"/>
        </a:sp3d>
      </dgm:spPr>
      <dgm:t>
        <a:bodyPr/>
        <a:lstStyle/>
        <a:p>
          <a:r>
            <a:rPr lang="en-US" sz="1600" dirty="0" err="1" smtClean="0">
              <a:solidFill>
                <a:sysClr val="window" lastClr="FFFFFF"/>
              </a:solidFill>
              <a:latin typeface="Tahoma" pitchFamily="34" charset="0"/>
              <a:ea typeface="Tahoma" pitchFamily="34" charset="0"/>
              <a:cs typeface="Tahoma" pitchFamily="34" charset="0"/>
            </a:rPr>
            <a:t>Majikan</a:t>
          </a:r>
          <a:r>
            <a:rPr lang="en-US" sz="1600" dirty="0" smtClean="0">
              <a:solidFill>
                <a:sysClr val="window" lastClr="FFFFFF"/>
              </a:solidFill>
              <a:latin typeface="Tahoma" pitchFamily="34" charset="0"/>
              <a:ea typeface="Tahoma" pitchFamily="34" charset="0"/>
              <a:cs typeface="Tahoma" pitchFamily="34" charset="0"/>
            </a:rPr>
            <a:t> </a:t>
          </a:r>
          <a:r>
            <a:rPr lang="en-US" sz="1600" dirty="0" err="1" smtClean="0">
              <a:solidFill>
                <a:sysClr val="window" lastClr="FFFFFF"/>
              </a:solidFill>
              <a:latin typeface="Tahoma" pitchFamily="34" charset="0"/>
              <a:ea typeface="Tahoma" pitchFamily="34" charset="0"/>
              <a:cs typeface="Tahoma" pitchFamily="34" charset="0"/>
            </a:rPr>
            <a:t>Penaja</a:t>
          </a:r>
          <a:endParaRPr lang="en-MY" sz="1600" dirty="0">
            <a:solidFill>
              <a:sysClr val="window" lastClr="FFFFFF"/>
            </a:solidFill>
            <a:latin typeface="Tahoma" pitchFamily="34" charset="0"/>
            <a:ea typeface="Tahoma" pitchFamily="34" charset="0"/>
            <a:cs typeface="Tahoma" pitchFamily="34" charset="0"/>
          </a:endParaRPr>
        </a:p>
      </dgm:t>
    </dgm:pt>
    <dgm:pt modelId="{E06B527E-68AD-43D3-AE4C-0DCEF0EE0F64}" type="parTrans" cxnId="{4722E4F3-21DB-4F3D-987B-B27ECBC1C64C}">
      <dgm:prSet/>
      <dgm:spPr/>
      <dgm:t>
        <a:bodyPr/>
        <a:lstStyle/>
        <a:p>
          <a:endParaRPr lang="en-MY" sz="1600">
            <a:latin typeface="Tahoma" pitchFamily="34" charset="0"/>
            <a:ea typeface="Tahoma" pitchFamily="34" charset="0"/>
            <a:cs typeface="Tahoma" pitchFamily="34" charset="0"/>
          </a:endParaRPr>
        </a:p>
      </dgm:t>
    </dgm:pt>
    <dgm:pt modelId="{AAEB5CF4-5219-40DA-BC76-20C9C42429E5}" type="sibTrans" cxnId="{4722E4F3-21DB-4F3D-987B-B27ECBC1C64C}">
      <dgm:prSet/>
      <dgm:spPr>
        <a:xfrm>
          <a:off x="2465179" y="981188"/>
          <a:ext cx="1592778" cy="1592778"/>
        </a:xfrm>
        <a:prstGeom prst="circularArrow">
          <a:avLst>
            <a:gd name="adj1" fmla="val 2262"/>
            <a:gd name="adj2" fmla="val 272601"/>
            <a:gd name="adj3" fmla="val 19551888"/>
            <a:gd name="adj4" fmla="val 12575511"/>
            <a:gd name="adj5" fmla="val 2639"/>
          </a:avLst>
        </a:prstGeom>
        <a:solidFill>
          <a:srgbClr val="5B9BD5">
            <a:lumMod val="50000"/>
          </a:srgbClr>
        </a:solidFill>
        <a:ln>
          <a:noFill/>
        </a:ln>
        <a:effectLst/>
        <a:scene3d>
          <a:camera prst="orthographicFront"/>
          <a:lightRig rig="flat" dir="t"/>
        </a:scene3d>
        <a:sp3d z="-80000" prstMaterial="plastic">
          <a:bevelT w="50800" h="50800"/>
          <a:bevelB w="25400" h="25400" prst="angle"/>
        </a:sp3d>
      </dgm:spPr>
      <dgm:t>
        <a:bodyPr/>
        <a:lstStyle/>
        <a:p>
          <a:endParaRPr lang="en-MY" sz="1600">
            <a:latin typeface="Tahoma" pitchFamily="34" charset="0"/>
            <a:ea typeface="Tahoma" pitchFamily="34" charset="0"/>
            <a:cs typeface="Tahoma" pitchFamily="34" charset="0"/>
          </a:endParaRPr>
        </a:p>
      </dgm:t>
    </dgm:pt>
    <dgm:pt modelId="{3E2C99F0-9C58-4C16-B7C7-84A3E390FF82}">
      <dgm:prSet phldrT="[Text]" custT="1"/>
      <dgm:spPr>
        <a:xfrm>
          <a:off x="1692574" y="1644940"/>
          <a:ext cx="1365625" cy="1126355"/>
        </a:xfrm>
        <a:prstGeom prst="roundRect">
          <a:avLst>
            <a:gd name="adj" fmla="val 10000"/>
          </a:avLst>
        </a:prstGeom>
        <a:solidFill>
          <a:sysClr val="window" lastClr="FFFFFF">
            <a:alpha val="90000"/>
            <a:hueOff val="0"/>
            <a:satOff val="0"/>
            <a:lumOff val="0"/>
            <a:alphaOff val="0"/>
          </a:sysClr>
        </a:solidFill>
        <a:ln w="28575" cap="flat" cmpd="sng" algn="ctr">
          <a:solidFill>
            <a:srgbClr val="6600FF"/>
          </a:solidFill>
          <a:prstDash val="solid"/>
          <a:miter lim="800000"/>
        </a:ln>
        <a:effectLst/>
        <a:scene3d>
          <a:camera prst="orthographicFront"/>
          <a:lightRig rig="flat" dir="t"/>
        </a:scene3d>
        <a:sp3d z="-190500" extrusionH="12700" prstMaterial="plastic">
          <a:bevelT w="50800" h="50800"/>
        </a:sp3d>
      </dgm:spPr>
      <dgm:t>
        <a:bodyPr/>
        <a:lstStyle/>
        <a:p>
          <a:r>
            <a:rPr lang="en-US" sz="1600" dirty="0" smtClean="0">
              <a:solidFill>
                <a:sysClr val="windowText" lastClr="000000">
                  <a:hueOff val="0"/>
                  <a:satOff val="0"/>
                  <a:lumOff val="0"/>
                  <a:alphaOff val="0"/>
                </a:sysClr>
              </a:solidFill>
              <a:latin typeface="Tahoma" pitchFamily="34" charset="0"/>
              <a:ea typeface="Tahoma" pitchFamily="34" charset="0"/>
              <a:cs typeface="Tahoma" pitchFamily="34" charset="0"/>
            </a:rPr>
            <a:t>On-the-Job</a:t>
          </a:r>
          <a:endParaRPr lang="en-MY" sz="1600" dirty="0">
            <a:solidFill>
              <a:sysClr val="windowText" lastClr="000000">
                <a:hueOff val="0"/>
                <a:satOff val="0"/>
                <a:lumOff val="0"/>
                <a:alphaOff val="0"/>
              </a:sysClr>
            </a:solidFill>
            <a:latin typeface="Tahoma" pitchFamily="34" charset="0"/>
            <a:ea typeface="Tahoma" pitchFamily="34" charset="0"/>
            <a:cs typeface="Tahoma" pitchFamily="34" charset="0"/>
          </a:endParaRPr>
        </a:p>
      </dgm:t>
    </dgm:pt>
    <dgm:pt modelId="{76F9FF7A-F598-4A3E-89F4-2359873EF352}" type="parTrans" cxnId="{1824E6CE-8472-4BDF-A617-690512336EB2}">
      <dgm:prSet/>
      <dgm:spPr/>
      <dgm:t>
        <a:bodyPr/>
        <a:lstStyle/>
        <a:p>
          <a:endParaRPr lang="en-MY" sz="1600">
            <a:latin typeface="Tahoma" pitchFamily="34" charset="0"/>
            <a:ea typeface="Tahoma" pitchFamily="34" charset="0"/>
            <a:cs typeface="Tahoma" pitchFamily="34" charset="0"/>
          </a:endParaRPr>
        </a:p>
      </dgm:t>
    </dgm:pt>
    <dgm:pt modelId="{57B41D9F-8585-4218-84C2-7C725DD137F3}" type="sibTrans" cxnId="{1824E6CE-8472-4BDF-A617-690512336EB2}">
      <dgm:prSet/>
      <dgm:spPr/>
      <dgm:t>
        <a:bodyPr/>
        <a:lstStyle/>
        <a:p>
          <a:endParaRPr lang="en-MY" sz="1600">
            <a:latin typeface="Tahoma" pitchFamily="34" charset="0"/>
            <a:ea typeface="Tahoma" pitchFamily="34" charset="0"/>
            <a:cs typeface="Tahoma" pitchFamily="34" charset="0"/>
          </a:endParaRPr>
        </a:p>
      </dgm:t>
    </dgm:pt>
    <dgm:pt modelId="{A0A8D574-5453-47B1-BDD3-3A278B3BF7B0}">
      <dgm:prSet phldrT="[Text]" custT="1"/>
      <dgm:spPr>
        <a:xfrm>
          <a:off x="3684953" y="2529933"/>
          <a:ext cx="1213889" cy="482723"/>
        </a:xfrm>
        <a:prstGeom prst="roundRect">
          <a:avLst>
            <a:gd name="adj" fmla="val 10000"/>
          </a:avLst>
        </a:prstGeom>
        <a:solidFill>
          <a:sysClr val="windowText" lastClr="000000"/>
        </a:solidFill>
        <a:ln>
          <a:noFill/>
        </a:ln>
        <a:effectLst/>
        <a:scene3d>
          <a:camera prst="orthographicFront"/>
          <a:lightRig rig="flat" dir="t"/>
        </a:scene3d>
        <a:sp3d prstMaterial="plastic">
          <a:bevelT w="120900" h="88900"/>
          <a:bevelB w="88900" h="31750" prst="angle"/>
        </a:sp3d>
      </dgm:spPr>
      <dgm:t>
        <a:bodyPr/>
        <a:lstStyle/>
        <a:p>
          <a:r>
            <a:rPr lang="en-US" sz="1600" dirty="0" smtClean="0">
              <a:solidFill>
                <a:sysClr val="window" lastClr="FFFFFF"/>
              </a:solidFill>
              <a:latin typeface="Tahoma" pitchFamily="34" charset="0"/>
              <a:ea typeface="Tahoma" pitchFamily="34" charset="0"/>
              <a:cs typeface="Tahoma" pitchFamily="34" charset="0"/>
            </a:rPr>
            <a:t>PB</a:t>
          </a:r>
          <a:endParaRPr lang="en-MY" sz="1600" dirty="0">
            <a:solidFill>
              <a:sysClr val="window" lastClr="FFFFFF"/>
            </a:solidFill>
            <a:latin typeface="Tahoma" pitchFamily="34" charset="0"/>
            <a:ea typeface="Tahoma" pitchFamily="34" charset="0"/>
            <a:cs typeface="Tahoma" pitchFamily="34" charset="0"/>
          </a:endParaRPr>
        </a:p>
      </dgm:t>
    </dgm:pt>
    <dgm:pt modelId="{120847E2-5316-47C0-B2A0-C3813465540B}" type="parTrans" cxnId="{F20DC13E-6DAF-4675-B186-BB5EE814609C}">
      <dgm:prSet/>
      <dgm:spPr/>
      <dgm:t>
        <a:bodyPr/>
        <a:lstStyle/>
        <a:p>
          <a:endParaRPr lang="en-MY" sz="1600">
            <a:latin typeface="Tahoma" pitchFamily="34" charset="0"/>
            <a:ea typeface="Tahoma" pitchFamily="34" charset="0"/>
            <a:cs typeface="Tahoma" pitchFamily="34" charset="0"/>
          </a:endParaRPr>
        </a:p>
      </dgm:t>
    </dgm:pt>
    <dgm:pt modelId="{49D397B0-5558-4DED-B0AD-841CAD6344B0}" type="sibTrans" cxnId="{F20DC13E-6DAF-4675-B186-BB5EE814609C}">
      <dgm:prSet/>
      <dgm:spPr>
        <a:xfrm>
          <a:off x="4165465" y="1972602"/>
          <a:ext cx="1418281" cy="1418281"/>
        </a:xfrm>
        <a:prstGeom prst="leftCircularArrow">
          <a:avLst>
            <a:gd name="adj1" fmla="val 2540"/>
            <a:gd name="adj2" fmla="val 308116"/>
            <a:gd name="adj3" fmla="val 2083627"/>
            <a:gd name="adj4" fmla="val 9024489"/>
            <a:gd name="adj5" fmla="val 2963"/>
          </a:avLst>
        </a:prstGeom>
        <a:solidFill>
          <a:srgbClr val="5B9BD5">
            <a:lumMod val="50000"/>
          </a:srgbClr>
        </a:solidFill>
        <a:ln>
          <a:noFill/>
        </a:ln>
        <a:effectLst/>
        <a:scene3d>
          <a:camera prst="orthographicFront"/>
          <a:lightRig rig="flat" dir="t"/>
        </a:scene3d>
        <a:sp3d z="-80000" prstMaterial="plastic">
          <a:bevelT w="50800" h="50800"/>
          <a:bevelB w="25400" h="25400" prst="angle"/>
        </a:sp3d>
      </dgm:spPr>
      <dgm:t>
        <a:bodyPr/>
        <a:lstStyle/>
        <a:p>
          <a:endParaRPr lang="en-MY" sz="1600">
            <a:latin typeface="Tahoma" pitchFamily="34" charset="0"/>
            <a:ea typeface="Tahoma" pitchFamily="34" charset="0"/>
            <a:cs typeface="Tahoma" pitchFamily="34" charset="0"/>
          </a:endParaRPr>
        </a:p>
      </dgm:t>
    </dgm:pt>
    <dgm:pt modelId="{E27A7760-54D4-41DF-B189-24847DCA6ADF}">
      <dgm:prSet phldrT="[Text]" custT="1"/>
      <dgm:spPr>
        <a:xfrm>
          <a:off x="5373859" y="1403578"/>
          <a:ext cx="1213889" cy="482723"/>
        </a:xfrm>
        <a:prstGeom prst="roundRect">
          <a:avLst>
            <a:gd name="adj" fmla="val 10000"/>
          </a:avLst>
        </a:prstGeom>
        <a:solidFill>
          <a:sysClr val="windowText" lastClr="000000"/>
        </a:solidFill>
        <a:ln>
          <a:noFill/>
        </a:ln>
        <a:effectLst/>
        <a:scene3d>
          <a:camera prst="orthographicFront"/>
          <a:lightRig rig="flat" dir="t"/>
        </a:scene3d>
        <a:sp3d prstMaterial="plastic">
          <a:bevelT w="120900" h="88900"/>
          <a:bevelB w="88900" h="31750" prst="angle"/>
        </a:sp3d>
      </dgm:spPr>
      <dgm:t>
        <a:bodyPr/>
        <a:lstStyle/>
        <a:p>
          <a:r>
            <a:rPr lang="en-US" sz="1600" dirty="0" smtClean="0">
              <a:solidFill>
                <a:sysClr val="window" lastClr="FFFFFF"/>
              </a:solidFill>
              <a:latin typeface="Tahoma" pitchFamily="34" charset="0"/>
              <a:ea typeface="Tahoma" pitchFamily="34" charset="0"/>
              <a:cs typeface="Tahoma" pitchFamily="34" charset="0"/>
            </a:rPr>
            <a:t>PB</a:t>
          </a:r>
          <a:endParaRPr lang="en-MY" sz="1600" dirty="0">
            <a:solidFill>
              <a:sysClr val="window" lastClr="FFFFFF"/>
            </a:solidFill>
            <a:latin typeface="Tahoma" pitchFamily="34" charset="0"/>
            <a:ea typeface="Tahoma" pitchFamily="34" charset="0"/>
            <a:cs typeface="Tahoma" pitchFamily="34" charset="0"/>
          </a:endParaRPr>
        </a:p>
      </dgm:t>
    </dgm:pt>
    <dgm:pt modelId="{6954AE2A-D240-42AD-A1D5-52C74343F8FE}" type="parTrans" cxnId="{825CB13C-C904-4A6C-8880-5E948A8ECD74}">
      <dgm:prSet/>
      <dgm:spPr/>
      <dgm:t>
        <a:bodyPr/>
        <a:lstStyle/>
        <a:p>
          <a:endParaRPr lang="en-MY" sz="1600">
            <a:latin typeface="Tahoma" pitchFamily="34" charset="0"/>
            <a:ea typeface="Tahoma" pitchFamily="34" charset="0"/>
            <a:cs typeface="Tahoma" pitchFamily="34" charset="0"/>
          </a:endParaRPr>
        </a:p>
      </dgm:t>
    </dgm:pt>
    <dgm:pt modelId="{87C2AD41-0F55-4F99-A69A-4F3A866D5EE4}" type="sibTrans" cxnId="{825CB13C-C904-4A6C-8880-5E948A8ECD74}">
      <dgm:prSet/>
      <dgm:spPr/>
      <dgm:t>
        <a:bodyPr/>
        <a:lstStyle/>
        <a:p>
          <a:endParaRPr lang="en-MY" sz="1600">
            <a:latin typeface="Tahoma" pitchFamily="34" charset="0"/>
            <a:ea typeface="Tahoma" pitchFamily="34" charset="0"/>
            <a:cs typeface="Tahoma" pitchFamily="34" charset="0"/>
          </a:endParaRPr>
        </a:p>
      </dgm:t>
    </dgm:pt>
    <dgm:pt modelId="{E9F4B4B3-B97D-41FC-87B8-3D62DFC96577}">
      <dgm:prSet custT="1"/>
      <dgm:spPr>
        <a:xfrm>
          <a:off x="3381481" y="1644940"/>
          <a:ext cx="1365625" cy="1126355"/>
        </a:xfrm>
        <a:prstGeom prst="roundRect">
          <a:avLst>
            <a:gd name="adj" fmla="val 10000"/>
          </a:avLst>
        </a:prstGeom>
        <a:solidFill>
          <a:sysClr val="window" lastClr="FFFFFF">
            <a:alpha val="90000"/>
            <a:hueOff val="0"/>
            <a:satOff val="0"/>
            <a:lumOff val="0"/>
            <a:alphaOff val="0"/>
          </a:sysClr>
        </a:solidFill>
        <a:ln w="28575" cap="flat" cmpd="sng" algn="ctr">
          <a:solidFill>
            <a:srgbClr val="5B9BD5">
              <a:lumMod val="75000"/>
            </a:srgbClr>
          </a:solidFill>
          <a:prstDash val="solid"/>
          <a:miter lim="800000"/>
        </a:ln>
        <a:effectLst/>
        <a:scene3d>
          <a:camera prst="orthographicFront"/>
          <a:lightRig rig="flat" dir="t"/>
        </a:scene3d>
        <a:sp3d z="-190500" extrusionH="12700" prstMaterial="plastic">
          <a:bevelT w="50800" h="50800"/>
        </a:sp3d>
      </dgm:spPr>
      <dgm:t>
        <a:bodyPr anchor="ctr"/>
        <a:lstStyle/>
        <a:p>
          <a:r>
            <a:rPr lang="en-US" sz="1600" dirty="0" smtClean="0">
              <a:solidFill>
                <a:sysClr val="windowText" lastClr="000000">
                  <a:hueOff val="0"/>
                  <a:satOff val="0"/>
                  <a:lumOff val="0"/>
                  <a:alphaOff val="0"/>
                </a:sysClr>
              </a:solidFill>
              <a:latin typeface="Tahoma" pitchFamily="34" charset="0"/>
              <a:ea typeface="Tahoma" pitchFamily="34" charset="0"/>
              <a:cs typeface="Tahoma" pitchFamily="34" charset="0"/>
            </a:rPr>
            <a:t>Off-the-Job </a:t>
          </a:r>
          <a:endParaRPr lang="en-MY" sz="1600" dirty="0">
            <a:solidFill>
              <a:sysClr val="windowText" lastClr="000000">
                <a:hueOff val="0"/>
                <a:satOff val="0"/>
                <a:lumOff val="0"/>
                <a:alphaOff val="0"/>
              </a:sysClr>
            </a:solidFill>
            <a:latin typeface="Tahoma" pitchFamily="34" charset="0"/>
            <a:ea typeface="Tahoma" pitchFamily="34" charset="0"/>
            <a:cs typeface="Tahoma" pitchFamily="34" charset="0"/>
          </a:endParaRPr>
        </a:p>
      </dgm:t>
    </dgm:pt>
    <dgm:pt modelId="{C665B941-AD34-449D-B692-9EEB751978E2}" type="parTrans" cxnId="{D2EFC5F7-8B81-4AA7-B654-65BFE061C4DF}">
      <dgm:prSet/>
      <dgm:spPr/>
      <dgm:t>
        <a:bodyPr/>
        <a:lstStyle/>
        <a:p>
          <a:endParaRPr lang="en-MY" sz="1600">
            <a:latin typeface="Tahoma" pitchFamily="34" charset="0"/>
            <a:ea typeface="Tahoma" pitchFamily="34" charset="0"/>
            <a:cs typeface="Tahoma" pitchFamily="34" charset="0"/>
          </a:endParaRPr>
        </a:p>
      </dgm:t>
    </dgm:pt>
    <dgm:pt modelId="{541DD0EB-D4D5-4342-8579-BA21C5416501}" type="sibTrans" cxnId="{D2EFC5F7-8B81-4AA7-B654-65BFE061C4DF}">
      <dgm:prSet/>
      <dgm:spPr/>
      <dgm:t>
        <a:bodyPr/>
        <a:lstStyle/>
        <a:p>
          <a:endParaRPr lang="en-MY" sz="1600">
            <a:latin typeface="Tahoma" pitchFamily="34" charset="0"/>
            <a:ea typeface="Tahoma" pitchFamily="34" charset="0"/>
            <a:cs typeface="Tahoma" pitchFamily="34" charset="0"/>
          </a:endParaRPr>
        </a:p>
      </dgm:t>
    </dgm:pt>
    <dgm:pt modelId="{06A16CA5-67D2-48D8-B60B-238B4E6B3D6B}">
      <dgm:prSet custT="1"/>
      <dgm:spPr>
        <a:xfrm>
          <a:off x="5070387" y="1644940"/>
          <a:ext cx="1365625" cy="1126355"/>
        </a:xfrm>
        <a:prstGeom prst="roundRect">
          <a:avLst>
            <a:gd name="adj" fmla="val 10000"/>
          </a:avLst>
        </a:prstGeom>
        <a:solidFill>
          <a:sysClr val="window" lastClr="FFFFFF">
            <a:alpha val="90000"/>
            <a:hueOff val="0"/>
            <a:satOff val="0"/>
            <a:lumOff val="0"/>
            <a:alphaOff val="0"/>
          </a:sysClr>
        </a:solidFill>
        <a:ln w="28575" cap="flat" cmpd="sng" algn="ctr">
          <a:solidFill>
            <a:srgbClr val="4472C4">
              <a:lumMod val="75000"/>
            </a:srgbClr>
          </a:solidFill>
          <a:prstDash val="solid"/>
          <a:miter lim="800000"/>
        </a:ln>
        <a:effectLst/>
        <a:scene3d>
          <a:camera prst="orthographicFront"/>
          <a:lightRig rig="flat" dir="t"/>
        </a:scene3d>
        <a:sp3d z="-190500" extrusionH="12700" prstMaterial="plastic">
          <a:bevelT w="50800" h="50800"/>
        </a:sp3d>
      </dgm:spPr>
      <dgm:t>
        <a:bodyPr/>
        <a:lstStyle/>
        <a:p>
          <a:r>
            <a:rPr lang="en-US" sz="1600" dirty="0" err="1" smtClean="0">
              <a:solidFill>
                <a:sysClr val="windowText" lastClr="000000">
                  <a:hueOff val="0"/>
                  <a:satOff val="0"/>
                  <a:lumOff val="0"/>
                  <a:alphaOff val="0"/>
                </a:sysClr>
              </a:solidFill>
              <a:latin typeface="Tahoma" pitchFamily="34" charset="0"/>
              <a:ea typeface="Tahoma" pitchFamily="34" charset="0"/>
              <a:cs typeface="Tahoma" pitchFamily="34" charset="0"/>
            </a:rPr>
            <a:t>Penilaian</a:t>
          </a:r>
          <a:r>
            <a:rPr lang="en-US" sz="1600" dirty="0" smtClean="0">
              <a:solidFill>
                <a:sysClr val="windowText" lastClr="000000">
                  <a:hueOff val="0"/>
                  <a:satOff val="0"/>
                  <a:lumOff val="0"/>
                  <a:alphaOff val="0"/>
                </a:sysClr>
              </a:solidFill>
              <a:latin typeface="Tahoma" pitchFamily="34" charset="0"/>
              <a:ea typeface="Tahoma" pitchFamily="34" charset="0"/>
              <a:cs typeface="Tahoma" pitchFamily="34" charset="0"/>
            </a:rPr>
            <a:t> </a:t>
          </a:r>
          <a:endParaRPr lang="en-MY" sz="1600" dirty="0">
            <a:solidFill>
              <a:sysClr val="windowText" lastClr="000000">
                <a:hueOff val="0"/>
                <a:satOff val="0"/>
                <a:lumOff val="0"/>
                <a:alphaOff val="0"/>
              </a:sysClr>
            </a:solidFill>
            <a:latin typeface="Tahoma" pitchFamily="34" charset="0"/>
            <a:ea typeface="Tahoma" pitchFamily="34" charset="0"/>
            <a:cs typeface="Tahoma" pitchFamily="34" charset="0"/>
          </a:endParaRPr>
        </a:p>
      </dgm:t>
    </dgm:pt>
    <dgm:pt modelId="{1F31CE11-392D-44A5-A18D-466FC6C6E366}" type="parTrans" cxnId="{EAB69A84-E5D2-44F4-9954-2559F568A53E}">
      <dgm:prSet/>
      <dgm:spPr/>
      <dgm:t>
        <a:bodyPr/>
        <a:lstStyle/>
        <a:p>
          <a:endParaRPr lang="en-MY" sz="1600">
            <a:latin typeface="Tahoma" pitchFamily="34" charset="0"/>
            <a:ea typeface="Tahoma" pitchFamily="34" charset="0"/>
            <a:cs typeface="Tahoma" pitchFamily="34" charset="0"/>
          </a:endParaRPr>
        </a:p>
      </dgm:t>
    </dgm:pt>
    <dgm:pt modelId="{17932594-3209-498B-8396-7AB730FE1168}" type="sibTrans" cxnId="{EAB69A84-E5D2-44F4-9954-2559F568A53E}">
      <dgm:prSet/>
      <dgm:spPr/>
      <dgm:t>
        <a:bodyPr/>
        <a:lstStyle/>
        <a:p>
          <a:endParaRPr lang="en-MY" sz="1600">
            <a:latin typeface="Tahoma" pitchFamily="34" charset="0"/>
            <a:ea typeface="Tahoma" pitchFamily="34" charset="0"/>
            <a:cs typeface="Tahoma" pitchFamily="34" charset="0"/>
          </a:endParaRPr>
        </a:p>
      </dgm:t>
    </dgm:pt>
    <dgm:pt modelId="{F67032A4-9773-48F7-96AB-06509AAB3838}" type="pres">
      <dgm:prSet presAssocID="{3B8C1E0A-FAF5-477B-B4E9-411CEA78EA18}" presName="Name0" presStyleCnt="0">
        <dgm:presLayoutVars>
          <dgm:dir/>
          <dgm:animLvl val="lvl"/>
          <dgm:resizeHandles val="exact"/>
        </dgm:presLayoutVars>
      </dgm:prSet>
      <dgm:spPr/>
      <dgm:t>
        <a:bodyPr/>
        <a:lstStyle/>
        <a:p>
          <a:endParaRPr lang="en-US"/>
        </a:p>
      </dgm:t>
    </dgm:pt>
    <dgm:pt modelId="{EC30CC08-8E27-4A1A-80A9-35ACB1B38FF0}" type="pres">
      <dgm:prSet presAssocID="{3B8C1E0A-FAF5-477B-B4E9-411CEA78EA18}" presName="tSp" presStyleCnt="0"/>
      <dgm:spPr/>
      <dgm:t>
        <a:bodyPr/>
        <a:lstStyle/>
        <a:p>
          <a:endParaRPr lang="en-US"/>
        </a:p>
      </dgm:t>
    </dgm:pt>
    <dgm:pt modelId="{1C9260EF-F461-400F-A6A1-89E5EB16F080}" type="pres">
      <dgm:prSet presAssocID="{3B8C1E0A-FAF5-477B-B4E9-411CEA78EA18}" presName="bSp" presStyleCnt="0"/>
      <dgm:spPr/>
      <dgm:t>
        <a:bodyPr/>
        <a:lstStyle/>
        <a:p>
          <a:endParaRPr lang="en-US"/>
        </a:p>
      </dgm:t>
    </dgm:pt>
    <dgm:pt modelId="{7FB58152-FD46-4F5F-BE6B-EB92E9A3D591}" type="pres">
      <dgm:prSet presAssocID="{3B8C1E0A-FAF5-477B-B4E9-411CEA78EA18}" presName="process" presStyleCnt="0"/>
      <dgm:spPr/>
      <dgm:t>
        <a:bodyPr/>
        <a:lstStyle/>
        <a:p>
          <a:endParaRPr lang="en-US"/>
        </a:p>
      </dgm:t>
    </dgm:pt>
    <dgm:pt modelId="{4BDB6827-A9A8-4339-9EF2-F1DDC159A4DB}" type="pres">
      <dgm:prSet presAssocID="{7799192B-8EA6-4591-B6CD-FA88A44F76E4}" presName="composite1" presStyleCnt="0"/>
      <dgm:spPr/>
      <dgm:t>
        <a:bodyPr/>
        <a:lstStyle/>
        <a:p>
          <a:endParaRPr lang="en-US"/>
        </a:p>
      </dgm:t>
    </dgm:pt>
    <dgm:pt modelId="{CAF7AC55-EC9D-4C31-B797-DED48880270A}" type="pres">
      <dgm:prSet presAssocID="{7799192B-8EA6-4591-B6CD-FA88A44F76E4}" presName="dummyNode1" presStyleLbl="node1" presStyleIdx="0" presStyleCnt="4"/>
      <dgm:spPr/>
      <dgm:t>
        <a:bodyPr/>
        <a:lstStyle/>
        <a:p>
          <a:endParaRPr lang="en-US"/>
        </a:p>
      </dgm:t>
    </dgm:pt>
    <dgm:pt modelId="{DE4226E7-1F13-4AB3-8955-35A3643890B8}" type="pres">
      <dgm:prSet presAssocID="{7799192B-8EA6-4591-B6CD-FA88A44F76E4}" presName="childNode1" presStyleLbl="bgAcc1" presStyleIdx="0" presStyleCnt="4" custLinFactNeighborX="-190" custLinFactNeighborY="-4216">
        <dgm:presLayoutVars>
          <dgm:bulletEnabled val="1"/>
        </dgm:presLayoutVars>
      </dgm:prSet>
      <dgm:spPr/>
      <dgm:t>
        <a:bodyPr/>
        <a:lstStyle/>
        <a:p>
          <a:endParaRPr lang="en-MY"/>
        </a:p>
      </dgm:t>
    </dgm:pt>
    <dgm:pt modelId="{3FF2F791-725C-4078-BBD9-6EA910C162FA}" type="pres">
      <dgm:prSet presAssocID="{7799192B-8EA6-4591-B6CD-FA88A44F76E4}" presName="childNode1tx" presStyleLbl="bgAcc1" presStyleIdx="0" presStyleCnt="4">
        <dgm:presLayoutVars>
          <dgm:bulletEnabled val="1"/>
        </dgm:presLayoutVars>
      </dgm:prSet>
      <dgm:spPr/>
      <dgm:t>
        <a:bodyPr/>
        <a:lstStyle/>
        <a:p>
          <a:endParaRPr lang="en-MY"/>
        </a:p>
      </dgm:t>
    </dgm:pt>
    <dgm:pt modelId="{5E0264FF-F81F-404C-B910-2ECC996CEAC0}" type="pres">
      <dgm:prSet presAssocID="{7799192B-8EA6-4591-B6CD-FA88A44F76E4}" presName="parentNode1" presStyleLbl="node1" presStyleIdx="0" presStyleCnt="4">
        <dgm:presLayoutVars>
          <dgm:chMax val="1"/>
          <dgm:bulletEnabled val="1"/>
        </dgm:presLayoutVars>
      </dgm:prSet>
      <dgm:spPr/>
      <dgm:t>
        <a:bodyPr/>
        <a:lstStyle/>
        <a:p>
          <a:endParaRPr lang="en-US"/>
        </a:p>
      </dgm:t>
    </dgm:pt>
    <dgm:pt modelId="{908DBADE-D456-4D85-8C12-53D696B2C566}" type="pres">
      <dgm:prSet presAssocID="{7799192B-8EA6-4591-B6CD-FA88A44F76E4}" presName="connSite1" presStyleCnt="0"/>
      <dgm:spPr/>
      <dgm:t>
        <a:bodyPr/>
        <a:lstStyle/>
        <a:p>
          <a:endParaRPr lang="en-US"/>
        </a:p>
      </dgm:t>
    </dgm:pt>
    <dgm:pt modelId="{51ECA9D1-25D1-4CED-AC8C-2DB60073CA30}" type="pres">
      <dgm:prSet presAssocID="{CA4FEC0A-362B-4571-8EAE-B20C15369131}" presName="Name9" presStyleLbl="sibTrans2D1" presStyleIdx="0" presStyleCnt="3"/>
      <dgm:spPr/>
      <dgm:t>
        <a:bodyPr/>
        <a:lstStyle/>
        <a:p>
          <a:endParaRPr lang="en-US"/>
        </a:p>
      </dgm:t>
    </dgm:pt>
    <dgm:pt modelId="{4CB25D79-DE67-4B5A-98F6-790B453038F8}" type="pres">
      <dgm:prSet presAssocID="{F4810F4B-A5B6-4C2E-BD51-1D231150095E}" presName="composite2" presStyleCnt="0"/>
      <dgm:spPr/>
      <dgm:t>
        <a:bodyPr/>
        <a:lstStyle/>
        <a:p>
          <a:endParaRPr lang="en-US"/>
        </a:p>
      </dgm:t>
    </dgm:pt>
    <dgm:pt modelId="{2B43F89D-F74E-49A9-BD97-4FA418AA2701}" type="pres">
      <dgm:prSet presAssocID="{F4810F4B-A5B6-4C2E-BD51-1D231150095E}" presName="dummyNode2" presStyleLbl="node1" presStyleIdx="0" presStyleCnt="4"/>
      <dgm:spPr/>
      <dgm:t>
        <a:bodyPr/>
        <a:lstStyle/>
        <a:p>
          <a:endParaRPr lang="en-US"/>
        </a:p>
      </dgm:t>
    </dgm:pt>
    <dgm:pt modelId="{24DF2E14-AFCA-4D04-A6E6-DD6431D77513}" type="pres">
      <dgm:prSet presAssocID="{F4810F4B-A5B6-4C2E-BD51-1D231150095E}" presName="childNode2" presStyleLbl="bgAcc1" presStyleIdx="1" presStyleCnt="4">
        <dgm:presLayoutVars>
          <dgm:bulletEnabled val="1"/>
        </dgm:presLayoutVars>
      </dgm:prSet>
      <dgm:spPr/>
      <dgm:t>
        <a:bodyPr/>
        <a:lstStyle/>
        <a:p>
          <a:endParaRPr lang="en-MY"/>
        </a:p>
      </dgm:t>
    </dgm:pt>
    <dgm:pt modelId="{98E98CFB-2C28-47CF-85B7-513079C0955E}" type="pres">
      <dgm:prSet presAssocID="{F4810F4B-A5B6-4C2E-BD51-1D231150095E}" presName="childNode2tx" presStyleLbl="bgAcc1" presStyleIdx="1" presStyleCnt="4">
        <dgm:presLayoutVars>
          <dgm:bulletEnabled val="1"/>
        </dgm:presLayoutVars>
      </dgm:prSet>
      <dgm:spPr/>
      <dgm:t>
        <a:bodyPr/>
        <a:lstStyle/>
        <a:p>
          <a:endParaRPr lang="en-MY"/>
        </a:p>
      </dgm:t>
    </dgm:pt>
    <dgm:pt modelId="{DA204AEC-3EEA-46B8-83C6-732396411479}" type="pres">
      <dgm:prSet presAssocID="{F4810F4B-A5B6-4C2E-BD51-1D231150095E}" presName="parentNode2" presStyleLbl="node1" presStyleIdx="1" presStyleCnt="4">
        <dgm:presLayoutVars>
          <dgm:chMax val="0"/>
          <dgm:bulletEnabled val="1"/>
        </dgm:presLayoutVars>
      </dgm:prSet>
      <dgm:spPr/>
      <dgm:t>
        <a:bodyPr/>
        <a:lstStyle/>
        <a:p>
          <a:endParaRPr lang="en-US"/>
        </a:p>
      </dgm:t>
    </dgm:pt>
    <dgm:pt modelId="{27FDBBC8-2A05-4B9E-A8B7-7CD045B37D31}" type="pres">
      <dgm:prSet presAssocID="{F4810F4B-A5B6-4C2E-BD51-1D231150095E}" presName="connSite2" presStyleCnt="0"/>
      <dgm:spPr/>
      <dgm:t>
        <a:bodyPr/>
        <a:lstStyle/>
        <a:p>
          <a:endParaRPr lang="en-US"/>
        </a:p>
      </dgm:t>
    </dgm:pt>
    <dgm:pt modelId="{A19369F8-3767-4D01-B1EF-7747C8D0EE52}" type="pres">
      <dgm:prSet presAssocID="{AAEB5CF4-5219-40DA-BC76-20C9C42429E5}" presName="Name18" presStyleLbl="sibTrans2D1" presStyleIdx="1" presStyleCnt="3"/>
      <dgm:spPr/>
      <dgm:t>
        <a:bodyPr/>
        <a:lstStyle/>
        <a:p>
          <a:endParaRPr lang="en-US"/>
        </a:p>
      </dgm:t>
    </dgm:pt>
    <dgm:pt modelId="{506F7608-7346-4BD9-8B17-6008C221F279}" type="pres">
      <dgm:prSet presAssocID="{A0A8D574-5453-47B1-BDD3-3A278B3BF7B0}" presName="composite1" presStyleCnt="0"/>
      <dgm:spPr/>
      <dgm:t>
        <a:bodyPr/>
        <a:lstStyle/>
        <a:p>
          <a:endParaRPr lang="en-US"/>
        </a:p>
      </dgm:t>
    </dgm:pt>
    <dgm:pt modelId="{91D2CFB1-96CA-4214-AB02-39FE0BC4AD81}" type="pres">
      <dgm:prSet presAssocID="{A0A8D574-5453-47B1-BDD3-3A278B3BF7B0}" presName="dummyNode1" presStyleLbl="node1" presStyleIdx="1" presStyleCnt="4"/>
      <dgm:spPr/>
      <dgm:t>
        <a:bodyPr/>
        <a:lstStyle/>
        <a:p>
          <a:endParaRPr lang="en-US"/>
        </a:p>
      </dgm:t>
    </dgm:pt>
    <dgm:pt modelId="{D5286682-21FC-4A6B-A8E7-B3BE62605D87}" type="pres">
      <dgm:prSet presAssocID="{A0A8D574-5453-47B1-BDD3-3A278B3BF7B0}" presName="childNode1" presStyleLbl="bgAcc1" presStyleIdx="2" presStyleCnt="4">
        <dgm:presLayoutVars>
          <dgm:bulletEnabled val="1"/>
        </dgm:presLayoutVars>
      </dgm:prSet>
      <dgm:spPr/>
      <dgm:t>
        <a:bodyPr/>
        <a:lstStyle/>
        <a:p>
          <a:endParaRPr lang="en-MY"/>
        </a:p>
      </dgm:t>
    </dgm:pt>
    <dgm:pt modelId="{50CE3915-A772-4C9A-BD1D-4CC13FF36D90}" type="pres">
      <dgm:prSet presAssocID="{A0A8D574-5453-47B1-BDD3-3A278B3BF7B0}" presName="childNode1tx" presStyleLbl="bgAcc1" presStyleIdx="2" presStyleCnt="4">
        <dgm:presLayoutVars>
          <dgm:bulletEnabled val="1"/>
        </dgm:presLayoutVars>
      </dgm:prSet>
      <dgm:spPr/>
      <dgm:t>
        <a:bodyPr/>
        <a:lstStyle/>
        <a:p>
          <a:endParaRPr lang="en-MY"/>
        </a:p>
      </dgm:t>
    </dgm:pt>
    <dgm:pt modelId="{3E02A588-BD16-4E73-B6A1-B8E36D647034}" type="pres">
      <dgm:prSet presAssocID="{A0A8D574-5453-47B1-BDD3-3A278B3BF7B0}" presName="parentNode1" presStyleLbl="node1" presStyleIdx="2" presStyleCnt="4">
        <dgm:presLayoutVars>
          <dgm:chMax val="1"/>
          <dgm:bulletEnabled val="1"/>
        </dgm:presLayoutVars>
      </dgm:prSet>
      <dgm:spPr/>
      <dgm:t>
        <a:bodyPr/>
        <a:lstStyle/>
        <a:p>
          <a:endParaRPr lang="en-US"/>
        </a:p>
      </dgm:t>
    </dgm:pt>
    <dgm:pt modelId="{FE7F2D8A-15AA-4B02-B9A1-F98F16926E50}" type="pres">
      <dgm:prSet presAssocID="{A0A8D574-5453-47B1-BDD3-3A278B3BF7B0}" presName="connSite1" presStyleCnt="0"/>
      <dgm:spPr/>
      <dgm:t>
        <a:bodyPr/>
        <a:lstStyle/>
        <a:p>
          <a:endParaRPr lang="en-US"/>
        </a:p>
      </dgm:t>
    </dgm:pt>
    <dgm:pt modelId="{5E54727A-19FF-408B-A44A-E87A821FAFC6}" type="pres">
      <dgm:prSet presAssocID="{49D397B0-5558-4DED-B0AD-841CAD6344B0}" presName="Name9" presStyleLbl="sibTrans2D1" presStyleIdx="2" presStyleCnt="3"/>
      <dgm:spPr/>
      <dgm:t>
        <a:bodyPr/>
        <a:lstStyle/>
        <a:p>
          <a:endParaRPr lang="en-US"/>
        </a:p>
      </dgm:t>
    </dgm:pt>
    <dgm:pt modelId="{E0A07155-C9A8-4F5A-AD8C-9D0B3987C6A7}" type="pres">
      <dgm:prSet presAssocID="{E27A7760-54D4-41DF-B189-24847DCA6ADF}" presName="composite2" presStyleCnt="0"/>
      <dgm:spPr/>
      <dgm:t>
        <a:bodyPr/>
        <a:lstStyle/>
        <a:p>
          <a:endParaRPr lang="en-US"/>
        </a:p>
      </dgm:t>
    </dgm:pt>
    <dgm:pt modelId="{A8C8CFE9-E9EC-47D5-8CBE-6A2255A24FF7}" type="pres">
      <dgm:prSet presAssocID="{E27A7760-54D4-41DF-B189-24847DCA6ADF}" presName="dummyNode2" presStyleLbl="node1" presStyleIdx="2" presStyleCnt="4"/>
      <dgm:spPr/>
      <dgm:t>
        <a:bodyPr/>
        <a:lstStyle/>
        <a:p>
          <a:endParaRPr lang="en-US"/>
        </a:p>
      </dgm:t>
    </dgm:pt>
    <dgm:pt modelId="{BF7353D1-8E6C-4A5C-BB9A-F28816C40E0E}" type="pres">
      <dgm:prSet presAssocID="{E27A7760-54D4-41DF-B189-24847DCA6ADF}" presName="childNode2" presStyleLbl="bgAcc1" presStyleIdx="3" presStyleCnt="4">
        <dgm:presLayoutVars>
          <dgm:bulletEnabled val="1"/>
        </dgm:presLayoutVars>
      </dgm:prSet>
      <dgm:spPr/>
      <dgm:t>
        <a:bodyPr/>
        <a:lstStyle/>
        <a:p>
          <a:endParaRPr lang="en-US"/>
        </a:p>
      </dgm:t>
    </dgm:pt>
    <dgm:pt modelId="{FE078C32-3557-4B45-B1C1-F3101BA73CAD}" type="pres">
      <dgm:prSet presAssocID="{E27A7760-54D4-41DF-B189-24847DCA6ADF}" presName="childNode2tx" presStyleLbl="bgAcc1" presStyleIdx="3" presStyleCnt="4">
        <dgm:presLayoutVars>
          <dgm:bulletEnabled val="1"/>
        </dgm:presLayoutVars>
      </dgm:prSet>
      <dgm:spPr/>
      <dgm:t>
        <a:bodyPr/>
        <a:lstStyle/>
        <a:p>
          <a:endParaRPr lang="en-US"/>
        </a:p>
      </dgm:t>
    </dgm:pt>
    <dgm:pt modelId="{AB30D9F5-7D14-4CB9-85AA-0AEED15A7804}" type="pres">
      <dgm:prSet presAssocID="{E27A7760-54D4-41DF-B189-24847DCA6ADF}" presName="parentNode2" presStyleLbl="node1" presStyleIdx="3" presStyleCnt="4">
        <dgm:presLayoutVars>
          <dgm:chMax val="0"/>
          <dgm:bulletEnabled val="1"/>
        </dgm:presLayoutVars>
      </dgm:prSet>
      <dgm:spPr/>
      <dgm:t>
        <a:bodyPr/>
        <a:lstStyle/>
        <a:p>
          <a:endParaRPr lang="en-US"/>
        </a:p>
      </dgm:t>
    </dgm:pt>
    <dgm:pt modelId="{C566B571-38B2-4E8A-86EC-EFBC554FBC05}" type="pres">
      <dgm:prSet presAssocID="{E27A7760-54D4-41DF-B189-24847DCA6ADF}" presName="connSite2" presStyleCnt="0"/>
      <dgm:spPr/>
      <dgm:t>
        <a:bodyPr/>
        <a:lstStyle/>
        <a:p>
          <a:endParaRPr lang="en-US"/>
        </a:p>
      </dgm:t>
    </dgm:pt>
  </dgm:ptLst>
  <dgm:cxnLst>
    <dgm:cxn modelId="{F20DC13E-6DAF-4675-B186-BB5EE814609C}" srcId="{3B8C1E0A-FAF5-477B-B4E9-411CEA78EA18}" destId="{A0A8D574-5453-47B1-BDD3-3A278B3BF7B0}" srcOrd="2" destOrd="0" parTransId="{120847E2-5316-47C0-B2A0-C3813465540B}" sibTransId="{49D397B0-5558-4DED-B0AD-841CAD6344B0}"/>
    <dgm:cxn modelId="{1E0386E5-7289-4506-9656-2BB94D764A80}" type="presOf" srcId="{49D397B0-5558-4DED-B0AD-841CAD6344B0}" destId="{5E54727A-19FF-408B-A44A-E87A821FAFC6}" srcOrd="0" destOrd="0" presId="urn:microsoft.com/office/officeart/2005/8/layout/hProcess4"/>
    <dgm:cxn modelId="{2023AE4A-62C0-41E2-8E32-A087EC996107}" type="presOf" srcId="{A0A8D574-5453-47B1-BDD3-3A278B3BF7B0}" destId="{3E02A588-BD16-4E73-B6A1-B8E36D647034}" srcOrd="0" destOrd="0" presId="urn:microsoft.com/office/officeart/2005/8/layout/hProcess4"/>
    <dgm:cxn modelId="{87985E21-8530-4024-BCB8-E2413B424064}" type="presOf" srcId="{7799192B-8EA6-4591-B6CD-FA88A44F76E4}" destId="{5E0264FF-F81F-404C-B910-2ECC996CEAC0}" srcOrd="0" destOrd="0" presId="urn:microsoft.com/office/officeart/2005/8/layout/hProcess4"/>
    <dgm:cxn modelId="{825CB13C-C904-4A6C-8880-5E948A8ECD74}" srcId="{3B8C1E0A-FAF5-477B-B4E9-411CEA78EA18}" destId="{E27A7760-54D4-41DF-B189-24847DCA6ADF}" srcOrd="3" destOrd="0" parTransId="{6954AE2A-D240-42AD-A1D5-52C74343F8FE}" sibTransId="{87C2AD41-0F55-4F99-A69A-4F3A866D5EE4}"/>
    <dgm:cxn modelId="{21D75ABC-DE8F-4923-89AA-463211DDD4AA}" type="presOf" srcId="{3A069A57-3578-4E1E-AB84-628D08B001B8}" destId="{3FF2F791-725C-4078-BBD9-6EA910C162FA}" srcOrd="1" destOrd="1" presId="urn:microsoft.com/office/officeart/2005/8/layout/hProcess4"/>
    <dgm:cxn modelId="{1824E6CE-8472-4BDF-A617-690512336EB2}" srcId="{F4810F4B-A5B6-4C2E-BD51-1D231150095E}" destId="{3E2C99F0-9C58-4C16-B7C7-84A3E390FF82}" srcOrd="0" destOrd="0" parTransId="{76F9FF7A-F598-4A3E-89F4-2359873EF352}" sibTransId="{57B41D9F-8585-4218-84C2-7C725DD137F3}"/>
    <dgm:cxn modelId="{87EC4C4C-0533-41B2-8633-3A7271988B8B}" type="presOf" srcId="{3E2C99F0-9C58-4C16-B7C7-84A3E390FF82}" destId="{98E98CFB-2C28-47CF-85B7-513079C0955E}" srcOrd="1" destOrd="0" presId="urn:microsoft.com/office/officeart/2005/8/layout/hProcess4"/>
    <dgm:cxn modelId="{382452F6-952A-452D-994A-995FEB9F22E6}" srcId="{3B8C1E0A-FAF5-477B-B4E9-411CEA78EA18}" destId="{7799192B-8EA6-4591-B6CD-FA88A44F76E4}" srcOrd="0" destOrd="0" parTransId="{F4E1747F-CF8B-4DD2-9359-1655B23E60E6}" sibTransId="{CA4FEC0A-362B-4571-8EAE-B20C15369131}"/>
    <dgm:cxn modelId="{3BFBC325-D680-4B14-AD7B-9AE15BAB2127}" srcId="{7799192B-8EA6-4591-B6CD-FA88A44F76E4}" destId="{BD5EC0C1-4DAD-49A8-8D00-CE14201EC3D5}" srcOrd="0" destOrd="0" parTransId="{41356B67-6D26-41DA-A1D0-4F71C1307D18}" sibTransId="{957AB142-708C-45A2-97DF-A27239999D52}"/>
    <dgm:cxn modelId="{701B32B2-447C-4058-BA65-5890B08C76BE}" type="presOf" srcId="{E27A7760-54D4-41DF-B189-24847DCA6ADF}" destId="{AB30D9F5-7D14-4CB9-85AA-0AEED15A7804}" srcOrd="0" destOrd="0" presId="urn:microsoft.com/office/officeart/2005/8/layout/hProcess4"/>
    <dgm:cxn modelId="{D2EFC5F7-8B81-4AA7-B654-65BFE061C4DF}" srcId="{A0A8D574-5453-47B1-BDD3-3A278B3BF7B0}" destId="{E9F4B4B3-B97D-41FC-87B8-3D62DFC96577}" srcOrd="0" destOrd="0" parTransId="{C665B941-AD34-449D-B692-9EEB751978E2}" sibTransId="{541DD0EB-D4D5-4342-8579-BA21C5416501}"/>
    <dgm:cxn modelId="{47474413-670B-4DFF-9395-F302E953F156}" type="presOf" srcId="{BD5EC0C1-4DAD-49A8-8D00-CE14201EC3D5}" destId="{3FF2F791-725C-4078-BBD9-6EA910C162FA}" srcOrd="1" destOrd="0" presId="urn:microsoft.com/office/officeart/2005/8/layout/hProcess4"/>
    <dgm:cxn modelId="{90611859-F300-468E-BDE2-063148E64286}" srcId="{7799192B-8EA6-4591-B6CD-FA88A44F76E4}" destId="{3A069A57-3578-4E1E-AB84-628D08B001B8}" srcOrd="1" destOrd="0" parTransId="{231F90F2-1E43-438C-A233-214527A3FF75}" sibTransId="{9C661072-ADFB-4ACC-B572-4CE879CDCEB4}"/>
    <dgm:cxn modelId="{EF089225-F09D-46B2-B60A-1CA9AA0069BE}" type="presOf" srcId="{3E2C99F0-9C58-4C16-B7C7-84A3E390FF82}" destId="{24DF2E14-AFCA-4D04-A6E6-DD6431D77513}" srcOrd="0" destOrd="0" presId="urn:microsoft.com/office/officeart/2005/8/layout/hProcess4"/>
    <dgm:cxn modelId="{7340D46C-7894-4AFD-8ABC-6ABB7A562532}" type="presOf" srcId="{AAEB5CF4-5219-40DA-BC76-20C9C42429E5}" destId="{A19369F8-3767-4D01-B1EF-7747C8D0EE52}" srcOrd="0" destOrd="0" presId="urn:microsoft.com/office/officeart/2005/8/layout/hProcess4"/>
    <dgm:cxn modelId="{88323B73-962B-43A2-9E6D-3F26AE322D3B}" type="presOf" srcId="{06A16CA5-67D2-48D8-B60B-238B4E6B3D6B}" destId="{BF7353D1-8E6C-4A5C-BB9A-F28816C40E0E}" srcOrd="0" destOrd="0" presId="urn:microsoft.com/office/officeart/2005/8/layout/hProcess4"/>
    <dgm:cxn modelId="{5549FFBC-AA12-4198-AB68-20050E2017DC}" type="presOf" srcId="{3A069A57-3578-4E1E-AB84-628D08B001B8}" destId="{DE4226E7-1F13-4AB3-8955-35A3643890B8}" srcOrd="0" destOrd="1" presId="urn:microsoft.com/office/officeart/2005/8/layout/hProcess4"/>
    <dgm:cxn modelId="{BA19DE0B-AD60-4DA9-B557-1E8A22FAD9F6}" type="presOf" srcId="{3B8C1E0A-FAF5-477B-B4E9-411CEA78EA18}" destId="{F67032A4-9773-48F7-96AB-06509AAB3838}" srcOrd="0" destOrd="0" presId="urn:microsoft.com/office/officeart/2005/8/layout/hProcess4"/>
    <dgm:cxn modelId="{02DC9DBC-F42A-4C85-9E1C-077CAAEE85C6}" type="presOf" srcId="{CA4FEC0A-362B-4571-8EAE-B20C15369131}" destId="{51ECA9D1-25D1-4CED-AC8C-2DB60073CA30}" srcOrd="0" destOrd="0" presId="urn:microsoft.com/office/officeart/2005/8/layout/hProcess4"/>
    <dgm:cxn modelId="{DEF4478E-45F9-4067-B685-A3B1DAEF7B68}" type="presOf" srcId="{06A16CA5-67D2-48D8-B60B-238B4E6B3D6B}" destId="{FE078C32-3557-4B45-B1C1-F3101BA73CAD}" srcOrd="1" destOrd="0" presId="urn:microsoft.com/office/officeart/2005/8/layout/hProcess4"/>
    <dgm:cxn modelId="{F0D47CB6-F034-4714-9477-3F265EBE3DC1}" type="presOf" srcId="{F4810F4B-A5B6-4C2E-BD51-1D231150095E}" destId="{DA204AEC-3EEA-46B8-83C6-732396411479}" srcOrd="0" destOrd="0" presId="urn:microsoft.com/office/officeart/2005/8/layout/hProcess4"/>
    <dgm:cxn modelId="{9E104A59-C667-40A9-92FB-04361105D734}" type="presOf" srcId="{BD5EC0C1-4DAD-49A8-8D00-CE14201EC3D5}" destId="{DE4226E7-1F13-4AB3-8955-35A3643890B8}" srcOrd="0" destOrd="0" presId="urn:microsoft.com/office/officeart/2005/8/layout/hProcess4"/>
    <dgm:cxn modelId="{B1ABBA1B-DD3A-4D59-9652-7B636685D4A0}" type="presOf" srcId="{E9F4B4B3-B97D-41FC-87B8-3D62DFC96577}" destId="{D5286682-21FC-4A6B-A8E7-B3BE62605D87}" srcOrd="0" destOrd="0" presId="urn:microsoft.com/office/officeart/2005/8/layout/hProcess4"/>
    <dgm:cxn modelId="{ACB6196F-6434-4322-A261-0094E2C1A2A3}" type="presOf" srcId="{E9F4B4B3-B97D-41FC-87B8-3D62DFC96577}" destId="{50CE3915-A772-4C9A-BD1D-4CC13FF36D90}" srcOrd="1" destOrd="0" presId="urn:microsoft.com/office/officeart/2005/8/layout/hProcess4"/>
    <dgm:cxn modelId="{4722E4F3-21DB-4F3D-987B-B27ECBC1C64C}" srcId="{3B8C1E0A-FAF5-477B-B4E9-411CEA78EA18}" destId="{F4810F4B-A5B6-4C2E-BD51-1D231150095E}" srcOrd="1" destOrd="0" parTransId="{E06B527E-68AD-43D3-AE4C-0DCEF0EE0F64}" sibTransId="{AAEB5CF4-5219-40DA-BC76-20C9C42429E5}"/>
    <dgm:cxn modelId="{EAB69A84-E5D2-44F4-9954-2559F568A53E}" srcId="{E27A7760-54D4-41DF-B189-24847DCA6ADF}" destId="{06A16CA5-67D2-48D8-B60B-238B4E6B3D6B}" srcOrd="0" destOrd="0" parTransId="{1F31CE11-392D-44A5-A18D-466FC6C6E366}" sibTransId="{17932594-3209-498B-8396-7AB730FE1168}"/>
    <dgm:cxn modelId="{49E4C8D0-9AD0-4800-87A0-4D6CE8AFC047}" type="presParOf" srcId="{F67032A4-9773-48F7-96AB-06509AAB3838}" destId="{EC30CC08-8E27-4A1A-80A9-35ACB1B38FF0}" srcOrd="0" destOrd="0" presId="urn:microsoft.com/office/officeart/2005/8/layout/hProcess4"/>
    <dgm:cxn modelId="{9C10144F-8584-4AE1-8EEB-1A7E5C42FDFF}" type="presParOf" srcId="{F67032A4-9773-48F7-96AB-06509AAB3838}" destId="{1C9260EF-F461-400F-A6A1-89E5EB16F080}" srcOrd="1" destOrd="0" presId="urn:microsoft.com/office/officeart/2005/8/layout/hProcess4"/>
    <dgm:cxn modelId="{DB79B979-2700-4D3A-B674-CE4F783B4AC1}" type="presParOf" srcId="{F67032A4-9773-48F7-96AB-06509AAB3838}" destId="{7FB58152-FD46-4F5F-BE6B-EB92E9A3D591}" srcOrd="2" destOrd="0" presId="urn:microsoft.com/office/officeart/2005/8/layout/hProcess4"/>
    <dgm:cxn modelId="{BA4B8752-8D1A-49AD-A3A9-21557B784F98}" type="presParOf" srcId="{7FB58152-FD46-4F5F-BE6B-EB92E9A3D591}" destId="{4BDB6827-A9A8-4339-9EF2-F1DDC159A4DB}" srcOrd="0" destOrd="0" presId="urn:microsoft.com/office/officeart/2005/8/layout/hProcess4"/>
    <dgm:cxn modelId="{F5778114-7124-4EFE-A124-0992D788483C}" type="presParOf" srcId="{4BDB6827-A9A8-4339-9EF2-F1DDC159A4DB}" destId="{CAF7AC55-EC9D-4C31-B797-DED48880270A}" srcOrd="0" destOrd="0" presId="urn:microsoft.com/office/officeart/2005/8/layout/hProcess4"/>
    <dgm:cxn modelId="{F7574836-DF4B-4E41-AEE4-5ECB0BB119D9}" type="presParOf" srcId="{4BDB6827-A9A8-4339-9EF2-F1DDC159A4DB}" destId="{DE4226E7-1F13-4AB3-8955-35A3643890B8}" srcOrd="1" destOrd="0" presId="urn:microsoft.com/office/officeart/2005/8/layout/hProcess4"/>
    <dgm:cxn modelId="{A2FCDF0A-F925-4F55-93AD-7478ED479665}" type="presParOf" srcId="{4BDB6827-A9A8-4339-9EF2-F1DDC159A4DB}" destId="{3FF2F791-725C-4078-BBD9-6EA910C162FA}" srcOrd="2" destOrd="0" presId="urn:microsoft.com/office/officeart/2005/8/layout/hProcess4"/>
    <dgm:cxn modelId="{C6F21DE6-7818-498B-BA92-2950D366AFA5}" type="presParOf" srcId="{4BDB6827-A9A8-4339-9EF2-F1DDC159A4DB}" destId="{5E0264FF-F81F-404C-B910-2ECC996CEAC0}" srcOrd="3" destOrd="0" presId="urn:microsoft.com/office/officeart/2005/8/layout/hProcess4"/>
    <dgm:cxn modelId="{E7C9BECE-6930-45D6-8A3F-367AC6CD2F01}" type="presParOf" srcId="{4BDB6827-A9A8-4339-9EF2-F1DDC159A4DB}" destId="{908DBADE-D456-4D85-8C12-53D696B2C566}" srcOrd="4" destOrd="0" presId="urn:microsoft.com/office/officeart/2005/8/layout/hProcess4"/>
    <dgm:cxn modelId="{343E7214-AD5C-4D57-B845-0C16B686C2AE}" type="presParOf" srcId="{7FB58152-FD46-4F5F-BE6B-EB92E9A3D591}" destId="{51ECA9D1-25D1-4CED-AC8C-2DB60073CA30}" srcOrd="1" destOrd="0" presId="urn:microsoft.com/office/officeart/2005/8/layout/hProcess4"/>
    <dgm:cxn modelId="{19DDBC9B-72CA-4727-8788-8769AC59449E}" type="presParOf" srcId="{7FB58152-FD46-4F5F-BE6B-EB92E9A3D591}" destId="{4CB25D79-DE67-4B5A-98F6-790B453038F8}" srcOrd="2" destOrd="0" presId="urn:microsoft.com/office/officeart/2005/8/layout/hProcess4"/>
    <dgm:cxn modelId="{3B1D82D4-71A0-46AE-819F-4A1E5C4124BE}" type="presParOf" srcId="{4CB25D79-DE67-4B5A-98F6-790B453038F8}" destId="{2B43F89D-F74E-49A9-BD97-4FA418AA2701}" srcOrd="0" destOrd="0" presId="urn:microsoft.com/office/officeart/2005/8/layout/hProcess4"/>
    <dgm:cxn modelId="{E2450A40-C472-44ED-A3AC-4639130A1B3A}" type="presParOf" srcId="{4CB25D79-DE67-4B5A-98F6-790B453038F8}" destId="{24DF2E14-AFCA-4D04-A6E6-DD6431D77513}" srcOrd="1" destOrd="0" presId="urn:microsoft.com/office/officeart/2005/8/layout/hProcess4"/>
    <dgm:cxn modelId="{55199D17-1931-4783-B055-F51545180B89}" type="presParOf" srcId="{4CB25D79-DE67-4B5A-98F6-790B453038F8}" destId="{98E98CFB-2C28-47CF-85B7-513079C0955E}" srcOrd="2" destOrd="0" presId="urn:microsoft.com/office/officeart/2005/8/layout/hProcess4"/>
    <dgm:cxn modelId="{D279AE49-4A98-4244-B7A2-B262E929393B}" type="presParOf" srcId="{4CB25D79-DE67-4B5A-98F6-790B453038F8}" destId="{DA204AEC-3EEA-46B8-83C6-732396411479}" srcOrd="3" destOrd="0" presId="urn:microsoft.com/office/officeart/2005/8/layout/hProcess4"/>
    <dgm:cxn modelId="{8C92F284-31CC-48C7-A868-CC8DF196DDE9}" type="presParOf" srcId="{4CB25D79-DE67-4B5A-98F6-790B453038F8}" destId="{27FDBBC8-2A05-4B9E-A8B7-7CD045B37D31}" srcOrd="4" destOrd="0" presId="urn:microsoft.com/office/officeart/2005/8/layout/hProcess4"/>
    <dgm:cxn modelId="{8DA1DEC1-B587-4216-A965-2FFD513027D1}" type="presParOf" srcId="{7FB58152-FD46-4F5F-BE6B-EB92E9A3D591}" destId="{A19369F8-3767-4D01-B1EF-7747C8D0EE52}" srcOrd="3" destOrd="0" presId="urn:microsoft.com/office/officeart/2005/8/layout/hProcess4"/>
    <dgm:cxn modelId="{6F4D2AC1-B320-4CD3-A62A-AF38B6680E00}" type="presParOf" srcId="{7FB58152-FD46-4F5F-BE6B-EB92E9A3D591}" destId="{506F7608-7346-4BD9-8B17-6008C221F279}" srcOrd="4" destOrd="0" presId="urn:microsoft.com/office/officeart/2005/8/layout/hProcess4"/>
    <dgm:cxn modelId="{A0D7AE05-2022-47EA-8462-496BE69BC544}" type="presParOf" srcId="{506F7608-7346-4BD9-8B17-6008C221F279}" destId="{91D2CFB1-96CA-4214-AB02-39FE0BC4AD81}" srcOrd="0" destOrd="0" presId="urn:microsoft.com/office/officeart/2005/8/layout/hProcess4"/>
    <dgm:cxn modelId="{EB523B57-B00D-4988-B70A-B486B03446DA}" type="presParOf" srcId="{506F7608-7346-4BD9-8B17-6008C221F279}" destId="{D5286682-21FC-4A6B-A8E7-B3BE62605D87}" srcOrd="1" destOrd="0" presId="urn:microsoft.com/office/officeart/2005/8/layout/hProcess4"/>
    <dgm:cxn modelId="{7258D07E-CD30-4933-8F89-F0537271DD3C}" type="presParOf" srcId="{506F7608-7346-4BD9-8B17-6008C221F279}" destId="{50CE3915-A772-4C9A-BD1D-4CC13FF36D90}" srcOrd="2" destOrd="0" presId="urn:microsoft.com/office/officeart/2005/8/layout/hProcess4"/>
    <dgm:cxn modelId="{277FE7E9-895B-424A-A367-88CD53A15E4B}" type="presParOf" srcId="{506F7608-7346-4BD9-8B17-6008C221F279}" destId="{3E02A588-BD16-4E73-B6A1-B8E36D647034}" srcOrd="3" destOrd="0" presId="urn:microsoft.com/office/officeart/2005/8/layout/hProcess4"/>
    <dgm:cxn modelId="{2E98B606-916F-4193-8958-BA1614322C44}" type="presParOf" srcId="{506F7608-7346-4BD9-8B17-6008C221F279}" destId="{FE7F2D8A-15AA-4B02-B9A1-F98F16926E50}" srcOrd="4" destOrd="0" presId="urn:microsoft.com/office/officeart/2005/8/layout/hProcess4"/>
    <dgm:cxn modelId="{BBAF5FA6-1D76-4437-A2BF-8C3BBC361D01}" type="presParOf" srcId="{7FB58152-FD46-4F5F-BE6B-EB92E9A3D591}" destId="{5E54727A-19FF-408B-A44A-E87A821FAFC6}" srcOrd="5" destOrd="0" presId="urn:microsoft.com/office/officeart/2005/8/layout/hProcess4"/>
    <dgm:cxn modelId="{C56CBED4-71CA-4E5F-81C1-978CD75F6B40}" type="presParOf" srcId="{7FB58152-FD46-4F5F-BE6B-EB92E9A3D591}" destId="{E0A07155-C9A8-4F5A-AD8C-9D0B3987C6A7}" srcOrd="6" destOrd="0" presId="urn:microsoft.com/office/officeart/2005/8/layout/hProcess4"/>
    <dgm:cxn modelId="{B0B89E98-5136-4CA1-874D-95DC1B71E24E}" type="presParOf" srcId="{E0A07155-C9A8-4F5A-AD8C-9D0B3987C6A7}" destId="{A8C8CFE9-E9EC-47D5-8CBE-6A2255A24FF7}" srcOrd="0" destOrd="0" presId="urn:microsoft.com/office/officeart/2005/8/layout/hProcess4"/>
    <dgm:cxn modelId="{B544FF98-BBC7-4DC3-B7B0-3F11760ED6F5}" type="presParOf" srcId="{E0A07155-C9A8-4F5A-AD8C-9D0B3987C6A7}" destId="{BF7353D1-8E6C-4A5C-BB9A-F28816C40E0E}" srcOrd="1" destOrd="0" presId="urn:microsoft.com/office/officeart/2005/8/layout/hProcess4"/>
    <dgm:cxn modelId="{CFE28771-3687-4AC9-8A81-B8BC58FF3A0D}" type="presParOf" srcId="{E0A07155-C9A8-4F5A-AD8C-9D0B3987C6A7}" destId="{FE078C32-3557-4B45-B1C1-F3101BA73CAD}" srcOrd="2" destOrd="0" presId="urn:microsoft.com/office/officeart/2005/8/layout/hProcess4"/>
    <dgm:cxn modelId="{FCC09464-FDFB-434C-88A5-CA3F91C0F6D6}" type="presParOf" srcId="{E0A07155-C9A8-4F5A-AD8C-9D0B3987C6A7}" destId="{AB30D9F5-7D14-4CB9-85AA-0AEED15A7804}" srcOrd="3" destOrd="0" presId="urn:microsoft.com/office/officeart/2005/8/layout/hProcess4"/>
    <dgm:cxn modelId="{9F6348AB-2B38-4EF5-93EC-4C415225755E}" type="presParOf" srcId="{E0A07155-C9A8-4F5A-AD8C-9D0B3987C6A7}" destId="{C566B571-38B2-4E8A-86EC-EFBC554FBC05}"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D3F2570-0222-4CE0-B650-45D3BF0CCB5C}" type="doc">
      <dgm:prSet loTypeId="urn:microsoft.com/office/officeart/2005/8/layout/list1" loCatId="list" qsTypeId="urn:microsoft.com/office/officeart/2005/8/quickstyle/3d3" qsCatId="3D" csTypeId="urn:microsoft.com/office/officeart/2005/8/colors/accent5_2" csCatId="accent5" phldr="1"/>
      <dgm:spPr/>
      <dgm:t>
        <a:bodyPr/>
        <a:lstStyle/>
        <a:p>
          <a:endParaRPr lang="en-US"/>
        </a:p>
      </dgm:t>
    </dgm:pt>
    <dgm:pt modelId="{A7B0AB99-EBB3-4960-9BCE-7D85819B1604}">
      <dgm:prSet phldrT="[Text]" custT="1"/>
      <dgm:spPr>
        <a:solidFill>
          <a:schemeClr val="accent1">
            <a:lumMod val="20000"/>
            <a:lumOff val="80000"/>
          </a:schemeClr>
        </a:solidFill>
      </dgm:spPr>
      <dgm:t>
        <a:bodyPr/>
        <a:lstStyle/>
        <a:p>
          <a:r>
            <a:rPr lang="en-US" sz="1400" b="0" dirty="0" smtClean="0">
              <a:solidFill>
                <a:schemeClr val="tx1"/>
              </a:solidFill>
              <a:latin typeface="Tahoma" pitchFamily="34" charset="0"/>
              <a:ea typeface="Tahoma" pitchFamily="34" charset="0"/>
              <a:cs typeface="Tahoma" pitchFamily="34" charset="0"/>
            </a:rPr>
            <a:t>1. </a:t>
          </a:r>
          <a:r>
            <a:rPr lang="en-US" sz="1400" b="0" dirty="0" err="1" smtClean="0">
              <a:solidFill>
                <a:schemeClr val="tx1"/>
              </a:solidFill>
              <a:latin typeface="Tahoma" pitchFamily="34" charset="0"/>
              <a:ea typeface="Tahoma" pitchFamily="34" charset="0"/>
              <a:cs typeface="Tahoma" pitchFamily="34" charset="0"/>
            </a:rPr>
            <a:t>Mendedahkan</a:t>
          </a:r>
          <a:r>
            <a:rPr lang="en-US" sz="1400" b="0" dirty="0" smtClean="0">
              <a:solidFill>
                <a:schemeClr val="tx1"/>
              </a:solidFill>
              <a:latin typeface="Tahoma" pitchFamily="34" charset="0"/>
              <a:ea typeface="Tahoma" pitchFamily="34" charset="0"/>
              <a:cs typeface="Tahoma" pitchFamily="34" charset="0"/>
            </a:rPr>
            <a:t> </a:t>
          </a:r>
          <a:r>
            <a:rPr lang="en-US" sz="1400" b="0" dirty="0" err="1" smtClean="0">
              <a:solidFill>
                <a:schemeClr val="tx1"/>
              </a:solidFill>
              <a:latin typeface="Tahoma" pitchFamily="34" charset="0"/>
              <a:ea typeface="Tahoma" pitchFamily="34" charset="0"/>
              <a:cs typeface="Tahoma" pitchFamily="34" charset="0"/>
            </a:rPr>
            <a:t>pelatih</a:t>
          </a:r>
          <a:r>
            <a:rPr lang="en-US" sz="1400" b="0" dirty="0" smtClean="0">
              <a:solidFill>
                <a:schemeClr val="tx1"/>
              </a:solidFill>
              <a:latin typeface="Tahoma" pitchFamily="34" charset="0"/>
              <a:ea typeface="Tahoma" pitchFamily="34" charset="0"/>
              <a:cs typeface="Tahoma" pitchFamily="34" charset="0"/>
            </a:rPr>
            <a:t> </a:t>
          </a:r>
          <a:r>
            <a:rPr lang="en-US" sz="1400" b="0" dirty="0" err="1" smtClean="0">
              <a:solidFill>
                <a:schemeClr val="tx1"/>
              </a:solidFill>
              <a:latin typeface="Tahoma" pitchFamily="34" charset="0"/>
              <a:ea typeface="Tahoma" pitchFamily="34" charset="0"/>
              <a:cs typeface="Tahoma" pitchFamily="34" charset="0"/>
            </a:rPr>
            <a:t>dengan</a:t>
          </a:r>
          <a:r>
            <a:rPr lang="en-US" sz="1400" b="0" dirty="0" smtClean="0">
              <a:solidFill>
                <a:schemeClr val="tx1"/>
              </a:solidFill>
              <a:latin typeface="Tahoma" pitchFamily="34" charset="0"/>
              <a:ea typeface="Tahoma" pitchFamily="34" charset="0"/>
              <a:cs typeface="Tahoma" pitchFamily="34" charset="0"/>
            </a:rPr>
            <a:t> </a:t>
          </a:r>
          <a:r>
            <a:rPr lang="en-US" sz="1400" b="0" dirty="0" err="1" smtClean="0">
              <a:solidFill>
                <a:schemeClr val="tx1"/>
              </a:solidFill>
              <a:latin typeface="Tahoma" pitchFamily="34" charset="0"/>
              <a:ea typeface="Tahoma" pitchFamily="34" charset="0"/>
              <a:cs typeface="Tahoma" pitchFamily="34" charset="0"/>
            </a:rPr>
            <a:t>alam</a:t>
          </a:r>
          <a:r>
            <a:rPr lang="en-US" sz="1400" b="0" dirty="0" smtClean="0">
              <a:solidFill>
                <a:schemeClr val="tx1"/>
              </a:solidFill>
              <a:latin typeface="Tahoma" pitchFamily="34" charset="0"/>
              <a:ea typeface="Tahoma" pitchFamily="34" charset="0"/>
              <a:cs typeface="Tahoma" pitchFamily="34" charset="0"/>
            </a:rPr>
            <a:t> </a:t>
          </a:r>
          <a:r>
            <a:rPr lang="en-US" sz="1400" b="0" dirty="0" err="1" smtClean="0">
              <a:solidFill>
                <a:schemeClr val="tx1"/>
              </a:solidFill>
              <a:latin typeface="Tahoma" pitchFamily="34" charset="0"/>
              <a:ea typeface="Tahoma" pitchFamily="34" charset="0"/>
              <a:cs typeface="Tahoma" pitchFamily="34" charset="0"/>
            </a:rPr>
            <a:t>pekerjaan</a:t>
          </a:r>
          <a:r>
            <a:rPr lang="en-US" sz="1400" b="0" dirty="0" smtClean="0">
              <a:solidFill>
                <a:schemeClr val="tx1"/>
              </a:solidFill>
              <a:latin typeface="Tahoma" pitchFamily="34" charset="0"/>
              <a:ea typeface="Tahoma" pitchFamily="34" charset="0"/>
              <a:cs typeface="Tahoma" pitchFamily="34" charset="0"/>
            </a:rPr>
            <a:t> </a:t>
          </a:r>
          <a:r>
            <a:rPr lang="en-US" sz="1400" b="0" dirty="0" err="1" smtClean="0">
              <a:solidFill>
                <a:schemeClr val="tx1"/>
              </a:solidFill>
              <a:latin typeface="Tahoma" pitchFamily="34" charset="0"/>
              <a:ea typeface="Tahoma" pitchFamily="34" charset="0"/>
              <a:cs typeface="Tahoma" pitchFamily="34" charset="0"/>
            </a:rPr>
            <a:t>sebenar</a:t>
          </a:r>
          <a:endParaRPr lang="en-US" sz="1400" b="0" dirty="0">
            <a:solidFill>
              <a:schemeClr val="tx1"/>
            </a:solidFill>
            <a:latin typeface="Tahoma" pitchFamily="34" charset="0"/>
            <a:ea typeface="Tahoma" pitchFamily="34" charset="0"/>
            <a:cs typeface="Tahoma" pitchFamily="34" charset="0"/>
          </a:endParaRPr>
        </a:p>
      </dgm:t>
    </dgm:pt>
    <dgm:pt modelId="{D4DDF8C5-A120-4CE6-A02F-5AB4EFBE674A}" type="parTrans" cxnId="{6DB7CE90-B820-4613-8F33-52D2C85B0D0E}">
      <dgm:prSet/>
      <dgm:spPr/>
      <dgm:t>
        <a:bodyPr/>
        <a:lstStyle/>
        <a:p>
          <a:endParaRPr lang="en-US" sz="1400" b="0">
            <a:solidFill>
              <a:schemeClr val="tx1"/>
            </a:solidFill>
            <a:latin typeface="Tahoma" pitchFamily="34" charset="0"/>
            <a:ea typeface="Tahoma" pitchFamily="34" charset="0"/>
            <a:cs typeface="Tahoma" pitchFamily="34" charset="0"/>
          </a:endParaRPr>
        </a:p>
      </dgm:t>
    </dgm:pt>
    <dgm:pt modelId="{CE15875A-2934-46E0-AA4E-FDFACC052535}" type="sibTrans" cxnId="{6DB7CE90-B820-4613-8F33-52D2C85B0D0E}">
      <dgm:prSet/>
      <dgm:spPr/>
      <dgm:t>
        <a:bodyPr/>
        <a:lstStyle/>
        <a:p>
          <a:endParaRPr lang="en-US" sz="1400" b="0">
            <a:solidFill>
              <a:schemeClr val="tx1"/>
            </a:solidFill>
            <a:latin typeface="Tahoma" pitchFamily="34" charset="0"/>
            <a:ea typeface="Tahoma" pitchFamily="34" charset="0"/>
            <a:cs typeface="Tahoma" pitchFamily="34" charset="0"/>
          </a:endParaRPr>
        </a:p>
      </dgm:t>
    </dgm:pt>
    <dgm:pt modelId="{FA717E96-F35B-4D50-8EC1-5815FB3D16EC}">
      <dgm:prSet custT="1"/>
      <dgm:spPr>
        <a:solidFill>
          <a:schemeClr val="accent1">
            <a:lumMod val="20000"/>
            <a:lumOff val="80000"/>
          </a:schemeClr>
        </a:solidFill>
      </dgm:spPr>
      <dgm:t>
        <a:bodyPr/>
        <a:lstStyle/>
        <a:p>
          <a:r>
            <a:rPr lang="en-US" sz="1400" b="0" dirty="0" smtClean="0">
              <a:solidFill>
                <a:schemeClr val="tx1"/>
              </a:solidFill>
              <a:latin typeface="Tahoma" pitchFamily="34" charset="0"/>
              <a:ea typeface="Tahoma" pitchFamily="34" charset="0"/>
              <a:cs typeface="Tahoma" pitchFamily="34" charset="0"/>
            </a:rPr>
            <a:t>2. </a:t>
          </a:r>
          <a:r>
            <a:rPr lang="fi-FI" sz="1400" b="0" dirty="0" smtClean="0">
              <a:solidFill>
                <a:schemeClr val="tx1"/>
              </a:solidFill>
              <a:latin typeface="Tahoma" pitchFamily="34" charset="0"/>
              <a:ea typeface="Tahoma" pitchFamily="34" charset="0"/>
              <a:cs typeface="Tahoma" pitchFamily="34" charset="0"/>
            </a:rPr>
            <a:t>Menambahkan pengetahuan dan kemahiran pelatih</a:t>
          </a:r>
          <a:endParaRPr lang="en-US" sz="1400" b="0" dirty="0" smtClean="0">
            <a:solidFill>
              <a:schemeClr val="tx1"/>
            </a:solidFill>
            <a:latin typeface="Tahoma" pitchFamily="34" charset="0"/>
            <a:ea typeface="Tahoma" pitchFamily="34" charset="0"/>
            <a:cs typeface="Tahoma" pitchFamily="34" charset="0"/>
          </a:endParaRPr>
        </a:p>
      </dgm:t>
    </dgm:pt>
    <dgm:pt modelId="{0252A1B0-E7B4-4155-A566-7B68F8A162AA}" type="parTrans" cxnId="{95704EA8-EC26-46D6-A276-F45D34012750}">
      <dgm:prSet/>
      <dgm:spPr/>
      <dgm:t>
        <a:bodyPr/>
        <a:lstStyle/>
        <a:p>
          <a:endParaRPr lang="en-US" sz="1400" b="0">
            <a:solidFill>
              <a:schemeClr val="tx1"/>
            </a:solidFill>
            <a:latin typeface="Tahoma" pitchFamily="34" charset="0"/>
            <a:ea typeface="Tahoma" pitchFamily="34" charset="0"/>
            <a:cs typeface="Tahoma" pitchFamily="34" charset="0"/>
          </a:endParaRPr>
        </a:p>
      </dgm:t>
    </dgm:pt>
    <dgm:pt modelId="{D5ECCA51-5FA9-4922-AA4D-5BA0CF330F8D}" type="sibTrans" cxnId="{95704EA8-EC26-46D6-A276-F45D34012750}">
      <dgm:prSet/>
      <dgm:spPr/>
      <dgm:t>
        <a:bodyPr/>
        <a:lstStyle/>
        <a:p>
          <a:endParaRPr lang="en-US" sz="1400" b="0">
            <a:solidFill>
              <a:schemeClr val="tx1"/>
            </a:solidFill>
            <a:latin typeface="Tahoma" pitchFamily="34" charset="0"/>
            <a:ea typeface="Tahoma" pitchFamily="34" charset="0"/>
            <a:cs typeface="Tahoma" pitchFamily="34" charset="0"/>
          </a:endParaRPr>
        </a:p>
      </dgm:t>
    </dgm:pt>
    <dgm:pt modelId="{4455B68C-49F2-4E45-A030-BB9635C14C35}">
      <dgm:prSet custT="1"/>
      <dgm:spPr>
        <a:solidFill>
          <a:schemeClr val="accent1">
            <a:lumMod val="20000"/>
            <a:lumOff val="80000"/>
          </a:schemeClr>
        </a:solidFill>
      </dgm:spPr>
      <dgm:t>
        <a:bodyPr/>
        <a:lstStyle/>
        <a:p>
          <a:pPr marL="182563" indent="-182563"/>
          <a:r>
            <a:rPr lang="en-US" sz="1400" b="0" dirty="0" smtClean="0">
              <a:solidFill>
                <a:schemeClr val="tx1"/>
              </a:solidFill>
              <a:latin typeface="Tahoma" pitchFamily="34" charset="0"/>
              <a:ea typeface="Tahoma" pitchFamily="34" charset="0"/>
              <a:cs typeface="Tahoma" pitchFamily="34" charset="0"/>
            </a:rPr>
            <a:t>3. </a:t>
          </a:r>
          <a:r>
            <a:rPr lang="en-US" sz="1400" b="0" dirty="0" err="1" smtClean="0">
              <a:solidFill>
                <a:schemeClr val="tx1"/>
              </a:solidFill>
              <a:latin typeface="Tahoma" pitchFamily="34" charset="0"/>
              <a:ea typeface="Tahoma" pitchFamily="34" charset="0"/>
              <a:cs typeface="Tahoma" pitchFamily="34" charset="0"/>
            </a:rPr>
            <a:t>Menanamkan</a:t>
          </a:r>
          <a:r>
            <a:rPr lang="en-US" sz="1400" b="0" dirty="0" smtClean="0">
              <a:solidFill>
                <a:schemeClr val="tx1"/>
              </a:solidFill>
              <a:latin typeface="Tahoma" pitchFamily="34" charset="0"/>
              <a:ea typeface="Tahoma" pitchFamily="34" charset="0"/>
              <a:cs typeface="Tahoma" pitchFamily="34" charset="0"/>
            </a:rPr>
            <a:t> </a:t>
          </a:r>
          <a:r>
            <a:rPr lang="en-US" sz="1400" b="0" dirty="0" err="1" smtClean="0">
              <a:solidFill>
                <a:schemeClr val="tx1"/>
              </a:solidFill>
              <a:latin typeface="Tahoma" pitchFamily="34" charset="0"/>
              <a:ea typeface="Tahoma" pitchFamily="34" charset="0"/>
              <a:cs typeface="Tahoma" pitchFamily="34" charset="0"/>
            </a:rPr>
            <a:t>sikap</a:t>
          </a:r>
          <a:r>
            <a:rPr lang="en-US" sz="1400" b="0" dirty="0" smtClean="0">
              <a:solidFill>
                <a:schemeClr val="tx1"/>
              </a:solidFill>
              <a:latin typeface="Tahoma" pitchFamily="34" charset="0"/>
              <a:ea typeface="Tahoma" pitchFamily="34" charset="0"/>
              <a:cs typeface="Tahoma" pitchFamily="34" charset="0"/>
            </a:rPr>
            <a:t> </a:t>
          </a:r>
          <a:r>
            <a:rPr lang="en-US" sz="1400" b="0" dirty="0" err="1" smtClean="0">
              <a:solidFill>
                <a:schemeClr val="tx1"/>
              </a:solidFill>
              <a:latin typeface="Tahoma" pitchFamily="34" charset="0"/>
              <a:ea typeface="Tahoma" pitchFamily="34" charset="0"/>
              <a:cs typeface="Tahoma" pitchFamily="34" charset="0"/>
            </a:rPr>
            <a:t>berdisiplin</a:t>
          </a:r>
          <a:r>
            <a:rPr lang="en-US" sz="1400" b="0" dirty="0" smtClean="0">
              <a:solidFill>
                <a:schemeClr val="tx1"/>
              </a:solidFill>
              <a:latin typeface="Tahoma" pitchFamily="34" charset="0"/>
              <a:ea typeface="Tahoma" pitchFamily="34" charset="0"/>
              <a:cs typeface="Tahoma" pitchFamily="34" charset="0"/>
            </a:rPr>
            <a:t>, </a:t>
          </a:r>
          <a:r>
            <a:rPr lang="en-US" sz="1400" b="0" dirty="0" err="1" smtClean="0">
              <a:solidFill>
                <a:schemeClr val="tx1"/>
              </a:solidFill>
              <a:latin typeface="Tahoma" pitchFamily="34" charset="0"/>
              <a:ea typeface="Tahoma" pitchFamily="34" charset="0"/>
              <a:cs typeface="Tahoma" pitchFamily="34" charset="0"/>
            </a:rPr>
            <a:t>bertanggungjawab</a:t>
          </a:r>
          <a:r>
            <a:rPr lang="en-US" sz="1400" b="0" dirty="0" smtClean="0">
              <a:solidFill>
                <a:schemeClr val="tx1"/>
              </a:solidFill>
              <a:latin typeface="Tahoma" pitchFamily="34" charset="0"/>
              <a:ea typeface="Tahoma" pitchFamily="34" charset="0"/>
              <a:cs typeface="Tahoma" pitchFamily="34" charset="0"/>
            </a:rPr>
            <a:t> </a:t>
          </a:r>
          <a:r>
            <a:rPr lang="en-US" sz="1400" b="0" dirty="0" err="1" smtClean="0">
              <a:solidFill>
                <a:schemeClr val="tx1"/>
              </a:solidFill>
              <a:latin typeface="Tahoma" pitchFamily="34" charset="0"/>
              <a:ea typeface="Tahoma" pitchFamily="34" charset="0"/>
              <a:cs typeface="Tahoma" pitchFamily="34" charset="0"/>
            </a:rPr>
            <a:t>dan</a:t>
          </a:r>
          <a:r>
            <a:rPr lang="en-US" sz="1400" b="0" dirty="0" smtClean="0">
              <a:solidFill>
                <a:schemeClr val="tx1"/>
              </a:solidFill>
              <a:latin typeface="Tahoma" pitchFamily="34" charset="0"/>
              <a:ea typeface="Tahoma" pitchFamily="34" charset="0"/>
              <a:cs typeface="Tahoma" pitchFamily="34" charset="0"/>
            </a:rPr>
            <a:t> </a:t>
          </a:r>
          <a:r>
            <a:rPr lang="en-US" sz="1400" b="0" dirty="0" err="1" smtClean="0">
              <a:solidFill>
                <a:schemeClr val="tx1"/>
              </a:solidFill>
              <a:latin typeface="Tahoma" pitchFamily="34" charset="0"/>
              <a:ea typeface="Tahoma" pitchFamily="34" charset="0"/>
              <a:cs typeface="Tahoma" pitchFamily="34" charset="0"/>
            </a:rPr>
            <a:t>berkeyakinan</a:t>
          </a:r>
          <a:r>
            <a:rPr lang="en-US" sz="1400" b="0" dirty="0" smtClean="0">
              <a:solidFill>
                <a:schemeClr val="tx1"/>
              </a:solidFill>
              <a:latin typeface="Tahoma" pitchFamily="34" charset="0"/>
              <a:ea typeface="Tahoma" pitchFamily="34" charset="0"/>
              <a:cs typeface="Tahoma" pitchFamily="34" charset="0"/>
            </a:rPr>
            <a:t> </a:t>
          </a:r>
          <a:r>
            <a:rPr lang="en-US" sz="1400" b="0" dirty="0" err="1" smtClean="0">
              <a:solidFill>
                <a:schemeClr val="tx1"/>
              </a:solidFill>
              <a:latin typeface="Tahoma" pitchFamily="34" charset="0"/>
              <a:ea typeface="Tahoma" pitchFamily="34" charset="0"/>
              <a:cs typeface="Tahoma" pitchFamily="34" charset="0"/>
            </a:rPr>
            <a:t>diri</a:t>
          </a:r>
          <a:endParaRPr lang="en-US" sz="1400" b="0" dirty="0" smtClean="0">
            <a:solidFill>
              <a:schemeClr val="tx1"/>
            </a:solidFill>
            <a:latin typeface="Tahoma" pitchFamily="34" charset="0"/>
            <a:ea typeface="Tahoma" pitchFamily="34" charset="0"/>
            <a:cs typeface="Tahoma" pitchFamily="34" charset="0"/>
          </a:endParaRPr>
        </a:p>
      </dgm:t>
    </dgm:pt>
    <dgm:pt modelId="{ABFDE026-5176-4EFD-B7FB-51CC09FD09C3}" type="parTrans" cxnId="{08AFD5B9-CA3A-4DB0-BF7B-069B0EB9FF22}">
      <dgm:prSet/>
      <dgm:spPr/>
      <dgm:t>
        <a:bodyPr/>
        <a:lstStyle/>
        <a:p>
          <a:endParaRPr lang="en-US" sz="1400" b="0">
            <a:solidFill>
              <a:schemeClr val="tx1"/>
            </a:solidFill>
            <a:latin typeface="Tahoma" pitchFamily="34" charset="0"/>
            <a:ea typeface="Tahoma" pitchFamily="34" charset="0"/>
            <a:cs typeface="Tahoma" pitchFamily="34" charset="0"/>
          </a:endParaRPr>
        </a:p>
      </dgm:t>
    </dgm:pt>
    <dgm:pt modelId="{EA1DF3A9-4729-4D12-8A41-38B0E350AA0D}" type="sibTrans" cxnId="{08AFD5B9-CA3A-4DB0-BF7B-069B0EB9FF22}">
      <dgm:prSet/>
      <dgm:spPr/>
      <dgm:t>
        <a:bodyPr/>
        <a:lstStyle/>
        <a:p>
          <a:endParaRPr lang="en-US" sz="1400" b="0">
            <a:solidFill>
              <a:schemeClr val="tx1"/>
            </a:solidFill>
            <a:latin typeface="Tahoma" pitchFamily="34" charset="0"/>
            <a:ea typeface="Tahoma" pitchFamily="34" charset="0"/>
            <a:cs typeface="Tahoma" pitchFamily="34" charset="0"/>
          </a:endParaRPr>
        </a:p>
      </dgm:t>
    </dgm:pt>
    <dgm:pt modelId="{B1C78A8D-685F-4C04-BD5D-AC88519141B7}">
      <dgm:prSet custT="1"/>
      <dgm:spPr>
        <a:solidFill>
          <a:schemeClr val="accent1">
            <a:lumMod val="20000"/>
            <a:lumOff val="80000"/>
          </a:schemeClr>
        </a:solidFill>
      </dgm:spPr>
      <dgm:t>
        <a:bodyPr/>
        <a:lstStyle/>
        <a:p>
          <a:pPr marL="182563" indent="-182563"/>
          <a:r>
            <a:rPr lang="en-US" sz="1400" b="0" dirty="0" smtClean="0">
              <a:solidFill>
                <a:schemeClr val="tx1"/>
              </a:solidFill>
              <a:latin typeface="Tahoma" pitchFamily="34" charset="0"/>
              <a:ea typeface="Tahoma" pitchFamily="34" charset="0"/>
              <a:cs typeface="Tahoma" pitchFamily="34" charset="0"/>
            </a:rPr>
            <a:t>4. </a:t>
          </a:r>
          <a:r>
            <a:rPr lang="en-US" sz="1400" b="0" dirty="0" err="1" smtClean="0">
              <a:solidFill>
                <a:schemeClr val="tx1"/>
              </a:solidFill>
              <a:latin typeface="Tahoma" pitchFamily="34" charset="0"/>
              <a:ea typeface="Tahoma" pitchFamily="34" charset="0"/>
              <a:cs typeface="Tahoma" pitchFamily="34" charset="0"/>
            </a:rPr>
            <a:t>Mendedahkan</a:t>
          </a:r>
          <a:r>
            <a:rPr lang="en-US" sz="1400" b="0" dirty="0" smtClean="0">
              <a:solidFill>
                <a:schemeClr val="tx1"/>
              </a:solidFill>
              <a:latin typeface="Tahoma" pitchFamily="34" charset="0"/>
              <a:ea typeface="Tahoma" pitchFamily="34" charset="0"/>
              <a:cs typeface="Tahoma" pitchFamily="34" charset="0"/>
            </a:rPr>
            <a:t> </a:t>
          </a:r>
          <a:r>
            <a:rPr lang="en-US" sz="1400" b="0" dirty="0" err="1" smtClean="0">
              <a:solidFill>
                <a:schemeClr val="tx1"/>
              </a:solidFill>
              <a:latin typeface="Tahoma" pitchFamily="34" charset="0"/>
              <a:ea typeface="Tahoma" pitchFamily="34" charset="0"/>
              <a:cs typeface="Tahoma" pitchFamily="34" charset="0"/>
            </a:rPr>
            <a:t>pelatih</a:t>
          </a:r>
          <a:r>
            <a:rPr lang="en-US" sz="1400" b="0" dirty="0" smtClean="0">
              <a:solidFill>
                <a:schemeClr val="tx1"/>
              </a:solidFill>
              <a:latin typeface="Tahoma" pitchFamily="34" charset="0"/>
              <a:ea typeface="Tahoma" pitchFamily="34" charset="0"/>
              <a:cs typeface="Tahoma" pitchFamily="34" charset="0"/>
            </a:rPr>
            <a:t> </a:t>
          </a:r>
          <a:r>
            <a:rPr lang="en-US" sz="1400" b="0" dirty="0" err="1" smtClean="0">
              <a:solidFill>
                <a:schemeClr val="tx1"/>
              </a:solidFill>
              <a:latin typeface="Tahoma" pitchFamily="34" charset="0"/>
              <a:ea typeface="Tahoma" pitchFamily="34" charset="0"/>
              <a:cs typeface="Tahoma" pitchFamily="34" charset="0"/>
            </a:rPr>
            <a:t>kepada</a:t>
          </a:r>
          <a:r>
            <a:rPr lang="en-US" sz="1400" b="0" dirty="0" smtClean="0">
              <a:solidFill>
                <a:schemeClr val="tx1"/>
              </a:solidFill>
              <a:latin typeface="Tahoma" pitchFamily="34" charset="0"/>
              <a:ea typeface="Tahoma" pitchFamily="34" charset="0"/>
              <a:cs typeface="Tahoma" pitchFamily="34" charset="0"/>
            </a:rPr>
            <a:t> </a:t>
          </a:r>
          <a:r>
            <a:rPr lang="en-US" sz="1400" b="0" dirty="0" err="1" smtClean="0">
              <a:solidFill>
                <a:schemeClr val="tx1"/>
              </a:solidFill>
              <a:latin typeface="Tahoma" pitchFamily="34" charset="0"/>
              <a:ea typeface="Tahoma" pitchFamily="34" charset="0"/>
              <a:cs typeface="Tahoma" pitchFamily="34" charset="0"/>
            </a:rPr>
            <a:t>amalan</a:t>
          </a:r>
          <a:r>
            <a:rPr lang="en-US" sz="1400" b="0" dirty="0" smtClean="0">
              <a:solidFill>
                <a:schemeClr val="tx1"/>
              </a:solidFill>
              <a:latin typeface="Tahoma" pitchFamily="34" charset="0"/>
              <a:ea typeface="Tahoma" pitchFamily="34" charset="0"/>
              <a:cs typeface="Tahoma" pitchFamily="34" charset="0"/>
            </a:rPr>
            <a:t> </a:t>
          </a:r>
          <a:r>
            <a:rPr lang="en-US" sz="1400" b="0" dirty="0" err="1" smtClean="0">
              <a:solidFill>
                <a:schemeClr val="tx1"/>
              </a:solidFill>
              <a:latin typeface="Tahoma" pitchFamily="34" charset="0"/>
              <a:ea typeface="Tahoma" pitchFamily="34" charset="0"/>
              <a:cs typeface="Tahoma" pitchFamily="34" charset="0"/>
            </a:rPr>
            <a:t>dan</a:t>
          </a:r>
          <a:r>
            <a:rPr lang="en-US" sz="1400" b="0" dirty="0" smtClean="0">
              <a:solidFill>
                <a:schemeClr val="tx1"/>
              </a:solidFill>
              <a:latin typeface="Tahoma" pitchFamily="34" charset="0"/>
              <a:ea typeface="Tahoma" pitchFamily="34" charset="0"/>
              <a:cs typeface="Tahoma" pitchFamily="34" charset="0"/>
            </a:rPr>
            <a:t> </a:t>
          </a:r>
          <a:r>
            <a:rPr lang="en-US" sz="1400" b="0" dirty="0" err="1" smtClean="0">
              <a:solidFill>
                <a:schemeClr val="tx1"/>
              </a:solidFill>
              <a:latin typeface="Tahoma" pitchFamily="34" charset="0"/>
              <a:ea typeface="Tahoma" pitchFamily="34" charset="0"/>
              <a:cs typeface="Tahoma" pitchFamily="34" charset="0"/>
            </a:rPr>
            <a:t>peraturan</a:t>
          </a:r>
          <a:r>
            <a:rPr lang="en-US" sz="1400" b="0" dirty="0" smtClean="0">
              <a:solidFill>
                <a:schemeClr val="tx1"/>
              </a:solidFill>
              <a:latin typeface="Tahoma" pitchFamily="34" charset="0"/>
              <a:ea typeface="Tahoma" pitchFamily="34" charset="0"/>
              <a:cs typeface="Tahoma" pitchFamily="34" charset="0"/>
            </a:rPr>
            <a:t> </a:t>
          </a:r>
          <a:r>
            <a:rPr lang="en-US" sz="1400" b="0" dirty="0" err="1" smtClean="0">
              <a:solidFill>
                <a:schemeClr val="tx1"/>
              </a:solidFill>
              <a:latin typeface="Tahoma" pitchFamily="34" charset="0"/>
              <a:ea typeface="Tahoma" pitchFamily="34" charset="0"/>
              <a:cs typeface="Tahoma" pitchFamily="34" charset="0"/>
            </a:rPr>
            <a:t>keselamatan</a:t>
          </a:r>
          <a:r>
            <a:rPr lang="en-US" sz="1400" b="0" dirty="0" smtClean="0">
              <a:solidFill>
                <a:schemeClr val="tx1"/>
              </a:solidFill>
              <a:latin typeface="Tahoma" pitchFamily="34" charset="0"/>
              <a:ea typeface="Tahoma" pitchFamily="34" charset="0"/>
              <a:cs typeface="Tahoma" pitchFamily="34" charset="0"/>
            </a:rPr>
            <a:t> di </a:t>
          </a:r>
          <a:r>
            <a:rPr lang="en-US" sz="1400" b="0" dirty="0" err="1" smtClean="0">
              <a:solidFill>
                <a:schemeClr val="tx1"/>
              </a:solidFill>
              <a:latin typeface="Tahoma" pitchFamily="34" charset="0"/>
              <a:ea typeface="Tahoma" pitchFamily="34" charset="0"/>
              <a:cs typeface="Tahoma" pitchFamily="34" charset="0"/>
            </a:rPr>
            <a:t>industri</a:t>
          </a:r>
          <a:endParaRPr lang="en-US" sz="1400" b="0" dirty="0" smtClean="0">
            <a:solidFill>
              <a:schemeClr val="tx1"/>
            </a:solidFill>
            <a:latin typeface="Tahoma" pitchFamily="34" charset="0"/>
            <a:ea typeface="Tahoma" pitchFamily="34" charset="0"/>
            <a:cs typeface="Tahoma" pitchFamily="34" charset="0"/>
          </a:endParaRPr>
        </a:p>
      </dgm:t>
    </dgm:pt>
    <dgm:pt modelId="{DBB8FEC6-AA1F-4F74-BEEE-8D551BD352FA}" type="parTrans" cxnId="{722A0B39-0573-48C1-8522-A95972E4238F}">
      <dgm:prSet/>
      <dgm:spPr/>
      <dgm:t>
        <a:bodyPr/>
        <a:lstStyle/>
        <a:p>
          <a:endParaRPr lang="en-US" sz="1400" b="0">
            <a:solidFill>
              <a:schemeClr val="tx1"/>
            </a:solidFill>
            <a:latin typeface="Tahoma" pitchFamily="34" charset="0"/>
            <a:ea typeface="Tahoma" pitchFamily="34" charset="0"/>
            <a:cs typeface="Tahoma" pitchFamily="34" charset="0"/>
          </a:endParaRPr>
        </a:p>
      </dgm:t>
    </dgm:pt>
    <dgm:pt modelId="{0ED84127-40DA-4383-82EB-4DEF0777E3EA}" type="sibTrans" cxnId="{722A0B39-0573-48C1-8522-A95972E4238F}">
      <dgm:prSet/>
      <dgm:spPr/>
      <dgm:t>
        <a:bodyPr/>
        <a:lstStyle/>
        <a:p>
          <a:endParaRPr lang="en-US" sz="1400" b="0">
            <a:solidFill>
              <a:schemeClr val="tx1"/>
            </a:solidFill>
            <a:latin typeface="Tahoma" pitchFamily="34" charset="0"/>
            <a:ea typeface="Tahoma" pitchFamily="34" charset="0"/>
            <a:cs typeface="Tahoma" pitchFamily="34" charset="0"/>
          </a:endParaRPr>
        </a:p>
      </dgm:t>
    </dgm:pt>
    <dgm:pt modelId="{02F1AB14-CF41-4412-AF00-5518CA3A1916}">
      <dgm:prSet custT="1"/>
      <dgm:spPr>
        <a:solidFill>
          <a:schemeClr val="accent1">
            <a:lumMod val="20000"/>
            <a:lumOff val="80000"/>
          </a:schemeClr>
        </a:solidFill>
      </dgm:spPr>
      <dgm:t>
        <a:bodyPr/>
        <a:lstStyle/>
        <a:p>
          <a:pPr marL="182563" indent="-182563"/>
          <a:r>
            <a:rPr lang="en-US" sz="1400" b="0" dirty="0" smtClean="0">
              <a:solidFill>
                <a:schemeClr val="tx1"/>
              </a:solidFill>
              <a:latin typeface="Tahoma" pitchFamily="34" charset="0"/>
              <a:ea typeface="Tahoma" pitchFamily="34" charset="0"/>
              <a:cs typeface="Tahoma" pitchFamily="34" charset="0"/>
            </a:rPr>
            <a:t>5. </a:t>
          </a:r>
          <a:r>
            <a:rPr lang="nn-NO" sz="1400" b="0" dirty="0" smtClean="0">
              <a:solidFill>
                <a:schemeClr val="tx1"/>
              </a:solidFill>
              <a:latin typeface="Tahoma" pitchFamily="34" charset="0"/>
              <a:ea typeface="Tahoma" pitchFamily="34" charset="0"/>
              <a:cs typeface="Tahoma" pitchFamily="34" charset="0"/>
            </a:rPr>
            <a:t>Memupuk budaya kerja berpasukan dan perhubungan yang baik di antara </a:t>
          </a:r>
          <a:r>
            <a:rPr lang="it-IT" sz="1400" b="0" dirty="0" smtClean="0">
              <a:solidFill>
                <a:schemeClr val="tx1"/>
              </a:solidFill>
              <a:latin typeface="Tahoma" pitchFamily="34" charset="0"/>
              <a:ea typeface="Tahoma" pitchFamily="34" charset="0"/>
              <a:cs typeface="Tahoma" pitchFamily="34" charset="0"/>
            </a:rPr>
            <a:t>pelatih dan pekerja di industri</a:t>
          </a:r>
          <a:endParaRPr lang="en-US" sz="1400" b="0" dirty="0" smtClean="0">
            <a:solidFill>
              <a:schemeClr val="tx1"/>
            </a:solidFill>
            <a:latin typeface="Tahoma" pitchFamily="34" charset="0"/>
            <a:ea typeface="Tahoma" pitchFamily="34" charset="0"/>
            <a:cs typeface="Tahoma" pitchFamily="34" charset="0"/>
          </a:endParaRPr>
        </a:p>
      </dgm:t>
    </dgm:pt>
    <dgm:pt modelId="{82FB84DC-B597-47E3-95A8-E021CC7C4D9A}" type="parTrans" cxnId="{B5844471-85D3-4B1D-8F35-CB1AEA4093C2}">
      <dgm:prSet/>
      <dgm:spPr/>
      <dgm:t>
        <a:bodyPr/>
        <a:lstStyle/>
        <a:p>
          <a:endParaRPr lang="en-MY" sz="1400" b="0">
            <a:solidFill>
              <a:schemeClr val="tx1"/>
            </a:solidFill>
            <a:latin typeface="Tahoma" pitchFamily="34" charset="0"/>
            <a:ea typeface="Tahoma" pitchFamily="34" charset="0"/>
            <a:cs typeface="Tahoma" pitchFamily="34" charset="0"/>
          </a:endParaRPr>
        </a:p>
      </dgm:t>
    </dgm:pt>
    <dgm:pt modelId="{B74BD9AD-4A03-4CD2-B08A-2E45DCD08F8D}" type="sibTrans" cxnId="{B5844471-85D3-4B1D-8F35-CB1AEA4093C2}">
      <dgm:prSet/>
      <dgm:spPr/>
      <dgm:t>
        <a:bodyPr/>
        <a:lstStyle/>
        <a:p>
          <a:endParaRPr lang="en-MY" sz="1400" b="0">
            <a:solidFill>
              <a:schemeClr val="tx1"/>
            </a:solidFill>
            <a:latin typeface="Tahoma" pitchFamily="34" charset="0"/>
            <a:ea typeface="Tahoma" pitchFamily="34" charset="0"/>
            <a:cs typeface="Tahoma" pitchFamily="34" charset="0"/>
          </a:endParaRPr>
        </a:p>
      </dgm:t>
    </dgm:pt>
    <dgm:pt modelId="{5FA22B99-302F-44FE-88BC-EB687B1C17C4}">
      <dgm:prSet custT="1"/>
      <dgm:spPr>
        <a:solidFill>
          <a:schemeClr val="accent1">
            <a:lumMod val="20000"/>
            <a:lumOff val="80000"/>
          </a:schemeClr>
        </a:solidFill>
      </dgm:spPr>
      <dgm:t>
        <a:bodyPr/>
        <a:lstStyle/>
        <a:p>
          <a:r>
            <a:rPr lang="en-US" sz="1400" b="0" dirty="0" smtClean="0">
              <a:solidFill>
                <a:schemeClr val="tx1"/>
              </a:solidFill>
              <a:latin typeface="Tahoma" pitchFamily="34" charset="0"/>
              <a:ea typeface="Tahoma" pitchFamily="34" charset="0"/>
              <a:cs typeface="Tahoma" pitchFamily="34" charset="0"/>
            </a:rPr>
            <a:t>6. </a:t>
          </a:r>
          <a:r>
            <a:rPr lang="it-IT" sz="1400" b="0" dirty="0" smtClean="0">
              <a:solidFill>
                <a:schemeClr val="tx1"/>
              </a:solidFill>
              <a:latin typeface="Tahoma" pitchFamily="34" charset="0"/>
              <a:ea typeface="Tahoma" pitchFamily="34" charset="0"/>
              <a:cs typeface="Tahoma" pitchFamily="34" charset="0"/>
            </a:rPr>
            <a:t>Membina jalinan kerjasama di antara PB dan industri</a:t>
          </a:r>
          <a:endParaRPr lang="en-US" sz="1400" b="0" dirty="0" smtClean="0">
            <a:solidFill>
              <a:schemeClr val="tx1"/>
            </a:solidFill>
            <a:latin typeface="Tahoma" pitchFamily="34" charset="0"/>
            <a:ea typeface="Tahoma" pitchFamily="34" charset="0"/>
            <a:cs typeface="Tahoma" pitchFamily="34" charset="0"/>
          </a:endParaRPr>
        </a:p>
      </dgm:t>
    </dgm:pt>
    <dgm:pt modelId="{E91BA3C2-B378-4C78-83DB-207F20C5147B}" type="parTrans" cxnId="{0F40652F-4CFD-458F-B502-834E3B7F90E2}">
      <dgm:prSet/>
      <dgm:spPr/>
      <dgm:t>
        <a:bodyPr/>
        <a:lstStyle/>
        <a:p>
          <a:endParaRPr lang="en-MY" sz="1400" b="0">
            <a:solidFill>
              <a:schemeClr val="tx1"/>
            </a:solidFill>
            <a:latin typeface="Tahoma" pitchFamily="34" charset="0"/>
            <a:ea typeface="Tahoma" pitchFamily="34" charset="0"/>
            <a:cs typeface="Tahoma" pitchFamily="34" charset="0"/>
          </a:endParaRPr>
        </a:p>
      </dgm:t>
    </dgm:pt>
    <dgm:pt modelId="{3930D33E-07B4-4DD6-9B28-B48562BA5940}" type="sibTrans" cxnId="{0F40652F-4CFD-458F-B502-834E3B7F90E2}">
      <dgm:prSet/>
      <dgm:spPr/>
      <dgm:t>
        <a:bodyPr/>
        <a:lstStyle/>
        <a:p>
          <a:endParaRPr lang="en-MY" sz="1400" b="0">
            <a:solidFill>
              <a:schemeClr val="tx1"/>
            </a:solidFill>
            <a:latin typeface="Tahoma" pitchFamily="34" charset="0"/>
            <a:ea typeface="Tahoma" pitchFamily="34" charset="0"/>
            <a:cs typeface="Tahoma" pitchFamily="34" charset="0"/>
          </a:endParaRPr>
        </a:p>
      </dgm:t>
    </dgm:pt>
    <dgm:pt modelId="{70AA4A84-1649-4A10-8D57-83A72C36D67E}" type="pres">
      <dgm:prSet presAssocID="{8D3F2570-0222-4CE0-B650-45D3BF0CCB5C}" presName="linear" presStyleCnt="0">
        <dgm:presLayoutVars>
          <dgm:dir/>
          <dgm:animLvl val="lvl"/>
          <dgm:resizeHandles val="exact"/>
        </dgm:presLayoutVars>
      </dgm:prSet>
      <dgm:spPr/>
      <dgm:t>
        <a:bodyPr/>
        <a:lstStyle/>
        <a:p>
          <a:endParaRPr lang="en-US"/>
        </a:p>
      </dgm:t>
    </dgm:pt>
    <dgm:pt modelId="{028DB2E3-DC5F-41EA-9EE0-D35D00B76FDE}" type="pres">
      <dgm:prSet presAssocID="{A7B0AB99-EBB3-4960-9BCE-7D85819B1604}" presName="parentLin" presStyleCnt="0"/>
      <dgm:spPr/>
      <dgm:t>
        <a:bodyPr/>
        <a:lstStyle/>
        <a:p>
          <a:endParaRPr lang="en-US"/>
        </a:p>
      </dgm:t>
    </dgm:pt>
    <dgm:pt modelId="{575570DE-8000-4572-846A-9E8460846011}" type="pres">
      <dgm:prSet presAssocID="{A7B0AB99-EBB3-4960-9BCE-7D85819B1604}" presName="parentLeftMargin" presStyleLbl="node1" presStyleIdx="0" presStyleCnt="6"/>
      <dgm:spPr/>
      <dgm:t>
        <a:bodyPr/>
        <a:lstStyle/>
        <a:p>
          <a:endParaRPr lang="en-US"/>
        </a:p>
      </dgm:t>
    </dgm:pt>
    <dgm:pt modelId="{F07E12AC-9236-404A-A1C6-F6F90E61597C}" type="pres">
      <dgm:prSet presAssocID="{A7B0AB99-EBB3-4960-9BCE-7D85819B1604}" presName="parentText" presStyleLbl="node1" presStyleIdx="0" presStyleCnt="6" custScaleX="142857">
        <dgm:presLayoutVars>
          <dgm:chMax val="0"/>
          <dgm:bulletEnabled val="1"/>
        </dgm:presLayoutVars>
      </dgm:prSet>
      <dgm:spPr/>
      <dgm:t>
        <a:bodyPr/>
        <a:lstStyle/>
        <a:p>
          <a:endParaRPr lang="en-US"/>
        </a:p>
      </dgm:t>
    </dgm:pt>
    <dgm:pt modelId="{5E8A6A00-BB23-4567-BBE2-B008D8D12E04}" type="pres">
      <dgm:prSet presAssocID="{A7B0AB99-EBB3-4960-9BCE-7D85819B1604}" presName="negativeSpace" presStyleCnt="0"/>
      <dgm:spPr/>
      <dgm:t>
        <a:bodyPr/>
        <a:lstStyle/>
        <a:p>
          <a:endParaRPr lang="en-US"/>
        </a:p>
      </dgm:t>
    </dgm:pt>
    <dgm:pt modelId="{832BA309-9681-4575-B3E3-3A441424B14E}" type="pres">
      <dgm:prSet presAssocID="{A7B0AB99-EBB3-4960-9BCE-7D85819B1604}" presName="childText" presStyleLbl="conFgAcc1" presStyleIdx="0" presStyleCnt="6">
        <dgm:presLayoutVars>
          <dgm:bulletEnabled val="1"/>
        </dgm:presLayoutVars>
      </dgm:prSet>
      <dgm:spPr/>
      <dgm:t>
        <a:bodyPr/>
        <a:lstStyle/>
        <a:p>
          <a:endParaRPr lang="en-US"/>
        </a:p>
      </dgm:t>
    </dgm:pt>
    <dgm:pt modelId="{E0B6796D-9CE6-476A-B0D2-487030A8D227}" type="pres">
      <dgm:prSet presAssocID="{CE15875A-2934-46E0-AA4E-FDFACC052535}" presName="spaceBetweenRectangles" presStyleCnt="0"/>
      <dgm:spPr/>
      <dgm:t>
        <a:bodyPr/>
        <a:lstStyle/>
        <a:p>
          <a:endParaRPr lang="en-US"/>
        </a:p>
      </dgm:t>
    </dgm:pt>
    <dgm:pt modelId="{710357FD-57DB-4B43-BFAE-C9A9AEFABE1F}" type="pres">
      <dgm:prSet presAssocID="{FA717E96-F35B-4D50-8EC1-5815FB3D16EC}" presName="parentLin" presStyleCnt="0"/>
      <dgm:spPr/>
      <dgm:t>
        <a:bodyPr/>
        <a:lstStyle/>
        <a:p>
          <a:endParaRPr lang="en-US"/>
        </a:p>
      </dgm:t>
    </dgm:pt>
    <dgm:pt modelId="{40B8D39F-7AF1-4CA4-97C2-6225AE8CE20D}" type="pres">
      <dgm:prSet presAssocID="{FA717E96-F35B-4D50-8EC1-5815FB3D16EC}" presName="parentLeftMargin" presStyleLbl="node1" presStyleIdx="0" presStyleCnt="6"/>
      <dgm:spPr/>
      <dgm:t>
        <a:bodyPr/>
        <a:lstStyle/>
        <a:p>
          <a:endParaRPr lang="en-US"/>
        </a:p>
      </dgm:t>
    </dgm:pt>
    <dgm:pt modelId="{A29B0E2C-E8B5-4595-B873-D32272B01310}" type="pres">
      <dgm:prSet presAssocID="{FA717E96-F35B-4D50-8EC1-5815FB3D16EC}" presName="parentText" presStyleLbl="node1" presStyleIdx="1" presStyleCnt="6" custScaleX="142857" custLinFactNeighborX="15033" custLinFactNeighborY="8232">
        <dgm:presLayoutVars>
          <dgm:chMax val="0"/>
          <dgm:bulletEnabled val="1"/>
        </dgm:presLayoutVars>
      </dgm:prSet>
      <dgm:spPr/>
      <dgm:t>
        <a:bodyPr/>
        <a:lstStyle/>
        <a:p>
          <a:endParaRPr lang="en-US"/>
        </a:p>
      </dgm:t>
    </dgm:pt>
    <dgm:pt modelId="{9F47E006-75C6-45E7-AB1F-BF797A69FF73}" type="pres">
      <dgm:prSet presAssocID="{FA717E96-F35B-4D50-8EC1-5815FB3D16EC}" presName="negativeSpace" presStyleCnt="0"/>
      <dgm:spPr/>
      <dgm:t>
        <a:bodyPr/>
        <a:lstStyle/>
        <a:p>
          <a:endParaRPr lang="en-US"/>
        </a:p>
      </dgm:t>
    </dgm:pt>
    <dgm:pt modelId="{2578BAC7-771A-4D95-A06D-928AD3289705}" type="pres">
      <dgm:prSet presAssocID="{FA717E96-F35B-4D50-8EC1-5815FB3D16EC}" presName="childText" presStyleLbl="conFgAcc1" presStyleIdx="1" presStyleCnt="6">
        <dgm:presLayoutVars>
          <dgm:bulletEnabled val="1"/>
        </dgm:presLayoutVars>
      </dgm:prSet>
      <dgm:spPr/>
      <dgm:t>
        <a:bodyPr/>
        <a:lstStyle/>
        <a:p>
          <a:endParaRPr lang="en-US"/>
        </a:p>
      </dgm:t>
    </dgm:pt>
    <dgm:pt modelId="{ECF02E9E-886C-4F56-8C49-F9FE3119A7CC}" type="pres">
      <dgm:prSet presAssocID="{D5ECCA51-5FA9-4922-AA4D-5BA0CF330F8D}" presName="spaceBetweenRectangles" presStyleCnt="0"/>
      <dgm:spPr/>
      <dgm:t>
        <a:bodyPr/>
        <a:lstStyle/>
        <a:p>
          <a:endParaRPr lang="en-US"/>
        </a:p>
      </dgm:t>
    </dgm:pt>
    <dgm:pt modelId="{5EF8835F-A606-47DD-BDC1-447637DE43D2}" type="pres">
      <dgm:prSet presAssocID="{4455B68C-49F2-4E45-A030-BB9635C14C35}" presName="parentLin" presStyleCnt="0"/>
      <dgm:spPr/>
      <dgm:t>
        <a:bodyPr/>
        <a:lstStyle/>
        <a:p>
          <a:endParaRPr lang="en-US"/>
        </a:p>
      </dgm:t>
    </dgm:pt>
    <dgm:pt modelId="{4803A9C1-F362-4454-8A15-A08B2EA50128}" type="pres">
      <dgm:prSet presAssocID="{4455B68C-49F2-4E45-A030-BB9635C14C35}" presName="parentLeftMargin" presStyleLbl="node1" presStyleIdx="1" presStyleCnt="6"/>
      <dgm:spPr/>
      <dgm:t>
        <a:bodyPr/>
        <a:lstStyle/>
        <a:p>
          <a:endParaRPr lang="en-US"/>
        </a:p>
      </dgm:t>
    </dgm:pt>
    <dgm:pt modelId="{A3850B0E-29DE-4600-A4E6-E120B7482475}" type="pres">
      <dgm:prSet presAssocID="{4455B68C-49F2-4E45-A030-BB9635C14C35}" presName="parentText" presStyleLbl="node1" presStyleIdx="2" presStyleCnt="6" custScaleX="142857">
        <dgm:presLayoutVars>
          <dgm:chMax val="0"/>
          <dgm:bulletEnabled val="1"/>
        </dgm:presLayoutVars>
      </dgm:prSet>
      <dgm:spPr/>
      <dgm:t>
        <a:bodyPr/>
        <a:lstStyle/>
        <a:p>
          <a:endParaRPr lang="en-US"/>
        </a:p>
      </dgm:t>
    </dgm:pt>
    <dgm:pt modelId="{21B2A1F7-E205-4E69-AE2F-B1B8F2A44BC1}" type="pres">
      <dgm:prSet presAssocID="{4455B68C-49F2-4E45-A030-BB9635C14C35}" presName="negativeSpace" presStyleCnt="0"/>
      <dgm:spPr/>
      <dgm:t>
        <a:bodyPr/>
        <a:lstStyle/>
        <a:p>
          <a:endParaRPr lang="en-US"/>
        </a:p>
      </dgm:t>
    </dgm:pt>
    <dgm:pt modelId="{E70B9E7F-6496-4DE8-8523-A5B2A1AB8DB5}" type="pres">
      <dgm:prSet presAssocID="{4455B68C-49F2-4E45-A030-BB9635C14C35}" presName="childText" presStyleLbl="conFgAcc1" presStyleIdx="2" presStyleCnt="6">
        <dgm:presLayoutVars>
          <dgm:bulletEnabled val="1"/>
        </dgm:presLayoutVars>
      </dgm:prSet>
      <dgm:spPr/>
      <dgm:t>
        <a:bodyPr/>
        <a:lstStyle/>
        <a:p>
          <a:endParaRPr lang="en-US"/>
        </a:p>
      </dgm:t>
    </dgm:pt>
    <dgm:pt modelId="{54704636-8BFC-4342-95E3-F75240ED2B33}" type="pres">
      <dgm:prSet presAssocID="{EA1DF3A9-4729-4D12-8A41-38B0E350AA0D}" presName="spaceBetweenRectangles" presStyleCnt="0"/>
      <dgm:spPr/>
      <dgm:t>
        <a:bodyPr/>
        <a:lstStyle/>
        <a:p>
          <a:endParaRPr lang="en-US"/>
        </a:p>
      </dgm:t>
    </dgm:pt>
    <dgm:pt modelId="{B3FCC491-AADA-4702-971E-C7D8F9805DC7}" type="pres">
      <dgm:prSet presAssocID="{B1C78A8D-685F-4C04-BD5D-AC88519141B7}" presName="parentLin" presStyleCnt="0"/>
      <dgm:spPr/>
      <dgm:t>
        <a:bodyPr/>
        <a:lstStyle/>
        <a:p>
          <a:endParaRPr lang="en-US"/>
        </a:p>
      </dgm:t>
    </dgm:pt>
    <dgm:pt modelId="{9383EB1E-0E9D-4A02-8DAA-91E11AA5B6AA}" type="pres">
      <dgm:prSet presAssocID="{B1C78A8D-685F-4C04-BD5D-AC88519141B7}" presName="parentLeftMargin" presStyleLbl="node1" presStyleIdx="2" presStyleCnt="6"/>
      <dgm:spPr/>
      <dgm:t>
        <a:bodyPr/>
        <a:lstStyle/>
        <a:p>
          <a:endParaRPr lang="en-US"/>
        </a:p>
      </dgm:t>
    </dgm:pt>
    <dgm:pt modelId="{47F935CF-DFA3-4D93-821D-0DDF0B2B6E28}" type="pres">
      <dgm:prSet presAssocID="{B1C78A8D-685F-4C04-BD5D-AC88519141B7}" presName="parentText" presStyleLbl="node1" presStyleIdx="3" presStyleCnt="6" custScaleX="142857" custScaleY="113437">
        <dgm:presLayoutVars>
          <dgm:chMax val="0"/>
          <dgm:bulletEnabled val="1"/>
        </dgm:presLayoutVars>
      </dgm:prSet>
      <dgm:spPr/>
      <dgm:t>
        <a:bodyPr/>
        <a:lstStyle/>
        <a:p>
          <a:endParaRPr lang="en-US"/>
        </a:p>
      </dgm:t>
    </dgm:pt>
    <dgm:pt modelId="{18076F81-F8CE-422D-B1CD-9BB064E49C3E}" type="pres">
      <dgm:prSet presAssocID="{B1C78A8D-685F-4C04-BD5D-AC88519141B7}" presName="negativeSpace" presStyleCnt="0"/>
      <dgm:spPr/>
      <dgm:t>
        <a:bodyPr/>
        <a:lstStyle/>
        <a:p>
          <a:endParaRPr lang="en-US"/>
        </a:p>
      </dgm:t>
    </dgm:pt>
    <dgm:pt modelId="{AD35147C-481F-462A-9D6A-A6CC065B74C0}" type="pres">
      <dgm:prSet presAssocID="{B1C78A8D-685F-4C04-BD5D-AC88519141B7}" presName="childText" presStyleLbl="conFgAcc1" presStyleIdx="3" presStyleCnt="6">
        <dgm:presLayoutVars>
          <dgm:bulletEnabled val="1"/>
        </dgm:presLayoutVars>
      </dgm:prSet>
      <dgm:spPr/>
      <dgm:t>
        <a:bodyPr/>
        <a:lstStyle/>
        <a:p>
          <a:endParaRPr lang="en-US"/>
        </a:p>
      </dgm:t>
    </dgm:pt>
    <dgm:pt modelId="{06F6D467-CD23-49BA-827C-44DC4F58D2B2}" type="pres">
      <dgm:prSet presAssocID="{0ED84127-40DA-4383-82EB-4DEF0777E3EA}" presName="spaceBetweenRectangles" presStyleCnt="0"/>
      <dgm:spPr/>
      <dgm:t>
        <a:bodyPr/>
        <a:lstStyle/>
        <a:p>
          <a:endParaRPr lang="en-US"/>
        </a:p>
      </dgm:t>
    </dgm:pt>
    <dgm:pt modelId="{19E5D230-0F83-47FC-97A1-7840E7837640}" type="pres">
      <dgm:prSet presAssocID="{02F1AB14-CF41-4412-AF00-5518CA3A1916}" presName="parentLin" presStyleCnt="0"/>
      <dgm:spPr/>
      <dgm:t>
        <a:bodyPr/>
        <a:lstStyle/>
        <a:p>
          <a:endParaRPr lang="en-US"/>
        </a:p>
      </dgm:t>
    </dgm:pt>
    <dgm:pt modelId="{5BDBFB5B-9FC9-4A1C-B5D3-7A7DA4D2E6EE}" type="pres">
      <dgm:prSet presAssocID="{02F1AB14-CF41-4412-AF00-5518CA3A1916}" presName="parentLeftMargin" presStyleLbl="node1" presStyleIdx="3" presStyleCnt="6"/>
      <dgm:spPr/>
      <dgm:t>
        <a:bodyPr/>
        <a:lstStyle/>
        <a:p>
          <a:endParaRPr lang="en-MY"/>
        </a:p>
      </dgm:t>
    </dgm:pt>
    <dgm:pt modelId="{7B0ECD85-7C52-4F7B-AA9E-E2BF7B868FD2}" type="pres">
      <dgm:prSet presAssocID="{02F1AB14-CF41-4412-AF00-5518CA3A1916}" presName="parentText" presStyleLbl="node1" presStyleIdx="4" presStyleCnt="6" custScaleX="139438">
        <dgm:presLayoutVars>
          <dgm:chMax val="0"/>
          <dgm:bulletEnabled val="1"/>
        </dgm:presLayoutVars>
      </dgm:prSet>
      <dgm:spPr/>
      <dgm:t>
        <a:bodyPr/>
        <a:lstStyle/>
        <a:p>
          <a:endParaRPr lang="en-MY"/>
        </a:p>
      </dgm:t>
    </dgm:pt>
    <dgm:pt modelId="{77B8CF3B-46BB-4945-8BE6-8D96F93375DE}" type="pres">
      <dgm:prSet presAssocID="{02F1AB14-CF41-4412-AF00-5518CA3A1916}" presName="negativeSpace" presStyleCnt="0"/>
      <dgm:spPr/>
      <dgm:t>
        <a:bodyPr/>
        <a:lstStyle/>
        <a:p>
          <a:endParaRPr lang="en-US"/>
        </a:p>
      </dgm:t>
    </dgm:pt>
    <dgm:pt modelId="{9195819B-25CA-4625-BCC5-F609FAE181ED}" type="pres">
      <dgm:prSet presAssocID="{02F1AB14-CF41-4412-AF00-5518CA3A1916}" presName="childText" presStyleLbl="conFgAcc1" presStyleIdx="4" presStyleCnt="6">
        <dgm:presLayoutVars>
          <dgm:bulletEnabled val="1"/>
        </dgm:presLayoutVars>
      </dgm:prSet>
      <dgm:spPr/>
      <dgm:t>
        <a:bodyPr/>
        <a:lstStyle/>
        <a:p>
          <a:endParaRPr lang="en-US"/>
        </a:p>
      </dgm:t>
    </dgm:pt>
    <dgm:pt modelId="{5103F7E5-086F-45FE-91F9-F0524D58F8AE}" type="pres">
      <dgm:prSet presAssocID="{B74BD9AD-4A03-4CD2-B08A-2E45DCD08F8D}" presName="spaceBetweenRectangles" presStyleCnt="0"/>
      <dgm:spPr/>
      <dgm:t>
        <a:bodyPr/>
        <a:lstStyle/>
        <a:p>
          <a:endParaRPr lang="en-US"/>
        </a:p>
      </dgm:t>
    </dgm:pt>
    <dgm:pt modelId="{B27F28D4-CF6B-4349-A2B3-8D38E1FF09A5}" type="pres">
      <dgm:prSet presAssocID="{5FA22B99-302F-44FE-88BC-EB687B1C17C4}" presName="parentLin" presStyleCnt="0"/>
      <dgm:spPr/>
      <dgm:t>
        <a:bodyPr/>
        <a:lstStyle/>
        <a:p>
          <a:endParaRPr lang="en-US"/>
        </a:p>
      </dgm:t>
    </dgm:pt>
    <dgm:pt modelId="{ECE32F94-FF2A-49EC-81F1-984EC55ED729}" type="pres">
      <dgm:prSet presAssocID="{5FA22B99-302F-44FE-88BC-EB687B1C17C4}" presName="parentLeftMargin" presStyleLbl="node1" presStyleIdx="4" presStyleCnt="6"/>
      <dgm:spPr/>
      <dgm:t>
        <a:bodyPr/>
        <a:lstStyle/>
        <a:p>
          <a:endParaRPr lang="en-MY"/>
        </a:p>
      </dgm:t>
    </dgm:pt>
    <dgm:pt modelId="{025F1077-4DAB-40B6-A409-D9915ED2F7BC}" type="pres">
      <dgm:prSet presAssocID="{5FA22B99-302F-44FE-88BC-EB687B1C17C4}" presName="parentText" presStyleLbl="node1" presStyleIdx="5" presStyleCnt="6" custScaleX="142857">
        <dgm:presLayoutVars>
          <dgm:chMax val="0"/>
          <dgm:bulletEnabled val="1"/>
        </dgm:presLayoutVars>
      </dgm:prSet>
      <dgm:spPr/>
      <dgm:t>
        <a:bodyPr/>
        <a:lstStyle/>
        <a:p>
          <a:endParaRPr lang="en-MY"/>
        </a:p>
      </dgm:t>
    </dgm:pt>
    <dgm:pt modelId="{D389736C-8979-4B99-AC61-216F6B927F80}" type="pres">
      <dgm:prSet presAssocID="{5FA22B99-302F-44FE-88BC-EB687B1C17C4}" presName="negativeSpace" presStyleCnt="0"/>
      <dgm:spPr/>
      <dgm:t>
        <a:bodyPr/>
        <a:lstStyle/>
        <a:p>
          <a:endParaRPr lang="en-US"/>
        </a:p>
      </dgm:t>
    </dgm:pt>
    <dgm:pt modelId="{3ADEE32A-99CE-4708-8C5D-98E55AC3FB56}" type="pres">
      <dgm:prSet presAssocID="{5FA22B99-302F-44FE-88BC-EB687B1C17C4}" presName="childText" presStyleLbl="conFgAcc1" presStyleIdx="5" presStyleCnt="6">
        <dgm:presLayoutVars>
          <dgm:bulletEnabled val="1"/>
        </dgm:presLayoutVars>
      </dgm:prSet>
      <dgm:spPr/>
      <dgm:t>
        <a:bodyPr/>
        <a:lstStyle/>
        <a:p>
          <a:endParaRPr lang="en-US"/>
        </a:p>
      </dgm:t>
    </dgm:pt>
  </dgm:ptLst>
  <dgm:cxnLst>
    <dgm:cxn modelId="{D6411840-7B03-406F-BE3F-09B602B3DFB2}" type="presOf" srcId="{5FA22B99-302F-44FE-88BC-EB687B1C17C4}" destId="{025F1077-4DAB-40B6-A409-D9915ED2F7BC}" srcOrd="1" destOrd="0" presId="urn:microsoft.com/office/officeart/2005/8/layout/list1"/>
    <dgm:cxn modelId="{95704EA8-EC26-46D6-A276-F45D34012750}" srcId="{8D3F2570-0222-4CE0-B650-45D3BF0CCB5C}" destId="{FA717E96-F35B-4D50-8EC1-5815FB3D16EC}" srcOrd="1" destOrd="0" parTransId="{0252A1B0-E7B4-4155-A566-7B68F8A162AA}" sibTransId="{D5ECCA51-5FA9-4922-AA4D-5BA0CF330F8D}"/>
    <dgm:cxn modelId="{698D8965-D5B8-45CB-988C-1C34CDCF7AC0}" type="presOf" srcId="{FA717E96-F35B-4D50-8EC1-5815FB3D16EC}" destId="{A29B0E2C-E8B5-4595-B873-D32272B01310}" srcOrd="1" destOrd="0" presId="urn:microsoft.com/office/officeart/2005/8/layout/list1"/>
    <dgm:cxn modelId="{40E9CD87-C9C8-4D89-8634-F2B9EF30B4EA}" type="presOf" srcId="{4455B68C-49F2-4E45-A030-BB9635C14C35}" destId="{4803A9C1-F362-4454-8A15-A08B2EA50128}" srcOrd="0" destOrd="0" presId="urn:microsoft.com/office/officeart/2005/8/layout/list1"/>
    <dgm:cxn modelId="{D11B5D8D-D47B-4C4A-AEFC-93A19008CA68}" type="presOf" srcId="{FA717E96-F35B-4D50-8EC1-5815FB3D16EC}" destId="{40B8D39F-7AF1-4CA4-97C2-6225AE8CE20D}" srcOrd="0" destOrd="0" presId="urn:microsoft.com/office/officeart/2005/8/layout/list1"/>
    <dgm:cxn modelId="{B5844471-85D3-4B1D-8F35-CB1AEA4093C2}" srcId="{8D3F2570-0222-4CE0-B650-45D3BF0CCB5C}" destId="{02F1AB14-CF41-4412-AF00-5518CA3A1916}" srcOrd="4" destOrd="0" parTransId="{82FB84DC-B597-47E3-95A8-E021CC7C4D9A}" sibTransId="{B74BD9AD-4A03-4CD2-B08A-2E45DCD08F8D}"/>
    <dgm:cxn modelId="{2AD00ADB-08F4-4E25-8140-7ACFADFA574E}" type="presOf" srcId="{02F1AB14-CF41-4412-AF00-5518CA3A1916}" destId="{5BDBFB5B-9FC9-4A1C-B5D3-7A7DA4D2E6EE}" srcOrd="0" destOrd="0" presId="urn:microsoft.com/office/officeart/2005/8/layout/list1"/>
    <dgm:cxn modelId="{855415F2-822A-48D8-B0E2-DF886BE5F9E4}" type="presOf" srcId="{B1C78A8D-685F-4C04-BD5D-AC88519141B7}" destId="{47F935CF-DFA3-4D93-821D-0DDF0B2B6E28}" srcOrd="1" destOrd="0" presId="urn:microsoft.com/office/officeart/2005/8/layout/list1"/>
    <dgm:cxn modelId="{722A0B39-0573-48C1-8522-A95972E4238F}" srcId="{8D3F2570-0222-4CE0-B650-45D3BF0CCB5C}" destId="{B1C78A8D-685F-4C04-BD5D-AC88519141B7}" srcOrd="3" destOrd="0" parTransId="{DBB8FEC6-AA1F-4F74-BEEE-8D551BD352FA}" sibTransId="{0ED84127-40DA-4383-82EB-4DEF0777E3EA}"/>
    <dgm:cxn modelId="{ABF2C31A-3657-4D22-ACC4-9896BC57B5CC}" type="presOf" srcId="{A7B0AB99-EBB3-4960-9BCE-7D85819B1604}" destId="{F07E12AC-9236-404A-A1C6-F6F90E61597C}" srcOrd="1" destOrd="0" presId="urn:microsoft.com/office/officeart/2005/8/layout/list1"/>
    <dgm:cxn modelId="{0C89933F-3EE7-44C7-B905-FC1037B3DD3D}" type="presOf" srcId="{4455B68C-49F2-4E45-A030-BB9635C14C35}" destId="{A3850B0E-29DE-4600-A4E6-E120B7482475}" srcOrd="1" destOrd="0" presId="urn:microsoft.com/office/officeart/2005/8/layout/list1"/>
    <dgm:cxn modelId="{08AFD5B9-CA3A-4DB0-BF7B-069B0EB9FF22}" srcId="{8D3F2570-0222-4CE0-B650-45D3BF0CCB5C}" destId="{4455B68C-49F2-4E45-A030-BB9635C14C35}" srcOrd="2" destOrd="0" parTransId="{ABFDE026-5176-4EFD-B7FB-51CC09FD09C3}" sibTransId="{EA1DF3A9-4729-4D12-8A41-38B0E350AA0D}"/>
    <dgm:cxn modelId="{6DB7CE90-B820-4613-8F33-52D2C85B0D0E}" srcId="{8D3F2570-0222-4CE0-B650-45D3BF0CCB5C}" destId="{A7B0AB99-EBB3-4960-9BCE-7D85819B1604}" srcOrd="0" destOrd="0" parTransId="{D4DDF8C5-A120-4CE6-A02F-5AB4EFBE674A}" sibTransId="{CE15875A-2934-46E0-AA4E-FDFACC052535}"/>
    <dgm:cxn modelId="{E299191A-AE41-40EA-B682-86AD73A00906}" type="presOf" srcId="{8D3F2570-0222-4CE0-B650-45D3BF0CCB5C}" destId="{70AA4A84-1649-4A10-8D57-83A72C36D67E}" srcOrd="0" destOrd="0" presId="urn:microsoft.com/office/officeart/2005/8/layout/list1"/>
    <dgm:cxn modelId="{0F9F5C01-FBA2-4EB9-AF8F-9DF4F927FCA2}" type="presOf" srcId="{B1C78A8D-685F-4C04-BD5D-AC88519141B7}" destId="{9383EB1E-0E9D-4A02-8DAA-91E11AA5B6AA}" srcOrd="0" destOrd="0" presId="urn:microsoft.com/office/officeart/2005/8/layout/list1"/>
    <dgm:cxn modelId="{5BA1DC18-3418-4270-906C-448255964615}" type="presOf" srcId="{A7B0AB99-EBB3-4960-9BCE-7D85819B1604}" destId="{575570DE-8000-4572-846A-9E8460846011}" srcOrd="0" destOrd="0" presId="urn:microsoft.com/office/officeart/2005/8/layout/list1"/>
    <dgm:cxn modelId="{24A5B227-3ED1-4D20-AB91-63220F912B80}" type="presOf" srcId="{5FA22B99-302F-44FE-88BC-EB687B1C17C4}" destId="{ECE32F94-FF2A-49EC-81F1-984EC55ED729}" srcOrd="0" destOrd="0" presId="urn:microsoft.com/office/officeart/2005/8/layout/list1"/>
    <dgm:cxn modelId="{0F40652F-4CFD-458F-B502-834E3B7F90E2}" srcId="{8D3F2570-0222-4CE0-B650-45D3BF0CCB5C}" destId="{5FA22B99-302F-44FE-88BC-EB687B1C17C4}" srcOrd="5" destOrd="0" parTransId="{E91BA3C2-B378-4C78-83DB-207F20C5147B}" sibTransId="{3930D33E-07B4-4DD6-9B28-B48562BA5940}"/>
    <dgm:cxn modelId="{35DF18B6-0441-48B3-A8B4-F5B6E0A5C171}" type="presOf" srcId="{02F1AB14-CF41-4412-AF00-5518CA3A1916}" destId="{7B0ECD85-7C52-4F7B-AA9E-E2BF7B868FD2}" srcOrd="1" destOrd="0" presId="urn:microsoft.com/office/officeart/2005/8/layout/list1"/>
    <dgm:cxn modelId="{F3F64CA6-4137-4591-9B56-11C486427FE5}" type="presParOf" srcId="{70AA4A84-1649-4A10-8D57-83A72C36D67E}" destId="{028DB2E3-DC5F-41EA-9EE0-D35D00B76FDE}" srcOrd="0" destOrd="0" presId="urn:microsoft.com/office/officeart/2005/8/layout/list1"/>
    <dgm:cxn modelId="{1C9D6F59-BB39-47D3-9C77-9B1FCAAECCC1}" type="presParOf" srcId="{028DB2E3-DC5F-41EA-9EE0-D35D00B76FDE}" destId="{575570DE-8000-4572-846A-9E8460846011}" srcOrd="0" destOrd="0" presId="urn:microsoft.com/office/officeart/2005/8/layout/list1"/>
    <dgm:cxn modelId="{958CBE85-4088-4ECC-8DA6-DC98C1A31F49}" type="presParOf" srcId="{028DB2E3-DC5F-41EA-9EE0-D35D00B76FDE}" destId="{F07E12AC-9236-404A-A1C6-F6F90E61597C}" srcOrd="1" destOrd="0" presId="urn:microsoft.com/office/officeart/2005/8/layout/list1"/>
    <dgm:cxn modelId="{56F47B0A-5952-4874-B102-1155498FA20E}" type="presParOf" srcId="{70AA4A84-1649-4A10-8D57-83A72C36D67E}" destId="{5E8A6A00-BB23-4567-BBE2-B008D8D12E04}" srcOrd="1" destOrd="0" presId="urn:microsoft.com/office/officeart/2005/8/layout/list1"/>
    <dgm:cxn modelId="{D47E93D7-1AF5-4115-B09A-BE39FF55F093}" type="presParOf" srcId="{70AA4A84-1649-4A10-8D57-83A72C36D67E}" destId="{832BA309-9681-4575-B3E3-3A441424B14E}" srcOrd="2" destOrd="0" presId="urn:microsoft.com/office/officeart/2005/8/layout/list1"/>
    <dgm:cxn modelId="{C392BC1C-BA41-485F-BFCD-61F2F1939A98}" type="presParOf" srcId="{70AA4A84-1649-4A10-8D57-83A72C36D67E}" destId="{E0B6796D-9CE6-476A-B0D2-487030A8D227}" srcOrd="3" destOrd="0" presId="urn:microsoft.com/office/officeart/2005/8/layout/list1"/>
    <dgm:cxn modelId="{0E294C48-CF4E-4A9D-A940-6B143A847505}" type="presParOf" srcId="{70AA4A84-1649-4A10-8D57-83A72C36D67E}" destId="{710357FD-57DB-4B43-BFAE-C9A9AEFABE1F}" srcOrd="4" destOrd="0" presId="urn:microsoft.com/office/officeart/2005/8/layout/list1"/>
    <dgm:cxn modelId="{8EAA2E94-A69B-4FF1-93EB-409C292DC1A4}" type="presParOf" srcId="{710357FD-57DB-4B43-BFAE-C9A9AEFABE1F}" destId="{40B8D39F-7AF1-4CA4-97C2-6225AE8CE20D}" srcOrd="0" destOrd="0" presId="urn:microsoft.com/office/officeart/2005/8/layout/list1"/>
    <dgm:cxn modelId="{818CC943-021A-4475-9F21-FDED62282288}" type="presParOf" srcId="{710357FD-57DB-4B43-BFAE-C9A9AEFABE1F}" destId="{A29B0E2C-E8B5-4595-B873-D32272B01310}" srcOrd="1" destOrd="0" presId="urn:microsoft.com/office/officeart/2005/8/layout/list1"/>
    <dgm:cxn modelId="{14E32E55-D585-4D2F-BD19-30F5AC072D47}" type="presParOf" srcId="{70AA4A84-1649-4A10-8D57-83A72C36D67E}" destId="{9F47E006-75C6-45E7-AB1F-BF797A69FF73}" srcOrd="5" destOrd="0" presId="urn:microsoft.com/office/officeart/2005/8/layout/list1"/>
    <dgm:cxn modelId="{7F28F75B-2C2D-49BE-8149-D107844EB401}" type="presParOf" srcId="{70AA4A84-1649-4A10-8D57-83A72C36D67E}" destId="{2578BAC7-771A-4D95-A06D-928AD3289705}" srcOrd="6" destOrd="0" presId="urn:microsoft.com/office/officeart/2005/8/layout/list1"/>
    <dgm:cxn modelId="{6CDBCCCE-B2B2-441C-93FD-6713E1C1900E}" type="presParOf" srcId="{70AA4A84-1649-4A10-8D57-83A72C36D67E}" destId="{ECF02E9E-886C-4F56-8C49-F9FE3119A7CC}" srcOrd="7" destOrd="0" presId="urn:microsoft.com/office/officeart/2005/8/layout/list1"/>
    <dgm:cxn modelId="{7B44EFC8-EECC-49A8-8DA3-299C85F56DDE}" type="presParOf" srcId="{70AA4A84-1649-4A10-8D57-83A72C36D67E}" destId="{5EF8835F-A606-47DD-BDC1-447637DE43D2}" srcOrd="8" destOrd="0" presId="urn:microsoft.com/office/officeart/2005/8/layout/list1"/>
    <dgm:cxn modelId="{D87BF7C3-6CD0-44EB-9301-3C0A3121AE3B}" type="presParOf" srcId="{5EF8835F-A606-47DD-BDC1-447637DE43D2}" destId="{4803A9C1-F362-4454-8A15-A08B2EA50128}" srcOrd="0" destOrd="0" presId="urn:microsoft.com/office/officeart/2005/8/layout/list1"/>
    <dgm:cxn modelId="{E565B6DC-A168-43F8-9255-8D8E918EBBB9}" type="presParOf" srcId="{5EF8835F-A606-47DD-BDC1-447637DE43D2}" destId="{A3850B0E-29DE-4600-A4E6-E120B7482475}" srcOrd="1" destOrd="0" presId="urn:microsoft.com/office/officeart/2005/8/layout/list1"/>
    <dgm:cxn modelId="{CF337A01-48A8-4511-BA4F-84F80F8B9598}" type="presParOf" srcId="{70AA4A84-1649-4A10-8D57-83A72C36D67E}" destId="{21B2A1F7-E205-4E69-AE2F-B1B8F2A44BC1}" srcOrd="9" destOrd="0" presId="urn:microsoft.com/office/officeart/2005/8/layout/list1"/>
    <dgm:cxn modelId="{92AA6F89-D35C-4E51-9FF9-A8D425DA4FF1}" type="presParOf" srcId="{70AA4A84-1649-4A10-8D57-83A72C36D67E}" destId="{E70B9E7F-6496-4DE8-8523-A5B2A1AB8DB5}" srcOrd="10" destOrd="0" presId="urn:microsoft.com/office/officeart/2005/8/layout/list1"/>
    <dgm:cxn modelId="{AFF053BD-3DE1-406D-BA45-DA2CE5F0B2FC}" type="presParOf" srcId="{70AA4A84-1649-4A10-8D57-83A72C36D67E}" destId="{54704636-8BFC-4342-95E3-F75240ED2B33}" srcOrd="11" destOrd="0" presId="urn:microsoft.com/office/officeart/2005/8/layout/list1"/>
    <dgm:cxn modelId="{09FD827E-D8C8-48F5-972C-9172368CE68F}" type="presParOf" srcId="{70AA4A84-1649-4A10-8D57-83A72C36D67E}" destId="{B3FCC491-AADA-4702-971E-C7D8F9805DC7}" srcOrd="12" destOrd="0" presId="urn:microsoft.com/office/officeart/2005/8/layout/list1"/>
    <dgm:cxn modelId="{42B1B0C2-173B-489D-BBDC-C0D4FC4D0018}" type="presParOf" srcId="{B3FCC491-AADA-4702-971E-C7D8F9805DC7}" destId="{9383EB1E-0E9D-4A02-8DAA-91E11AA5B6AA}" srcOrd="0" destOrd="0" presId="urn:microsoft.com/office/officeart/2005/8/layout/list1"/>
    <dgm:cxn modelId="{30674B8B-F923-4E9C-B657-94E608F3389C}" type="presParOf" srcId="{B3FCC491-AADA-4702-971E-C7D8F9805DC7}" destId="{47F935CF-DFA3-4D93-821D-0DDF0B2B6E28}" srcOrd="1" destOrd="0" presId="urn:microsoft.com/office/officeart/2005/8/layout/list1"/>
    <dgm:cxn modelId="{8C6CFCAF-8E52-4735-948C-5888D85C6E99}" type="presParOf" srcId="{70AA4A84-1649-4A10-8D57-83A72C36D67E}" destId="{18076F81-F8CE-422D-B1CD-9BB064E49C3E}" srcOrd="13" destOrd="0" presId="urn:microsoft.com/office/officeart/2005/8/layout/list1"/>
    <dgm:cxn modelId="{8942D7F9-0C73-4BA7-AC3E-061A423F51D7}" type="presParOf" srcId="{70AA4A84-1649-4A10-8D57-83A72C36D67E}" destId="{AD35147C-481F-462A-9D6A-A6CC065B74C0}" srcOrd="14" destOrd="0" presId="urn:microsoft.com/office/officeart/2005/8/layout/list1"/>
    <dgm:cxn modelId="{2EA4CF9B-499B-4668-B837-D26A1CA2E7CA}" type="presParOf" srcId="{70AA4A84-1649-4A10-8D57-83A72C36D67E}" destId="{06F6D467-CD23-49BA-827C-44DC4F58D2B2}" srcOrd="15" destOrd="0" presId="urn:microsoft.com/office/officeart/2005/8/layout/list1"/>
    <dgm:cxn modelId="{BC8ACA2A-B080-4FD5-9365-17A89240053B}" type="presParOf" srcId="{70AA4A84-1649-4A10-8D57-83A72C36D67E}" destId="{19E5D230-0F83-47FC-97A1-7840E7837640}" srcOrd="16" destOrd="0" presId="urn:microsoft.com/office/officeart/2005/8/layout/list1"/>
    <dgm:cxn modelId="{61F96C61-94CB-4092-B2D4-64515FC4F0A5}" type="presParOf" srcId="{19E5D230-0F83-47FC-97A1-7840E7837640}" destId="{5BDBFB5B-9FC9-4A1C-B5D3-7A7DA4D2E6EE}" srcOrd="0" destOrd="0" presId="urn:microsoft.com/office/officeart/2005/8/layout/list1"/>
    <dgm:cxn modelId="{8ADFB93C-8D93-4991-A709-C2B375E55FD9}" type="presParOf" srcId="{19E5D230-0F83-47FC-97A1-7840E7837640}" destId="{7B0ECD85-7C52-4F7B-AA9E-E2BF7B868FD2}" srcOrd="1" destOrd="0" presId="urn:microsoft.com/office/officeart/2005/8/layout/list1"/>
    <dgm:cxn modelId="{5FE34C33-9A88-45C0-9B27-BC55CD7C5FD1}" type="presParOf" srcId="{70AA4A84-1649-4A10-8D57-83A72C36D67E}" destId="{77B8CF3B-46BB-4945-8BE6-8D96F93375DE}" srcOrd="17" destOrd="0" presId="urn:microsoft.com/office/officeart/2005/8/layout/list1"/>
    <dgm:cxn modelId="{E23346AE-5402-46B2-95D0-42E8D6533CFC}" type="presParOf" srcId="{70AA4A84-1649-4A10-8D57-83A72C36D67E}" destId="{9195819B-25CA-4625-BCC5-F609FAE181ED}" srcOrd="18" destOrd="0" presId="urn:microsoft.com/office/officeart/2005/8/layout/list1"/>
    <dgm:cxn modelId="{EEDFC7EE-F979-4EF0-B1D7-0EEF607B902A}" type="presParOf" srcId="{70AA4A84-1649-4A10-8D57-83A72C36D67E}" destId="{5103F7E5-086F-45FE-91F9-F0524D58F8AE}" srcOrd="19" destOrd="0" presId="urn:microsoft.com/office/officeart/2005/8/layout/list1"/>
    <dgm:cxn modelId="{0A424BAC-66E8-45FB-B040-CD9E441A97AF}" type="presParOf" srcId="{70AA4A84-1649-4A10-8D57-83A72C36D67E}" destId="{B27F28D4-CF6B-4349-A2B3-8D38E1FF09A5}" srcOrd="20" destOrd="0" presId="urn:microsoft.com/office/officeart/2005/8/layout/list1"/>
    <dgm:cxn modelId="{BE7CD0C3-110A-4818-BD5C-3B2B089E8179}" type="presParOf" srcId="{B27F28D4-CF6B-4349-A2B3-8D38E1FF09A5}" destId="{ECE32F94-FF2A-49EC-81F1-984EC55ED729}" srcOrd="0" destOrd="0" presId="urn:microsoft.com/office/officeart/2005/8/layout/list1"/>
    <dgm:cxn modelId="{39236963-92A7-4F97-8B65-50CB5A496DDB}" type="presParOf" srcId="{B27F28D4-CF6B-4349-A2B3-8D38E1FF09A5}" destId="{025F1077-4DAB-40B6-A409-D9915ED2F7BC}" srcOrd="1" destOrd="0" presId="urn:microsoft.com/office/officeart/2005/8/layout/list1"/>
    <dgm:cxn modelId="{8C60B1DC-050B-406F-B80E-5A45D9345AB9}" type="presParOf" srcId="{70AA4A84-1649-4A10-8D57-83A72C36D67E}" destId="{D389736C-8979-4B99-AC61-216F6B927F80}" srcOrd="21" destOrd="0" presId="urn:microsoft.com/office/officeart/2005/8/layout/list1"/>
    <dgm:cxn modelId="{88ACC4ED-E287-4B32-9166-AC568132A297}" type="presParOf" srcId="{70AA4A84-1649-4A10-8D57-83A72C36D67E}" destId="{3ADEE32A-99CE-4708-8C5D-98E55AC3FB56}"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29500E5-1336-4710-80CC-76EF6CFB69E6}" type="doc">
      <dgm:prSet loTypeId="urn:microsoft.com/office/officeart/2005/8/layout/hierarchy2" loCatId="hierarchy" qsTypeId="urn:microsoft.com/office/officeart/2005/8/quickstyle/3d1" qsCatId="3D" csTypeId="urn:microsoft.com/office/officeart/2005/8/colors/accent2_4" csCatId="accent2" phldr="1"/>
      <dgm:spPr/>
      <dgm:t>
        <a:bodyPr/>
        <a:lstStyle/>
        <a:p>
          <a:endParaRPr lang="en-US"/>
        </a:p>
      </dgm:t>
    </dgm:pt>
    <dgm:pt modelId="{E91F0532-FC8D-4F70-A2A2-A3D1052FE474}">
      <dgm:prSet phldrT="[Text]" custT="1"/>
      <dgm:spPr>
        <a:solidFill>
          <a:srgbClr val="7C2E2C"/>
        </a:solidFill>
      </dgm:spPr>
      <dgm:t>
        <a:bodyPr/>
        <a:lstStyle/>
        <a:p>
          <a:r>
            <a:rPr lang="en-US" sz="1800" b="1" dirty="0" err="1" smtClean="0">
              <a:latin typeface="Tahoma" pitchFamily="34" charset="0"/>
              <a:ea typeface="Tahoma" pitchFamily="34" charset="0"/>
              <a:cs typeface="Tahoma" pitchFamily="34" charset="0"/>
            </a:rPr>
            <a:t>Pengesahan</a:t>
          </a:r>
          <a:r>
            <a:rPr lang="en-US" sz="1800" b="1" dirty="0" smtClean="0">
              <a:latin typeface="Tahoma" pitchFamily="34" charset="0"/>
              <a:ea typeface="Tahoma" pitchFamily="34" charset="0"/>
              <a:cs typeface="Tahoma" pitchFamily="34" charset="0"/>
            </a:rPr>
            <a:t> </a:t>
          </a:r>
          <a:r>
            <a:rPr lang="en-US" sz="1800" b="1" dirty="0" err="1" smtClean="0">
              <a:latin typeface="Tahoma" pitchFamily="34" charset="0"/>
              <a:ea typeface="Tahoma" pitchFamily="34" charset="0"/>
              <a:cs typeface="Tahoma" pitchFamily="34" charset="0"/>
            </a:rPr>
            <a:t>Tamat</a:t>
          </a:r>
          <a:r>
            <a:rPr lang="en-US" sz="1800" b="1" dirty="0" smtClean="0">
              <a:latin typeface="Tahoma" pitchFamily="34" charset="0"/>
              <a:ea typeface="Tahoma" pitchFamily="34" charset="0"/>
              <a:cs typeface="Tahoma" pitchFamily="34" charset="0"/>
            </a:rPr>
            <a:t> </a:t>
          </a:r>
          <a:r>
            <a:rPr lang="en-US" sz="1800" b="1" dirty="0" err="1" smtClean="0">
              <a:latin typeface="Tahoma" pitchFamily="34" charset="0"/>
              <a:ea typeface="Tahoma" pitchFamily="34" charset="0"/>
              <a:cs typeface="Tahoma" pitchFamily="34" charset="0"/>
            </a:rPr>
            <a:t>Latihan</a:t>
          </a:r>
          <a:r>
            <a:rPr lang="en-US" sz="1800" b="1" dirty="0" smtClean="0">
              <a:latin typeface="Tahoma" pitchFamily="34" charset="0"/>
              <a:ea typeface="Tahoma" pitchFamily="34" charset="0"/>
              <a:cs typeface="Tahoma" pitchFamily="34" charset="0"/>
            </a:rPr>
            <a:t> </a:t>
          </a:r>
          <a:r>
            <a:rPr lang="en-US" sz="1800" b="1" dirty="0" err="1" smtClean="0">
              <a:latin typeface="Tahoma" pitchFamily="34" charset="0"/>
              <a:ea typeface="Tahoma" pitchFamily="34" charset="0"/>
              <a:cs typeface="Tahoma" pitchFamily="34" charset="0"/>
            </a:rPr>
            <a:t>Industri</a:t>
          </a:r>
          <a:endParaRPr lang="en-US" sz="1800" b="1" dirty="0">
            <a:latin typeface="Tahoma" pitchFamily="34" charset="0"/>
            <a:ea typeface="Tahoma" pitchFamily="34" charset="0"/>
            <a:cs typeface="Tahoma" pitchFamily="34" charset="0"/>
          </a:endParaRPr>
        </a:p>
      </dgm:t>
    </dgm:pt>
    <dgm:pt modelId="{BB3451D9-F97A-43A3-B184-C54DF1171487}" type="parTrans" cxnId="{414A84B4-5327-45D0-8D10-3A9A25706C76}">
      <dgm:prSet/>
      <dgm:spPr/>
      <dgm:t>
        <a:bodyPr/>
        <a:lstStyle/>
        <a:p>
          <a:endParaRPr lang="en-US" sz="1800"/>
        </a:p>
      </dgm:t>
    </dgm:pt>
    <dgm:pt modelId="{2CB949DD-5C7A-4F1B-8BF9-96AC3AC3B932}" type="sibTrans" cxnId="{414A84B4-5327-45D0-8D10-3A9A25706C76}">
      <dgm:prSet/>
      <dgm:spPr/>
      <dgm:t>
        <a:bodyPr/>
        <a:lstStyle/>
        <a:p>
          <a:endParaRPr lang="en-US" sz="1800"/>
        </a:p>
      </dgm:t>
    </dgm:pt>
    <dgm:pt modelId="{939DA7BB-E66D-4068-98D7-BA06BDB9D980}">
      <dgm:prSet phldrT="[Text]" custT="1"/>
      <dgm:spPr>
        <a:solidFill>
          <a:schemeClr val="accent6">
            <a:lumMod val="40000"/>
            <a:lumOff val="60000"/>
            <a:alpha val="68000"/>
          </a:schemeClr>
        </a:solidFill>
      </dgm:spPr>
      <dgm:t>
        <a:bodyPr/>
        <a:lstStyle/>
        <a:p>
          <a:r>
            <a:rPr lang="en-US" sz="1800" b="1" i="0" dirty="0" err="1" smtClean="0">
              <a:solidFill>
                <a:schemeClr val="tx1"/>
              </a:solidFill>
              <a:latin typeface="Tahoma" pitchFamily="34" charset="0"/>
              <a:ea typeface="Tahoma" pitchFamily="34" charset="0"/>
              <a:cs typeface="Tahoma" pitchFamily="34" charset="0"/>
            </a:rPr>
            <a:t>i</a:t>
          </a:r>
          <a:r>
            <a:rPr lang="en-US" sz="1800" b="1" i="0" dirty="0" smtClean="0">
              <a:solidFill>
                <a:schemeClr val="tx1"/>
              </a:solidFill>
              <a:latin typeface="Tahoma" pitchFamily="34" charset="0"/>
              <a:ea typeface="Tahoma" pitchFamily="34" charset="0"/>
              <a:cs typeface="Tahoma" pitchFamily="34" charset="0"/>
            </a:rPr>
            <a:t>) Fail </a:t>
          </a:r>
          <a:r>
            <a:rPr lang="en-US" sz="1800" b="1" i="0" dirty="0" err="1" smtClean="0">
              <a:solidFill>
                <a:schemeClr val="tx1"/>
              </a:solidFill>
              <a:latin typeface="Tahoma" pitchFamily="34" charset="0"/>
              <a:ea typeface="Tahoma" pitchFamily="34" charset="0"/>
              <a:cs typeface="Tahoma" pitchFamily="34" charset="0"/>
            </a:rPr>
            <a:t>Latihan</a:t>
          </a:r>
          <a:r>
            <a:rPr lang="en-US" sz="1800" b="1" i="0" dirty="0" smtClean="0">
              <a:solidFill>
                <a:schemeClr val="tx1"/>
              </a:solidFill>
              <a:latin typeface="Tahoma" pitchFamily="34" charset="0"/>
              <a:ea typeface="Tahoma" pitchFamily="34" charset="0"/>
              <a:cs typeface="Tahoma" pitchFamily="34" charset="0"/>
            </a:rPr>
            <a:t> </a:t>
          </a:r>
          <a:r>
            <a:rPr lang="en-US" sz="1800" b="1" i="0" dirty="0" err="1" smtClean="0">
              <a:solidFill>
                <a:schemeClr val="tx1"/>
              </a:solidFill>
              <a:latin typeface="Tahoma" pitchFamily="34" charset="0"/>
              <a:ea typeface="Tahoma" pitchFamily="34" charset="0"/>
              <a:cs typeface="Tahoma" pitchFamily="34" charset="0"/>
            </a:rPr>
            <a:t>Industri</a:t>
          </a:r>
          <a:endParaRPr lang="en-US" sz="1800" b="1" i="0" dirty="0">
            <a:solidFill>
              <a:schemeClr val="tx1"/>
            </a:solidFill>
            <a:latin typeface="Tahoma" pitchFamily="34" charset="0"/>
            <a:ea typeface="Tahoma" pitchFamily="34" charset="0"/>
            <a:cs typeface="Tahoma" pitchFamily="34" charset="0"/>
          </a:endParaRPr>
        </a:p>
      </dgm:t>
    </dgm:pt>
    <dgm:pt modelId="{4460C30B-63F1-47E7-9B04-E7760710D566}" type="parTrans" cxnId="{7EF57976-E45D-4931-A5D4-2242679A0CA5}">
      <dgm:prSet custT="1"/>
      <dgm:spPr>
        <a:ln w="28575">
          <a:solidFill>
            <a:srgbClr val="800000"/>
          </a:solidFill>
        </a:ln>
      </dgm:spPr>
      <dgm:t>
        <a:bodyPr/>
        <a:lstStyle/>
        <a:p>
          <a:endParaRPr lang="en-US" sz="1800">
            <a:solidFill>
              <a:srgbClr val="FFFF00"/>
            </a:solidFill>
          </a:endParaRPr>
        </a:p>
      </dgm:t>
    </dgm:pt>
    <dgm:pt modelId="{2C58CA5E-3EEF-4C4D-82D7-579191D25A3B}" type="sibTrans" cxnId="{7EF57976-E45D-4931-A5D4-2242679A0CA5}">
      <dgm:prSet/>
      <dgm:spPr/>
      <dgm:t>
        <a:bodyPr/>
        <a:lstStyle/>
        <a:p>
          <a:endParaRPr lang="en-US" sz="1800"/>
        </a:p>
      </dgm:t>
    </dgm:pt>
    <dgm:pt modelId="{25D86382-7939-4A27-8BD5-E7C6E3F7A5CE}">
      <dgm:prSet phldrT="[Text]" custT="1"/>
      <dgm:spPr>
        <a:solidFill>
          <a:schemeClr val="accent5">
            <a:lumMod val="75000"/>
            <a:alpha val="69000"/>
          </a:schemeClr>
        </a:solidFill>
      </dgm:spPr>
      <dgm:t>
        <a:bodyPr/>
        <a:lstStyle/>
        <a:p>
          <a:r>
            <a:rPr lang="en-US" sz="1800" b="1" dirty="0" smtClean="0">
              <a:solidFill>
                <a:schemeClr val="tx1"/>
              </a:solidFill>
              <a:latin typeface="Tahoma" pitchFamily="34" charset="0"/>
              <a:ea typeface="Tahoma" pitchFamily="34" charset="0"/>
              <a:cs typeface="Tahoma" pitchFamily="34" charset="0"/>
            </a:rPr>
            <a:t>ii) </a:t>
          </a:r>
          <a:r>
            <a:rPr lang="en-US" sz="1800" b="1" dirty="0" err="1" smtClean="0">
              <a:solidFill>
                <a:schemeClr val="tx1"/>
              </a:solidFill>
              <a:latin typeface="Tahoma" pitchFamily="34" charset="0"/>
              <a:ea typeface="Tahoma" pitchFamily="34" charset="0"/>
              <a:cs typeface="Tahoma" pitchFamily="34" charset="0"/>
            </a:rPr>
            <a:t>Laporan</a:t>
          </a:r>
          <a:r>
            <a:rPr lang="en-US" sz="1800" b="1" dirty="0" smtClean="0">
              <a:solidFill>
                <a:schemeClr val="tx1"/>
              </a:solidFill>
              <a:latin typeface="Tahoma" pitchFamily="34" charset="0"/>
              <a:ea typeface="Tahoma" pitchFamily="34" charset="0"/>
              <a:cs typeface="Tahoma" pitchFamily="34" charset="0"/>
            </a:rPr>
            <a:t> </a:t>
          </a:r>
          <a:r>
            <a:rPr lang="en-US" sz="1800" b="1" dirty="0" err="1" smtClean="0">
              <a:solidFill>
                <a:schemeClr val="tx1"/>
              </a:solidFill>
              <a:latin typeface="Tahoma" pitchFamily="34" charset="0"/>
              <a:ea typeface="Tahoma" pitchFamily="34" charset="0"/>
              <a:cs typeface="Tahoma" pitchFamily="34" charset="0"/>
            </a:rPr>
            <a:t>Latihan</a:t>
          </a:r>
          <a:r>
            <a:rPr lang="en-US" sz="1800" b="1" dirty="0" smtClean="0">
              <a:solidFill>
                <a:schemeClr val="tx1"/>
              </a:solidFill>
              <a:latin typeface="Tahoma" pitchFamily="34" charset="0"/>
              <a:ea typeface="Tahoma" pitchFamily="34" charset="0"/>
              <a:cs typeface="Tahoma" pitchFamily="34" charset="0"/>
            </a:rPr>
            <a:t> </a:t>
          </a:r>
          <a:r>
            <a:rPr lang="en-US" sz="1800" b="1" dirty="0" err="1" smtClean="0">
              <a:solidFill>
                <a:schemeClr val="tx1"/>
              </a:solidFill>
              <a:latin typeface="Tahoma" pitchFamily="34" charset="0"/>
              <a:ea typeface="Tahoma" pitchFamily="34" charset="0"/>
              <a:cs typeface="Tahoma" pitchFamily="34" charset="0"/>
            </a:rPr>
            <a:t>Industri</a:t>
          </a:r>
          <a:endParaRPr lang="en-US" sz="1800" b="1" dirty="0">
            <a:solidFill>
              <a:schemeClr val="tx1"/>
            </a:solidFill>
            <a:latin typeface="Tahoma" pitchFamily="34" charset="0"/>
            <a:ea typeface="Tahoma" pitchFamily="34" charset="0"/>
            <a:cs typeface="Tahoma" pitchFamily="34" charset="0"/>
          </a:endParaRPr>
        </a:p>
      </dgm:t>
    </dgm:pt>
    <dgm:pt modelId="{B8406471-83FC-4212-9E19-77E45964663C}" type="parTrans" cxnId="{1F3CDAAF-5A15-42A2-A148-492F202BF6D9}">
      <dgm:prSet custT="1"/>
      <dgm:spPr>
        <a:ln w="28575">
          <a:solidFill>
            <a:srgbClr val="800000"/>
          </a:solidFill>
        </a:ln>
      </dgm:spPr>
      <dgm:t>
        <a:bodyPr/>
        <a:lstStyle/>
        <a:p>
          <a:endParaRPr lang="en-US" sz="1800"/>
        </a:p>
      </dgm:t>
    </dgm:pt>
    <dgm:pt modelId="{D1CF7D4B-A1E7-4BE0-8432-E2BFAF2C6696}" type="sibTrans" cxnId="{1F3CDAAF-5A15-42A2-A148-492F202BF6D9}">
      <dgm:prSet/>
      <dgm:spPr/>
      <dgm:t>
        <a:bodyPr/>
        <a:lstStyle/>
        <a:p>
          <a:endParaRPr lang="en-US" sz="1800"/>
        </a:p>
      </dgm:t>
    </dgm:pt>
    <dgm:pt modelId="{D7C7670F-724F-41ED-921B-2A3B73FA66C9}" type="pres">
      <dgm:prSet presAssocID="{E29500E5-1336-4710-80CC-76EF6CFB69E6}" presName="diagram" presStyleCnt="0">
        <dgm:presLayoutVars>
          <dgm:chPref val="1"/>
          <dgm:dir/>
          <dgm:animOne val="branch"/>
          <dgm:animLvl val="lvl"/>
          <dgm:resizeHandles val="exact"/>
        </dgm:presLayoutVars>
      </dgm:prSet>
      <dgm:spPr/>
      <dgm:t>
        <a:bodyPr/>
        <a:lstStyle/>
        <a:p>
          <a:endParaRPr lang="en-MY"/>
        </a:p>
      </dgm:t>
    </dgm:pt>
    <dgm:pt modelId="{47152E99-75E4-4CB2-B5FA-BB263155B9FF}" type="pres">
      <dgm:prSet presAssocID="{E91F0532-FC8D-4F70-A2A2-A3D1052FE474}" presName="root1" presStyleCnt="0"/>
      <dgm:spPr/>
      <dgm:t>
        <a:bodyPr/>
        <a:lstStyle/>
        <a:p>
          <a:endParaRPr lang="en-MY"/>
        </a:p>
      </dgm:t>
    </dgm:pt>
    <dgm:pt modelId="{4F072BE5-EBC2-4F30-9B2B-1730D17E8A29}" type="pres">
      <dgm:prSet presAssocID="{E91F0532-FC8D-4F70-A2A2-A3D1052FE474}" presName="LevelOneTextNode" presStyleLbl="node0" presStyleIdx="0" presStyleCnt="1">
        <dgm:presLayoutVars>
          <dgm:chPref val="3"/>
        </dgm:presLayoutVars>
      </dgm:prSet>
      <dgm:spPr/>
      <dgm:t>
        <a:bodyPr/>
        <a:lstStyle/>
        <a:p>
          <a:endParaRPr lang="en-MY"/>
        </a:p>
      </dgm:t>
    </dgm:pt>
    <dgm:pt modelId="{DB454777-B291-40E4-8D0C-BDF21D280C3C}" type="pres">
      <dgm:prSet presAssocID="{E91F0532-FC8D-4F70-A2A2-A3D1052FE474}" presName="level2hierChild" presStyleCnt="0"/>
      <dgm:spPr/>
      <dgm:t>
        <a:bodyPr/>
        <a:lstStyle/>
        <a:p>
          <a:endParaRPr lang="en-MY"/>
        </a:p>
      </dgm:t>
    </dgm:pt>
    <dgm:pt modelId="{E8DB3D99-E20A-450B-BE22-5B792A32D1A8}" type="pres">
      <dgm:prSet presAssocID="{4460C30B-63F1-47E7-9B04-E7760710D566}" presName="conn2-1" presStyleLbl="parChTrans1D2" presStyleIdx="0" presStyleCnt="2"/>
      <dgm:spPr/>
      <dgm:t>
        <a:bodyPr/>
        <a:lstStyle/>
        <a:p>
          <a:endParaRPr lang="en-MY"/>
        </a:p>
      </dgm:t>
    </dgm:pt>
    <dgm:pt modelId="{B9FEF686-DDCA-450A-B265-C1EA06FFD5AF}" type="pres">
      <dgm:prSet presAssocID="{4460C30B-63F1-47E7-9B04-E7760710D566}" presName="connTx" presStyleLbl="parChTrans1D2" presStyleIdx="0" presStyleCnt="2"/>
      <dgm:spPr/>
      <dgm:t>
        <a:bodyPr/>
        <a:lstStyle/>
        <a:p>
          <a:endParaRPr lang="en-MY"/>
        </a:p>
      </dgm:t>
    </dgm:pt>
    <dgm:pt modelId="{AEFCF7ED-280D-49F7-8B25-C4C5969A0753}" type="pres">
      <dgm:prSet presAssocID="{939DA7BB-E66D-4068-98D7-BA06BDB9D980}" presName="root2" presStyleCnt="0"/>
      <dgm:spPr/>
      <dgm:t>
        <a:bodyPr/>
        <a:lstStyle/>
        <a:p>
          <a:endParaRPr lang="en-MY"/>
        </a:p>
      </dgm:t>
    </dgm:pt>
    <dgm:pt modelId="{616ACC98-4730-4B3A-A589-F21F3436AFAA}" type="pres">
      <dgm:prSet presAssocID="{939DA7BB-E66D-4068-98D7-BA06BDB9D980}" presName="LevelTwoTextNode" presStyleLbl="node2" presStyleIdx="0" presStyleCnt="2">
        <dgm:presLayoutVars>
          <dgm:chPref val="3"/>
        </dgm:presLayoutVars>
      </dgm:prSet>
      <dgm:spPr/>
      <dgm:t>
        <a:bodyPr/>
        <a:lstStyle/>
        <a:p>
          <a:endParaRPr lang="en-MY"/>
        </a:p>
      </dgm:t>
    </dgm:pt>
    <dgm:pt modelId="{C86DD602-89BE-4734-B5CC-EFFDD8EC1BA6}" type="pres">
      <dgm:prSet presAssocID="{939DA7BB-E66D-4068-98D7-BA06BDB9D980}" presName="level3hierChild" presStyleCnt="0"/>
      <dgm:spPr/>
      <dgm:t>
        <a:bodyPr/>
        <a:lstStyle/>
        <a:p>
          <a:endParaRPr lang="en-MY"/>
        </a:p>
      </dgm:t>
    </dgm:pt>
    <dgm:pt modelId="{6FD01035-6231-4D58-9215-D7F7A27B236D}" type="pres">
      <dgm:prSet presAssocID="{B8406471-83FC-4212-9E19-77E45964663C}" presName="conn2-1" presStyleLbl="parChTrans1D2" presStyleIdx="1" presStyleCnt="2"/>
      <dgm:spPr/>
      <dgm:t>
        <a:bodyPr/>
        <a:lstStyle/>
        <a:p>
          <a:endParaRPr lang="en-MY"/>
        </a:p>
      </dgm:t>
    </dgm:pt>
    <dgm:pt modelId="{8E04E24D-3E84-4A35-8505-B6ED0FDACBE1}" type="pres">
      <dgm:prSet presAssocID="{B8406471-83FC-4212-9E19-77E45964663C}" presName="connTx" presStyleLbl="parChTrans1D2" presStyleIdx="1" presStyleCnt="2"/>
      <dgm:spPr/>
      <dgm:t>
        <a:bodyPr/>
        <a:lstStyle/>
        <a:p>
          <a:endParaRPr lang="en-MY"/>
        </a:p>
      </dgm:t>
    </dgm:pt>
    <dgm:pt modelId="{E26BCBFF-1438-4644-9C2C-3B536B63F84E}" type="pres">
      <dgm:prSet presAssocID="{25D86382-7939-4A27-8BD5-E7C6E3F7A5CE}" presName="root2" presStyleCnt="0"/>
      <dgm:spPr/>
      <dgm:t>
        <a:bodyPr/>
        <a:lstStyle/>
        <a:p>
          <a:endParaRPr lang="en-MY"/>
        </a:p>
      </dgm:t>
    </dgm:pt>
    <dgm:pt modelId="{8F8034DC-5036-43DF-B615-1BA1AEB1F439}" type="pres">
      <dgm:prSet presAssocID="{25D86382-7939-4A27-8BD5-E7C6E3F7A5CE}" presName="LevelTwoTextNode" presStyleLbl="node2" presStyleIdx="1" presStyleCnt="2">
        <dgm:presLayoutVars>
          <dgm:chPref val="3"/>
        </dgm:presLayoutVars>
      </dgm:prSet>
      <dgm:spPr/>
      <dgm:t>
        <a:bodyPr/>
        <a:lstStyle/>
        <a:p>
          <a:endParaRPr lang="en-MY"/>
        </a:p>
      </dgm:t>
    </dgm:pt>
    <dgm:pt modelId="{33EC9D93-2B70-4D21-BFA6-6D1855A45A16}" type="pres">
      <dgm:prSet presAssocID="{25D86382-7939-4A27-8BD5-E7C6E3F7A5CE}" presName="level3hierChild" presStyleCnt="0"/>
      <dgm:spPr/>
      <dgm:t>
        <a:bodyPr/>
        <a:lstStyle/>
        <a:p>
          <a:endParaRPr lang="en-MY"/>
        </a:p>
      </dgm:t>
    </dgm:pt>
  </dgm:ptLst>
  <dgm:cxnLst>
    <dgm:cxn modelId="{1BCE2DD7-F4A0-4A20-A995-BDB45184DF53}" type="presOf" srcId="{4460C30B-63F1-47E7-9B04-E7760710D566}" destId="{B9FEF686-DDCA-450A-B265-C1EA06FFD5AF}" srcOrd="1" destOrd="0" presId="urn:microsoft.com/office/officeart/2005/8/layout/hierarchy2"/>
    <dgm:cxn modelId="{69396179-B93D-49A2-B035-5D8C076FE08F}" type="presOf" srcId="{B8406471-83FC-4212-9E19-77E45964663C}" destId="{6FD01035-6231-4D58-9215-D7F7A27B236D}" srcOrd="0" destOrd="0" presId="urn:microsoft.com/office/officeart/2005/8/layout/hierarchy2"/>
    <dgm:cxn modelId="{EA6CBF69-BDC0-4260-ABF6-1FE83654336F}" type="presOf" srcId="{E91F0532-FC8D-4F70-A2A2-A3D1052FE474}" destId="{4F072BE5-EBC2-4F30-9B2B-1730D17E8A29}" srcOrd="0" destOrd="0" presId="urn:microsoft.com/office/officeart/2005/8/layout/hierarchy2"/>
    <dgm:cxn modelId="{1B1A279C-CCD6-488A-89E1-A143CA67C10A}" type="presOf" srcId="{939DA7BB-E66D-4068-98D7-BA06BDB9D980}" destId="{616ACC98-4730-4B3A-A589-F21F3436AFAA}" srcOrd="0" destOrd="0" presId="urn:microsoft.com/office/officeart/2005/8/layout/hierarchy2"/>
    <dgm:cxn modelId="{E3B7EAEC-CA74-4C7D-BD4C-D9DFB87C4B3A}" type="presOf" srcId="{4460C30B-63F1-47E7-9B04-E7760710D566}" destId="{E8DB3D99-E20A-450B-BE22-5B792A32D1A8}" srcOrd="0" destOrd="0" presId="urn:microsoft.com/office/officeart/2005/8/layout/hierarchy2"/>
    <dgm:cxn modelId="{7EF57976-E45D-4931-A5D4-2242679A0CA5}" srcId="{E91F0532-FC8D-4F70-A2A2-A3D1052FE474}" destId="{939DA7BB-E66D-4068-98D7-BA06BDB9D980}" srcOrd="0" destOrd="0" parTransId="{4460C30B-63F1-47E7-9B04-E7760710D566}" sibTransId="{2C58CA5E-3EEF-4C4D-82D7-579191D25A3B}"/>
    <dgm:cxn modelId="{572777F5-FC79-41B3-8D90-CBA146367E82}" type="presOf" srcId="{E29500E5-1336-4710-80CC-76EF6CFB69E6}" destId="{D7C7670F-724F-41ED-921B-2A3B73FA66C9}" srcOrd="0" destOrd="0" presId="urn:microsoft.com/office/officeart/2005/8/layout/hierarchy2"/>
    <dgm:cxn modelId="{1F3CDAAF-5A15-42A2-A148-492F202BF6D9}" srcId="{E91F0532-FC8D-4F70-A2A2-A3D1052FE474}" destId="{25D86382-7939-4A27-8BD5-E7C6E3F7A5CE}" srcOrd="1" destOrd="0" parTransId="{B8406471-83FC-4212-9E19-77E45964663C}" sibTransId="{D1CF7D4B-A1E7-4BE0-8432-E2BFAF2C6696}"/>
    <dgm:cxn modelId="{D76C5F07-8700-4D49-8A57-3DFBB195FF91}" type="presOf" srcId="{B8406471-83FC-4212-9E19-77E45964663C}" destId="{8E04E24D-3E84-4A35-8505-B6ED0FDACBE1}" srcOrd="1" destOrd="0" presId="urn:microsoft.com/office/officeart/2005/8/layout/hierarchy2"/>
    <dgm:cxn modelId="{414A84B4-5327-45D0-8D10-3A9A25706C76}" srcId="{E29500E5-1336-4710-80CC-76EF6CFB69E6}" destId="{E91F0532-FC8D-4F70-A2A2-A3D1052FE474}" srcOrd="0" destOrd="0" parTransId="{BB3451D9-F97A-43A3-B184-C54DF1171487}" sibTransId="{2CB949DD-5C7A-4F1B-8BF9-96AC3AC3B932}"/>
    <dgm:cxn modelId="{A6993989-2E54-4118-A207-DAD8DE852B50}" type="presOf" srcId="{25D86382-7939-4A27-8BD5-E7C6E3F7A5CE}" destId="{8F8034DC-5036-43DF-B615-1BA1AEB1F439}" srcOrd="0" destOrd="0" presId="urn:microsoft.com/office/officeart/2005/8/layout/hierarchy2"/>
    <dgm:cxn modelId="{94C1A62C-C7D8-4DDC-A12A-469318736B69}" type="presParOf" srcId="{D7C7670F-724F-41ED-921B-2A3B73FA66C9}" destId="{47152E99-75E4-4CB2-B5FA-BB263155B9FF}" srcOrd="0" destOrd="0" presId="urn:microsoft.com/office/officeart/2005/8/layout/hierarchy2"/>
    <dgm:cxn modelId="{E642765C-B964-42C5-85E3-48A797F69D7C}" type="presParOf" srcId="{47152E99-75E4-4CB2-B5FA-BB263155B9FF}" destId="{4F072BE5-EBC2-4F30-9B2B-1730D17E8A29}" srcOrd="0" destOrd="0" presId="urn:microsoft.com/office/officeart/2005/8/layout/hierarchy2"/>
    <dgm:cxn modelId="{3C406CF3-C000-44B9-8BE3-AD6BF46008A7}" type="presParOf" srcId="{47152E99-75E4-4CB2-B5FA-BB263155B9FF}" destId="{DB454777-B291-40E4-8D0C-BDF21D280C3C}" srcOrd="1" destOrd="0" presId="urn:microsoft.com/office/officeart/2005/8/layout/hierarchy2"/>
    <dgm:cxn modelId="{1DEC722E-57D3-4388-9437-377FDE6C9295}" type="presParOf" srcId="{DB454777-B291-40E4-8D0C-BDF21D280C3C}" destId="{E8DB3D99-E20A-450B-BE22-5B792A32D1A8}" srcOrd="0" destOrd="0" presId="urn:microsoft.com/office/officeart/2005/8/layout/hierarchy2"/>
    <dgm:cxn modelId="{B9059EA0-700B-4577-A941-A06A41A9007C}" type="presParOf" srcId="{E8DB3D99-E20A-450B-BE22-5B792A32D1A8}" destId="{B9FEF686-DDCA-450A-B265-C1EA06FFD5AF}" srcOrd="0" destOrd="0" presId="urn:microsoft.com/office/officeart/2005/8/layout/hierarchy2"/>
    <dgm:cxn modelId="{961061A3-93A2-4059-9321-CFF1F82B85BB}" type="presParOf" srcId="{DB454777-B291-40E4-8D0C-BDF21D280C3C}" destId="{AEFCF7ED-280D-49F7-8B25-C4C5969A0753}" srcOrd="1" destOrd="0" presId="urn:microsoft.com/office/officeart/2005/8/layout/hierarchy2"/>
    <dgm:cxn modelId="{3AE0FDB5-2043-4AF0-A7C2-9631AE22DF42}" type="presParOf" srcId="{AEFCF7ED-280D-49F7-8B25-C4C5969A0753}" destId="{616ACC98-4730-4B3A-A589-F21F3436AFAA}" srcOrd="0" destOrd="0" presId="urn:microsoft.com/office/officeart/2005/8/layout/hierarchy2"/>
    <dgm:cxn modelId="{0E09FAA2-0B95-4AE6-827D-0FD1C3DE7D83}" type="presParOf" srcId="{AEFCF7ED-280D-49F7-8B25-C4C5969A0753}" destId="{C86DD602-89BE-4734-B5CC-EFFDD8EC1BA6}" srcOrd="1" destOrd="0" presId="urn:microsoft.com/office/officeart/2005/8/layout/hierarchy2"/>
    <dgm:cxn modelId="{E6787CC9-2F27-4237-9F15-A7F84326D485}" type="presParOf" srcId="{DB454777-B291-40E4-8D0C-BDF21D280C3C}" destId="{6FD01035-6231-4D58-9215-D7F7A27B236D}" srcOrd="2" destOrd="0" presId="urn:microsoft.com/office/officeart/2005/8/layout/hierarchy2"/>
    <dgm:cxn modelId="{CE60711A-7101-4954-A465-9A75EEDBAFA3}" type="presParOf" srcId="{6FD01035-6231-4D58-9215-D7F7A27B236D}" destId="{8E04E24D-3E84-4A35-8505-B6ED0FDACBE1}" srcOrd="0" destOrd="0" presId="urn:microsoft.com/office/officeart/2005/8/layout/hierarchy2"/>
    <dgm:cxn modelId="{812EBCA0-D18E-486C-8704-F5B1B34BC08C}" type="presParOf" srcId="{DB454777-B291-40E4-8D0C-BDF21D280C3C}" destId="{E26BCBFF-1438-4644-9C2C-3B536B63F84E}" srcOrd="3" destOrd="0" presId="urn:microsoft.com/office/officeart/2005/8/layout/hierarchy2"/>
    <dgm:cxn modelId="{31798DCC-A3FF-4880-B8DA-C09B15BF8145}" type="presParOf" srcId="{E26BCBFF-1438-4644-9C2C-3B536B63F84E}" destId="{8F8034DC-5036-43DF-B615-1BA1AEB1F439}" srcOrd="0" destOrd="0" presId="urn:microsoft.com/office/officeart/2005/8/layout/hierarchy2"/>
    <dgm:cxn modelId="{377B6DBE-2E58-4D09-B951-31C362A3B582}" type="presParOf" srcId="{E26BCBFF-1438-4644-9C2C-3B536B63F84E}" destId="{33EC9D93-2B70-4D21-BFA6-6D1855A45A16}"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942E57F-3ECD-4E07-9AD2-B982B7DEE02C}" type="doc">
      <dgm:prSet loTypeId="urn:microsoft.com/office/officeart/2005/8/layout/lProcess1" loCatId="process" qsTypeId="urn:microsoft.com/office/officeart/2005/8/quickstyle/simple5" qsCatId="simple" csTypeId="urn:microsoft.com/office/officeart/2005/8/colors/colorful3" csCatId="colorful" phldr="1"/>
      <dgm:spPr>
        <a:scene3d>
          <a:camera prst="orthographicFront">
            <a:rot lat="0" lon="0" rev="0"/>
          </a:camera>
          <a:lightRig rig="contrasting" dir="t">
            <a:rot lat="0" lon="0" rev="7800000"/>
          </a:lightRig>
        </a:scene3d>
      </dgm:spPr>
      <dgm:t>
        <a:bodyPr/>
        <a:lstStyle/>
        <a:p>
          <a:endParaRPr lang="en-MY"/>
        </a:p>
      </dgm:t>
    </dgm:pt>
    <dgm:pt modelId="{7D7F25D4-741A-4EB9-BF4A-696DCF59F763}">
      <dgm:prSet phldrT="[Text]" custT="1"/>
      <dgm:spPr>
        <a:solidFill>
          <a:srgbClr val="009900"/>
        </a:solidFill>
        <a:ln>
          <a:noFill/>
        </a:ln>
        <a:effectLst/>
        <a:scene3d>
          <a:camera prst="orthographicFront">
            <a:rot lat="0" lon="0" rev="0"/>
          </a:camera>
          <a:lightRig rig="contrasting" dir="t">
            <a:rot lat="0" lon="0" rev="7800000"/>
          </a:lightRig>
        </a:scene3d>
        <a:sp3d>
          <a:bevelT w="139700" h="139700"/>
        </a:sp3d>
      </dgm:spPr>
      <dgm:t>
        <a:bodyPr/>
        <a:lstStyle/>
        <a:p>
          <a:r>
            <a:rPr lang="en-MY" sz="1200" b="1" smtClean="0">
              <a:latin typeface="Tahoma" pitchFamily="34" charset="0"/>
              <a:ea typeface="Tahoma" pitchFamily="34" charset="0"/>
              <a:cs typeface="Tahoma" pitchFamily="34" charset="0"/>
            </a:rPr>
            <a:t>TAHAP 1</a:t>
          </a:r>
          <a:endParaRPr lang="en-MY" sz="1200" b="1" dirty="0">
            <a:latin typeface="Tahoma" pitchFamily="34" charset="0"/>
            <a:ea typeface="Tahoma" pitchFamily="34" charset="0"/>
            <a:cs typeface="Tahoma" pitchFamily="34" charset="0"/>
          </a:endParaRPr>
        </a:p>
      </dgm:t>
    </dgm:pt>
    <dgm:pt modelId="{24F3D2B3-ADA8-4980-90B1-B2CC7060CCD4}" type="parTrans" cxnId="{86EFC87F-C59A-4842-8D54-3601FC6F006A}">
      <dgm:prSet/>
      <dgm:spPr/>
      <dgm:t>
        <a:bodyPr/>
        <a:lstStyle/>
        <a:p>
          <a:endParaRPr lang="en-MY" sz="1200">
            <a:latin typeface="Tahoma" pitchFamily="34" charset="0"/>
            <a:ea typeface="Tahoma" pitchFamily="34" charset="0"/>
            <a:cs typeface="Tahoma" pitchFamily="34" charset="0"/>
          </a:endParaRPr>
        </a:p>
      </dgm:t>
    </dgm:pt>
    <dgm:pt modelId="{D75EE7F7-C49D-49C3-872A-F35E0A34C01C}" type="sibTrans" cxnId="{86EFC87F-C59A-4842-8D54-3601FC6F006A}">
      <dgm:prSet/>
      <dgm:spPr/>
      <dgm:t>
        <a:bodyPr/>
        <a:lstStyle/>
        <a:p>
          <a:endParaRPr lang="en-MY" sz="1200">
            <a:latin typeface="Tahoma" pitchFamily="34" charset="0"/>
            <a:ea typeface="Tahoma" pitchFamily="34" charset="0"/>
            <a:cs typeface="Tahoma" pitchFamily="34" charset="0"/>
          </a:endParaRPr>
        </a:p>
      </dgm:t>
    </dgm:pt>
    <dgm:pt modelId="{315F1786-67BE-40D8-9DC4-A5193316C0C5}">
      <dgm:prSet phldrT="[Text]" custT="1"/>
      <dgm:spPr>
        <a:ln>
          <a:noFill/>
        </a:ln>
        <a:effectLst/>
        <a:scene3d>
          <a:camera prst="orthographicFront">
            <a:rot lat="0" lon="0" rev="0"/>
          </a:camera>
          <a:lightRig rig="contrasting" dir="t">
            <a:rot lat="0" lon="0" rev="7800000"/>
          </a:lightRig>
        </a:scene3d>
        <a:sp3d>
          <a:bevelT w="139700" h="139700"/>
        </a:sp3d>
      </dgm:spPr>
      <dgm:t>
        <a:bodyPr/>
        <a:lstStyle/>
        <a:p>
          <a:r>
            <a:rPr lang="en-US" sz="1200" b="1" dirty="0" err="1" smtClean="0">
              <a:latin typeface="Tahoma" pitchFamily="34" charset="0"/>
              <a:ea typeface="Tahoma" pitchFamily="34" charset="0"/>
              <a:cs typeface="Tahoma" pitchFamily="34" charset="0"/>
            </a:rPr>
            <a:t>Kerja</a:t>
          </a:r>
          <a:r>
            <a:rPr lang="en-US" sz="1200" b="1" dirty="0" smtClean="0">
              <a:latin typeface="Tahoma" pitchFamily="34" charset="0"/>
              <a:ea typeface="Tahoma" pitchFamily="34" charset="0"/>
              <a:cs typeface="Tahoma" pitchFamily="34" charset="0"/>
            </a:rPr>
            <a:t> </a:t>
          </a:r>
          <a:r>
            <a:rPr lang="en-US" sz="1200" b="1" dirty="0" err="1" smtClean="0">
              <a:latin typeface="Tahoma" pitchFamily="34" charset="0"/>
              <a:ea typeface="Tahoma" pitchFamily="34" charset="0"/>
              <a:cs typeface="Tahoma" pitchFamily="34" charset="0"/>
            </a:rPr>
            <a:t>Kursus</a:t>
          </a:r>
          <a:r>
            <a:rPr lang="en-US" sz="1200" b="1" dirty="0" smtClean="0">
              <a:latin typeface="Tahoma" pitchFamily="34" charset="0"/>
              <a:ea typeface="Tahoma" pitchFamily="34" charset="0"/>
              <a:cs typeface="Tahoma" pitchFamily="34" charset="0"/>
            </a:rPr>
            <a:t>: 100%</a:t>
          </a:r>
          <a:endParaRPr lang="en-MY" sz="1200" dirty="0">
            <a:latin typeface="Tahoma" pitchFamily="34" charset="0"/>
            <a:ea typeface="Tahoma" pitchFamily="34" charset="0"/>
            <a:cs typeface="Tahoma" pitchFamily="34" charset="0"/>
          </a:endParaRPr>
        </a:p>
      </dgm:t>
    </dgm:pt>
    <dgm:pt modelId="{B8B12613-A5FA-4B9F-8A11-CFABE99BDF70}" type="parTrans" cxnId="{561ED46D-7856-4FDB-BD30-B3F5B446443E}">
      <dgm:prSet/>
      <dgm:spPr>
        <a:ln>
          <a:noFill/>
        </a:ln>
        <a:effectLst/>
        <a:scene3d>
          <a:camera prst="orthographicFront">
            <a:rot lat="0" lon="0" rev="0"/>
          </a:camera>
          <a:lightRig rig="contrasting" dir="t">
            <a:rot lat="0" lon="0" rev="7800000"/>
          </a:lightRig>
        </a:scene3d>
        <a:sp3d>
          <a:bevelT w="139700" h="139700"/>
        </a:sp3d>
      </dgm:spPr>
      <dgm:t>
        <a:bodyPr/>
        <a:lstStyle/>
        <a:p>
          <a:endParaRPr lang="en-MY" sz="1200">
            <a:latin typeface="Tahoma" pitchFamily="34" charset="0"/>
            <a:ea typeface="Tahoma" pitchFamily="34" charset="0"/>
            <a:cs typeface="Tahoma" pitchFamily="34" charset="0"/>
          </a:endParaRPr>
        </a:p>
      </dgm:t>
    </dgm:pt>
    <dgm:pt modelId="{3227AF83-F7E4-45C6-AF1F-CCFC64C77F21}" type="sibTrans" cxnId="{561ED46D-7856-4FDB-BD30-B3F5B446443E}">
      <dgm:prSet/>
      <dgm:spPr>
        <a:ln>
          <a:noFill/>
        </a:ln>
        <a:effectLst/>
        <a:scene3d>
          <a:camera prst="orthographicFront">
            <a:rot lat="0" lon="0" rev="0"/>
          </a:camera>
          <a:lightRig rig="contrasting" dir="t">
            <a:rot lat="0" lon="0" rev="7800000"/>
          </a:lightRig>
        </a:scene3d>
        <a:sp3d>
          <a:bevelT w="139700" h="139700"/>
        </a:sp3d>
      </dgm:spPr>
      <dgm:t>
        <a:bodyPr/>
        <a:lstStyle/>
        <a:p>
          <a:endParaRPr lang="en-MY" sz="1200">
            <a:latin typeface="Tahoma" pitchFamily="34" charset="0"/>
            <a:ea typeface="Tahoma" pitchFamily="34" charset="0"/>
            <a:cs typeface="Tahoma" pitchFamily="34" charset="0"/>
          </a:endParaRPr>
        </a:p>
      </dgm:t>
    </dgm:pt>
    <dgm:pt modelId="{8397A2C8-9380-48F9-B95F-009023351142}">
      <dgm:prSet phldrT="[Text]" custT="1"/>
      <dgm:spPr>
        <a:solidFill>
          <a:schemeClr val="accent3">
            <a:lumMod val="50000"/>
          </a:schemeClr>
        </a:solidFill>
        <a:ln>
          <a:noFill/>
        </a:ln>
        <a:effectLst/>
        <a:scene3d>
          <a:camera prst="orthographicFront">
            <a:rot lat="0" lon="0" rev="0"/>
          </a:camera>
          <a:lightRig rig="contrasting" dir="t">
            <a:rot lat="0" lon="0" rev="7800000"/>
          </a:lightRig>
        </a:scene3d>
        <a:sp3d>
          <a:bevelT w="139700" h="139700"/>
        </a:sp3d>
      </dgm:spPr>
      <dgm:t>
        <a:bodyPr/>
        <a:lstStyle/>
        <a:p>
          <a:r>
            <a:rPr lang="en-MY" sz="1200" b="1" dirty="0" smtClean="0">
              <a:latin typeface="Tahoma" pitchFamily="34" charset="0"/>
              <a:ea typeface="Tahoma" pitchFamily="34" charset="0"/>
              <a:cs typeface="Tahoma" pitchFamily="34" charset="0"/>
            </a:rPr>
            <a:t>TAHAP 2 &amp; 3</a:t>
          </a:r>
          <a:endParaRPr lang="en-MY" sz="1200" b="1" dirty="0">
            <a:latin typeface="Tahoma" pitchFamily="34" charset="0"/>
            <a:ea typeface="Tahoma" pitchFamily="34" charset="0"/>
            <a:cs typeface="Tahoma" pitchFamily="34" charset="0"/>
          </a:endParaRPr>
        </a:p>
      </dgm:t>
    </dgm:pt>
    <dgm:pt modelId="{F93E9ED2-8BF1-442A-8F2C-022839A969CF}" type="parTrans" cxnId="{9E7528A0-2D4F-4747-B15A-A2896C893BBD}">
      <dgm:prSet/>
      <dgm:spPr/>
      <dgm:t>
        <a:bodyPr/>
        <a:lstStyle/>
        <a:p>
          <a:endParaRPr lang="en-MY" sz="1200">
            <a:latin typeface="Tahoma" pitchFamily="34" charset="0"/>
            <a:ea typeface="Tahoma" pitchFamily="34" charset="0"/>
            <a:cs typeface="Tahoma" pitchFamily="34" charset="0"/>
          </a:endParaRPr>
        </a:p>
      </dgm:t>
    </dgm:pt>
    <dgm:pt modelId="{C7DB571C-F91A-4579-9E3F-EC970D039D20}" type="sibTrans" cxnId="{9E7528A0-2D4F-4747-B15A-A2896C893BBD}">
      <dgm:prSet/>
      <dgm:spPr/>
      <dgm:t>
        <a:bodyPr/>
        <a:lstStyle/>
        <a:p>
          <a:endParaRPr lang="en-MY" sz="1200">
            <a:latin typeface="Tahoma" pitchFamily="34" charset="0"/>
            <a:ea typeface="Tahoma" pitchFamily="34" charset="0"/>
            <a:cs typeface="Tahoma" pitchFamily="34" charset="0"/>
          </a:endParaRPr>
        </a:p>
      </dgm:t>
    </dgm:pt>
    <dgm:pt modelId="{5C575432-9412-4F25-8BAF-5A9A947170D5}">
      <dgm:prSet phldrT="[Text]" custT="1"/>
      <dgm:spPr>
        <a:solidFill>
          <a:schemeClr val="accent5">
            <a:lumMod val="50000"/>
          </a:schemeClr>
        </a:solidFill>
        <a:ln>
          <a:noFill/>
        </a:ln>
        <a:effectLst/>
        <a:scene3d>
          <a:camera prst="orthographicFront">
            <a:rot lat="0" lon="0" rev="0"/>
          </a:camera>
          <a:lightRig rig="contrasting" dir="t">
            <a:rot lat="0" lon="0" rev="7800000"/>
          </a:lightRig>
        </a:scene3d>
        <a:sp3d>
          <a:bevelT w="139700" h="139700"/>
        </a:sp3d>
      </dgm:spPr>
      <dgm:t>
        <a:bodyPr/>
        <a:lstStyle/>
        <a:p>
          <a:r>
            <a:rPr lang="en-MY" sz="1200" b="1" dirty="0" smtClean="0">
              <a:latin typeface="Tahoma" pitchFamily="34" charset="0"/>
              <a:ea typeface="Tahoma" pitchFamily="34" charset="0"/>
              <a:cs typeface="Tahoma" pitchFamily="34" charset="0"/>
            </a:rPr>
            <a:t>TAHAP 4 &amp; 5 (DKM/DLKM)</a:t>
          </a:r>
          <a:endParaRPr lang="en-MY" sz="1200" b="1" dirty="0">
            <a:latin typeface="Tahoma" pitchFamily="34" charset="0"/>
            <a:ea typeface="Tahoma" pitchFamily="34" charset="0"/>
            <a:cs typeface="Tahoma" pitchFamily="34" charset="0"/>
          </a:endParaRPr>
        </a:p>
      </dgm:t>
    </dgm:pt>
    <dgm:pt modelId="{1B2A999C-2C2B-4461-999C-1B20F5EA93A4}" type="parTrans" cxnId="{9BD328E7-A8E0-4D41-92DA-80A290584F3E}">
      <dgm:prSet/>
      <dgm:spPr/>
      <dgm:t>
        <a:bodyPr/>
        <a:lstStyle/>
        <a:p>
          <a:endParaRPr lang="en-MY" sz="1200">
            <a:latin typeface="Tahoma" pitchFamily="34" charset="0"/>
            <a:ea typeface="Tahoma" pitchFamily="34" charset="0"/>
            <a:cs typeface="Tahoma" pitchFamily="34" charset="0"/>
          </a:endParaRPr>
        </a:p>
      </dgm:t>
    </dgm:pt>
    <dgm:pt modelId="{9794B8D4-0ECE-4545-B5BA-8011B0C50EE8}" type="sibTrans" cxnId="{9BD328E7-A8E0-4D41-92DA-80A290584F3E}">
      <dgm:prSet/>
      <dgm:spPr/>
      <dgm:t>
        <a:bodyPr/>
        <a:lstStyle/>
        <a:p>
          <a:endParaRPr lang="en-MY" sz="1200">
            <a:latin typeface="Tahoma" pitchFamily="34" charset="0"/>
            <a:ea typeface="Tahoma" pitchFamily="34" charset="0"/>
            <a:cs typeface="Tahoma" pitchFamily="34" charset="0"/>
          </a:endParaRPr>
        </a:p>
      </dgm:t>
    </dgm:pt>
    <dgm:pt modelId="{445D496D-C9C4-4510-B98E-9F2E674ADFE8}">
      <dgm:prSet phldrT="[Text]" custT="1"/>
      <dgm:spPr>
        <a:ln>
          <a:noFill/>
        </a:ln>
        <a:effectLst/>
        <a:scene3d>
          <a:camera prst="orthographicFront">
            <a:rot lat="0" lon="0" rev="0"/>
          </a:camera>
          <a:lightRig rig="contrasting" dir="t">
            <a:rot lat="0" lon="0" rev="7800000"/>
          </a:lightRig>
        </a:scene3d>
        <a:sp3d>
          <a:bevelT w="139700" h="139700"/>
        </a:sp3d>
      </dgm:spPr>
      <dgm:t>
        <a:bodyPr/>
        <a:lstStyle/>
        <a:p>
          <a:r>
            <a:rPr lang="en-US" sz="1200" b="1" dirty="0" err="1" smtClean="0">
              <a:latin typeface="Tahoma" pitchFamily="34" charset="0"/>
              <a:ea typeface="Tahoma" pitchFamily="34" charset="0"/>
              <a:cs typeface="Tahoma" pitchFamily="34" charset="0"/>
            </a:rPr>
            <a:t>Kerja</a:t>
          </a:r>
          <a:r>
            <a:rPr lang="en-US" sz="1200" b="1" dirty="0" smtClean="0">
              <a:latin typeface="Tahoma" pitchFamily="34" charset="0"/>
              <a:ea typeface="Tahoma" pitchFamily="34" charset="0"/>
              <a:cs typeface="Tahoma" pitchFamily="34" charset="0"/>
            </a:rPr>
            <a:t> </a:t>
          </a:r>
          <a:r>
            <a:rPr lang="en-US" sz="1200" b="1" dirty="0" err="1" smtClean="0">
              <a:latin typeface="Tahoma" pitchFamily="34" charset="0"/>
              <a:ea typeface="Tahoma" pitchFamily="34" charset="0"/>
              <a:cs typeface="Tahoma" pitchFamily="34" charset="0"/>
            </a:rPr>
            <a:t>Kursus</a:t>
          </a:r>
          <a:r>
            <a:rPr lang="en-US" sz="1200" b="1" dirty="0" smtClean="0">
              <a:latin typeface="Tahoma" pitchFamily="34" charset="0"/>
              <a:ea typeface="Tahoma" pitchFamily="34" charset="0"/>
              <a:cs typeface="Tahoma" pitchFamily="34" charset="0"/>
            </a:rPr>
            <a:t>: 40%</a:t>
          </a:r>
          <a:endParaRPr lang="en-MY" sz="1200" dirty="0">
            <a:latin typeface="Tahoma" pitchFamily="34" charset="0"/>
            <a:ea typeface="Tahoma" pitchFamily="34" charset="0"/>
            <a:cs typeface="Tahoma" pitchFamily="34" charset="0"/>
          </a:endParaRPr>
        </a:p>
      </dgm:t>
    </dgm:pt>
    <dgm:pt modelId="{5EA2E2B5-66E0-41A7-B716-86BB21A81EFA}" type="parTrans" cxnId="{1D3FB56E-D89F-44BC-A011-10820D2C9FE9}">
      <dgm:prSet/>
      <dgm:spPr>
        <a:ln>
          <a:noFill/>
        </a:ln>
        <a:effectLst/>
        <a:scene3d>
          <a:camera prst="orthographicFront">
            <a:rot lat="0" lon="0" rev="0"/>
          </a:camera>
          <a:lightRig rig="contrasting" dir="t">
            <a:rot lat="0" lon="0" rev="7800000"/>
          </a:lightRig>
        </a:scene3d>
        <a:sp3d>
          <a:bevelT w="139700" h="139700"/>
        </a:sp3d>
      </dgm:spPr>
      <dgm:t>
        <a:bodyPr/>
        <a:lstStyle/>
        <a:p>
          <a:endParaRPr lang="en-MY" sz="1200">
            <a:latin typeface="Tahoma" pitchFamily="34" charset="0"/>
            <a:ea typeface="Tahoma" pitchFamily="34" charset="0"/>
            <a:cs typeface="Tahoma" pitchFamily="34" charset="0"/>
          </a:endParaRPr>
        </a:p>
      </dgm:t>
    </dgm:pt>
    <dgm:pt modelId="{16520A29-8D4F-4910-A9C2-68561CE2C854}" type="sibTrans" cxnId="{1D3FB56E-D89F-44BC-A011-10820D2C9FE9}">
      <dgm:prSet/>
      <dgm:spPr>
        <a:ln>
          <a:noFill/>
        </a:ln>
        <a:effectLst/>
        <a:scene3d>
          <a:camera prst="orthographicFront">
            <a:rot lat="0" lon="0" rev="0"/>
          </a:camera>
          <a:lightRig rig="contrasting" dir="t">
            <a:rot lat="0" lon="0" rev="7800000"/>
          </a:lightRig>
        </a:scene3d>
        <a:sp3d>
          <a:bevelT w="139700" h="139700"/>
        </a:sp3d>
      </dgm:spPr>
      <dgm:t>
        <a:bodyPr/>
        <a:lstStyle/>
        <a:p>
          <a:endParaRPr lang="en-MY" sz="1200">
            <a:latin typeface="Tahoma" pitchFamily="34" charset="0"/>
            <a:ea typeface="Tahoma" pitchFamily="34" charset="0"/>
            <a:cs typeface="Tahoma" pitchFamily="34" charset="0"/>
          </a:endParaRPr>
        </a:p>
      </dgm:t>
    </dgm:pt>
    <dgm:pt modelId="{D13DA337-B38A-4541-BA9D-2197CE8532A0}">
      <dgm:prSet phldrT="[Text]" custT="1"/>
      <dgm:spPr>
        <a:ln>
          <a:noFill/>
        </a:ln>
        <a:effectLst/>
        <a:scene3d>
          <a:camera prst="orthographicFront">
            <a:rot lat="0" lon="0" rev="0"/>
          </a:camera>
          <a:lightRig rig="contrasting" dir="t">
            <a:rot lat="0" lon="0" rev="7800000"/>
          </a:lightRig>
        </a:scene3d>
        <a:sp3d>
          <a:bevelT w="139700" h="139700"/>
        </a:sp3d>
      </dgm:spPr>
      <dgm:t>
        <a:bodyPr/>
        <a:lstStyle/>
        <a:p>
          <a:r>
            <a:rPr lang="en-US" sz="1200" b="1" dirty="0" err="1" smtClean="0">
              <a:latin typeface="Tahoma" pitchFamily="34" charset="0"/>
              <a:ea typeface="Tahoma" pitchFamily="34" charset="0"/>
              <a:cs typeface="Tahoma" pitchFamily="34" charset="0"/>
            </a:rPr>
            <a:t>Kerja</a:t>
          </a:r>
          <a:r>
            <a:rPr lang="en-US" sz="1200" b="1" dirty="0" smtClean="0">
              <a:latin typeface="Tahoma" pitchFamily="34" charset="0"/>
              <a:ea typeface="Tahoma" pitchFamily="34" charset="0"/>
              <a:cs typeface="Tahoma" pitchFamily="34" charset="0"/>
            </a:rPr>
            <a:t> </a:t>
          </a:r>
          <a:r>
            <a:rPr lang="en-US" sz="1200" b="1" dirty="0" err="1" smtClean="0">
              <a:latin typeface="Tahoma" pitchFamily="34" charset="0"/>
              <a:ea typeface="Tahoma" pitchFamily="34" charset="0"/>
              <a:cs typeface="Tahoma" pitchFamily="34" charset="0"/>
            </a:rPr>
            <a:t>Kursus</a:t>
          </a:r>
          <a:r>
            <a:rPr lang="en-US" sz="1200" b="1" dirty="0" smtClean="0">
              <a:latin typeface="Tahoma" pitchFamily="34" charset="0"/>
              <a:ea typeface="Tahoma" pitchFamily="34" charset="0"/>
              <a:cs typeface="Tahoma" pitchFamily="34" charset="0"/>
            </a:rPr>
            <a:t>: 40%</a:t>
          </a:r>
          <a:endParaRPr lang="en-MY" sz="1200" dirty="0">
            <a:latin typeface="Tahoma" pitchFamily="34" charset="0"/>
            <a:ea typeface="Tahoma" pitchFamily="34" charset="0"/>
            <a:cs typeface="Tahoma" pitchFamily="34" charset="0"/>
          </a:endParaRPr>
        </a:p>
      </dgm:t>
    </dgm:pt>
    <dgm:pt modelId="{9930775E-A077-43D5-A48C-F32CEDA576BC}" type="parTrans" cxnId="{709B003A-F849-4D4D-9B1D-C0EA0C0B8192}">
      <dgm:prSet/>
      <dgm:spPr>
        <a:ln>
          <a:noFill/>
        </a:ln>
        <a:effectLst/>
        <a:scene3d>
          <a:camera prst="orthographicFront">
            <a:rot lat="0" lon="0" rev="0"/>
          </a:camera>
          <a:lightRig rig="contrasting" dir="t">
            <a:rot lat="0" lon="0" rev="7800000"/>
          </a:lightRig>
        </a:scene3d>
        <a:sp3d>
          <a:bevelT w="139700" h="139700"/>
        </a:sp3d>
      </dgm:spPr>
      <dgm:t>
        <a:bodyPr/>
        <a:lstStyle/>
        <a:p>
          <a:endParaRPr lang="en-MY" sz="1200">
            <a:latin typeface="Tahoma" pitchFamily="34" charset="0"/>
            <a:ea typeface="Tahoma" pitchFamily="34" charset="0"/>
            <a:cs typeface="Tahoma" pitchFamily="34" charset="0"/>
          </a:endParaRPr>
        </a:p>
      </dgm:t>
    </dgm:pt>
    <dgm:pt modelId="{DB59CDD4-3647-4F82-8DB0-B28C4C1A4FCE}" type="sibTrans" cxnId="{709B003A-F849-4D4D-9B1D-C0EA0C0B8192}">
      <dgm:prSet/>
      <dgm:spPr>
        <a:ln>
          <a:noFill/>
        </a:ln>
        <a:effectLst/>
        <a:scene3d>
          <a:camera prst="orthographicFront">
            <a:rot lat="0" lon="0" rev="0"/>
          </a:camera>
          <a:lightRig rig="contrasting" dir="t">
            <a:rot lat="0" lon="0" rev="7800000"/>
          </a:lightRig>
        </a:scene3d>
        <a:sp3d>
          <a:bevelT w="139700" h="139700"/>
        </a:sp3d>
      </dgm:spPr>
      <dgm:t>
        <a:bodyPr/>
        <a:lstStyle/>
        <a:p>
          <a:endParaRPr lang="en-MY" sz="1200">
            <a:latin typeface="Tahoma" pitchFamily="34" charset="0"/>
            <a:ea typeface="Tahoma" pitchFamily="34" charset="0"/>
            <a:cs typeface="Tahoma" pitchFamily="34" charset="0"/>
          </a:endParaRPr>
        </a:p>
      </dgm:t>
    </dgm:pt>
    <dgm:pt modelId="{CD1D21FB-5B06-4568-97DF-AE090962B7D0}">
      <dgm:prSet custT="1"/>
      <dgm:spPr>
        <a:ln>
          <a:noFill/>
        </a:ln>
        <a:effectLst/>
        <a:scene3d>
          <a:camera prst="orthographicFront">
            <a:rot lat="0" lon="0" rev="0"/>
          </a:camera>
          <a:lightRig rig="contrasting" dir="t">
            <a:rot lat="0" lon="0" rev="7800000"/>
          </a:lightRig>
        </a:scene3d>
        <a:sp3d>
          <a:bevelT w="139700" h="139700"/>
        </a:sp3d>
      </dgm:spPr>
      <dgm:t>
        <a:bodyPr/>
        <a:lstStyle/>
        <a:p>
          <a:r>
            <a:rPr lang="en-US" sz="1200" b="1" dirty="0" smtClean="0">
              <a:latin typeface="Tahoma" pitchFamily="34" charset="0"/>
              <a:ea typeface="Tahoma" pitchFamily="34" charset="0"/>
              <a:cs typeface="Tahoma" pitchFamily="34" charset="0"/>
            </a:rPr>
            <a:t>Pep. </a:t>
          </a:r>
          <a:r>
            <a:rPr lang="en-US" sz="1200" b="1" dirty="0" err="1" smtClean="0">
              <a:latin typeface="Tahoma" pitchFamily="34" charset="0"/>
              <a:ea typeface="Tahoma" pitchFamily="34" charset="0"/>
              <a:cs typeface="Tahoma" pitchFamily="34" charset="0"/>
            </a:rPr>
            <a:t>Akhir</a:t>
          </a:r>
          <a:r>
            <a:rPr lang="en-US" sz="1200" b="1" dirty="0" smtClean="0">
              <a:latin typeface="Tahoma" pitchFamily="34" charset="0"/>
              <a:ea typeface="Tahoma" pitchFamily="34" charset="0"/>
              <a:cs typeface="Tahoma" pitchFamily="34" charset="0"/>
            </a:rPr>
            <a:t>     : 40%</a:t>
          </a:r>
          <a:endParaRPr lang="en-US" sz="1200" b="1" dirty="0">
            <a:latin typeface="Tahoma" pitchFamily="34" charset="0"/>
            <a:ea typeface="Tahoma" pitchFamily="34" charset="0"/>
            <a:cs typeface="Tahoma" pitchFamily="34" charset="0"/>
          </a:endParaRPr>
        </a:p>
      </dgm:t>
    </dgm:pt>
    <dgm:pt modelId="{DE7BF62E-C5AC-46E1-9FEA-633DFF087F9A}" type="parTrans" cxnId="{1DE0A2EF-76D6-4DAA-B6C7-D372EB551611}">
      <dgm:prSet/>
      <dgm:spPr/>
      <dgm:t>
        <a:bodyPr/>
        <a:lstStyle/>
        <a:p>
          <a:endParaRPr lang="en-MY" sz="1200">
            <a:latin typeface="Tahoma" pitchFamily="34" charset="0"/>
            <a:ea typeface="Tahoma" pitchFamily="34" charset="0"/>
            <a:cs typeface="Tahoma" pitchFamily="34" charset="0"/>
          </a:endParaRPr>
        </a:p>
      </dgm:t>
    </dgm:pt>
    <dgm:pt modelId="{7E6B6A88-7793-40E2-864C-9CD49D452168}" type="sibTrans" cxnId="{1DE0A2EF-76D6-4DAA-B6C7-D372EB551611}">
      <dgm:prSet/>
      <dgm:spPr>
        <a:ln>
          <a:noFill/>
        </a:ln>
        <a:effectLst/>
        <a:scene3d>
          <a:camera prst="orthographicFront">
            <a:rot lat="0" lon="0" rev="0"/>
          </a:camera>
          <a:lightRig rig="contrasting" dir="t">
            <a:rot lat="0" lon="0" rev="7800000"/>
          </a:lightRig>
        </a:scene3d>
        <a:sp3d>
          <a:bevelT w="139700" h="139700"/>
        </a:sp3d>
      </dgm:spPr>
      <dgm:t>
        <a:bodyPr/>
        <a:lstStyle/>
        <a:p>
          <a:endParaRPr lang="en-MY" sz="1200">
            <a:latin typeface="Tahoma" pitchFamily="34" charset="0"/>
            <a:ea typeface="Tahoma" pitchFamily="34" charset="0"/>
            <a:cs typeface="Tahoma" pitchFamily="34" charset="0"/>
          </a:endParaRPr>
        </a:p>
      </dgm:t>
    </dgm:pt>
    <dgm:pt modelId="{1A54F30E-03BD-4D7A-8928-A2B4D79E05BC}">
      <dgm:prSet custT="1"/>
      <dgm:spPr>
        <a:ln>
          <a:noFill/>
        </a:ln>
        <a:effectLst/>
        <a:scene3d>
          <a:camera prst="orthographicFront">
            <a:rot lat="0" lon="0" rev="0"/>
          </a:camera>
          <a:lightRig rig="contrasting" dir="t">
            <a:rot lat="0" lon="0" rev="7800000"/>
          </a:lightRig>
        </a:scene3d>
        <a:sp3d>
          <a:bevelT w="139700" h="139700"/>
        </a:sp3d>
      </dgm:spPr>
      <dgm:t>
        <a:bodyPr/>
        <a:lstStyle/>
        <a:p>
          <a:r>
            <a:rPr lang="en-US" sz="1200" b="1" dirty="0" err="1" smtClean="0">
              <a:latin typeface="Tahoma" pitchFamily="34" charset="0"/>
              <a:ea typeface="Tahoma" pitchFamily="34" charset="0"/>
              <a:cs typeface="Tahoma" pitchFamily="34" charset="0"/>
            </a:rPr>
            <a:t>Projek</a:t>
          </a:r>
          <a:r>
            <a:rPr lang="en-US" sz="1200" b="1" dirty="0" smtClean="0">
              <a:latin typeface="Tahoma" pitchFamily="34" charset="0"/>
              <a:ea typeface="Tahoma" pitchFamily="34" charset="0"/>
              <a:cs typeface="Tahoma" pitchFamily="34" charset="0"/>
            </a:rPr>
            <a:t> </a:t>
          </a:r>
          <a:r>
            <a:rPr lang="en-US" sz="1200" b="1" dirty="0" err="1" smtClean="0">
              <a:latin typeface="Tahoma" pitchFamily="34" charset="0"/>
              <a:ea typeface="Tahoma" pitchFamily="34" charset="0"/>
              <a:cs typeface="Tahoma" pitchFamily="34" charset="0"/>
            </a:rPr>
            <a:t>Akhir</a:t>
          </a:r>
          <a:r>
            <a:rPr lang="en-US" sz="1200" b="1" dirty="0" smtClean="0">
              <a:latin typeface="Tahoma" pitchFamily="34" charset="0"/>
              <a:ea typeface="Tahoma" pitchFamily="34" charset="0"/>
              <a:cs typeface="Tahoma" pitchFamily="34" charset="0"/>
            </a:rPr>
            <a:t> : 20%</a:t>
          </a:r>
          <a:endParaRPr lang="en-US" sz="1200" b="1" dirty="0">
            <a:latin typeface="Tahoma" pitchFamily="34" charset="0"/>
            <a:ea typeface="Tahoma" pitchFamily="34" charset="0"/>
            <a:cs typeface="Tahoma" pitchFamily="34" charset="0"/>
          </a:endParaRPr>
        </a:p>
      </dgm:t>
    </dgm:pt>
    <dgm:pt modelId="{F8C5A9C6-CCC7-4450-BEFA-77A2CE5C8D7F}" type="parTrans" cxnId="{F28E99DA-6FDA-41E4-911B-78375031AF77}">
      <dgm:prSet/>
      <dgm:spPr/>
      <dgm:t>
        <a:bodyPr/>
        <a:lstStyle/>
        <a:p>
          <a:endParaRPr lang="en-MY" sz="1200">
            <a:latin typeface="Tahoma" pitchFamily="34" charset="0"/>
            <a:ea typeface="Tahoma" pitchFamily="34" charset="0"/>
            <a:cs typeface="Tahoma" pitchFamily="34" charset="0"/>
          </a:endParaRPr>
        </a:p>
      </dgm:t>
    </dgm:pt>
    <dgm:pt modelId="{70FC8905-BAE9-4E17-BDCF-13343250AE1D}" type="sibTrans" cxnId="{F28E99DA-6FDA-41E4-911B-78375031AF77}">
      <dgm:prSet/>
      <dgm:spPr>
        <a:ln>
          <a:noFill/>
        </a:ln>
        <a:effectLst/>
        <a:scene3d>
          <a:camera prst="orthographicFront">
            <a:rot lat="0" lon="0" rev="0"/>
          </a:camera>
          <a:lightRig rig="contrasting" dir="t">
            <a:rot lat="0" lon="0" rev="7800000"/>
          </a:lightRig>
        </a:scene3d>
        <a:sp3d>
          <a:bevelT w="139700" h="139700"/>
        </a:sp3d>
      </dgm:spPr>
      <dgm:t>
        <a:bodyPr/>
        <a:lstStyle/>
        <a:p>
          <a:endParaRPr lang="en-MY" sz="1200">
            <a:latin typeface="Tahoma" pitchFamily="34" charset="0"/>
            <a:ea typeface="Tahoma" pitchFamily="34" charset="0"/>
            <a:cs typeface="Tahoma" pitchFamily="34" charset="0"/>
          </a:endParaRPr>
        </a:p>
      </dgm:t>
    </dgm:pt>
    <dgm:pt modelId="{7626A7BB-A7B2-43CF-BE25-3982C11E690E}">
      <dgm:prSet custT="1"/>
      <dgm:spPr>
        <a:ln>
          <a:noFill/>
        </a:ln>
        <a:effectLst/>
        <a:scene3d>
          <a:camera prst="orthographicFront">
            <a:rot lat="0" lon="0" rev="0"/>
          </a:camera>
          <a:lightRig rig="contrasting" dir="t">
            <a:rot lat="0" lon="0" rev="7800000"/>
          </a:lightRig>
        </a:scene3d>
        <a:sp3d>
          <a:bevelT w="139700" h="139700"/>
        </a:sp3d>
      </dgm:spPr>
      <dgm:t>
        <a:bodyPr/>
        <a:lstStyle/>
        <a:p>
          <a:r>
            <a:rPr lang="en-US" sz="1200" b="1" dirty="0" err="1" smtClean="0">
              <a:latin typeface="Tahoma" pitchFamily="34" charset="0"/>
              <a:ea typeface="Tahoma" pitchFamily="34" charset="0"/>
              <a:cs typeface="Tahoma" pitchFamily="34" charset="0"/>
            </a:rPr>
            <a:t>Latihan</a:t>
          </a:r>
          <a:r>
            <a:rPr lang="en-US" sz="1200" b="1" dirty="0" smtClean="0">
              <a:latin typeface="Tahoma" pitchFamily="34" charset="0"/>
              <a:ea typeface="Tahoma" pitchFamily="34" charset="0"/>
              <a:cs typeface="Tahoma" pitchFamily="34" charset="0"/>
            </a:rPr>
            <a:t> </a:t>
          </a:r>
          <a:r>
            <a:rPr lang="en-US" sz="1200" b="1" dirty="0" err="1" smtClean="0">
              <a:latin typeface="Tahoma" pitchFamily="34" charset="0"/>
              <a:ea typeface="Tahoma" pitchFamily="34" charset="0"/>
              <a:cs typeface="Tahoma" pitchFamily="34" charset="0"/>
            </a:rPr>
            <a:t>Industri</a:t>
          </a:r>
          <a:r>
            <a:rPr lang="en-US" sz="1200" b="1" dirty="0" smtClean="0">
              <a:latin typeface="Tahoma" pitchFamily="34" charset="0"/>
              <a:ea typeface="Tahoma" pitchFamily="34" charset="0"/>
              <a:cs typeface="Tahoma" pitchFamily="34" charset="0"/>
            </a:rPr>
            <a:t>: Lulus</a:t>
          </a:r>
          <a:endParaRPr lang="en-US" sz="1200" b="1" dirty="0">
            <a:latin typeface="Tahoma" pitchFamily="34" charset="0"/>
            <a:ea typeface="Tahoma" pitchFamily="34" charset="0"/>
            <a:cs typeface="Tahoma" pitchFamily="34" charset="0"/>
          </a:endParaRPr>
        </a:p>
      </dgm:t>
    </dgm:pt>
    <dgm:pt modelId="{0C05B3EA-F6C5-40AC-A908-CC671F4DD4F9}" type="parTrans" cxnId="{F99660A1-7B09-4469-BC62-98D54F995CED}">
      <dgm:prSet/>
      <dgm:spPr/>
      <dgm:t>
        <a:bodyPr/>
        <a:lstStyle/>
        <a:p>
          <a:endParaRPr lang="en-MY" sz="1200">
            <a:latin typeface="Tahoma" pitchFamily="34" charset="0"/>
            <a:ea typeface="Tahoma" pitchFamily="34" charset="0"/>
            <a:cs typeface="Tahoma" pitchFamily="34" charset="0"/>
          </a:endParaRPr>
        </a:p>
      </dgm:t>
    </dgm:pt>
    <dgm:pt modelId="{4C5A552B-AF61-4183-92AA-7ED17BC0ABD2}" type="sibTrans" cxnId="{F99660A1-7B09-4469-BC62-98D54F995CED}">
      <dgm:prSet/>
      <dgm:spPr>
        <a:ln>
          <a:noFill/>
        </a:ln>
        <a:effectLst/>
        <a:scene3d>
          <a:camera prst="orthographicFront">
            <a:rot lat="0" lon="0" rev="0"/>
          </a:camera>
          <a:lightRig rig="contrasting" dir="t">
            <a:rot lat="0" lon="0" rev="7800000"/>
          </a:lightRig>
        </a:scene3d>
        <a:sp3d>
          <a:bevelT w="139700" h="139700"/>
        </a:sp3d>
      </dgm:spPr>
      <dgm:t>
        <a:bodyPr/>
        <a:lstStyle/>
        <a:p>
          <a:endParaRPr lang="en-MY" sz="1200">
            <a:latin typeface="Tahoma" pitchFamily="34" charset="0"/>
            <a:ea typeface="Tahoma" pitchFamily="34" charset="0"/>
            <a:cs typeface="Tahoma" pitchFamily="34" charset="0"/>
          </a:endParaRPr>
        </a:p>
      </dgm:t>
    </dgm:pt>
    <dgm:pt modelId="{4C8418EB-3459-4B2D-A43D-7506C8D57361}">
      <dgm:prSet custT="1"/>
      <dgm:spPr>
        <a:ln>
          <a:noFill/>
        </a:ln>
        <a:effectLst/>
        <a:scene3d>
          <a:camera prst="orthographicFront">
            <a:rot lat="0" lon="0" rev="0"/>
          </a:camera>
          <a:lightRig rig="contrasting" dir="t">
            <a:rot lat="0" lon="0" rev="7800000"/>
          </a:lightRig>
        </a:scene3d>
        <a:sp3d>
          <a:bevelT w="139700" h="139700"/>
        </a:sp3d>
      </dgm:spPr>
      <dgm:t>
        <a:bodyPr/>
        <a:lstStyle/>
        <a:p>
          <a:r>
            <a:rPr lang="en-US" sz="1200" b="1" dirty="0" smtClean="0">
              <a:latin typeface="Tahoma" pitchFamily="34" charset="0"/>
              <a:ea typeface="Tahoma" pitchFamily="34" charset="0"/>
              <a:cs typeface="Tahoma" pitchFamily="34" charset="0"/>
            </a:rPr>
            <a:t>Core </a:t>
          </a:r>
          <a:r>
            <a:rPr lang="en-US" sz="1200" b="1" dirty="0" err="1" smtClean="0">
              <a:latin typeface="Tahoma" pitchFamily="34" charset="0"/>
              <a:ea typeface="Tahoma" pitchFamily="34" charset="0"/>
              <a:cs typeface="Tahoma" pitchFamily="34" charset="0"/>
            </a:rPr>
            <a:t>Ablities</a:t>
          </a:r>
          <a:r>
            <a:rPr lang="en-US" sz="1200" b="1" dirty="0" smtClean="0">
              <a:latin typeface="Tahoma" pitchFamily="34" charset="0"/>
              <a:ea typeface="Tahoma" pitchFamily="34" charset="0"/>
              <a:cs typeface="Tahoma" pitchFamily="34" charset="0"/>
            </a:rPr>
            <a:t>     : Lulus </a:t>
          </a:r>
          <a:endParaRPr lang="en-US" sz="1200" b="1" dirty="0">
            <a:latin typeface="Tahoma" pitchFamily="34" charset="0"/>
            <a:ea typeface="Tahoma" pitchFamily="34" charset="0"/>
            <a:cs typeface="Tahoma" pitchFamily="34" charset="0"/>
          </a:endParaRPr>
        </a:p>
      </dgm:t>
    </dgm:pt>
    <dgm:pt modelId="{7F2E5E9E-3E70-47B6-9CB2-BACE2B692654}" type="parTrans" cxnId="{6CEC32BB-1637-489E-94B2-9B8F303082D2}">
      <dgm:prSet/>
      <dgm:spPr/>
      <dgm:t>
        <a:bodyPr/>
        <a:lstStyle/>
        <a:p>
          <a:endParaRPr lang="en-MY" sz="1200">
            <a:latin typeface="Tahoma" pitchFamily="34" charset="0"/>
            <a:ea typeface="Tahoma" pitchFamily="34" charset="0"/>
            <a:cs typeface="Tahoma" pitchFamily="34" charset="0"/>
          </a:endParaRPr>
        </a:p>
      </dgm:t>
    </dgm:pt>
    <dgm:pt modelId="{AF02232B-AEE3-4E9A-AF32-6493BA88B820}" type="sibTrans" cxnId="{6CEC32BB-1637-489E-94B2-9B8F303082D2}">
      <dgm:prSet/>
      <dgm:spPr/>
      <dgm:t>
        <a:bodyPr/>
        <a:lstStyle/>
        <a:p>
          <a:endParaRPr lang="en-MY" sz="1200">
            <a:latin typeface="Tahoma" pitchFamily="34" charset="0"/>
            <a:ea typeface="Tahoma" pitchFamily="34" charset="0"/>
            <a:cs typeface="Tahoma" pitchFamily="34" charset="0"/>
          </a:endParaRPr>
        </a:p>
      </dgm:t>
    </dgm:pt>
    <dgm:pt modelId="{3A055DA8-332D-45AE-8072-16498BE616F6}">
      <dgm:prSet custT="1"/>
      <dgm:spPr>
        <a:ln>
          <a:noFill/>
        </a:ln>
        <a:effectLst/>
        <a:scene3d>
          <a:camera prst="orthographicFront">
            <a:rot lat="0" lon="0" rev="0"/>
          </a:camera>
          <a:lightRig rig="contrasting" dir="t">
            <a:rot lat="0" lon="0" rev="7800000"/>
          </a:lightRig>
        </a:scene3d>
        <a:sp3d>
          <a:bevelT w="139700" h="139700"/>
        </a:sp3d>
      </dgm:spPr>
      <dgm:t>
        <a:bodyPr/>
        <a:lstStyle/>
        <a:p>
          <a:r>
            <a:rPr lang="en-US" sz="1200" b="1" dirty="0" smtClean="0">
              <a:latin typeface="Tahoma" pitchFamily="34" charset="0"/>
              <a:ea typeface="Tahoma" pitchFamily="34" charset="0"/>
              <a:cs typeface="Tahoma" pitchFamily="34" charset="0"/>
            </a:rPr>
            <a:t>Pep. </a:t>
          </a:r>
          <a:r>
            <a:rPr lang="en-US" sz="1200" b="1" dirty="0" err="1" smtClean="0">
              <a:latin typeface="Tahoma" pitchFamily="34" charset="0"/>
              <a:ea typeface="Tahoma" pitchFamily="34" charset="0"/>
              <a:cs typeface="Tahoma" pitchFamily="34" charset="0"/>
            </a:rPr>
            <a:t>Akhir</a:t>
          </a:r>
          <a:r>
            <a:rPr lang="en-US" sz="1200" b="1" dirty="0" smtClean="0">
              <a:latin typeface="Tahoma" pitchFamily="34" charset="0"/>
              <a:ea typeface="Tahoma" pitchFamily="34" charset="0"/>
              <a:cs typeface="Tahoma" pitchFamily="34" charset="0"/>
            </a:rPr>
            <a:t>    : 60%</a:t>
          </a:r>
          <a:endParaRPr lang="en-US" sz="1200" b="1" dirty="0">
            <a:latin typeface="Tahoma" pitchFamily="34" charset="0"/>
            <a:ea typeface="Tahoma" pitchFamily="34" charset="0"/>
            <a:cs typeface="Tahoma" pitchFamily="34" charset="0"/>
          </a:endParaRPr>
        </a:p>
      </dgm:t>
    </dgm:pt>
    <dgm:pt modelId="{CA8E86E8-E660-450C-B0A8-780E5E78EBFE}" type="parTrans" cxnId="{65E82E4A-85AB-46E6-BF66-074D0D82F37D}">
      <dgm:prSet/>
      <dgm:spPr/>
      <dgm:t>
        <a:bodyPr/>
        <a:lstStyle/>
        <a:p>
          <a:endParaRPr lang="en-MY" sz="1200">
            <a:latin typeface="Tahoma" pitchFamily="34" charset="0"/>
            <a:ea typeface="Tahoma" pitchFamily="34" charset="0"/>
            <a:cs typeface="Tahoma" pitchFamily="34" charset="0"/>
          </a:endParaRPr>
        </a:p>
      </dgm:t>
    </dgm:pt>
    <dgm:pt modelId="{E4831A17-86BB-4F3A-BD88-CB29A2ACD662}" type="sibTrans" cxnId="{65E82E4A-85AB-46E6-BF66-074D0D82F37D}">
      <dgm:prSet/>
      <dgm:spPr>
        <a:ln>
          <a:noFill/>
        </a:ln>
        <a:effectLst/>
        <a:scene3d>
          <a:camera prst="orthographicFront">
            <a:rot lat="0" lon="0" rev="0"/>
          </a:camera>
          <a:lightRig rig="contrasting" dir="t">
            <a:rot lat="0" lon="0" rev="7800000"/>
          </a:lightRig>
        </a:scene3d>
        <a:sp3d>
          <a:bevelT w="139700" h="139700"/>
        </a:sp3d>
      </dgm:spPr>
      <dgm:t>
        <a:bodyPr/>
        <a:lstStyle/>
        <a:p>
          <a:endParaRPr lang="en-MY" sz="1200">
            <a:latin typeface="Tahoma" pitchFamily="34" charset="0"/>
            <a:ea typeface="Tahoma" pitchFamily="34" charset="0"/>
            <a:cs typeface="Tahoma" pitchFamily="34" charset="0"/>
          </a:endParaRPr>
        </a:p>
      </dgm:t>
    </dgm:pt>
    <dgm:pt modelId="{68D1EBFF-8395-475E-B9E0-AC681C5A8DCA}">
      <dgm:prSet custT="1"/>
      <dgm:spPr>
        <a:ln>
          <a:noFill/>
        </a:ln>
        <a:effectLst/>
        <a:scene3d>
          <a:camera prst="orthographicFront">
            <a:rot lat="0" lon="0" rev="0"/>
          </a:camera>
          <a:lightRig rig="contrasting" dir="t">
            <a:rot lat="0" lon="0" rev="7800000"/>
          </a:lightRig>
        </a:scene3d>
        <a:sp3d>
          <a:bevelT w="139700" h="139700"/>
        </a:sp3d>
      </dgm:spPr>
      <dgm:t>
        <a:bodyPr/>
        <a:lstStyle/>
        <a:p>
          <a:r>
            <a:rPr lang="en-US" sz="1200" b="1" dirty="0" smtClean="0">
              <a:latin typeface="Tahoma" pitchFamily="34" charset="0"/>
              <a:ea typeface="Tahoma" pitchFamily="34" charset="0"/>
              <a:cs typeface="Tahoma" pitchFamily="34" charset="0"/>
            </a:rPr>
            <a:t>Core </a:t>
          </a:r>
          <a:r>
            <a:rPr lang="en-US" sz="1200" b="1" dirty="0" err="1" smtClean="0">
              <a:latin typeface="Tahoma" pitchFamily="34" charset="0"/>
              <a:ea typeface="Tahoma" pitchFamily="34" charset="0"/>
              <a:cs typeface="Tahoma" pitchFamily="34" charset="0"/>
            </a:rPr>
            <a:t>Ablities</a:t>
          </a:r>
          <a:r>
            <a:rPr lang="en-US" sz="1200" b="1" dirty="0" smtClean="0">
              <a:latin typeface="Tahoma" pitchFamily="34" charset="0"/>
              <a:ea typeface="Tahoma" pitchFamily="34" charset="0"/>
              <a:cs typeface="Tahoma" pitchFamily="34" charset="0"/>
            </a:rPr>
            <a:t> : Lulus </a:t>
          </a:r>
          <a:endParaRPr lang="en-US" sz="1200" b="1" dirty="0">
            <a:latin typeface="Tahoma" pitchFamily="34" charset="0"/>
            <a:ea typeface="Tahoma" pitchFamily="34" charset="0"/>
            <a:cs typeface="Tahoma" pitchFamily="34" charset="0"/>
          </a:endParaRPr>
        </a:p>
      </dgm:t>
    </dgm:pt>
    <dgm:pt modelId="{9A1F9BCF-F31D-4251-B710-3F581B70D223}" type="parTrans" cxnId="{89D45EA1-B835-4975-8244-52C75346F546}">
      <dgm:prSet/>
      <dgm:spPr/>
      <dgm:t>
        <a:bodyPr/>
        <a:lstStyle/>
        <a:p>
          <a:endParaRPr lang="en-MY" sz="1200">
            <a:latin typeface="Tahoma" pitchFamily="34" charset="0"/>
            <a:ea typeface="Tahoma" pitchFamily="34" charset="0"/>
            <a:cs typeface="Tahoma" pitchFamily="34" charset="0"/>
          </a:endParaRPr>
        </a:p>
      </dgm:t>
    </dgm:pt>
    <dgm:pt modelId="{47C4B5A6-1493-416F-88FC-D05667D572DF}" type="sibTrans" cxnId="{89D45EA1-B835-4975-8244-52C75346F546}">
      <dgm:prSet/>
      <dgm:spPr/>
      <dgm:t>
        <a:bodyPr/>
        <a:lstStyle/>
        <a:p>
          <a:endParaRPr lang="en-MY" sz="1200">
            <a:latin typeface="Tahoma" pitchFamily="34" charset="0"/>
            <a:ea typeface="Tahoma" pitchFamily="34" charset="0"/>
            <a:cs typeface="Tahoma" pitchFamily="34" charset="0"/>
          </a:endParaRPr>
        </a:p>
      </dgm:t>
    </dgm:pt>
    <dgm:pt modelId="{581DFF75-2863-4227-8F31-EEEF9A702FD6}">
      <dgm:prSet custT="1"/>
      <dgm:spPr>
        <a:ln>
          <a:noFill/>
        </a:ln>
        <a:effectLst/>
        <a:scene3d>
          <a:camera prst="orthographicFront">
            <a:rot lat="0" lon="0" rev="0"/>
          </a:camera>
          <a:lightRig rig="contrasting" dir="t">
            <a:rot lat="0" lon="0" rev="7800000"/>
          </a:lightRig>
        </a:scene3d>
        <a:sp3d>
          <a:bevelT w="139700" h="139700"/>
        </a:sp3d>
      </dgm:spPr>
      <dgm:t>
        <a:bodyPr/>
        <a:lstStyle/>
        <a:p>
          <a:r>
            <a:rPr lang="en-US" sz="1200" b="1" dirty="0" smtClean="0">
              <a:latin typeface="Tahoma" pitchFamily="34" charset="0"/>
              <a:ea typeface="Tahoma" pitchFamily="34" charset="0"/>
              <a:cs typeface="Tahoma" pitchFamily="34" charset="0"/>
            </a:rPr>
            <a:t>Core Abilities: Lulus</a:t>
          </a:r>
          <a:endParaRPr lang="en-US" sz="1200" b="1" dirty="0">
            <a:latin typeface="Tahoma" pitchFamily="34" charset="0"/>
            <a:ea typeface="Tahoma" pitchFamily="34" charset="0"/>
            <a:cs typeface="Tahoma" pitchFamily="34" charset="0"/>
          </a:endParaRPr>
        </a:p>
      </dgm:t>
    </dgm:pt>
    <dgm:pt modelId="{C9D22121-02A5-4841-9153-89D69BB1EA29}" type="parTrans" cxnId="{4507663F-CD55-481D-ABDD-790361CE6727}">
      <dgm:prSet/>
      <dgm:spPr/>
      <dgm:t>
        <a:bodyPr/>
        <a:lstStyle/>
        <a:p>
          <a:endParaRPr lang="en-MY" sz="1200">
            <a:latin typeface="Tahoma" pitchFamily="34" charset="0"/>
            <a:ea typeface="Tahoma" pitchFamily="34" charset="0"/>
            <a:cs typeface="Tahoma" pitchFamily="34" charset="0"/>
          </a:endParaRPr>
        </a:p>
      </dgm:t>
    </dgm:pt>
    <dgm:pt modelId="{17D1FD04-5E20-468C-80C9-08545AE2263D}" type="sibTrans" cxnId="{4507663F-CD55-481D-ABDD-790361CE6727}">
      <dgm:prSet/>
      <dgm:spPr/>
      <dgm:t>
        <a:bodyPr/>
        <a:lstStyle/>
        <a:p>
          <a:endParaRPr lang="en-MY" sz="1200">
            <a:latin typeface="Tahoma" pitchFamily="34" charset="0"/>
            <a:ea typeface="Tahoma" pitchFamily="34" charset="0"/>
            <a:cs typeface="Tahoma" pitchFamily="34" charset="0"/>
          </a:endParaRPr>
        </a:p>
      </dgm:t>
    </dgm:pt>
    <dgm:pt modelId="{77B0622C-66BA-47E9-966F-9078DF9E0108}" type="pres">
      <dgm:prSet presAssocID="{0942E57F-3ECD-4E07-9AD2-B982B7DEE02C}" presName="Name0" presStyleCnt="0">
        <dgm:presLayoutVars>
          <dgm:dir/>
          <dgm:animLvl val="lvl"/>
          <dgm:resizeHandles val="exact"/>
        </dgm:presLayoutVars>
      </dgm:prSet>
      <dgm:spPr/>
      <dgm:t>
        <a:bodyPr/>
        <a:lstStyle/>
        <a:p>
          <a:endParaRPr lang="en-MY"/>
        </a:p>
      </dgm:t>
    </dgm:pt>
    <dgm:pt modelId="{1EEA0EB0-E50A-472B-9924-BC7F332ECF15}" type="pres">
      <dgm:prSet presAssocID="{7D7F25D4-741A-4EB9-BF4A-696DCF59F763}" presName="vertFlow" presStyleCnt="0"/>
      <dgm:spPr>
        <a:ln>
          <a:noFill/>
        </a:ln>
        <a:effectLst/>
        <a:scene3d>
          <a:camera prst="orthographicFront">
            <a:rot lat="0" lon="0" rev="0"/>
          </a:camera>
          <a:lightRig rig="contrasting" dir="t">
            <a:rot lat="0" lon="0" rev="7800000"/>
          </a:lightRig>
        </a:scene3d>
        <a:sp3d>
          <a:bevelT w="139700" h="139700"/>
        </a:sp3d>
      </dgm:spPr>
      <dgm:t>
        <a:bodyPr/>
        <a:lstStyle/>
        <a:p>
          <a:endParaRPr lang="en-US"/>
        </a:p>
      </dgm:t>
    </dgm:pt>
    <dgm:pt modelId="{1C02EF53-AF78-47C4-9A08-156D671A9CCA}" type="pres">
      <dgm:prSet presAssocID="{7D7F25D4-741A-4EB9-BF4A-696DCF59F763}" presName="header" presStyleLbl="node1" presStyleIdx="0" presStyleCnt="3" custScaleX="107255"/>
      <dgm:spPr/>
      <dgm:t>
        <a:bodyPr/>
        <a:lstStyle/>
        <a:p>
          <a:endParaRPr lang="en-MY"/>
        </a:p>
      </dgm:t>
    </dgm:pt>
    <dgm:pt modelId="{9636C995-4246-473F-AD65-EBA3367A319D}" type="pres">
      <dgm:prSet presAssocID="{B8B12613-A5FA-4B9F-8A11-CFABE99BDF70}" presName="parTrans" presStyleLbl="sibTrans2D1" presStyleIdx="0" presStyleCnt="10"/>
      <dgm:spPr/>
      <dgm:t>
        <a:bodyPr/>
        <a:lstStyle/>
        <a:p>
          <a:endParaRPr lang="en-MY"/>
        </a:p>
      </dgm:t>
    </dgm:pt>
    <dgm:pt modelId="{F39D9E43-7CDE-417E-B56A-2EFC5E6B3941}" type="pres">
      <dgm:prSet presAssocID="{315F1786-67BE-40D8-9DC4-A5193316C0C5}" presName="child" presStyleLbl="alignAccFollowNode1" presStyleIdx="0" presStyleCnt="10" custScaleX="107255" custScaleY="183055" custLinFactNeighborY="18853">
        <dgm:presLayoutVars>
          <dgm:chMax val="0"/>
          <dgm:bulletEnabled val="1"/>
        </dgm:presLayoutVars>
      </dgm:prSet>
      <dgm:spPr/>
      <dgm:t>
        <a:bodyPr/>
        <a:lstStyle/>
        <a:p>
          <a:endParaRPr lang="en-MY"/>
        </a:p>
      </dgm:t>
    </dgm:pt>
    <dgm:pt modelId="{A2E23915-B496-4599-82CF-E37EE13FEF0D}" type="pres">
      <dgm:prSet presAssocID="{3227AF83-F7E4-45C6-AF1F-CCFC64C77F21}" presName="sibTrans" presStyleLbl="sibTrans2D1" presStyleIdx="1" presStyleCnt="10"/>
      <dgm:spPr/>
      <dgm:t>
        <a:bodyPr/>
        <a:lstStyle/>
        <a:p>
          <a:endParaRPr lang="en-MY"/>
        </a:p>
      </dgm:t>
    </dgm:pt>
    <dgm:pt modelId="{9C42B744-3128-4C70-9C23-01330EAA4ACA}" type="pres">
      <dgm:prSet presAssocID="{581DFF75-2863-4227-8F31-EEEF9A702FD6}" presName="child" presStyleLbl="alignAccFollowNode1" presStyleIdx="1" presStyleCnt="10" custScaleX="107255" custScaleY="183055" custLinFactNeighborY="18853">
        <dgm:presLayoutVars>
          <dgm:chMax val="0"/>
          <dgm:bulletEnabled val="1"/>
        </dgm:presLayoutVars>
      </dgm:prSet>
      <dgm:spPr/>
      <dgm:t>
        <a:bodyPr/>
        <a:lstStyle/>
        <a:p>
          <a:endParaRPr lang="en-MY"/>
        </a:p>
      </dgm:t>
    </dgm:pt>
    <dgm:pt modelId="{0BFDE897-890D-42EC-8D1A-0D8E6C163650}" type="pres">
      <dgm:prSet presAssocID="{7D7F25D4-741A-4EB9-BF4A-696DCF59F763}" presName="hSp" presStyleCnt="0"/>
      <dgm:spPr>
        <a:ln>
          <a:noFill/>
        </a:ln>
        <a:effectLst/>
        <a:scene3d>
          <a:camera prst="orthographicFront">
            <a:rot lat="0" lon="0" rev="0"/>
          </a:camera>
          <a:lightRig rig="contrasting" dir="t">
            <a:rot lat="0" lon="0" rev="7800000"/>
          </a:lightRig>
        </a:scene3d>
        <a:sp3d>
          <a:bevelT w="139700" h="139700"/>
        </a:sp3d>
      </dgm:spPr>
      <dgm:t>
        <a:bodyPr/>
        <a:lstStyle/>
        <a:p>
          <a:endParaRPr lang="en-US"/>
        </a:p>
      </dgm:t>
    </dgm:pt>
    <dgm:pt modelId="{B599213B-18A5-4D1A-9136-F8DBA514336D}" type="pres">
      <dgm:prSet presAssocID="{8397A2C8-9380-48F9-B95F-009023351142}" presName="vertFlow" presStyleCnt="0"/>
      <dgm:spPr>
        <a:ln>
          <a:noFill/>
        </a:ln>
        <a:effectLst/>
        <a:scene3d>
          <a:camera prst="orthographicFront">
            <a:rot lat="0" lon="0" rev="0"/>
          </a:camera>
          <a:lightRig rig="contrasting" dir="t">
            <a:rot lat="0" lon="0" rev="7800000"/>
          </a:lightRig>
        </a:scene3d>
        <a:sp3d>
          <a:bevelT w="139700" h="139700"/>
        </a:sp3d>
      </dgm:spPr>
      <dgm:t>
        <a:bodyPr/>
        <a:lstStyle/>
        <a:p>
          <a:endParaRPr lang="en-US"/>
        </a:p>
      </dgm:t>
    </dgm:pt>
    <dgm:pt modelId="{EDC93927-5A6E-4E45-84FA-6AD3552B31DA}" type="pres">
      <dgm:prSet presAssocID="{8397A2C8-9380-48F9-B95F-009023351142}" presName="header" presStyleLbl="node1" presStyleIdx="1" presStyleCnt="3" custScaleX="110392"/>
      <dgm:spPr/>
      <dgm:t>
        <a:bodyPr/>
        <a:lstStyle/>
        <a:p>
          <a:endParaRPr lang="en-MY"/>
        </a:p>
      </dgm:t>
    </dgm:pt>
    <dgm:pt modelId="{29117FB1-5A8E-46F7-BC71-E7FFB608018C}" type="pres">
      <dgm:prSet presAssocID="{5EA2E2B5-66E0-41A7-B716-86BB21A81EFA}" presName="parTrans" presStyleLbl="sibTrans2D1" presStyleIdx="2" presStyleCnt="10"/>
      <dgm:spPr/>
      <dgm:t>
        <a:bodyPr/>
        <a:lstStyle/>
        <a:p>
          <a:endParaRPr lang="en-MY"/>
        </a:p>
      </dgm:t>
    </dgm:pt>
    <dgm:pt modelId="{58618F23-45FF-4774-8715-F2DA575DEBCB}" type="pres">
      <dgm:prSet presAssocID="{445D496D-C9C4-4510-B98E-9F2E674ADFE8}" presName="child" presStyleLbl="alignAccFollowNode1" presStyleIdx="2" presStyleCnt="10" custScaleX="110392" custScaleY="212269" custLinFactNeighborY="18853">
        <dgm:presLayoutVars>
          <dgm:chMax val="0"/>
          <dgm:bulletEnabled val="1"/>
        </dgm:presLayoutVars>
      </dgm:prSet>
      <dgm:spPr/>
      <dgm:t>
        <a:bodyPr/>
        <a:lstStyle/>
        <a:p>
          <a:endParaRPr lang="en-MY"/>
        </a:p>
      </dgm:t>
    </dgm:pt>
    <dgm:pt modelId="{6D207CB4-3732-4533-8126-B20A68D17231}" type="pres">
      <dgm:prSet presAssocID="{16520A29-8D4F-4910-A9C2-68561CE2C854}" presName="sibTrans" presStyleLbl="sibTrans2D1" presStyleIdx="3" presStyleCnt="10"/>
      <dgm:spPr/>
      <dgm:t>
        <a:bodyPr/>
        <a:lstStyle/>
        <a:p>
          <a:endParaRPr lang="en-MY"/>
        </a:p>
      </dgm:t>
    </dgm:pt>
    <dgm:pt modelId="{01D2D2E6-07B7-44D4-9F1E-DA3460F1085F}" type="pres">
      <dgm:prSet presAssocID="{3A055DA8-332D-45AE-8072-16498BE616F6}" presName="child" presStyleLbl="alignAccFollowNode1" presStyleIdx="3" presStyleCnt="10" custScaleX="110392" custScaleY="212269" custLinFactNeighborY="18853">
        <dgm:presLayoutVars>
          <dgm:chMax val="0"/>
          <dgm:bulletEnabled val="1"/>
        </dgm:presLayoutVars>
      </dgm:prSet>
      <dgm:spPr/>
      <dgm:t>
        <a:bodyPr/>
        <a:lstStyle/>
        <a:p>
          <a:endParaRPr lang="en-MY"/>
        </a:p>
      </dgm:t>
    </dgm:pt>
    <dgm:pt modelId="{EAE46369-25F2-4257-9DB1-45D85E7FF1D2}" type="pres">
      <dgm:prSet presAssocID="{E4831A17-86BB-4F3A-BD88-CB29A2ACD662}" presName="sibTrans" presStyleLbl="sibTrans2D1" presStyleIdx="4" presStyleCnt="10"/>
      <dgm:spPr/>
      <dgm:t>
        <a:bodyPr/>
        <a:lstStyle/>
        <a:p>
          <a:endParaRPr lang="en-MY"/>
        </a:p>
      </dgm:t>
    </dgm:pt>
    <dgm:pt modelId="{181F0900-A125-4B4F-A1DD-749403B53666}" type="pres">
      <dgm:prSet presAssocID="{68D1EBFF-8395-475E-B9E0-AC681C5A8DCA}" presName="child" presStyleLbl="alignAccFollowNode1" presStyleIdx="4" presStyleCnt="10" custScaleX="110392" custScaleY="212269">
        <dgm:presLayoutVars>
          <dgm:chMax val="0"/>
          <dgm:bulletEnabled val="1"/>
        </dgm:presLayoutVars>
      </dgm:prSet>
      <dgm:spPr/>
      <dgm:t>
        <a:bodyPr/>
        <a:lstStyle/>
        <a:p>
          <a:endParaRPr lang="en-MY"/>
        </a:p>
      </dgm:t>
    </dgm:pt>
    <dgm:pt modelId="{1437A0A5-EEBB-4C02-9176-75AFD26FEE7B}" type="pres">
      <dgm:prSet presAssocID="{8397A2C8-9380-48F9-B95F-009023351142}" presName="hSp" presStyleCnt="0"/>
      <dgm:spPr>
        <a:ln>
          <a:noFill/>
        </a:ln>
        <a:effectLst/>
        <a:scene3d>
          <a:camera prst="orthographicFront">
            <a:rot lat="0" lon="0" rev="0"/>
          </a:camera>
          <a:lightRig rig="contrasting" dir="t">
            <a:rot lat="0" lon="0" rev="7800000"/>
          </a:lightRig>
        </a:scene3d>
        <a:sp3d>
          <a:bevelT w="139700" h="139700"/>
        </a:sp3d>
      </dgm:spPr>
      <dgm:t>
        <a:bodyPr/>
        <a:lstStyle/>
        <a:p>
          <a:endParaRPr lang="en-US"/>
        </a:p>
      </dgm:t>
    </dgm:pt>
    <dgm:pt modelId="{EC701158-4140-4024-AF24-3D3391FA3B82}" type="pres">
      <dgm:prSet presAssocID="{5C575432-9412-4F25-8BAF-5A9A947170D5}" presName="vertFlow" presStyleCnt="0"/>
      <dgm:spPr>
        <a:ln>
          <a:noFill/>
        </a:ln>
        <a:effectLst/>
        <a:scene3d>
          <a:camera prst="orthographicFront">
            <a:rot lat="0" lon="0" rev="0"/>
          </a:camera>
          <a:lightRig rig="contrasting" dir="t">
            <a:rot lat="0" lon="0" rev="7800000"/>
          </a:lightRig>
        </a:scene3d>
        <a:sp3d>
          <a:bevelT w="139700" h="139700"/>
        </a:sp3d>
      </dgm:spPr>
      <dgm:t>
        <a:bodyPr/>
        <a:lstStyle/>
        <a:p>
          <a:endParaRPr lang="en-US"/>
        </a:p>
      </dgm:t>
    </dgm:pt>
    <dgm:pt modelId="{E10056DD-52B0-4100-B4A0-B5652C152721}" type="pres">
      <dgm:prSet presAssocID="{5C575432-9412-4F25-8BAF-5A9A947170D5}" presName="header" presStyleLbl="node1" presStyleIdx="2" presStyleCnt="3" custScaleX="125612"/>
      <dgm:spPr/>
      <dgm:t>
        <a:bodyPr/>
        <a:lstStyle/>
        <a:p>
          <a:endParaRPr lang="en-MY"/>
        </a:p>
      </dgm:t>
    </dgm:pt>
    <dgm:pt modelId="{DC836B3A-9E33-47F3-9B0F-9AE4660A34C1}" type="pres">
      <dgm:prSet presAssocID="{9930775E-A077-43D5-A48C-F32CEDA576BC}" presName="parTrans" presStyleLbl="sibTrans2D1" presStyleIdx="5" presStyleCnt="10"/>
      <dgm:spPr/>
      <dgm:t>
        <a:bodyPr/>
        <a:lstStyle/>
        <a:p>
          <a:endParaRPr lang="en-MY"/>
        </a:p>
      </dgm:t>
    </dgm:pt>
    <dgm:pt modelId="{6B7B3662-AB4D-4484-8576-BA8EF8491EB1}" type="pres">
      <dgm:prSet presAssocID="{D13DA337-B38A-4541-BA9D-2197CE8532A0}" presName="child" presStyleLbl="alignAccFollowNode1" presStyleIdx="5" presStyleCnt="10" custScaleX="125612" custScaleY="136370">
        <dgm:presLayoutVars>
          <dgm:chMax val="0"/>
          <dgm:bulletEnabled val="1"/>
        </dgm:presLayoutVars>
      </dgm:prSet>
      <dgm:spPr/>
      <dgm:t>
        <a:bodyPr/>
        <a:lstStyle/>
        <a:p>
          <a:endParaRPr lang="en-MY"/>
        </a:p>
      </dgm:t>
    </dgm:pt>
    <dgm:pt modelId="{466119C9-59C2-453E-BC75-40BCC5F7CE42}" type="pres">
      <dgm:prSet presAssocID="{DB59CDD4-3647-4F82-8DB0-B28C4C1A4FCE}" presName="sibTrans" presStyleLbl="sibTrans2D1" presStyleIdx="6" presStyleCnt="10"/>
      <dgm:spPr/>
      <dgm:t>
        <a:bodyPr/>
        <a:lstStyle/>
        <a:p>
          <a:endParaRPr lang="en-MY"/>
        </a:p>
      </dgm:t>
    </dgm:pt>
    <dgm:pt modelId="{2E8E3D26-D214-43C9-889E-4A343D15106E}" type="pres">
      <dgm:prSet presAssocID="{CD1D21FB-5B06-4568-97DF-AE090962B7D0}" presName="child" presStyleLbl="alignAccFollowNode1" presStyleIdx="6" presStyleCnt="10" custScaleX="125612" custScaleY="136370">
        <dgm:presLayoutVars>
          <dgm:chMax val="0"/>
          <dgm:bulletEnabled val="1"/>
        </dgm:presLayoutVars>
      </dgm:prSet>
      <dgm:spPr/>
      <dgm:t>
        <a:bodyPr/>
        <a:lstStyle/>
        <a:p>
          <a:endParaRPr lang="en-MY"/>
        </a:p>
      </dgm:t>
    </dgm:pt>
    <dgm:pt modelId="{B016B0B1-9035-4E8E-8185-B0535B37493B}" type="pres">
      <dgm:prSet presAssocID="{7E6B6A88-7793-40E2-864C-9CD49D452168}" presName="sibTrans" presStyleLbl="sibTrans2D1" presStyleIdx="7" presStyleCnt="10"/>
      <dgm:spPr/>
      <dgm:t>
        <a:bodyPr/>
        <a:lstStyle/>
        <a:p>
          <a:endParaRPr lang="en-MY"/>
        </a:p>
      </dgm:t>
    </dgm:pt>
    <dgm:pt modelId="{36DD8B96-B4F7-419A-BACD-233EF440B167}" type="pres">
      <dgm:prSet presAssocID="{1A54F30E-03BD-4D7A-8928-A2B4D79E05BC}" presName="child" presStyleLbl="alignAccFollowNode1" presStyleIdx="7" presStyleCnt="10" custScaleX="125612" custScaleY="136370">
        <dgm:presLayoutVars>
          <dgm:chMax val="0"/>
          <dgm:bulletEnabled val="1"/>
        </dgm:presLayoutVars>
      </dgm:prSet>
      <dgm:spPr/>
      <dgm:t>
        <a:bodyPr/>
        <a:lstStyle/>
        <a:p>
          <a:endParaRPr lang="en-MY"/>
        </a:p>
      </dgm:t>
    </dgm:pt>
    <dgm:pt modelId="{26D7C2A8-7F2B-4C8F-B0F4-44071E1D5F78}" type="pres">
      <dgm:prSet presAssocID="{70FC8905-BAE9-4E17-BDCF-13343250AE1D}" presName="sibTrans" presStyleLbl="sibTrans2D1" presStyleIdx="8" presStyleCnt="10"/>
      <dgm:spPr/>
      <dgm:t>
        <a:bodyPr/>
        <a:lstStyle/>
        <a:p>
          <a:endParaRPr lang="en-MY"/>
        </a:p>
      </dgm:t>
    </dgm:pt>
    <dgm:pt modelId="{EBD72CB1-52DF-4B27-9450-1DB7AF83658B}" type="pres">
      <dgm:prSet presAssocID="{7626A7BB-A7B2-43CF-BE25-3982C11E690E}" presName="child" presStyleLbl="alignAccFollowNode1" presStyleIdx="8" presStyleCnt="10" custScaleX="125612" custScaleY="136370">
        <dgm:presLayoutVars>
          <dgm:chMax val="0"/>
          <dgm:bulletEnabled val="1"/>
        </dgm:presLayoutVars>
      </dgm:prSet>
      <dgm:spPr/>
      <dgm:t>
        <a:bodyPr/>
        <a:lstStyle/>
        <a:p>
          <a:endParaRPr lang="en-MY"/>
        </a:p>
      </dgm:t>
    </dgm:pt>
    <dgm:pt modelId="{6D9C24E3-3AA3-4F6C-83A6-33A6FDEA57D3}" type="pres">
      <dgm:prSet presAssocID="{4C5A552B-AF61-4183-92AA-7ED17BC0ABD2}" presName="sibTrans" presStyleLbl="sibTrans2D1" presStyleIdx="9" presStyleCnt="10"/>
      <dgm:spPr/>
      <dgm:t>
        <a:bodyPr/>
        <a:lstStyle/>
        <a:p>
          <a:endParaRPr lang="en-MY"/>
        </a:p>
      </dgm:t>
    </dgm:pt>
    <dgm:pt modelId="{0315FC02-830B-44B8-A9F2-6B921143E53D}" type="pres">
      <dgm:prSet presAssocID="{4C8418EB-3459-4B2D-A43D-7506C8D57361}" presName="child" presStyleLbl="alignAccFollowNode1" presStyleIdx="9" presStyleCnt="10" custScaleX="125612" custScaleY="136370">
        <dgm:presLayoutVars>
          <dgm:chMax val="0"/>
          <dgm:bulletEnabled val="1"/>
        </dgm:presLayoutVars>
      </dgm:prSet>
      <dgm:spPr/>
      <dgm:t>
        <a:bodyPr/>
        <a:lstStyle/>
        <a:p>
          <a:endParaRPr lang="en-MY"/>
        </a:p>
      </dgm:t>
    </dgm:pt>
  </dgm:ptLst>
  <dgm:cxnLst>
    <dgm:cxn modelId="{1D3FB56E-D89F-44BC-A011-10820D2C9FE9}" srcId="{8397A2C8-9380-48F9-B95F-009023351142}" destId="{445D496D-C9C4-4510-B98E-9F2E674ADFE8}" srcOrd="0" destOrd="0" parTransId="{5EA2E2B5-66E0-41A7-B716-86BB21A81EFA}" sibTransId="{16520A29-8D4F-4910-A9C2-68561CE2C854}"/>
    <dgm:cxn modelId="{E5999AC3-919B-45E0-92CC-A444AB7424EE}" type="presOf" srcId="{7E6B6A88-7793-40E2-864C-9CD49D452168}" destId="{B016B0B1-9035-4E8E-8185-B0535B37493B}" srcOrd="0" destOrd="0" presId="urn:microsoft.com/office/officeart/2005/8/layout/lProcess1"/>
    <dgm:cxn modelId="{3D4EE2B2-D56C-4E56-9A95-B6136B76D74A}" type="presOf" srcId="{70FC8905-BAE9-4E17-BDCF-13343250AE1D}" destId="{26D7C2A8-7F2B-4C8F-B0F4-44071E1D5F78}" srcOrd="0" destOrd="0" presId="urn:microsoft.com/office/officeart/2005/8/layout/lProcess1"/>
    <dgm:cxn modelId="{FF822943-75B5-411A-B3B9-E862AF6F09DA}" type="presOf" srcId="{7626A7BB-A7B2-43CF-BE25-3982C11E690E}" destId="{EBD72CB1-52DF-4B27-9450-1DB7AF83658B}" srcOrd="0" destOrd="0" presId="urn:microsoft.com/office/officeart/2005/8/layout/lProcess1"/>
    <dgm:cxn modelId="{709B003A-F849-4D4D-9B1D-C0EA0C0B8192}" srcId="{5C575432-9412-4F25-8BAF-5A9A947170D5}" destId="{D13DA337-B38A-4541-BA9D-2197CE8532A0}" srcOrd="0" destOrd="0" parTransId="{9930775E-A077-43D5-A48C-F32CEDA576BC}" sibTransId="{DB59CDD4-3647-4F82-8DB0-B28C4C1A4FCE}"/>
    <dgm:cxn modelId="{9E7528A0-2D4F-4747-B15A-A2896C893BBD}" srcId="{0942E57F-3ECD-4E07-9AD2-B982B7DEE02C}" destId="{8397A2C8-9380-48F9-B95F-009023351142}" srcOrd="1" destOrd="0" parTransId="{F93E9ED2-8BF1-442A-8F2C-022839A969CF}" sibTransId="{C7DB571C-F91A-4579-9E3F-EC970D039D20}"/>
    <dgm:cxn modelId="{4507663F-CD55-481D-ABDD-790361CE6727}" srcId="{7D7F25D4-741A-4EB9-BF4A-696DCF59F763}" destId="{581DFF75-2863-4227-8F31-EEEF9A702FD6}" srcOrd="1" destOrd="0" parTransId="{C9D22121-02A5-4841-9153-89D69BB1EA29}" sibTransId="{17D1FD04-5E20-468C-80C9-08545AE2263D}"/>
    <dgm:cxn modelId="{6C9E4030-22BC-4CF5-A726-1B2EE679EC84}" type="presOf" srcId="{4C8418EB-3459-4B2D-A43D-7506C8D57361}" destId="{0315FC02-830B-44B8-A9F2-6B921143E53D}" srcOrd="0" destOrd="0" presId="urn:microsoft.com/office/officeart/2005/8/layout/lProcess1"/>
    <dgm:cxn modelId="{F99660A1-7B09-4469-BC62-98D54F995CED}" srcId="{5C575432-9412-4F25-8BAF-5A9A947170D5}" destId="{7626A7BB-A7B2-43CF-BE25-3982C11E690E}" srcOrd="3" destOrd="0" parTransId="{0C05B3EA-F6C5-40AC-A908-CC671F4DD4F9}" sibTransId="{4C5A552B-AF61-4183-92AA-7ED17BC0ABD2}"/>
    <dgm:cxn modelId="{CE5A946C-722D-48AF-9620-7644AF0AC79C}" type="presOf" srcId="{16520A29-8D4F-4910-A9C2-68561CE2C854}" destId="{6D207CB4-3732-4533-8126-B20A68D17231}" srcOrd="0" destOrd="0" presId="urn:microsoft.com/office/officeart/2005/8/layout/lProcess1"/>
    <dgm:cxn modelId="{8C96A61A-D7A8-4EA5-B0D5-74FB24E4922A}" type="presOf" srcId="{68D1EBFF-8395-475E-B9E0-AC681C5A8DCA}" destId="{181F0900-A125-4B4F-A1DD-749403B53666}" srcOrd="0" destOrd="0" presId="urn:microsoft.com/office/officeart/2005/8/layout/lProcess1"/>
    <dgm:cxn modelId="{B18244D0-2F38-4AA9-B088-DDEA60984A1C}" type="presOf" srcId="{D13DA337-B38A-4541-BA9D-2197CE8532A0}" destId="{6B7B3662-AB4D-4484-8576-BA8EF8491EB1}" srcOrd="0" destOrd="0" presId="urn:microsoft.com/office/officeart/2005/8/layout/lProcess1"/>
    <dgm:cxn modelId="{D2F8E442-F3C8-40D0-94B9-B021CEA4842B}" type="presOf" srcId="{B8B12613-A5FA-4B9F-8A11-CFABE99BDF70}" destId="{9636C995-4246-473F-AD65-EBA3367A319D}" srcOrd="0" destOrd="0" presId="urn:microsoft.com/office/officeart/2005/8/layout/lProcess1"/>
    <dgm:cxn modelId="{F03C65AD-A98F-456D-87CD-E5425825C20D}" type="presOf" srcId="{1A54F30E-03BD-4D7A-8928-A2B4D79E05BC}" destId="{36DD8B96-B4F7-419A-BACD-233EF440B167}" srcOrd="0" destOrd="0" presId="urn:microsoft.com/office/officeart/2005/8/layout/lProcess1"/>
    <dgm:cxn modelId="{89D45EA1-B835-4975-8244-52C75346F546}" srcId="{8397A2C8-9380-48F9-B95F-009023351142}" destId="{68D1EBFF-8395-475E-B9E0-AC681C5A8DCA}" srcOrd="2" destOrd="0" parTransId="{9A1F9BCF-F31D-4251-B710-3F581B70D223}" sibTransId="{47C4B5A6-1493-416F-88FC-D05667D572DF}"/>
    <dgm:cxn modelId="{65E82E4A-85AB-46E6-BF66-074D0D82F37D}" srcId="{8397A2C8-9380-48F9-B95F-009023351142}" destId="{3A055DA8-332D-45AE-8072-16498BE616F6}" srcOrd="1" destOrd="0" parTransId="{CA8E86E8-E660-450C-B0A8-780E5E78EBFE}" sibTransId="{E4831A17-86BB-4F3A-BD88-CB29A2ACD662}"/>
    <dgm:cxn modelId="{1DE0A2EF-76D6-4DAA-B6C7-D372EB551611}" srcId="{5C575432-9412-4F25-8BAF-5A9A947170D5}" destId="{CD1D21FB-5B06-4568-97DF-AE090962B7D0}" srcOrd="1" destOrd="0" parTransId="{DE7BF62E-C5AC-46E1-9FEA-633DFF087F9A}" sibTransId="{7E6B6A88-7793-40E2-864C-9CD49D452168}"/>
    <dgm:cxn modelId="{86EFC87F-C59A-4842-8D54-3601FC6F006A}" srcId="{0942E57F-3ECD-4E07-9AD2-B982B7DEE02C}" destId="{7D7F25D4-741A-4EB9-BF4A-696DCF59F763}" srcOrd="0" destOrd="0" parTransId="{24F3D2B3-ADA8-4980-90B1-B2CC7060CCD4}" sibTransId="{D75EE7F7-C49D-49C3-872A-F35E0A34C01C}"/>
    <dgm:cxn modelId="{4677E03E-FE8E-47B1-9210-FFE5F907CB3D}" type="presOf" srcId="{5C575432-9412-4F25-8BAF-5A9A947170D5}" destId="{E10056DD-52B0-4100-B4A0-B5652C152721}" srcOrd="0" destOrd="0" presId="urn:microsoft.com/office/officeart/2005/8/layout/lProcess1"/>
    <dgm:cxn modelId="{92473571-BC69-4C4C-A0CF-0BD51E04D544}" type="presOf" srcId="{0942E57F-3ECD-4E07-9AD2-B982B7DEE02C}" destId="{77B0622C-66BA-47E9-966F-9078DF9E0108}" srcOrd="0" destOrd="0" presId="urn:microsoft.com/office/officeart/2005/8/layout/lProcess1"/>
    <dgm:cxn modelId="{F28E99DA-6FDA-41E4-911B-78375031AF77}" srcId="{5C575432-9412-4F25-8BAF-5A9A947170D5}" destId="{1A54F30E-03BD-4D7A-8928-A2B4D79E05BC}" srcOrd="2" destOrd="0" parTransId="{F8C5A9C6-CCC7-4450-BEFA-77A2CE5C8D7F}" sibTransId="{70FC8905-BAE9-4E17-BDCF-13343250AE1D}"/>
    <dgm:cxn modelId="{B60D33C4-3B1F-4D61-8937-F558F75C26AF}" type="presOf" srcId="{7D7F25D4-741A-4EB9-BF4A-696DCF59F763}" destId="{1C02EF53-AF78-47C4-9A08-156D671A9CCA}" srcOrd="0" destOrd="0" presId="urn:microsoft.com/office/officeart/2005/8/layout/lProcess1"/>
    <dgm:cxn modelId="{F25DA09C-1240-49AC-9949-6889DB675453}" type="presOf" srcId="{9930775E-A077-43D5-A48C-F32CEDA576BC}" destId="{DC836B3A-9E33-47F3-9B0F-9AE4660A34C1}" srcOrd="0" destOrd="0" presId="urn:microsoft.com/office/officeart/2005/8/layout/lProcess1"/>
    <dgm:cxn modelId="{9BD328E7-A8E0-4D41-92DA-80A290584F3E}" srcId="{0942E57F-3ECD-4E07-9AD2-B982B7DEE02C}" destId="{5C575432-9412-4F25-8BAF-5A9A947170D5}" srcOrd="2" destOrd="0" parTransId="{1B2A999C-2C2B-4461-999C-1B20F5EA93A4}" sibTransId="{9794B8D4-0ECE-4545-B5BA-8011B0C50EE8}"/>
    <dgm:cxn modelId="{8BFAABC3-2D1E-457D-9016-1CE6BE4A8AA3}" type="presOf" srcId="{445D496D-C9C4-4510-B98E-9F2E674ADFE8}" destId="{58618F23-45FF-4774-8715-F2DA575DEBCB}" srcOrd="0" destOrd="0" presId="urn:microsoft.com/office/officeart/2005/8/layout/lProcess1"/>
    <dgm:cxn modelId="{31E22CE4-58D5-4ABE-BF76-7BE91C0BBBD7}" type="presOf" srcId="{4C5A552B-AF61-4183-92AA-7ED17BC0ABD2}" destId="{6D9C24E3-3AA3-4F6C-83A6-33A6FDEA57D3}" srcOrd="0" destOrd="0" presId="urn:microsoft.com/office/officeart/2005/8/layout/lProcess1"/>
    <dgm:cxn modelId="{5CB82B36-36FD-4800-A7CF-532D14213F53}" type="presOf" srcId="{CD1D21FB-5B06-4568-97DF-AE090962B7D0}" destId="{2E8E3D26-D214-43C9-889E-4A343D15106E}" srcOrd="0" destOrd="0" presId="urn:microsoft.com/office/officeart/2005/8/layout/lProcess1"/>
    <dgm:cxn modelId="{28DABEA3-4018-414F-B2BD-056BB27590D8}" type="presOf" srcId="{DB59CDD4-3647-4F82-8DB0-B28C4C1A4FCE}" destId="{466119C9-59C2-453E-BC75-40BCC5F7CE42}" srcOrd="0" destOrd="0" presId="urn:microsoft.com/office/officeart/2005/8/layout/lProcess1"/>
    <dgm:cxn modelId="{585E6F72-5F88-4043-8CAA-57D7D873D2BE}" type="presOf" srcId="{315F1786-67BE-40D8-9DC4-A5193316C0C5}" destId="{F39D9E43-7CDE-417E-B56A-2EFC5E6B3941}" srcOrd="0" destOrd="0" presId="urn:microsoft.com/office/officeart/2005/8/layout/lProcess1"/>
    <dgm:cxn modelId="{21ED70A1-46ED-4389-8332-4F988DAD5810}" type="presOf" srcId="{3A055DA8-332D-45AE-8072-16498BE616F6}" destId="{01D2D2E6-07B7-44D4-9F1E-DA3460F1085F}" srcOrd="0" destOrd="0" presId="urn:microsoft.com/office/officeart/2005/8/layout/lProcess1"/>
    <dgm:cxn modelId="{9AA99BF2-6D50-40F8-8D11-26433FD783C3}" type="presOf" srcId="{8397A2C8-9380-48F9-B95F-009023351142}" destId="{EDC93927-5A6E-4E45-84FA-6AD3552B31DA}" srcOrd="0" destOrd="0" presId="urn:microsoft.com/office/officeart/2005/8/layout/lProcess1"/>
    <dgm:cxn modelId="{9D1ADF89-85AC-4C03-B454-A8D61036D195}" type="presOf" srcId="{5EA2E2B5-66E0-41A7-B716-86BB21A81EFA}" destId="{29117FB1-5A8E-46F7-BC71-E7FFB608018C}" srcOrd="0" destOrd="0" presId="urn:microsoft.com/office/officeart/2005/8/layout/lProcess1"/>
    <dgm:cxn modelId="{7C21CEDE-978F-440A-A001-6A9090AD4143}" type="presOf" srcId="{E4831A17-86BB-4F3A-BD88-CB29A2ACD662}" destId="{EAE46369-25F2-4257-9DB1-45D85E7FF1D2}" srcOrd="0" destOrd="0" presId="urn:microsoft.com/office/officeart/2005/8/layout/lProcess1"/>
    <dgm:cxn modelId="{2A2DA983-33B5-46F4-86AB-41E6E405404C}" type="presOf" srcId="{581DFF75-2863-4227-8F31-EEEF9A702FD6}" destId="{9C42B744-3128-4C70-9C23-01330EAA4ACA}" srcOrd="0" destOrd="0" presId="urn:microsoft.com/office/officeart/2005/8/layout/lProcess1"/>
    <dgm:cxn modelId="{561ED46D-7856-4FDB-BD30-B3F5B446443E}" srcId="{7D7F25D4-741A-4EB9-BF4A-696DCF59F763}" destId="{315F1786-67BE-40D8-9DC4-A5193316C0C5}" srcOrd="0" destOrd="0" parTransId="{B8B12613-A5FA-4B9F-8A11-CFABE99BDF70}" sibTransId="{3227AF83-F7E4-45C6-AF1F-CCFC64C77F21}"/>
    <dgm:cxn modelId="{6CEC32BB-1637-489E-94B2-9B8F303082D2}" srcId="{5C575432-9412-4F25-8BAF-5A9A947170D5}" destId="{4C8418EB-3459-4B2D-A43D-7506C8D57361}" srcOrd="4" destOrd="0" parTransId="{7F2E5E9E-3E70-47B6-9CB2-BACE2B692654}" sibTransId="{AF02232B-AEE3-4E9A-AF32-6493BA88B820}"/>
    <dgm:cxn modelId="{29F36C9F-69FF-4343-9510-D6C9E84FF00E}" type="presOf" srcId="{3227AF83-F7E4-45C6-AF1F-CCFC64C77F21}" destId="{A2E23915-B496-4599-82CF-E37EE13FEF0D}" srcOrd="0" destOrd="0" presId="urn:microsoft.com/office/officeart/2005/8/layout/lProcess1"/>
    <dgm:cxn modelId="{461AD0C9-D448-45CE-BD7A-D7F7D8FB5772}" type="presParOf" srcId="{77B0622C-66BA-47E9-966F-9078DF9E0108}" destId="{1EEA0EB0-E50A-472B-9924-BC7F332ECF15}" srcOrd="0" destOrd="0" presId="urn:microsoft.com/office/officeart/2005/8/layout/lProcess1"/>
    <dgm:cxn modelId="{D1E5A309-704C-4D92-BAFD-B424C558CDB1}" type="presParOf" srcId="{1EEA0EB0-E50A-472B-9924-BC7F332ECF15}" destId="{1C02EF53-AF78-47C4-9A08-156D671A9CCA}" srcOrd="0" destOrd="0" presId="urn:microsoft.com/office/officeart/2005/8/layout/lProcess1"/>
    <dgm:cxn modelId="{430B00A0-A426-43CF-875F-F14AA5FF0A8F}" type="presParOf" srcId="{1EEA0EB0-E50A-472B-9924-BC7F332ECF15}" destId="{9636C995-4246-473F-AD65-EBA3367A319D}" srcOrd="1" destOrd="0" presId="urn:microsoft.com/office/officeart/2005/8/layout/lProcess1"/>
    <dgm:cxn modelId="{188AD65F-5B92-47D9-89C3-8A55DDC94B5C}" type="presParOf" srcId="{1EEA0EB0-E50A-472B-9924-BC7F332ECF15}" destId="{F39D9E43-7CDE-417E-B56A-2EFC5E6B3941}" srcOrd="2" destOrd="0" presId="urn:microsoft.com/office/officeart/2005/8/layout/lProcess1"/>
    <dgm:cxn modelId="{55EF73B3-B262-4349-8D34-C2F8BE218C07}" type="presParOf" srcId="{1EEA0EB0-E50A-472B-9924-BC7F332ECF15}" destId="{A2E23915-B496-4599-82CF-E37EE13FEF0D}" srcOrd="3" destOrd="0" presId="urn:microsoft.com/office/officeart/2005/8/layout/lProcess1"/>
    <dgm:cxn modelId="{63D69DF1-E8D3-47D8-A281-3BFB6D44CD80}" type="presParOf" srcId="{1EEA0EB0-E50A-472B-9924-BC7F332ECF15}" destId="{9C42B744-3128-4C70-9C23-01330EAA4ACA}" srcOrd="4" destOrd="0" presId="urn:microsoft.com/office/officeart/2005/8/layout/lProcess1"/>
    <dgm:cxn modelId="{19D12EBC-3DE0-44B2-B773-5982A0D7B8B6}" type="presParOf" srcId="{77B0622C-66BA-47E9-966F-9078DF9E0108}" destId="{0BFDE897-890D-42EC-8D1A-0D8E6C163650}" srcOrd="1" destOrd="0" presId="urn:microsoft.com/office/officeart/2005/8/layout/lProcess1"/>
    <dgm:cxn modelId="{2CCA79D6-AE60-47CD-A0A9-394404D85F90}" type="presParOf" srcId="{77B0622C-66BA-47E9-966F-9078DF9E0108}" destId="{B599213B-18A5-4D1A-9136-F8DBA514336D}" srcOrd="2" destOrd="0" presId="urn:microsoft.com/office/officeart/2005/8/layout/lProcess1"/>
    <dgm:cxn modelId="{7D4D4DD4-F9D5-4FAE-974B-BEBE97DF6C59}" type="presParOf" srcId="{B599213B-18A5-4D1A-9136-F8DBA514336D}" destId="{EDC93927-5A6E-4E45-84FA-6AD3552B31DA}" srcOrd="0" destOrd="0" presId="urn:microsoft.com/office/officeart/2005/8/layout/lProcess1"/>
    <dgm:cxn modelId="{74A19FC6-D81C-4CD7-B4E7-4E7E96D84B8B}" type="presParOf" srcId="{B599213B-18A5-4D1A-9136-F8DBA514336D}" destId="{29117FB1-5A8E-46F7-BC71-E7FFB608018C}" srcOrd="1" destOrd="0" presId="urn:microsoft.com/office/officeart/2005/8/layout/lProcess1"/>
    <dgm:cxn modelId="{3CA6F664-9BDD-4929-9BA9-6E5580D21B77}" type="presParOf" srcId="{B599213B-18A5-4D1A-9136-F8DBA514336D}" destId="{58618F23-45FF-4774-8715-F2DA575DEBCB}" srcOrd="2" destOrd="0" presId="urn:microsoft.com/office/officeart/2005/8/layout/lProcess1"/>
    <dgm:cxn modelId="{8FA2A6FA-CBFB-44B2-8694-41FF297DCF70}" type="presParOf" srcId="{B599213B-18A5-4D1A-9136-F8DBA514336D}" destId="{6D207CB4-3732-4533-8126-B20A68D17231}" srcOrd="3" destOrd="0" presId="urn:microsoft.com/office/officeart/2005/8/layout/lProcess1"/>
    <dgm:cxn modelId="{DF8CB30A-95A5-45F2-A57A-AE3C6ACE004D}" type="presParOf" srcId="{B599213B-18A5-4D1A-9136-F8DBA514336D}" destId="{01D2D2E6-07B7-44D4-9F1E-DA3460F1085F}" srcOrd="4" destOrd="0" presId="urn:microsoft.com/office/officeart/2005/8/layout/lProcess1"/>
    <dgm:cxn modelId="{BA79016C-8404-4276-AED3-CED41C486533}" type="presParOf" srcId="{B599213B-18A5-4D1A-9136-F8DBA514336D}" destId="{EAE46369-25F2-4257-9DB1-45D85E7FF1D2}" srcOrd="5" destOrd="0" presId="urn:microsoft.com/office/officeart/2005/8/layout/lProcess1"/>
    <dgm:cxn modelId="{BF5393DA-D1A5-4AD3-A557-C2623BFDB216}" type="presParOf" srcId="{B599213B-18A5-4D1A-9136-F8DBA514336D}" destId="{181F0900-A125-4B4F-A1DD-749403B53666}" srcOrd="6" destOrd="0" presId="urn:microsoft.com/office/officeart/2005/8/layout/lProcess1"/>
    <dgm:cxn modelId="{56CCA7BF-2D3E-494B-8255-1406B36B55E7}" type="presParOf" srcId="{77B0622C-66BA-47E9-966F-9078DF9E0108}" destId="{1437A0A5-EEBB-4C02-9176-75AFD26FEE7B}" srcOrd="3" destOrd="0" presId="urn:microsoft.com/office/officeart/2005/8/layout/lProcess1"/>
    <dgm:cxn modelId="{724859E4-1292-4951-840D-4ABDAC7EE90B}" type="presParOf" srcId="{77B0622C-66BA-47E9-966F-9078DF9E0108}" destId="{EC701158-4140-4024-AF24-3D3391FA3B82}" srcOrd="4" destOrd="0" presId="urn:microsoft.com/office/officeart/2005/8/layout/lProcess1"/>
    <dgm:cxn modelId="{7505156C-C31E-427E-9767-2FA6B94363D2}" type="presParOf" srcId="{EC701158-4140-4024-AF24-3D3391FA3B82}" destId="{E10056DD-52B0-4100-B4A0-B5652C152721}" srcOrd="0" destOrd="0" presId="urn:microsoft.com/office/officeart/2005/8/layout/lProcess1"/>
    <dgm:cxn modelId="{C0E09D61-A27A-47E3-B1ED-8BBAE17F5508}" type="presParOf" srcId="{EC701158-4140-4024-AF24-3D3391FA3B82}" destId="{DC836B3A-9E33-47F3-9B0F-9AE4660A34C1}" srcOrd="1" destOrd="0" presId="urn:microsoft.com/office/officeart/2005/8/layout/lProcess1"/>
    <dgm:cxn modelId="{8BD56BDC-2F62-4026-81AC-163E77B7D24A}" type="presParOf" srcId="{EC701158-4140-4024-AF24-3D3391FA3B82}" destId="{6B7B3662-AB4D-4484-8576-BA8EF8491EB1}" srcOrd="2" destOrd="0" presId="urn:microsoft.com/office/officeart/2005/8/layout/lProcess1"/>
    <dgm:cxn modelId="{A76B6436-7F34-48DA-8EB2-BC728E0D3956}" type="presParOf" srcId="{EC701158-4140-4024-AF24-3D3391FA3B82}" destId="{466119C9-59C2-453E-BC75-40BCC5F7CE42}" srcOrd="3" destOrd="0" presId="urn:microsoft.com/office/officeart/2005/8/layout/lProcess1"/>
    <dgm:cxn modelId="{1702E110-6CE3-44F9-B8CA-8095FE182A48}" type="presParOf" srcId="{EC701158-4140-4024-AF24-3D3391FA3B82}" destId="{2E8E3D26-D214-43C9-889E-4A343D15106E}" srcOrd="4" destOrd="0" presId="urn:microsoft.com/office/officeart/2005/8/layout/lProcess1"/>
    <dgm:cxn modelId="{423AD25B-24A9-458F-85F6-C70A98AD0AF7}" type="presParOf" srcId="{EC701158-4140-4024-AF24-3D3391FA3B82}" destId="{B016B0B1-9035-4E8E-8185-B0535B37493B}" srcOrd="5" destOrd="0" presId="urn:microsoft.com/office/officeart/2005/8/layout/lProcess1"/>
    <dgm:cxn modelId="{002F088A-65B0-4918-A2ED-315AB3A7FDB1}" type="presParOf" srcId="{EC701158-4140-4024-AF24-3D3391FA3B82}" destId="{36DD8B96-B4F7-419A-BACD-233EF440B167}" srcOrd="6" destOrd="0" presId="urn:microsoft.com/office/officeart/2005/8/layout/lProcess1"/>
    <dgm:cxn modelId="{63C03B9F-26F9-4950-A0E9-A878C74FD36C}" type="presParOf" srcId="{EC701158-4140-4024-AF24-3D3391FA3B82}" destId="{26D7C2A8-7F2B-4C8F-B0F4-44071E1D5F78}" srcOrd="7" destOrd="0" presId="urn:microsoft.com/office/officeart/2005/8/layout/lProcess1"/>
    <dgm:cxn modelId="{8437BE59-C13A-417E-B5EE-3D22DE2CF851}" type="presParOf" srcId="{EC701158-4140-4024-AF24-3D3391FA3B82}" destId="{EBD72CB1-52DF-4B27-9450-1DB7AF83658B}" srcOrd="8" destOrd="0" presId="urn:microsoft.com/office/officeart/2005/8/layout/lProcess1"/>
    <dgm:cxn modelId="{8FEF3225-391D-43B3-A53C-7EA2E64D2126}" type="presParOf" srcId="{EC701158-4140-4024-AF24-3D3391FA3B82}" destId="{6D9C24E3-3AA3-4F6C-83A6-33A6FDEA57D3}" srcOrd="9" destOrd="0" presId="urn:microsoft.com/office/officeart/2005/8/layout/lProcess1"/>
    <dgm:cxn modelId="{3CB039EA-7A33-4886-A350-9850ACA4671D}" type="presParOf" srcId="{EC701158-4140-4024-AF24-3D3391FA3B82}" destId="{0315FC02-830B-44B8-A9F2-6B921143E53D}" srcOrd="10"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8E738D8-01FE-41AB-9115-153728015210}" type="doc">
      <dgm:prSet loTypeId="urn:microsoft.com/office/officeart/2005/8/layout/equation2" loCatId="relationship" qsTypeId="urn:microsoft.com/office/officeart/2005/8/quickstyle/3d2" qsCatId="3D" csTypeId="urn:microsoft.com/office/officeart/2005/8/colors/accent3_1" csCatId="accent3" phldr="1"/>
      <dgm:spPr/>
    </dgm:pt>
    <dgm:pt modelId="{A568ECCB-16B0-4862-8378-5220554688A0}">
      <dgm:prSet phldrT="[Tex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dgm:spPr>
      <dgm:t>
        <a:bodyPr/>
        <a:lstStyle/>
        <a:p>
          <a:r>
            <a:rPr lang="en-GB" sz="1400" b="1" dirty="0" smtClean="0">
              <a:latin typeface="Century Gothic" pitchFamily="34" charset="0"/>
              <a:cs typeface="Arial" pitchFamily="34" charset="0"/>
            </a:rPr>
            <a:t>Panel </a:t>
          </a:r>
          <a:r>
            <a:rPr lang="en-GB" sz="1400" b="1" dirty="0" err="1" smtClean="0">
              <a:latin typeface="Tahoma" pitchFamily="34" charset="0"/>
              <a:ea typeface="Tahoma" pitchFamily="34" charset="0"/>
              <a:cs typeface="Tahoma" pitchFamily="34" charset="0"/>
            </a:rPr>
            <a:t>Penilaian</a:t>
          </a:r>
          <a:r>
            <a:rPr lang="en-GB" sz="1400" b="1" dirty="0" smtClean="0">
              <a:latin typeface="Century Gothic" pitchFamily="34" charset="0"/>
              <a:cs typeface="Arial" pitchFamily="34" charset="0"/>
            </a:rPr>
            <a:t> </a:t>
          </a:r>
          <a:r>
            <a:rPr lang="en-GB" sz="1400" b="1" dirty="0" err="1" smtClean="0">
              <a:latin typeface="Century Gothic" pitchFamily="34" charset="0"/>
              <a:cs typeface="Arial" pitchFamily="34" charset="0"/>
            </a:rPr>
            <a:t>Pusat</a:t>
          </a:r>
          <a:r>
            <a:rPr lang="en-GB" sz="1400" b="1" dirty="0" smtClean="0">
              <a:latin typeface="Century Gothic" pitchFamily="34" charset="0"/>
              <a:cs typeface="Arial" pitchFamily="34" charset="0"/>
            </a:rPr>
            <a:t> </a:t>
          </a:r>
          <a:r>
            <a:rPr lang="en-GB" sz="1400" b="1" dirty="0" err="1" smtClean="0">
              <a:latin typeface="Century Gothic" pitchFamily="34" charset="0"/>
              <a:cs typeface="Arial" pitchFamily="34" charset="0"/>
            </a:rPr>
            <a:t>Bertauliah</a:t>
          </a:r>
          <a:r>
            <a:rPr lang="en-GB" sz="1400" b="1" dirty="0" smtClean="0">
              <a:latin typeface="Century Gothic" pitchFamily="34" charset="0"/>
              <a:cs typeface="Arial" pitchFamily="34" charset="0"/>
            </a:rPr>
            <a:t> (PPPB) </a:t>
          </a:r>
          <a:endParaRPr lang="en-US" sz="1400" b="1" dirty="0">
            <a:latin typeface="Century Gothic" pitchFamily="34" charset="0"/>
          </a:endParaRPr>
        </a:p>
      </dgm:t>
    </dgm:pt>
    <dgm:pt modelId="{13FC1B60-C0F8-4F0B-A84B-7CA6216DEC9B}" type="parTrans" cxnId="{BE55D02F-71F0-4361-9E55-4119E87AF7A2}">
      <dgm:prSet/>
      <dgm:spPr/>
      <dgm:t>
        <a:bodyPr/>
        <a:lstStyle/>
        <a:p>
          <a:endParaRPr lang="en-US">
            <a:latin typeface="Century Gothic" pitchFamily="34" charset="0"/>
          </a:endParaRPr>
        </a:p>
      </dgm:t>
    </dgm:pt>
    <dgm:pt modelId="{336C24A4-2B16-41DB-AFD6-714876FDAF09}" type="sibTrans" cxnId="{BE55D02F-71F0-4361-9E55-4119E87AF7A2}">
      <dgm:prSet/>
      <dgm:spPr>
        <a:solidFill>
          <a:schemeClr val="bg1">
            <a:lumMod val="50000"/>
          </a:schemeClr>
        </a:solidFill>
      </dgm:spPr>
      <dgm:t>
        <a:bodyPr/>
        <a:lstStyle/>
        <a:p>
          <a:endParaRPr lang="en-US">
            <a:latin typeface="Century Gothic" pitchFamily="34" charset="0"/>
          </a:endParaRPr>
        </a:p>
      </dgm:t>
    </dgm:pt>
    <dgm:pt modelId="{6C42C16C-4DF7-4A0F-BE78-D98A73E87215}">
      <dgm:prSet phldrT="[Tex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dgm:spPr>
      <dgm:t>
        <a:bodyPr/>
        <a:lstStyle/>
        <a:p>
          <a:r>
            <a:rPr lang="en-GB" sz="1400" b="1" i="1" dirty="0" err="1" smtClean="0">
              <a:latin typeface="Tahoma" pitchFamily="34" charset="0"/>
              <a:ea typeface="Tahoma" pitchFamily="34" charset="0"/>
              <a:cs typeface="Tahoma" pitchFamily="34" charset="0"/>
            </a:rPr>
            <a:t>Jawatankuasa</a:t>
          </a:r>
          <a:r>
            <a:rPr lang="en-GB" sz="1400" b="1" i="1" dirty="0" smtClean="0">
              <a:latin typeface="Tahoma" pitchFamily="34" charset="0"/>
              <a:ea typeface="Tahoma" pitchFamily="34" charset="0"/>
              <a:cs typeface="Tahoma" pitchFamily="34" charset="0"/>
            </a:rPr>
            <a:t> </a:t>
          </a:r>
          <a:r>
            <a:rPr lang="en-GB" sz="1400" b="1" i="1" dirty="0" err="1" smtClean="0">
              <a:latin typeface="Tahoma" pitchFamily="34" charset="0"/>
              <a:ea typeface="Tahoma" pitchFamily="34" charset="0"/>
              <a:cs typeface="Tahoma" pitchFamily="34" charset="0"/>
            </a:rPr>
            <a:t>Penasihat</a:t>
          </a:r>
          <a:r>
            <a:rPr lang="en-GB" sz="1400" b="1" i="1" dirty="0" smtClean="0">
              <a:latin typeface="Tahoma" pitchFamily="34" charset="0"/>
              <a:ea typeface="Tahoma" pitchFamily="34" charset="0"/>
              <a:cs typeface="Tahoma" pitchFamily="34" charset="0"/>
            </a:rPr>
            <a:t> </a:t>
          </a:r>
          <a:r>
            <a:rPr lang="en-GB" sz="1400" b="1" i="1" dirty="0" err="1" smtClean="0">
              <a:latin typeface="Tahoma" pitchFamily="34" charset="0"/>
              <a:ea typeface="Tahoma" pitchFamily="34" charset="0"/>
              <a:cs typeface="Tahoma" pitchFamily="34" charset="0"/>
            </a:rPr>
            <a:t>Teknikal</a:t>
          </a:r>
          <a:r>
            <a:rPr lang="en-GB" sz="1400" b="1" i="1" dirty="0" smtClean="0">
              <a:latin typeface="Tahoma" pitchFamily="34" charset="0"/>
              <a:ea typeface="Tahoma" pitchFamily="34" charset="0"/>
              <a:cs typeface="Tahoma" pitchFamily="34" charset="0"/>
            </a:rPr>
            <a:t> @ Technical Advisory Committee </a:t>
          </a:r>
          <a:r>
            <a:rPr lang="en-GB" sz="1400" b="1" i="0" dirty="0" smtClean="0">
              <a:latin typeface="Tahoma" pitchFamily="34" charset="0"/>
              <a:ea typeface="Tahoma" pitchFamily="34" charset="0"/>
              <a:cs typeface="Tahoma" pitchFamily="34" charset="0"/>
            </a:rPr>
            <a:t>(TAC)</a:t>
          </a:r>
          <a:endParaRPr lang="en-US" sz="1400" b="1" i="0" dirty="0">
            <a:latin typeface="Tahoma" pitchFamily="34" charset="0"/>
            <a:ea typeface="Tahoma" pitchFamily="34" charset="0"/>
            <a:cs typeface="Tahoma" pitchFamily="34" charset="0"/>
          </a:endParaRPr>
        </a:p>
      </dgm:t>
    </dgm:pt>
    <dgm:pt modelId="{8E16AECB-4A1B-4367-8380-3AAAF9350E8B}" type="parTrans" cxnId="{0B6DA742-7060-4B3A-A5D0-2D81964B398C}">
      <dgm:prSet/>
      <dgm:spPr/>
      <dgm:t>
        <a:bodyPr/>
        <a:lstStyle/>
        <a:p>
          <a:endParaRPr lang="en-US">
            <a:latin typeface="Century Gothic" pitchFamily="34" charset="0"/>
          </a:endParaRPr>
        </a:p>
      </dgm:t>
    </dgm:pt>
    <dgm:pt modelId="{B5E1DFD6-719B-45D1-ABB6-6E0B9E52BC30}" type="sibTrans" cxnId="{0B6DA742-7060-4B3A-A5D0-2D81964B398C}">
      <dgm:prSet/>
      <dgm:spPr>
        <a:solidFill>
          <a:schemeClr val="bg1">
            <a:lumMod val="50000"/>
          </a:schemeClr>
        </a:solidFill>
      </dgm:spPr>
      <dgm:t>
        <a:bodyPr/>
        <a:lstStyle/>
        <a:p>
          <a:endParaRPr lang="en-US">
            <a:latin typeface="Century Gothic" pitchFamily="34" charset="0"/>
          </a:endParaRPr>
        </a:p>
      </dgm:t>
    </dgm:pt>
    <dgm:pt modelId="{D5BF9E23-7A2F-45A3-9D07-49132C8CABA5}">
      <dgm:prSet phldrT="[Tex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dgm:spPr>
      <dgm:t>
        <a:bodyPr/>
        <a:lstStyle/>
        <a:p>
          <a:pPr>
            <a:lnSpc>
              <a:spcPct val="100000"/>
            </a:lnSpc>
          </a:pPr>
          <a:r>
            <a:rPr lang="ms-MY" sz="1600" b="1" smtClean="0">
              <a:latin typeface="Tahoma" pitchFamily="34" charset="0"/>
              <a:ea typeface="Tahoma" pitchFamily="34" charset="0"/>
              <a:cs typeface="Tahoma" pitchFamily="34" charset="0"/>
            </a:rPr>
            <a:t>Jawatankuasa Dalaman PB</a:t>
          </a:r>
          <a:endParaRPr lang="en-US" sz="1600" b="1" dirty="0">
            <a:latin typeface="Tahoma" pitchFamily="34" charset="0"/>
            <a:ea typeface="Tahoma" pitchFamily="34" charset="0"/>
            <a:cs typeface="Tahoma" pitchFamily="34" charset="0"/>
          </a:endParaRPr>
        </a:p>
      </dgm:t>
    </dgm:pt>
    <dgm:pt modelId="{747A0612-CBD0-42CE-A013-40BF7FA24B2F}" type="parTrans" cxnId="{E1D851F0-6CF3-43CE-A558-EE73672EE796}">
      <dgm:prSet/>
      <dgm:spPr/>
      <dgm:t>
        <a:bodyPr/>
        <a:lstStyle/>
        <a:p>
          <a:endParaRPr lang="en-US">
            <a:latin typeface="Century Gothic" pitchFamily="34" charset="0"/>
          </a:endParaRPr>
        </a:p>
      </dgm:t>
    </dgm:pt>
    <dgm:pt modelId="{5E73693A-B211-45C2-919F-402A19601374}" type="sibTrans" cxnId="{E1D851F0-6CF3-43CE-A558-EE73672EE796}">
      <dgm:prSet/>
      <dgm:spPr/>
      <dgm:t>
        <a:bodyPr/>
        <a:lstStyle/>
        <a:p>
          <a:endParaRPr lang="en-US">
            <a:latin typeface="Century Gothic" pitchFamily="34" charset="0"/>
          </a:endParaRPr>
        </a:p>
      </dgm:t>
    </dgm:pt>
    <dgm:pt modelId="{6BFB5913-5D7E-46CD-88D7-183B4C69B909}" type="pres">
      <dgm:prSet presAssocID="{18E738D8-01FE-41AB-9115-153728015210}" presName="Name0" presStyleCnt="0">
        <dgm:presLayoutVars>
          <dgm:dir/>
          <dgm:resizeHandles val="exact"/>
        </dgm:presLayoutVars>
      </dgm:prSet>
      <dgm:spPr/>
    </dgm:pt>
    <dgm:pt modelId="{1A064140-2E62-4272-814E-1737EE3B9A69}" type="pres">
      <dgm:prSet presAssocID="{18E738D8-01FE-41AB-9115-153728015210}" presName="vNodes" presStyleCnt="0"/>
      <dgm:spPr/>
    </dgm:pt>
    <dgm:pt modelId="{4CCAC8E8-9608-49F7-9930-084323EE945A}" type="pres">
      <dgm:prSet presAssocID="{A568ECCB-16B0-4862-8378-5220554688A0}" presName="node" presStyleLbl="node1" presStyleIdx="0" presStyleCnt="3" custScaleX="166940" custScaleY="137184">
        <dgm:presLayoutVars>
          <dgm:bulletEnabled val="1"/>
        </dgm:presLayoutVars>
      </dgm:prSet>
      <dgm:spPr/>
      <dgm:t>
        <a:bodyPr/>
        <a:lstStyle/>
        <a:p>
          <a:endParaRPr lang="en-US"/>
        </a:p>
      </dgm:t>
    </dgm:pt>
    <dgm:pt modelId="{CB1EB2A8-3691-4E22-A773-986C10517E7B}" type="pres">
      <dgm:prSet presAssocID="{336C24A4-2B16-41DB-AFD6-714876FDAF09}" presName="spacerT" presStyleCnt="0"/>
      <dgm:spPr/>
    </dgm:pt>
    <dgm:pt modelId="{EB151081-FE4F-4B5F-8868-CC4DF9DEABD2}" type="pres">
      <dgm:prSet presAssocID="{336C24A4-2B16-41DB-AFD6-714876FDAF09}" presName="sibTrans" presStyleLbl="sibTrans2D1" presStyleIdx="0" presStyleCnt="2"/>
      <dgm:spPr/>
      <dgm:t>
        <a:bodyPr/>
        <a:lstStyle/>
        <a:p>
          <a:endParaRPr lang="en-US"/>
        </a:p>
      </dgm:t>
    </dgm:pt>
    <dgm:pt modelId="{5748B9AA-8708-444C-AD8E-C3E7838DBB53}" type="pres">
      <dgm:prSet presAssocID="{336C24A4-2B16-41DB-AFD6-714876FDAF09}" presName="spacerB" presStyleCnt="0"/>
      <dgm:spPr/>
    </dgm:pt>
    <dgm:pt modelId="{E2BEB594-EA20-4A76-9D1C-A72F7319544F}" type="pres">
      <dgm:prSet presAssocID="{6C42C16C-4DF7-4A0F-BE78-D98A73E87215}" presName="node" presStyleLbl="node1" presStyleIdx="1" presStyleCnt="3" custScaleX="186335" custScaleY="172907">
        <dgm:presLayoutVars>
          <dgm:bulletEnabled val="1"/>
        </dgm:presLayoutVars>
      </dgm:prSet>
      <dgm:spPr/>
      <dgm:t>
        <a:bodyPr/>
        <a:lstStyle/>
        <a:p>
          <a:endParaRPr lang="en-US"/>
        </a:p>
      </dgm:t>
    </dgm:pt>
    <dgm:pt modelId="{F85E33B9-EE89-4E27-B2AC-8B8244C40512}" type="pres">
      <dgm:prSet presAssocID="{18E738D8-01FE-41AB-9115-153728015210}" presName="sibTransLast" presStyleLbl="sibTrans2D1" presStyleIdx="1" presStyleCnt="2" custAng="222476" custLinFactNeighborY="-27040"/>
      <dgm:spPr/>
      <dgm:t>
        <a:bodyPr/>
        <a:lstStyle/>
        <a:p>
          <a:endParaRPr lang="en-US"/>
        </a:p>
      </dgm:t>
    </dgm:pt>
    <dgm:pt modelId="{7035FBE7-D2DF-4FBA-B5B4-B9C330F0A27C}" type="pres">
      <dgm:prSet presAssocID="{18E738D8-01FE-41AB-9115-153728015210}" presName="connectorText" presStyleLbl="sibTrans2D1" presStyleIdx="1" presStyleCnt="2"/>
      <dgm:spPr/>
      <dgm:t>
        <a:bodyPr/>
        <a:lstStyle/>
        <a:p>
          <a:endParaRPr lang="en-US"/>
        </a:p>
      </dgm:t>
    </dgm:pt>
    <dgm:pt modelId="{A0BB7B2C-5F20-471E-B43A-89AC22894BCB}" type="pres">
      <dgm:prSet presAssocID="{18E738D8-01FE-41AB-9115-153728015210}" presName="lastNode" presStyleLbl="node1" presStyleIdx="2" presStyleCnt="3" custScaleX="111288" custLinFactNeighborX="-1932" custLinFactNeighborY="-7671">
        <dgm:presLayoutVars>
          <dgm:bulletEnabled val="1"/>
        </dgm:presLayoutVars>
      </dgm:prSet>
      <dgm:spPr/>
      <dgm:t>
        <a:bodyPr/>
        <a:lstStyle/>
        <a:p>
          <a:endParaRPr lang="en-US"/>
        </a:p>
      </dgm:t>
    </dgm:pt>
  </dgm:ptLst>
  <dgm:cxnLst>
    <dgm:cxn modelId="{E1D851F0-6CF3-43CE-A558-EE73672EE796}" srcId="{18E738D8-01FE-41AB-9115-153728015210}" destId="{D5BF9E23-7A2F-45A3-9D07-49132C8CABA5}" srcOrd="2" destOrd="0" parTransId="{747A0612-CBD0-42CE-A013-40BF7FA24B2F}" sibTransId="{5E73693A-B211-45C2-919F-402A19601374}"/>
    <dgm:cxn modelId="{5EAD5F5E-7E91-4A86-BB52-2D40787F7F84}" type="presOf" srcId="{18E738D8-01FE-41AB-9115-153728015210}" destId="{6BFB5913-5D7E-46CD-88D7-183B4C69B909}" srcOrd="0" destOrd="0" presId="urn:microsoft.com/office/officeart/2005/8/layout/equation2"/>
    <dgm:cxn modelId="{DB5EA403-C068-4EAA-B43B-691629B3EA18}" type="presOf" srcId="{D5BF9E23-7A2F-45A3-9D07-49132C8CABA5}" destId="{A0BB7B2C-5F20-471E-B43A-89AC22894BCB}" srcOrd="0" destOrd="0" presId="urn:microsoft.com/office/officeart/2005/8/layout/equation2"/>
    <dgm:cxn modelId="{74AD7741-A124-4926-BE9D-856359FFDD4E}" type="presOf" srcId="{336C24A4-2B16-41DB-AFD6-714876FDAF09}" destId="{EB151081-FE4F-4B5F-8868-CC4DF9DEABD2}" srcOrd="0" destOrd="0" presId="urn:microsoft.com/office/officeart/2005/8/layout/equation2"/>
    <dgm:cxn modelId="{5D901A9F-9460-4013-AF14-296CC3BABE52}" type="presOf" srcId="{B5E1DFD6-719B-45D1-ABB6-6E0B9E52BC30}" destId="{F85E33B9-EE89-4E27-B2AC-8B8244C40512}" srcOrd="0" destOrd="0" presId="urn:microsoft.com/office/officeart/2005/8/layout/equation2"/>
    <dgm:cxn modelId="{61D01208-791D-4A56-AFCC-C9E1210C3EEB}" type="presOf" srcId="{B5E1DFD6-719B-45D1-ABB6-6E0B9E52BC30}" destId="{7035FBE7-D2DF-4FBA-B5B4-B9C330F0A27C}" srcOrd="1" destOrd="0" presId="urn:microsoft.com/office/officeart/2005/8/layout/equation2"/>
    <dgm:cxn modelId="{B6B38966-7356-464D-AF9D-BF8D623501E3}" type="presOf" srcId="{6C42C16C-4DF7-4A0F-BE78-D98A73E87215}" destId="{E2BEB594-EA20-4A76-9D1C-A72F7319544F}" srcOrd="0" destOrd="0" presId="urn:microsoft.com/office/officeart/2005/8/layout/equation2"/>
    <dgm:cxn modelId="{0B6DA742-7060-4B3A-A5D0-2D81964B398C}" srcId="{18E738D8-01FE-41AB-9115-153728015210}" destId="{6C42C16C-4DF7-4A0F-BE78-D98A73E87215}" srcOrd="1" destOrd="0" parTransId="{8E16AECB-4A1B-4367-8380-3AAAF9350E8B}" sibTransId="{B5E1DFD6-719B-45D1-ABB6-6E0B9E52BC30}"/>
    <dgm:cxn modelId="{CCC61944-7064-45C4-A1C1-C579FD314133}" type="presOf" srcId="{A568ECCB-16B0-4862-8378-5220554688A0}" destId="{4CCAC8E8-9608-49F7-9930-084323EE945A}" srcOrd="0" destOrd="0" presId="urn:microsoft.com/office/officeart/2005/8/layout/equation2"/>
    <dgm:cxn modelId="{BE55D02F-71F0-4361-9E55-4119E87AF7A2}" srcId="{18E738D8-01FE-41AB-9115-153728015210}" destId="{A568ECCB-16B0-4862-8378-5220554688A0}" srcOrd="0" destOrd="0" parTransId="{13FC1B60-C0F8-4F0B-A84B-7CA6216DEC9B}" sibTransId="{336C24A4-2B16-41DB-AFD6-714876FDAF09}"/>
    <dgm:cxn modelId="{2829AD87-1DCE-4C5F-98B1-CB55505A431F}" type="presParOf" srcId="{6BFB5913-5D7E-46CD-88D7-183B4C69B909}" destId="{1A064140-2E62-4272-814E-1737EE3B9A69}" srcOrd="0" destOrd="0" presId="urn:microsoft.com/office/officeart/2005/8/layout/equation2"/>
    <dgm:cxn modelId="{552B43A1-B497-4293-8432-59F9DCAF6FE5}" type="presParOf" srcId="{1A064140-2E62-4272-814E-1737EE3B9A69}" destId="{4CCAC8E8-9608-49F7-9930-084323EE945A}" srcOrd="0" destOrd="0" presId="urn:microsoft.com/office/officeart/2005/8/layout/equation2"/>
    <dgm:cxn modelId="{FCB116AA-A92B-401B-997C-E529D94D2150}" type="presParOf" srcId="{1A064140-2E62-4272-814E-1737EE3B9A69}" destId="{CB1EB2A8-3691-4E22-A773-986C10517E7B}" srcOrd="1" destOrd="0" presId="urn:microsoft.com/office/officeart/2005/8/layout/equation2"/>
    <dgm:cxn modelId="{845C7E4A-97B3-4341-8CBA-4F0BBF0BD2A2}" type="presParOf" srcId="{1A064140-2E62-4272-814E-1737EE3B9A69}" destId="{EB151081-FE4F-4B5F-8868-CC4DF9DEABD2}" srcOrd="2" destOrd="0" presId="urn:microsoft.com/office/officeart/2005/8/layout/equation2"/>
    <dgm:cxn modelId="{93AF51FB-A8BF-4840-B6FF-B2EFCFF30222}" type="presParOf" srcId="{1A064140-2E62-4272-814E-1737EE3B9A69}" destId="{5748B9AA-8708-444C-AD8E-C3E7838DBB53}" srcOrd="3" destOrd="0" presId="urn:microsoft.com/office/officeart/2005/8/layout/equation2"/>
    <dgm:cxn modelId="{7EFD8319-C98F-485E-B168-EDFBB19BA44A}" type="presParOf" srcId="{1A064140-2E62-4272-814E-1737EE3B9A69}" destId="{E2BEB594-EA20-4A76-9D1C-A72F7319544F}" srcOrd="4" destOrd="0" presId="urn:microsoft.com/office/officeart/2005/8/layout/equation2"/>
    <dgm:cxn modelId="{57082257-F9E4-458E-85F9-E036D405C5AE}" type="presParOf" srcId="{6BFB5913-5D7E-46CD-88D7-183B4C69B909}" destId="{F85E33B9-EE89-4E27-B2AC-8B8244C40512}" srcOrd="1" destOrd="0" presId="urn:microsoft.com/office/officeart/2005/8/layout/equation2"/>
    <dgm:cxn modelId="{61259180-9FF3-445C-8C9B-14697A99277B}" type="presParOf" srcId="{F85E33B9-EE89-4E27-B2AC-8B8244C40512}" destId="{7035FBE7-D2DF-4FBA-B5B4-B9C330F0A27C}" srcOrd="0" destOrd="0" presId="urn:microsoft.com/office/officeart/2005/8/layout/equation2"/>
    <dgm:cxn modelId="{D2D7D0FE-1539-4F74-A4AB-C87AB9F4A6BA}" type="presParOf" srcId="{6BFB5913-5D7E-46CD-88D7-183B4C69B909}" destId="{A0BB7B2C-5F20-471E-B43A-89AC22894BCB}"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46686237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g4744784b6d_2_75: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1135" name="Google Shape;1135;g4744784b6d_2_7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428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4744784b6d_2_142: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1210" name="Google Shape;1210;g4744784b6d_2_14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086619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6"/>
        <p:cNvGrpSpPr/>
        <p:nvPr/>
      </p:nvGrpSpPr>
      <p:grpSpPr>
        <a:xfrm>
          <a:off x="0" y="0"/>
          <a:ext cx="0" cy="0"/>
          <a:chOff x="0" y="0"/>
          <a:chExt cx="0" cy="0"/>
        </a:xfrm>
      </p:grpSpPr>
      <p:sp>
        <p:nvSpPr>
          <p:cNvPr id="2487" name="Google Shape;2487;g4744784b6d_2_1779: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488" name="Google Shape;2488;g4744784b6d_2_177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911598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1"/>
        <p:cNvGrpSpPr/>
        <p:nvPr/>
      </p:nvGrpSpPr>
      <p:grpSpPr>
        <a:xfrm>
          <a:off x="0" y="0"/>
          <a:ext cx="0" cy="0"/>
          <a:chOff x="0" y="0"/>
          <a:chExt cx="0" cy="0"/>
        </a:xfrm>
      </p:grpSpPr>
      <p:sp>
        <p:nvSpPr>
          <p:cNvPr id="2492" name="Google Shape;2492;g4744784b6d_2_178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93" name="Google Shape;2493;g4744784b6d_2_1783:notes"/>
          <p:cNvSpPr txBox="1">
            <a:spLocks noGrp="1"/>
          </p:cNvSpPr>
          <p:nvPr>
            <p:ph type="body" idx="1"/>
          </p:nvPr>
        </p:nvSpPr>
        <p:spPr>
          <a:xfrm>
            <a:off x="701676" y="4416426"/>
            <a:ext cx="5607050" cy="4183063"/>
          </a:xfrm>
          <a:prstGeom prst="rect">
            <a:avLst/>
          </a:prstGeom>
          <a:noFill/>
          <a:ln>
            <a:noFill/>
          </a:ln>
        </p:spPr>
        <p:txBody>
          <a:bodyPr spcFirstLastPara="1" wrap="square" lIns="93060" tIns="46517" rIns="93060" bIns="46517" anchor="t" anchorCtr="0">
            <a:noAutofit/>
          </a:bodyPr>
          <a:lstStyle/>
          <a:p>
            <a:pPr marL="0" indent="0">
              <a:buNone/>
            </a:pPr>
            <a:endParaRPr sz="1400"/>
          </a:p>
        </p:txBody>
      </p:sp>
      <p:sp>
        <p:nvSpPr>
          <p:cNvPr id="2494" name="Google Shape;2494;g4744784b6d_2_1783: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a:pPr algn="r"/>
              <a:t>102</a:t>
            </a:fld>
            <a:endParaRPr/>
          </a:p>
        </p:txBody>
      </p:sp>
      <p:sp>
        <p:nvSpPr>
          <p:cNvPr id="2495" name="Google Shape;2495;g4744784b6d_2_1783:notes"/>
          <p:cNvSpPr txBox="1">
            <a:spLocks noGrp="1"/>
          </p:cNvSpPr>
          <p:nvPr>
            <p:ph type="dt" idx="10"/>
          </p:nvPr>
        </p:nvSpPr>
        <p:spPr>
          <a:xfrm>
            <a:off x="3970339" y="1"/>
            <a:ext cx="3038475" cy="465138"/>
          </a:xfrm>
          <a:prstGeom prst="rect">
            <a:avLst/>
          </a:prstGeom>
          <a:noFill/>
          <a:ln>
            <a:noFill/>
          </a:ln>
        </p:spPr>
        <p:txBody>
          <a:bodyPr spcFirstLastPara="1" wrap="square" lIns="93060" tIns="46517" rIns="93060" bIns="46517" anchor="t" anchorCtr="0">
            <a:noAutofit/>
          </a:bodyPr>
          <a:lstStyle/>
          <a:p>
            <a:pPr algn="r"/>
            <a:endParaRPr/>
          </a:p>
        </p:txBody>
      </p:sp>
    </p:spTree>
    <p:extLst>
      <p:ext uri="{BB962C8B-B14F-4D97-AF65-F5344CB8AC3E}">
        <p14:creationId xmlns:p14="http://schemas.microsoft.com/office/powerpoint/2010/main" val="16953956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1"/>
        <p:cNvGrpSpPr/>
        <p:nvPr/>
      </p:nvGrpSpPr>
      <p:grpSpPr>
        <a:xfrm>
          <a:off x="0" y="0"/>
          <a:ext cx="0" cy="0"/>
          <a:chOff x="0" y="0"/>
          <a:chExt cx="0" cy="0"/>
        </a:xfrm>
      </p:grpSpPr>
      <p:sp>
        <p:nvSpPr>
          <p:cNvPr id="2502" name="Google Shape;2502;g4744784b6d_2_1792: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503" name="Google Shape;2503;g4744784b6d_2_179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467654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0"/>
        <p:cNvGrpSpPr/>
        <p:nvPr/>
      </p:nvGrpSpPr>
      <p:grpSpPr>
        <a:xfrm>
          <a:off x="0" y="0"/>
          <a:ext cx="0" cy="0"/>
          <a:chOff x="0" y="0"/>
          <a:chExt cx="0" cy="0"/>
        </a:xfrm>
      </p:grpSpPr>
      <p:sp>
        <p:nvSpPr>
          <p:cNvPr id="2531" name="Google Shape;2531;g4744784b6d_2_1820: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532" name="Google Shape;2532;g4744784b6d_2_182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828921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8"/>
        <p:cNvGrpSpPr/>
        <p:nvPr/>
      </p:nvGrpSpPr>
      <p:grpSpPr>
        <a:xfrm>
          <a:off x="0" y="0"/>
          <a:ext cx="0" cy="0"/>
          <a:chOff x="0" y="0"/>
          <a:chExt cx="0" cy="0"/>
        </a:xfrm>
      </p:grpSpPr>
      <p:sp>
        <p:nvSpPr>
          <p:cNvPr id="2539" name="Google Shape;2539;g4744784b6d_2_1827: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540" name="Google Shape;2540;g4744784b6d_2_182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360075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6"/>
        <p:cNvGrpSpPr/>
        <p:nvPr/>
      </p:nvGrpSpPr>
      <p:grpSpPr>
        <a:xfrm>
          <a:off x="0" y="0"/>
          <a:ext cx="0" cy="0"/>
          <a:chOff x="0" y="0"/>
          <a:chExt cx="0" cy="0"/>
        </a:xfrm>
      </p:grpSpPr>
      <p:sp>
        <p:nvSpPr>
          <p:cNvPr id="2547" name="Google Shape;2547;g4744784b6d_2_1834: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548" name="Google Shape;2548;g4744784b6d_2_183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543817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4"/>
        <p:cNvGrpSpPr/>
        <p:nvPr/>
      </p:nvGrpSpPr>
      <p:grpSpPr>
        <a:xfrm>
          <a:off x="0" y="0"/>
          <a:ext cx="0" cy="0"/>
          <a:chOff x="0" y="0"/>
          <a:chExt cx="0" cy="0"/>
        </a:xfrm>
      </p:grpSpPr>
      <p:sp>
        <p:nvSpPr>
          <p:cNvPr id="2555" name="Google Shape;2555;g4744784b6d_2_1841: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556" name="Google Shape;2556;g4744784b6d_2_184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352699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2"/>
        <p:cNvGrpSpPr/>
        <p:nvPr/>
      </p:nvGrpSpPr>
      <p:grpSpPr>
        <a:xfrm>
          <a:off x="0" y="0"/>
          <a:ext cx="0" cy="0"/>
          <a:chOff x="0" y="0"/>
          <a:chExt cx="0" cy="0"/>
        </a:xfrm>
      </p:grpSpPr>
      <p:sp>
        <p:nvSpPr>
          <p:cNvPr id="2563" name="Google Shape;2563;g4744784b6d_2_1848: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564" name="Google Shape;2564;g4744784b6d_2_184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808202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3"/>
        <p:cNvGrpSpPr/>
        <p:nvPr/>
      </p:nvGrpSpPr>
      <p:grpSpPr>
        <a:xfrm>
          <a:off x="0" y="0"/>
          <a:ext cx="0" cy="0"/>
          <a:chOff x="0" y="0"/>
          <a:chExt cx="0" cy="0"/>
        </a:xfrm>
      </p:grpSpPr>
      <p:sp>
        <p:nvSpPr>
          <p:cNvPr id="2574" name="Google Shape;2574;g4744784b6d_2_1858: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575" name="Google Shape;2575;g4744784b6d_2_185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824483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1"/>
        <p:cNvGrpSpPr/>
        <p:nvPr/>
      </p:nvGrpSpPr>
      <p:grpSpPr>
        <a:xfrm>
          <a:off x="0" y="0"/>
          <a:ext cx="0" cy="0"/>
          <a:chOff x="0" y="0"/>
          <a:chExt cx="0" cy="0"/>
        </a:xfrm>
      </p:grpSpPr>
      <p:sp>
        <p:nvSpPr>
          <p:cNvPr id="2582" name="Google Shape;2582;g4744784b6d_2_1865: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583" name="Google Shape;2583;g4744784b6d_2_186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2742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g4744784b6d_2_204: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1273" name="Google Shape;1273;g4744784b6d_2_20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365032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9"/>
        <p:cNvGrpSpPr/>
        <p:nvPr/>
      </p:nvGrpSpPr>
      <p:grpSpPr>
        <a:xfrm>
          <a:off x="0" y="0"/>
          <a:ext cx="0" cy="0"/>
          <a:chOff x="0" y="0"/>
          <a:chExt cx="0" cy="0"/>
        </a:xfrm>
      </p:grpSpPr>
      <p:sp>
        <p:nvSpPr>
          <p:cNvPr id="2590" name="Google Shape;2590;g4744784b6d_2_1872: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591" name="Google Shape;2591;g4744784b6d_2_187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763689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7"/>
        <p:cNvGrpSpPr/>
        <p:nvPr/>
      </p:nvGrpSpPr>
      <p:grpSpPr>
        <a:xfrm>
          <a:off x="0" y="0"/>
          <a:ext cx="0" cy="0"/>
          <a:chOff x="0" y="0"/>
          <a:chExt cx="0" cy="0"/>
        </a:xfrm>
      </p:grpSpPr>
      <p:sp>
        <p:nvSpPr>
          <p:cNvPr id="2598" name="Google Shape;2598;g4744784b6d_2_1879: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599" name="Google Shape;2599;g4744784b6d_2_187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899566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2"/>
        <p:cNvGrpSpPr/>
        <p:nvPr/>
      </p:nvGrpSpPr>
      <p:grpSpPr>
        <a:xfrm>
          <a:off x="0" y="0"/>
          <a:ext cx="0" cy="0"/>
          <a:chOff x="0" y="0"/>
          <a:chExt cx="0" cy="0"/>
        </a:xfrm>
      </p:grpSpPr>
      <p:sp>
        <p:nvSpPr>
          <p:cNvPr id="2603" name="Google Shape;2603;g4744784b6d_2_188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04" name="Google Shape;2604;g4744784b6d_2_1883:notes"/>
          <p:cNvSpPr txBox="1">
            <a:spLocks noGrp="1"/>
          </p:cNvSpPr>
          <p:nvPr>
            <p:ph type="body" idx="1"/>
          </p:nvPr>
        </p:nvSpPr>
        <p:spPr>
          <a:xfrm>
            <a:off x="701676" y="4416426"/>
            <a:ext cx="5607050" cy="4183063"/>
          </a:xfrm>
          <a:prstGeom prst="rect">
            <a:avLst/>
          </a:prstGeom>
          <a:noFill/>
          <a:ln>
            <a:noFill/>
          </a:ln>
        </p:spPr>
        <p:txBody>
          <a:bodyPr spcFirstLastPara="1" wrap="square" lIns="93060" tIns="46517" rIns="93060" bIns="46517" anchor="t" anchorCtr="0">
            <a:noAutofit/>
          </a:bodyPr>
          <a:lstStyle/>
          <a:p>
            <a:pPr marL="0" indent="0">
              <a:buNone/>
            </a:pPr>
            <a:endParaRPr sz="1400"/>
          </a:p>
        </p:txBody>
      </p:sp>
      <p:sp>
        <p:nvSpPr>
          <p:cNvPr id="2605" name="Google Shape;2605;g4744784b6d_2_1883: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a:pPr algn="r"/>
              <a:t>113</a:t>
            </a:fld>
            <a:endParaRPr/>
          </a:p>
        </p:txBody>
      </p:sp>
      <p:sp>
        <p:nvSpPr>
          <p:cNvPr id="2606" name="Google Shape;2606;g4744784b6d_2_1883:notes"/>
          <p:cNvSpPr txBox="1">
            <a:spLocks noGrp="1"/>
          </p:cNvSpPr>
          <p:nvPr>
            <p:ph type="dt" idx="10"/>
          </p:nvPr>
        </p:nvSpPr>
        <p:spPr>
          <a:xfrm>
            <a:off x="3970339" y="1"/>
            <a:ext cx="3038475" cy="465138"/>
          </a:xfrm>
          <a:prstGeom prst="rect">
            <a:avLst/>
          </a:prstGeom>
          <a:noFill/>
          <a:ln>
            <a:noFill/>
          </a:ln>
        </p:spPr>
        <p:txBody>
          <a:bodyPr spcFirstLastPara="1" wrap="square" lIns="93060" tIns="46517" rIns="93060" bIns="46517" anchor="t" anchorCtr="0">
            <a:noAutofit/>
          </a:bodyPr>
          <a:lstStyle/>
          <a:p>
            <a:pPr algn="r"/>
            <a:endParaRPr/>
          </a:p>
        </p:txBody>
      </p:sp>
    </p:spTree>
    <p:extLst>
      <p:ext uri="{BB962C8B-B14F-4D97-AF65-F5344CB8AC3E}">
        <p14:creationId xmlns:p14="http://schemas.microsoft.com/office/powerpoint/2010/main" val="308841144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2"/>
        <p:cNvGrpSpPr/>
        <p:nvPr/>
      </p:nvGrpSpPr>
      <p:grpSpPr>
        <a:xfrm>
          <a:off x="0" y="0"/>
          <a:ext cx="0" cy="0"/>
          <a:chOff x="0" y="0"/>
          <a:chExt cx="0" cy="0"/>
        </a:xfrm>
      </p:grpSpPr>
      <p:sp>
        <p:nvSpPr>
          <p:cNvPr id="2613" name="Google Shape;2613;g4744784b6d_2_189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14" name="Google Shape;2614;g4744784b6d_2_1892:notes"/>
          <p:cNvSpPr txBox="1">
            <a:spLocks noGrp="1"/>
          </p:cNvSpPr>
          <p:nvPr>
            <p:ph type="body" idx="1"/>
          </p:nvPr>
        </p:nvSpPr>
        <p:spPr>
          <a:xfrm>
            <a:off x="701676" y="4416426"/>
            <a:ext cx="5607050" cy="4183063"/>
          </a:xfrm>
          <a:prstGeom prst="rect">
            <a:avLst/>
          </a:prstGeom>
          <a:noFill/>
          <a:ln>
            <a:noFill/>
          </a:ln>
        </p:spPr>
        <p:txBody>
          <a:bodyPr spcFirstLastPara="1" wrap="square" lIns="93060" tIns="46517" rIns="93060" bIns="46517" anchor="t" anchorCtr="0">
            <a:noAutofit/>
          </a:bodyPr>
          <a:lstStyle/>
          <a:p>
            <a:pPr marL="0" indent="0">
              <a:buNone/>
            </a:pPr>
            <a:endParaRPr sz="1400"/>
          </a:p>
        </p:txBody>
      </p:sp>
      <p:sp>
        <p:nvSpPr>
          <p:cNvPr id="2615" name="Google Shape;2615;g4744784b6d_2_1892: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a:pPr algn="r"/>
              <a:t>114</a:t>
            </a:fld>
            <a:endParaRPr/>
          </a:p>
        </p:txBody>
      </p:sp>
      <p:sp>
        <p:nvSpPr>
          <p:cNvPr id="2616" name="Google Shape;2616;g4744784b6d_2_1892:notes"/>
          <p:cNvSpPr txBox="1">
            <a:spLocks noGrp="1"/>
          </p:cNvSpPr>
          <p:nvPr>
            <p:ph type="dt" idx="10"/>
          </p:nvPr>
        </p:nvSpPr>
        <p:spPr>
          <a:xfrm>
            <a:off x="3970339" y="1"/>
            <a:ext cx="3038475" cy="465138"/>
          </a:xfrm>
          <a:prstGeom prst="rect">
            <a:avLst/>
          </a:prstGeom>
          <a:noFill/>
          <a:ln>
            <a:noFill/>
          </a:ln>
        </p:spPr>
        <p:txBody>
          <a:bodyPr spcFirstLastPara="1" wrap="square" lIns="93060" tIns="46517" rIns="93060" bIns="46517" anchor="t" anchorCtr="0">
            <a:noAutofit/>
          </a:bodyPr>
          <a:lstStyle/>
          <a:p>
            <a:pPr algn="r"/>
            <a:endParaRPr/>
          </a:p>
        </p:txBody>
      </p:sp>
    </p:spTree>
    <p:extLst>
      <p:ext uri="{BB962C8B-B14F-4D97-AF65-F5344CB8AC3E}">
        <p14:creationId xmlns:p14="http://schemas.microsoft.com/office/powerpoint/2010/main" val="250791054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2"/>
        <p:cNvGrpSpPr/>
        <p:nvPr/>
      </p:nvGrpSpPr>
      <p:grpSpPr>
        <a:xfrm>
          <a:off x="0" y="0"/>
          <a:ext cx="0" cy="0"/>
          <a:chOff x="0" y="0"/>
          <a:chExt cx="0" cy="0"/>
        </a:xfrm>
      </p:grpSpPr>
      <p:sp>
        <p:nvSpPr>
          <p:cNvPr id="2633" name="Google Shape;2633;g4744784b6d_2_191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34" name="Google Shape;2634;g4744784b6d_2_1911:notes"/>
          <p:cNvSpPr txBox="1">
            <a:spLocks noGrp="1"/>
          </p:cNvSpPr>
          <p:nvPr>
            <p:ph type="body" idx="1"/>
          </p:nvPr>
        </p:nvSpPr>
        <p:spPr>
          <a:xfrm>
            <a:off x="701676" y="4416426"/>
            <a:ext cx="5607050" cy="4183063"/>
          </a:xfrm>
          <a:prstGeom prst="rect">
            <a:avLst/>
          </a:prstGeom>
          <a:noFill/>
          <a:ln>
            <a:noFill/>
          </a:ln>
        </p:spPr>
        <p:txBody>
          <a:bodyPr spcFirstLastPara="1" wrap="square" lIns="93060" tIns="46517" rIns="93060" bIns="46517" anchor="t" anchorCtr="0">
            <a:noAutofit/>
          </a:bodyPr>
          <a:lstStyle/>
          <a:p>
            <a:pPr marL="0" indent="0">
              <a:buNone/>
            </a:pPr>
            <a:endParaRPr sz="1400"/>
          </a:p>
        </p:txBody>
      </p:sp>
      <p:sp>
        <p:nvSpPr>
          <p:cNvPr id="2635" name="Google Shape;2635;g4744784b6d_2_1911: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a:pPr algn="r"/>
              <a:t>115</a:t>
            </a:fld>
            <a:endParaRPr/>
          </a:p>
        </p:txBody>
      </p:sp>
      <p:sp>
        <p:nvSpPr>
          <p:cNvPr id="2636" name="Google Shape;2636;g4744784b6d_2_1911:notes"/>
          <p:cNvSpPr txBox="1">
            <a:spLocks noGrp="1"/>
          </p:cNvSpPr>
          <p:nvPr>
            <p:ph type="dt" idx="10"/>
          </p:nvPr>
        </p:nvSpPr>
        <p:spPr>
          <a:xfrm>
            <a:off x="3970339" y="1"/>
            <a:ext cx="3038475" cy="465138"/>
          </a:xfrm>
          <a:prstGeom prst="rect">
            <a:avLst/>
          </a:prstGeom>
          <a:noFill/>
          <a:ln>
            <a:noFill/>
          </a:ln>
        </p:spPr>
        <p:txBody>
          <a:bodyPr spcFirstLastPara="1" wrap="square" lIns="93060" tIns="46517" rIns="93060" bIns="46517" anchor="t" anchorCtr="0">
            <a:noAutofit/>
          </a:bodyPr>
          <a:lstStyle/>
          <a:p>
            <a:pPr algn="r"/>
            <a:endParaRPr/>
          </a:p>
        </p:txBody>
      </p:sp>
    </p:spTree>
    <p:extLst>
      <p:ext uri="{BB962C8B-B14F-4D97-AF65-F5344CB8AC3E}">
        <p14:creationId xmlns:p14="http://schemas.microsoft.com/office/powerpoint/2010/main" val="423962102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1"/>
        <p:cNvGrpSpPr/>
        <p:nvPr/>
      </p:nvGrpSpPr>
      <p:grpSpPr>
        <a:xfrm>
          <a:off x="0" y="0"/>
          <a:ext cx="0" cy="0"/>
          <a:chOff x="0" y="0"/>
          <a:chExt cx="0" cy="0"/>
        </a:xfrm>
      </p:grpSpPr>
      <p:sp>
        <p:nvSpPr>
          <p:cNvPr id="2642" name="Google Shape;2642;g4744784b6d_2_191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43" name="Google Shape;2643;g4744784b6d_2_1919:notes"/>
          <p:cNvSpPr txBox="1">
            <a:spLocks noGrp="1"/>
          </p:cNvSpPr>
          <p:nvPr>
            <p:ph type="body" idx="1"/>
          </p:nvPr>
        </p:nvSpPr>
        <p:spPr>
          <a:xfrm>
            <a:off x="701676" y="4416426"/>
            <a:ext cx="5607050" cy="4183063"/>
          </a:xfrm>
          <a:prstGeom prst="rect">
            <a:avLst/>
          </a:prstGeom>
          <a:noFill/>
          <a:ln>
            <a:noFill/>
          </a:ln>
        </p:spPr>
        <p:txBody>
          <a:bodyPr spcFirstLastPara="1" wrap="square" lIns="93060" tIns="46517" rIns="93060" bIns="46517" anchor="t" anchorCtr="0">
            <a:noAutofit/>
          </a:bodyPr>
          <a:lstStyle/>
          <a:p>
            <a:pPr marL="0" indent="0">
              <a:buNone/>
            </a:pPr>
            <a:endParaRPr sz="1400"/>
          </a:p>
        </p:txBody>
      </p:sp>
      <p:sp>
        <p:nvSpPr>
          <p:cNvPr id="2644" name="Google Shape;2644;g4744784b6d_2_1919: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a:pPr algn="r"/>
              <a:t>116</a:t>
            </a:fld>
            <a:endParaRPr/>
          </a:p>
        </p:txBody>
      </p:sp>
      <p:sp>
        <p:nvSpPr>
          <p:cNvPr id="2645" name="Google Shape;2645;g4744784b6d_2_1919:notes"/>
          <p:cNvSpPr txBox="1">
            <a:spLocks noGrp="1"/>
          </p:cNvSpPr>
          <p:nvPr>
            <p:ph type="dt" idx="10"/>
          </p:nvPr>
        </p:nvSpPr>
        <p:spPr>
          <a:xfrm>
            <a:off x="3970339" y="1"/>
            <a:ext cx="3038475" cy="465138"/>
          </a:xfrm>
          <a:prstGeom prst="rect">
            <a:avLst/>
          </a:prstGeom>
          <a:noFill/>
          <a:ln>
            <a:noFill/>
          </a:ln>
        </p:spPr>
        <p:txBody>
          <a:bodyPr spcFirstLastPara="1" wrap="square" lIns="93060" tIns="46517" rIns="93060" bIns="46517" anchor="t" anchorCtr="0">
            <a:noAutofit/>
          </a:bodyPr>
          <a:lstStyle/>
          <a:p>
            <a:pPr algn="r"/>
            <a:endParaRPr/>
          </a:p>
        </p:txBody>
      </p:sp>
    </p:spTree>
    <p:extLst>
      <p:ext uri="{BB962C8B-B14F-4D97-AF65-F5344CB8AC3E}">
        <p14:creationId xmlns:p14="http://schemas.microsoft.com/office/powerpoint/2010/main" val="94722134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0"/>
        <p:cNvGrpSpPr/>
        <p:nvPr/>
      </p:nvGrpSpPr>
      <p:grpSpPr>
        <a:xfrm>
          <a:off x="0" y="0"/>
          <a:ext cx="0" cy="0"/>
          <a:chOff x="0" y="0"/>
          <a:chExt cx="0" cy="0"/>
        </a:xfrm>
      </p:grpSpPr>
      <p:sp>
        <p:nvSpPr>
          <p:cNvPr id="2651" name="Google Shape;2651;g4744784b6d_2_192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52" name="Google Shape;2652;g4744784b6d_2_1927:notes"/>
          <p:cNvSpPr txBox="1">
            <a:spLocks noGrp="1"/>
          </p:cNvSpPr>
          <p:nvPr>
            <p:ph type="body" idx="1"/>
          </p:nvPr>
        </p:nvSpPr>
        <p:spPr>
          <a:xfrm>
            <a:off x="701676" y="4416426"/>
            <a:ext cx="5607050" cy="4183063"/>
          </a:xfrm>
          <a:prstGeom prst="rect">
            <a:avLst/>
          </a:prstGeom>
          <a:noFill/>
          <a:ln>
            <a:noFill/>
          </a:ln>
        </p:spPr>
        <p:txBody>
          <a:bodyPr spcFirstLastPara="1" wrap="square" lIns="93060" tIns="46517" rIns="93060" bIns="46517" anchor="t" anchorCtr="0">
            <a:noAutofit/>
          </a:bodyPr>
          <a:lstStyle/>
          <a:p>
            <a:pPr marL="0" indent="0">
              <a:buNone/>
            </a:pPr>
            <a:endParaRPr sz="1400"/>
          </a:p>
        </p:txBody>
      </p:sp>
      <p:sp>
        <p:nvSpPr>
          <p:cNvPr id="2653" name="Google Shape;2653;g4744784b6d_2_1927: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a:pPr algn="r"/>
              <a:t>117</a:t>
            </a:fld>
            <a:endParaRPr/>
          </a:p>
        </p:txBody>
      </p:sp>
      <p:sp>
        <p:nvSpPr>
          <p:cNvPr id="2654" name="Google Shape;2654;g4744784b6d_2_1927:notes"/>
          <p:cNvSpPr txBox="1">
            <a:spLocks noGrp="1"/>
          </p:cNvSpPr>
          <p:nvPr>
            <p:ph type="dt" idx="10"/>
          </p:nvPr>
        </p:nvSpPr>
        <p:spPr>
          <a:xfrm>
            <a:off x="3970339" y="1"/>
            <a:ext cx="3038475" cy="465138"/>
          </a:xfrm>
          <a:prstGeom prst="rect">
            <a:avLst/>
          </a:prstGeom>
          <a:noFill/>
          <a:ln>
            <a:noFill/>
          </a:ln>
        </p:spPr>
        <p:txBody>
          <a:bodyPr spcFirstLastPara="1" wrap="square" lIns="93060" tIns="46517" rIns="93060" bIns="46517" anchor="t" anchorCtr="0">
            <a:noAutofit/>
          </a:bodyPr>
          <a:lstStyle/>
          <a:p>
            <a:pPr algn="r"/>
            <a:endParaRPr/>
          </a:p>
        </p:txBody>
      </p:sp>
    </p:spTree>
    <p:extLst>
      <p:ext uri="{BB962C8B-B14F-4D97-AF65-F5344CB8AC3E}">
        <p14:creationId xmlns:p14="http://schemas.microsoft.com/office/powerpoint/2010/main" val="365635030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9"/>
        <p:cNvGrpSpPr/>
        <p:nvPr/>
      </p:nvGrpSpPr>
      <p:grpSpPr>
        <a:xfrm>
          <a:off x="0" y="0"/>
          <a:ext cx="0" cy="0"/>
          <a:chOff x="0" y="0"/>
          <a:chExt cx="0" cy="0"/>
        </a:xfrm>
      </p:grpSpPr>
      <p:sp>
        <p:nvSpPr>
          <p:cNvPr id="2660" name="Google Shape;2660;g4744784b6d_2_193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61" name="Google Shape;2661;g4744784b6d_2_1935:notes"/>
          <p:cNvSpPr txBox="1">
            <a:spLocks noGrp="1"/>
          </p:cNvSpPr>
          <p:nvPr>
            <p:ph type="body" idx="1"/>
          </p:nvPr>
        </p:nvSpPr>
        <p:spPr>
          <a:xfrm>
            <a:off x="701676" y="4416426"/>
            <a:ext cx="5607050" cy="4183063"/>
          </a:xfrm>
          <a:prstGeom prst="rect">
            <a:avLst/>
          </a:prstGeom>
          <a:noFill/>
          <a:ln>
            <a:noFill/>
          </a:ln>
        </p:spPr>
        <p:txBody>
          <a:bodyPr spcFirstLastPara="1" wrap="square" lIns="93060" tIns="46517" rIns="93060" bIns="46517" anchor="t" anchorCtr="0">
            <a:noAutofit/>
          </a:bodyPr>
          <a:lstStyle/>
          <a:p>
            <a:pPr marL="0" indent="0">
              <a:buNone/>
            </a:pPr>
            <a:endParaRPr sz="1400"/>
          </a:p>
        </p:txBody>
      </p:sp>
      <p:sp>
        <p:nvSpPr>
          <p:cNvPr id="2662" name="Google Shape;2662;g4744784b6d_2_1935: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a:pPr algn="r"/>
              <a:t>118</a:t>
            </a:fld>
            <a:endParaRPr/>
          </a:p>
        </p:txBody>
      </p:sp>
      <p:sp>
        <p:nvSpPr>
          <p:cNvPr id="2663" name="Google Shape;2663;g4744784b6d_2_1935:notes"/>
          <p:cNvSpPr txBox="1">
            <a:spLocks noGrp="1"/>
          </p:cNvSpPr>
          <p:nvPr>
            <p:ph type="dt" idx="10"/>
          </p:nvPr>
        </p:nvSpPr>
        <p:spPr>
          <a:xfrm>
            <a:off x="3970339" y="1"/>
            <a:ext cx="3038475" cy="465138"/>
          </a:xfrm>
          <a:prstGeom prst="rect">
            <a:avLst/>
          </a:prstGeom>
          <a:noFill/>
          <a:ln>
            <a:noFill/>
          </a:ln>
        </p:spPr>
        <p:txBody>
          <a:bodyPr spcFirstLastPara="1" wrap="square" lIns="93060" tIns="46517" rIns="93060" bIns="46517" anchor="t" anchorCtr="0">
            <a:noAutofit/>
          </a:bodyPr>
          <a:lstStyle/>
          <a:p>
            <a:pPr algn="r"/>
            <a:endParaRPr/>
          </a:p>
        </p:txBody>
      </p:sp>
    </p:spTree>
    <p:extLst>
      <p:ext uri="{BB962C8B-B14F-4D97-AF65-F5344CB8AC3E}">
        <p14:creationId xmlns:p14="http://schemas.microsoft.com/office/powerpoint/2010/main" val="17448630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8"/>
        <p:cNvGrpSpPr/>
        <p:nvPr/>
      </p:nvGrpSpPr>
      <p:grpSpPr>
        <a:xfrm>
          <a:off x="0" y="0"/>
          <a:ext cx="0" cy="0"/>
          <a:chOff x="0" y="0"/>
          <a:chExt cx="0" cy="0"/>
        </a:xfrm>
      </p:grpSpPr>
      <p:sp>
        <p:nvSpPr>
          <p:cNvPr id="2669" name="Google Shape;2669;g4744784b6d_2_194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70" name="Google Shape;2670;g4744784b6d_2_1943:notes"/>
          <p:cNvSpPr txBox="1">
            <a:spLocks noGrp="1"/>
          </p:cNvSpPr>
          <p:nvPr>
            <p:ph type="body" idx="1"/>
          </p:nvPr>
        </p:nvSpPr>
        <p:spPr>
          <a:xfrm>
            <a:off x="701676" y="4416426"/>
            <a:ext cx="5607050" cy="4183063"/>
          </a:xfrm>
          <a:prstGeom prst="rect">
            <a:avLst/>
          </a:prstGeom>
          <a:noFill/>
          <a:ln>
            <a:noFill/>
          </a:ln>
        </p:spPr>
        <p:txBody>
          <a:bodyPr spcFirstLastPara="1" wrap="square" lIns="93060" tIns="46517" rIns="93060" bIns="46517" anchor="t" anchorCtr="0">
            <a:noAutofit/>
          </a:bodyPr>
          <a:lstStyle/>
          <a:p>
            <a:pPr marL="0" indent="0">
              <a:buNone/>
            </a:pPr>
            <a:endParaRPr sz="1400"/>
          </a:p>
        </p:txBody>
      </p:sp>
      <p:sp>
        <p:nvSpPr>
          <p:cNvPr id="2671" name="Google Shape;2671;g4744784b6d_2_1943: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a:pPr algn="r"/>
              <a:t>119</a:t>
            </a:fld>
            <a:endParaRPr/>
          </a:p>
        </p:txBody>
      </p:sp>
      <p:sp>
        <p:nvSpPr>
          <p:cNvPr id="2672" name="Google Shape;2672;g4744784b6d_2_1943:notes"/>
          <p:cNvSpPr txBox="1">
            <a:spLocks noGrp="1"/>
          </p:cNvSpPr>
          <p:nvPr>
            <p:ph type="dt" idx="10"/>
          </p:nvPr>
        </p:nvSpPr>
        <p:spPr>
          <a:xfrm>
            <a:off x="3970339" y="1"/>
            <a:ext cx="3038475" cy="465138"/>
          </a:xfrm>
          <a:prstGeom prst="rect">
            <a:avLst/>
          </a:prstGeom>
          <a:noFill/>
          <a:ln>
            <a:noFill/>
          </a:ln>
        </p:spPr>
        <p:txBody>
          <a:bodyPr spcFirstLastPara="1" wrap="square" lIns="93060" tIns="46517" rIns="93060" bIns="46517" anchor="t" anchorCtr="0">
            <a:noAutofit/>
          </a:bodyPr>
          <a:lstStyle/>
          <a:p>
            <a:pPr algn="r"/>
            <a:endParaRPr/>
          </a:p>
        </p:txBody>
      </p:sp>
    </p:spTree>
    <p:extLst>
      <p:ext uri="{BB962C8B-B14F-4D97-AF65-F5344CB8AC3E}">
        <p14:creationId xmlns:p14="http://schemas.microsoft.com/office/powerpoint/2010/main" val="341431483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5"/>
        <p:cNvGrpSpPr/>
        <p:nvPr/>
      </p:nvGrpSpPr>
      <p:grpSpPr>
        <a:xfrm>
          <a:off x="0" y="0"/>
          <a:ext cx="0" cy="0"/>
          <a:chOff x="0" y="0"/>
          <a:chExt cx="0" cy="0"/>
        </a:xfrm>
      </p:grpSpPr>
      <p:sp>
        <p:nvSpPr>
          <p:cNvPr id="2686" name="Google Shape;2686;g4744784b6d_2_1959: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687" name="Google Shape;2687;g4744784b6d_2_195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9440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Google Shape;1294;g4744784b6d_2_225: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1295" name="Google Shape;1295;g4744784b6d_2_22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698939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3"/>
        <p:cNvGrpSpPr/>
        <p:nvPr/>
      </p:nvGrpSpPr>
      <p:grpSpPr>
        <a:xfrm>
          <a:off x="0" y="0"/>
          <a:ext cx="0" cy="0"/>
          <a:chOff x="0" y="0"/>
          <a:chExt cx="0" cy="0"/>
        </a:xfrm>
      </p:grpSpPr>
      <p:sp>
        <p:nvSpPr>
          <p:cNvPr id="2694" name="Google Shape;2694;g4744784b6d_2_1966: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695" name="Google Shape;2695;g4744784b6d_2_196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23602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1"/>
        <p:cNvGrpSpPr/>
        <p:nvPr/>
      </p:nvGrpSpPr>
      <p:grpSpPr>
        <a:xfrm>
          <a:off x="0" y="0"/>
          <a:ext cx="0" cy="0"/>
          <a:chOff x="0" y="0"/>
          <a:chExt cx="0" cy="0"/>
        </a:xfrm>
      </p:grpSpPr>
      <p:sp>
        <p:nvSpPr>
          <p:cNvPr id="2702" name="Google Shape;2702;g4744784b6d_2_1973: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703" name="Google Shape;2703;g4744784b6d_2_197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855588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9"/>
        <p:cNvGrpSpPr/>
        <p:nvPr/>
      </p:nvGrpSpPr>
      <p:grpSpPr>
        <a:xfrm>
          <a:off x="0" y="0"/>
          <a:ext cx="0" cy="0"/>
          <a:chOff x="0" y="0"/>
          <a:chExt cx="0" cy="0"/>
        </a:xfrm>
      </p:grpSpPr>
      <p:sp>
        <p:nvSpPr>
          <p:cNvPr id="2710" name="Google Shape;2710;g4744784b6d_2_1980: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711" name="Google Shape;2711;g4744784b6d_2_198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813805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5"/>
        <p:cNvGrpSpPr/>
        <p:nvPr/>
      </p:nvGrpSpPr>
      <p:grpSpPr>
        <a:xfrm>
          <a:off x="0" y="0"/>
          <a:ext cx="0" cy="0"/>
          <a:chOff x="0" y="0"/>
          <a:chExt cx="0" cy="0"/>
        </a:xfrm>
      </p:grpSpPr>
      <p:sp>
        <p:nvSpPr>
          <p:cNvPr id="2716" name="Google Shape;2716;g4744784b6d_2_1985: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717" name="Google Shape;2717;g4744784b6d_2_198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496796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1"/>
        <p:cNvGrpSpPr/>
        <p:nvPr/>
      </p:nvGrpSpPr>
      <p:grpSpPr>
        <a:xfrm>
          <a:off x="0" y="0"/>
          <a:ext cx="0" cy="0"/>
          <a:chOff x="0" y="0"/>
          <a:chExt cx="0" cy="0"/>
        </a:xfrm>
      </p:grpSpPr>
      <p:sp>
        <p:nvSpPr>
          <p:cNvPr id="2722" name="Google Shape;2722;g4744784b6d_2_1990: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723" name="Google Shape;2723;g4744784b6d_2_199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989411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2"/>
        <p:cNvGrpSpPr/>
        <p:nvPr/>
      </p:nvGrpSpPr>
      <p:grpSpPr>
        <a:xfrm>
          <a:off x="0" y="0"/>
          <a:ext cx="0" cy="0"/>
          <a:chOff x="0" y="0"/>
          <a:chExt cx="0" cy="0"/>
        </a:xfrm>
      </p:grpSpPr>
      <p:sp>
        <p:nvSpPr>
          <p:cNvPr id="2743" name="Google Shape;2743;g4744784b6d_2_2010: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sz="1200"/>
              <a:pPr algn="r"/>
              <a:t>126</a:t>
            </a:fld>
            <a:endParaRPr sz="1200"/>
          </a:p>
        </p:txBody>
      </p:sp>
      <p:sp>
        <p:nvSpPr>
          <p:cNvPr id="2744" name="Google Shape;2744;g4744784b6d_2_2010:notes"/>
          <p:cNvSpPr>
            <a:spLocks noGrp="1" noRot="1" noChangeAspect="1"/>
          </p:cNvSpPr>
          <p:nvPr>
            <p:ph type="sldImg" idx="2"/>
          </p:nvPr>
        </p:nvSpPr>
        <p:spPr>
          <a:xfrm>
            <a:off x="1181100" y="706438"/>
            <a:ext cx="4648200" cy="34861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745" name="Google Shape;2745;g4744784b6d_2_2010:notes"/>
          <p:cNvSpPr txBox="1">
            <a:spLocks noGrp="1"/>
          </p:cNvSpPr>
          <p:nvPr>
            <p:ph type="body" idx="1"/>
          </p:nvPr>
        </p:nvSpPr>
        <p:spPr>
          <a:xfrm>
            <a:off x="702663" y="4415790"/>
            <a:ext cx="5606697" cy="4181767"/>
          </a:xfrm>
          <a:prstGeom prst="rect">
            <a:avLst/>
          </a:prstGeom>
          <a:noFill/>
          <a:ln>
            <a:noFill/>
          </a:ln>
        </p:spPr>
        <p:txBody>
          <a:bodyPr spcFirstLastPara="1" wrap="square" lIns="93060" tIns="46517" rIns="93060" bIns="46517" anchor="ctr" anchorCtr="0">
            <a:noAutofit/>
          </a:bodyPr>
          <a:lstStyle/>
          <a:p>
            <a:pPr marL="0" indent="0">
              <a:buNone/>
            </a:pPr>
            <a:r>
              <a:rPr lang="en" sz="1400"/>
              <a:t>Sistem perantisan – PB JPK yang menjalankan program latihan dengan menggunakan modul PSMB </a:t>
            </a:r>
            <a:endParaRPr sz="1400"/>
          </a:p>
          <a:p>
            <a:pPr marL="0" indent="-77648">
              <a:spcBef>
                <a:spcPts val="408"/>
              </a:spcBef>
              <a:buClr>
                <a:schemeClr val="dk1"/>
              </a:buClr>
              <a:buSzPts val="1200"/>
              <a:buFont typeface="Arial"/>
              <a:buChar char="-"/>
            </a:pPr>
            <a:r>
              <a:rPr lang="en" sz="1400"/>
              <a:t>On job &amp; off job* </a:t>
            </a:r>
            <a:endParaRPr sz="1400"/>
          </a:p>
          <a:p>
            <a:pPr marL="0" indent="-77648">
              <a:spcBef>
                <a:spcPts val="408"/>
              </a:spcBef>
              <a:buClr>
                <a:schemeClr val="dk1"/>
              </a:buClr>
              <a:buSzPts val="1200"/>
              <a:buFont typeface="Arial"/>
              <a:buChar char="-"/>
            </a:pPr>
            <a:r>
              <a:rPr lang="en" sz="1400"/>
              <a:t>NDT : non-destructive test – RM 300 per tahap, 5 tahun renew, 10 tahun verifikasi (persijilan semula – ujian amali)</a:t>
            </a:r>
            <a:endParaRPr sz="1400"/>
          </a:p>
          <a:p>
            <a:pPr marL="0" indent="-77648">
              <a:spcBef>
                <a:spcPts val="408"/>
              </a:spcBef>
              <a:buClr>
                <a:schemeClr val="dk1"/>
              </a:buClr>
              <a:buSzPts val="1200"/>
              <a:buFont typeface="Arial"/>
              <a:buChar char="-"/>
            </a:pPr>
            <a:r>
              <a:rPr lang="en" sz="1400"/>
              <a:t>Contoh : PT (penetration test) / MT (magnetic test) / RT (radiography test) dll – SIRIM / TATI / MINT (Malaysia Institute of Nucleur Technology) &amp; ITC Skills Training Institute (Puchong)</a:t>
            </a:r>
            <a:endParaRPr sz="1400"/>
          </a:p>
        </p:txBody>
      </p:sp>
    </p:spTree>
    <p:extLst>
      <p:ext uri="{BB962C8B-B14F-4D97-AF65-F5344CB8AC3E}">
        <p14:creationId xmlns:p14="http://schemas.microsoft.com/office/powerpoint/2010/main" val="15297541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0"/>
        <p:cNvGrpSpPr/>
        <p:nvPr/>
      </p:nvGrpSpPr>
      <p:grpSpPr>
        <a:xfrm>
          <a:off x="0" y="0"/>
          <a:ext cx="0" cy="0"/>
          <a:chOff x="0" y="0"/>
          <a:chExt cx="0" cy="0"/>
        </a:xfrm>
      </p:grpSpPr>
      <p:sp>
        <p:nvSpPr>
          <p:cNvPr id="2761" name="Google Shape;2761;g4744784b6d_2_2027: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762" name="Google Shape;2762;g4744784b6d_2_202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307730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5"/>
        <p:cNvGrpSpPr/>
        <p:nvPr/>
      </p:nvGrpSpPr>
      <p:grpSpPr>
        <a:xfrm>
          <a:off x="0" y="0"/>
          <a:ext cx="0" cy="0"/>
          <a:chOff x="0" y="0"/>
          <a:chExt cx="0" cy="0"/>
        </a:xfrm>
      </p:grpSpPr>
      <p:sp>
        <p:nvSpPr>
          <p:cNvPr id="2786" name="Google Shape;2786;g4744784b6d_2_205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87" name="Google Shape;2787;g4744784b6d_2_2051:notes"/>
          <p:cNvSpPr txBox="1">
            <a:spLocks noGrp="1"/>
          </p:cNvSpPr>
          <p:nvPr>
            <p:ph type="body" idx="1"/>
          </p:nvPr>
        </p:nvSpPr>
        <p:spPr>
          <a:xfrm>
            <a:off x="701676" y="4416426"/>
            <a:ext cx="5607050" cy="4183063"/>
          </a:xfrm>
          <a:prstGeom prst="rect">
            <a:avLst/>
          </a:prstGeom>
          <a:noFill/>
          <a:ln>
            <a:noFill/>
          </a:ln>
        </p:spPr>
        <p:txBody>
          <a:bodyPr spcFirstLastPara="1" wrap="square" lIns="93060" tIns="46517" rIns="93060" bIns="46517" anchor="t" anchorCtr="0">
            <a:noAutofit/>
          </a:bodyPr>
          <a:lstStyle/>
          <a:p>
            <a:pPr marL="0" indent="0">
              <a:buNone/>
            </a:pPr>
            <a:endParaRPr sz="1400"/>
          </a:p>
        </p:txBody>
      </p:sp>
      <p:sp>
        <p:nvSpPr>
          <p:cNvPr id="2788" name="Google Shape;2788;g4744784b6d_2_2051: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sz="1200">
                <a:solidFill>
                  <a:schemeClr val="dk1"/>
                </a:solidFill>
              </a:rPr>
              <a:pPr algn="r"/>
              <a:t>128</a:t>
            </a:fld>
            <a:endParaRPr sz="1200">
              <a:solidFill>
                <a:schemeClr val="dk1"/>
              </a:solidFill>
            </a:endParaRPr>
          </a:p>
        </p:txBody>
      </p:sp>
    </p:spTree>
    <p:extLst>
      <p:ext uri="{BB962C8B-B14F-4D97-AF65-F5344CB8AC3E}">
        <p14:creationId xmlns:p14="http://schemas.microsoft.com/office/powerpoint/2010/main" val="77253079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4"/>
        <p:cNvGrpSpPr/>
        <p:nvPr/>
      </p:nvGrpSpPr>
      <p:grpSpPr>
        <a:xfrm>
          <a:off x="0" y="0"/>
          <a:ext cx="0" cy="0"/>
          <a:chOff x="0" y="0"/>
          <a:chExt cx="0" cy="0"/>
        </a:xfrm>
      </p:grpSpPr>
      <p:sp>
        <p:nvSpPr>
          <p:cNvPr id="2825" name="Google Shape;2825;g4744784b6d_2_2089: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826" name="Google Shape;2826;g4744784b6d_2_208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754097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7"/>
        <p:cNvGrpSpPr/>
        <p:nvPr/>
      </p:nvGrpSpPr>
      <p:grpSpPr>
        <a:xfrm>
          <a:off x="0" y="0"/>
          <a:ext cx="0" cy="0"/>
          <a:chOff x="0" y="0"/>
          <a:chExt cx="0" cy="0"/>
        </a:xfrm>
      </p:grpSpPr>
      <p:sp>
        <p:nvSpPr>
          <p:cNvPr id="2838" name="Google Shape;2838;g4744784b6d_2_2101: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sz="1200">
                <a:solidFill>
                  <a:schemeClr val="dk1"/>
                </a:solidFill>
              </a:rPr>
              <a:pPr algn="r"/>
              <a:t>130</a:t>
            </a:fld>
            <a:endParaRPr sz="1200">
              <a:solidFill>
                <a:schemeClr val="dk1"/>
              </a:solidFill>
            </a:endParaRPr>
          </a:p>
        </p:txBody>
      </p:sp>
      <p:sp>
        <p:nvSpPr>
          <p:cNvPr id="2839" name="Google Shape;2839;g4744784b6d_2_2101:notes"/>
          <p:cNvSpPr txBox="1"/>
          <p:nvPr/>
        </p:nvSpPr>
        <p:spPr>
          <a:xfrm>
            <a:off x="0" y="0"/>
            <a:ext cx="1623" cy="1614"/>
          </a:xfrm>
          <a:prstGeom prst="rect">
            <a:avLst/>
          </a:prstGeom>
          <a:noFill/>
          <a:ln>
            <a:noFill/>
          </a:ln>
        </p:spPr>
        <p:txBody>
          <a:bodyPr spcFirstLastPara="1" wrap="square" lIns="91583" tIns="45779" rIns="91583" bIns="45779" anchor="t" anchorCtr="0">
            <a:noAutofit/>
          </a:bodyPr>
          <a:lstStyle/>
          <a:p>
            <a:fld id="{00000000-1234-1234-1234-123412341234}" type="slidenum">
              <a:rPr lang="en">
                <a:latin typeface="Calibri"/>
                <a:ea typeface="Calibri"/>
                <a:cs typeface="Calibri"/>
                <a:sym typeface="Calibri"/>
              </a:rPr>
              <a:pPr/>
              <a:t>130</a:t>
            </a:fld>
            <a:endParaRPr>
              <a:latin typeface="Calibri"/>
              <a:ea typeface="Calibri"/>
              <a:cs typeface="Calibri"/>
              <a:sym typeface="Calibri"/>
            </a:endParaRPr>
          </a:p>
        </p:txBody>
      </p:sp>
      <p:sp>
        <p:nvSpPr>
          <p:cNvPr id="2840" name="Google Shape;2840;g4744784b6d_2_2101:notes"/>
          <p:cNvSpPr>
            <a:spLocks noGrp="1" noRot="1" noChangeAspect="1"/>
          </p:cNvSpPr>
          <p:nvPr>
            <p:ph type="sldImg" idx="2"/>
          </p:nvPr>
        </p:nvSpPr>
        <p:spPr>
          <a:xfrm>
            <a:off x="0" y="0"/>
            <a:ext cx="1588" cy="15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841" name="Google Shape;2841;g4744784b6d_2_2101:notes"/>
          <p:cNvSpPr txBox="1">
            <a:spLocks noGrp="1"/>
          </p:cNvSpPr>
          <p:nvPr>
            <p:ph type="body" idx="1"/>
          </p:nvPr>
        </p:nvSpPr>
        <p:spPr>
          <a:xfrm>
            <a:off x="0" y="0"/>
            <a:ext cx="1623" cy="1614"/>
          </a:xfrm>
          <a:prstGeom prst="rect">
            <a:avLst/>
          </a:prstGeom>
          <a:noFill/>
          <a:ln>
            <a:noFill/>
          </a:ln>
        </p:spPr>
        <p:txBody>
          <a:bodyPr spcFirstLastPara="1" wrap="square" lIns="93060" tIns="46517" rIns="93060" bIns="46517" anchor="ctr" anchorCtr="0">
            <a:noAutofit/>
          </a:bodyPr>
          <a:lstStyle/>
          <a:p>
            <a:pPr marL="0" indent="0">
              <a:buNone/>
            </a:pPr>
            <a:endParaRPr sz="2000"/>
          </a:p>
        </p:txBody>
      </p:sp>
    </p:spTree>
    <p:extLst>
      <p:ext uri="{BB962C8B-B14F-4D97-AF65-F5344CB8AC3E}">
        <p14:creationId xmlns:p14="http://schemas.microsoft.com/office/powerpoint/2010/main" val="3261418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4744784b6d_2_235: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1306" name="Google Shape;1306;g4744784b6d_2_23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741069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2"/>
        <p:cNvGrpSpPr/>
        <p:nvPr/>
      </p:nvGrpSpPr>
      <p:grpSpPr>
        <a:xfrm>
          <a:off x="0" y="0"/>
          <a:ext cx="0" cy="0"/>
          <a:chOff x="0" y="0"/>
          <a:chExt cx="0" cy="0"/>
        </a:xfrm>
      </p:grpSpPr>
      <p:sp>
        <p:nvSpPr>
          <p:cNvPr id="2853" name="Google Shape;2853;g4744784b6d_2_211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54" name="Google Shape;2854;g4744784b6d_2_2115:notes"/>
          <p:cNvSpPr txBox="1">
            <a:spLocks noGrp="1"/>
          </p:cNvSpPr>
          <p:nvPr>
            <p:ph type="body" idx="1"/>
          </p:nvPr>
        </p:nvSpPr>
        <p:spPr>
          <a:xfrm>
            <a:off x="701676" y="4416426"/>
            <a:ext cx="5607050" cy="4183063"/>
          </a:xfrm>
          <a:prstGeom prst="rect">
            <a:avLst/>
          </a:prstGeom>
          <a:noFill/>
          <a:ln>
            <a:noFill/>
          </a:ln>
        </p:spPr>
        <p:txBody>
          <a:bodyPr spcFirstLastPara="1" wrap="square" lIns="93060" tIns="46517" rIns="93060" bIns="46517" anchor="t" anchorCtr="0">
            <a:noAutofit/>
          </a:bodyPr>
          <a:lstStyle/>
          <a:p>
            <a:pPr marL="0" indent="0">
              <a:buNone/>
            </a:pPr>
            <a:endParaRPr sz="1400"/>
          </a:p>
        </p:txBody>
      </p:sp>
      <p:sp>
        <p:nvSpPr>
          <p:cNvPr id="2855" name="Google Shape;2855;g4744784b6d_2_2115:notes"/>
          <p:cNvSpPr txBox="1">
            <a:spLocks noGrp="1"/>
          </p:cNvSpPr>
          <p:nvPr>
            <p:ph type="dt" idx="10"/>
          </p:nvPr>
        </p:nvSpPr>
        <p:spPr>
          <a:xfrm>
            <a:off x="3970339" y="1"/>
            <a:ext cx="3038475" cy="465138"/>
          </a:xfrm>
          <a:prstGeom prst="rect">
            <a:avLst/>
          </a:prstGeom>
          <a:noFill/>
          <a:ln>
            <a:noFill/>
          </a:ln>
        </p:spPr>
        <p:txBody>
          <a:bodyPr spcFirstLastPara="1" wrap="square" lIns="93060" tIns="46517" rIns="93060" bIns="46517" anchor="t" anchorCtr="0">
            <a:noAutofit/>
          </a:bodyPr>
          <a:lstStyle/>
          <a:p>
            <a:pPr algn="r"/>
            <a:r>
              <a:rPr lang="en" sz="1200">
                <a:solidFill>
                  <a:schemeClr val="dk1"/>
                </a:solidFill>
              </a:rPr>
              <a:t>11/22/2018</a:t>
            </a:r>
            <a:endParaRPr sz="1200">
              <a:solidFill>
                <a:schemeClr val="dk1"/>
              </a:solidFill>
            </a:endParaRPr>
          </a:p>
        </p:txBody>
      </p:sp>
      <p:sp>
        <p:nvSpPr>
          <p:cNvPr id="2856" name="Google Shape;2856;g4744784b6d_2_2115: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sz="1200">
                <a:solidFill>
                  <a:schemeClr val="dk1"/>
                </a:solidFill>
              </a:rPr>
              <a:pPr algn="r"/>
              <a:t>131</a:t>
            </a:fld>
            <a:endParaRPr sz="1200">
              <a:solidFill>
                <a:schemeClr val="dk1"/>
              </a:solidFill>
            </a:endParaRPr>
          </a:p>
        </p:txBody>
      </p:sp>
    </p:spTree>
    <p:extLst>
      <p:ext uri="{BB962C8B-B14F-4D97-AF65-F5344CB8AC3E}">
        <p14:creationId xmlns:p14="http://schemas.microsoft.com/office/powerpoint/2010/main" val="190578611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7"/>
        <p:cNvGrpSpPr/>
        <p:nvPr/>
      </p:nvGrpSpPr>
      <p:grpSpPr>
        <a:xfrm>
          <a:off x="0" y="0"/>
          <a:ext cx="0" cy="0"/>
          <a:chOff x="0" y="0"/>
          <a:chExt cx="0" cy="0"/>
        </a:xfrm>
      </p:grpSpPr>
      <p:sp>
        <p:nvSpPr>
          <p:cNvPr id="2888" name="Google Shape;2888;g4744784b6d_2_2149:notes"/>
          <p:cNvSpPr txBox="1">
            <a:spLocks noGrp="1"/>
          </p:cNvSpPr>
          <p:nvPr>
            <p:ph type="dt" idx="10"/>
          </p:nvPr>
        </p:nvSpPr>
        <p:spPr>
          <a:xfrm>
            <a:off x="3970339" y="1"/>
            <a:ext cx="3038475" cy="465138"/>
          </a:xfrm>
          <a:prstGeom prst="rect">
            <a:avLst/>
          </a:prstGeom>
          <a:noFill/>
          <a:ln>
            <a:noFill/>
          </a:ln>
        </p:spPr>
        <p:txBody>
          <a:bodyPr spcFirstLastPara="1" wrap="square" lIns="93060" tIns="46517" rIns="93060" bIns="46517" anchor="t" anchorCtr="0">
            <a:noAutofit/>
          </a:bodyPr>
          <a:lstStyle/>
          <a:p>
            <a:pPr algn="r"/>
            <a:r>
              <a:rPr lang="en" sz="1200">
                <a:solidFill>
                  <a:schemeClr val="dk1"/>
                </a:solidFill>
              </a:rPr>
              <a:t>11/22/2018</a:t>
            </a:r>
            <a:endParaRPr sz="1200">
              <a:solidFill>
                <a:schemeClr val="dk1"/>
              </a:solidFill>
            </a:endParaRPr>
          </a:p>
        </p:txBody>
      </p:sp>
      <p:sp>
        <p:nvSpPr>
          <p:cNvPr id="2889" name="Google Shape;2889;g4744784b6d_2_2149: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sz="1200">
                <a:solidFill>
                  <a:schemeClr val="dk1"/>
                </a:solidFill>
              </a:rPr>
              <a:pPr algn="r"/>
              <a:t>132</a:t>
            </a:fld>
            <a:endParaRPr sz="1200">
              <a:solidFill>
                <a:schemeClr val="dk1"/>
              </a:solidFill>
            </a:endParaRPr>
          </a:p>
        </p:txBody>
      </p:sp>
      <p:sp>
        <p:nvSpPr>
          <p:cNvPr id="2890" name="Google Shape;2890;g4744784b6d_2_2149:notes"/>
          <p:cNvSpPr>
            <a:spLocks noGrp="1" noRot="1" noChangeAspect="1"/>
          </p:cNvSpPr>
          <p:nvPr>
            <p:ph type="sldImg" idx="2"/>
          </p:nvPr>
        </p:nvSpPr>
        <p:spPr>
          <a:xfrm>
            <a:off x="1182688" y="696913"/>
            <a:ext cx="4649787"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91" name="Google Shape;2891;g4744784b6d_2_2149:notes"/>
          <p:cNvSpPr txBox="1">
            <a:spLocks noGrp="1"/>
          </p:cNvSpPr>
          <p:nvPr>
            <p:ph type="body" idx="1"/>
          </p:nvPr>
        </p:nvSpPr>
        <p:spPr>
          <a:xfrm>
            <a:off x="701676" y="4416426"/>
            <a:ext cx="5607050" cy="4183063"/>
          </a:xfrm>
          <a:prstGeom prst="rect">
            <a:avLst/>
          </a:prstGeom>
          <a:noFill/>
          <a:ln>
            <a:noFill/>
          </a:ln>
        </p:spPr>
        <p:txBody>
          <a:bodyPr spcFirstLastPara="1" wrap="square" lIns="93060" tIns="46517" rIns="93060" bIns="46517" anchor="t" anchorCtr="0">
            <a:noAutofit/>
          </a:bodyPr>
          <a:lstStyle/>
          <a:p>
            <a:pPr marL="0" indent="0">
              <a:buNone/>
            </a:pPr>
            <a:endParaRPr sz="1400"/>
          </a:p>
        </p:txBody>
      </p:sp>
    </p:spTree>
    <p:extLst>
      <p:ext uri="{BB962C8B-B14F-4D97-AF65-F5344CB8AC3E}">
        <p14:creationId xmlns:p14="http://schemas.microsoft.com/office/powerpoint/2010/main" val="365500414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2"/>
        <p:cNvGrpSpPr/>
        <p:nvPr/>
      </p:nvGrpSpPr>
      <p:grpSpPr>
        <a:xfrm>
          <a:off x="0" y="0"/>
          <a:ext cx="0" cy="0"/>
          <a:chOff x="0" y="0"/>
          <a:chExt cx="0" cy="0"/>
        </a:xfrm>
      </p:grpSpPr>
      <p:sp>
        <p:nvSpPr>
          <p:cNvPr id="2903" name="Google Shape;2903;g4744784b6d_2_2163:notes"/>
          <p:cNvSpPr>
            <a:spLocks noGrp="1" noRot="1" noChangeAspect="1"/>
          </p:cNvSpPr>
          <p:nvPr>
            <p:ph type="sldImg" idx="2"/>
          </p:nvPr>
        </p:nvSpPr>
        <p:spPr>
          <a:xfrm>
            <a:off x="1414463" y="1162050"/>
            <a:ext cx="4181475" cy="31353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04" name="Google Shape;2904;g4744784b6d_2_2163:notes"/>
          <p:cNvSpPr txBox="1">
            <a:spLocks noGrp="1"/>
          </p:cNvSpPr>
          <p:nvPr>
            <p:ph type="body" idx="1"/>
          </p:nvPr>
        </p:nvSpPr>
        <p:spPr>
          <a:xfrm>
            <a:off x="701040" y="4472281"/>
            <a:ext cx="5608320" cy="3663685"/>
          </a:xfrm>
          <a:prstGeom prst="rect">
            <a:avLst/>
          </a:prstGeom>
          <a:noFill/>
          <a:ln>
            <a:noFill/>
          </a:ln>
        </p:spPr>
        <p:txBody>
          <a:bodyPr spcFirstLastPara="1" wrap="square" lIns="81673" tIns="40836" rIns="81673" bIns="40836" anchor="t" anchorCtr="0">
            <a:noAutofit/>
          </a:bodyPr>
          <a:lstStyle/>
          <a:p>
            <a:pPr marL="0" indent="0">
              <a:buNone/>
            </a:pPr>
            <a:endParaRPr sz="1400"/>
          </a:p>
        </p:txBody>
      </p:sp>
    </p:spTree>
    <p:extLst>
      <p:ext uri="{BB962C8B-B14F-4D97-AF65-F5344CB8AC3E}">
        <p14:creationId xmlns:p14="http://schemas.microsoft.com/office/powerpoint/2010/main" val="272501347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1"/>
        <p:cNvGrpSpPr/>
        <p:nvPr/>
      </p:nvGrpSpPr>
      <p:grpSpPr>
        <a:xfrm>
          <a:off x="0" y="0"/>
          <a:ext cx="0" cy="0"/>
          <a:chOff x="0" y="0"/>
          <a:chExt cx="0" cy="0"/>
        </a:xfrm>
      </p:grpSpPr>
      <p:sp>
        <p:nvSpPr>
          <p:cNvPr id="2932" name="Google Shape;2932;g4744784b6d_2_219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33" name="Google Shape;2933;g4744784b6d_2_2191:notes"/>
          <p:cNvSpPr txBox="1">
            <a:spLocks noGrp="1"/>
          </p:cNvSpPr>
          <p:nvPr>
            <p:ph type="body" idx="1"/>
          </p:nvPr>
        </p:nvSpPr>
        <p:spPr>
          <a:xfrm>
            <a:off x="701676" y="4416426"/>
            <a:ext cx="5607050" cy="4183063"/>
          </a:xfrm>
          <a:prstGeom prst="rect">
            <a:avLst/>
          </a:prstGeom>
          <a:noFill/>
          <a:ln>
            <a:noFill/>
          </a:ln>
        </p:spPr>
        <p:txBody>
          <a:bodyPr spcFirstLastPara="1" wrap="square" lIns="93060" tIns="46517" rIns="93060" bIns="46517" anchor="t" anchorCtr="0">
            <a:noAutofit/>
          </a:bodyPr>
          <a:lstStyle/>
          <a:p>
            <a:pPr marL="0" indent="0">
              <a:buNone/>
            </a:pPr>
            <a:endParaRPr sz="1400"/>
          </a:p>
        </p:txBody>
      </p:sp>
      <p:sp>
        <p:nvSpPr>
          <p:cNvPr id="2934" name="Google Shape;2934;g4744784b6d_2_2191:notes"/>
          <p:cNvSpPr txBox="1">
            <a:spLocks noGrp="1"/>
          </p:cNvSpPr>
          <p:nvPr>
            <p:ph type="dt" idx="10"/>
          </p:nvPr>
        </p:nvSpPr>
        <p:spPr>
          <a:xfrm>
            <a:off x="3970339" y="1"/>
            <a:ext cx="3038475" cy="465138"/>
          </a:xfrm>
          <a:prstGeom prst="rect">
            <a:avLst/>
          </a:prstGeom>
          <a:noFill/>
          <a:ln>
            <a:noFill/>
          </a:ln>
        </p:spPr>
        <p:txBody>
          <a:bodyPr spcFirstLastPara="1" wrap="square" lIns="93060" tIns="46517" rIns="93060" bIns="46517" anchor="t" anchorCtr="0">
            <a:noAutofit/>
          </a:bodyPr>
          <a:lstStyle/>
          <a:p>
            <a:pPr algn="r"/>
            <a:r>
              <a:rPr lang="en" sz="1200">
                <a:solidFill>
                  <a:schemeClr val="dk1"/>
                </a:solidFill>
              </a:rPr>
              <a:t>11/22/2018</a:t>
            </a:r>
            <a:endParaRPr sz="1200">
              <a:solidFill>
                <a:schemeClr val="dk1"/>
              </a:solidFill>
            </a:endParaRPr>
          </a:p>
        </p:txBody>
      </p:sp>
      <p:sp>
        <p:nvSpPr>
          <p:cNvPr id="2935" name="Google Shape;2935;g4744784b6d_2_2191: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sz="1200">
                <a:solidFill>
                  <a:schemeClr val="dk1"/>
                </a:solidFill>
              </a:rPr>
              <a:pPr algn="r"/>
              <a:t>134</a:t>
            </a:fld>
            <a:endParaRPr sz="1200">
              <a:solidFill>
                <a:schemeClr val="dk1"/>
              </a:solidFill>
            </a:endParaRPr>
          </a:p>
        </p:txBody>
      </p:sp>
    </p:spTree>
    <p:extLst>
      <p:ext uri="{BB962C8B-B14F-4D97-AF65-F5344CB8AC3E}">
        <p14:creationId xmlns:p14="http://schemas.microsoft.com/office/powerpoint/2010/main" val="185594462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5"/>
        <p:cNvGrpSpPr/>
        <p:nvPr/>
      </p:nvGrpSpPr>
      <p:grpSpPr>
        <a:xfrm>
          <a:off x="0" y="0"/>
          <a:ext cx="0" cy="0"/>
          <a:chOff x="0" y="0"/>
          <a:chExt cx="0" cy="0"/>
        </a:xfrm>
      </p:grpSpPr>
      <p:sp>
        <p:nvSpPr>
          <p:cNvPr id="2966" name="Google Shape;2966;g4744784b6d_2_2224:notes"/>
          <p:cNvSpPr>
            <a:spLocks noGrp="1" noRot="1" noChangeAspect="1"/>
          </p:cNvSpPr>
          <p:nvPr>
            <p:ph type="sldImg" idx="2"/>
          </p:nvPr>
        </p:nvSpPr>
        <p:spPr>
          <a:xfrm>
            <a:off x="1414463" y="1162050"/>
            <a:ext cx="4181475" cy="31353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67" name="Google Shape;2967;g4744784b6d_2_2224:notes"/>
          <p:cNvSpPr txBox="1">
            <a:spLocks noGrp="1"/>
          </p:cNvSpPr>
          <p:nvPr>
            <p:ph type="body" idx="1"/>
          </p:nvPr>
        </p:nvSpPr>
        <p:spPr>
          <a:xfrm>
            <a:off x="701040" y="4472281"/>
            <a:ext cx="5608320" cy="3663685"/>
          </a:xfrm>
          <a:prstGeom prst="rect">
            <a:avLst/>
          </a:prstGeom>
          <a:noFill/>
          <a:ln>
            <a:noFill/>
          </a:ln>
        </p:spPr>
        <p:txBody>
          <a:bodyPr spcFirstLastPara="1" wrap="square" lIns="81673" tIns="40836" rIns="81673" bIns="40836" anchor="t" anchorCtr="0">
            <a:noAutofit/>
          </a:bodyPr>
          <a:lstStyle/>
          <a:p>
            <a:pPr marL="0" indent="0">
              <a:buNone/>
            </a:pPr>
            <a:endParaRPr sz="1400"/>
          </a:p>
        </p:txBody>
      </p:sp>
    </p:spTree>
    <p:extLst>
      <p:ext uri="{BB962C8B-B14F-4D97-AF65-F5344CB8AC3E}">
        <p14:creationId xmlns:p14="http://schemas.microsoft.com/office/powerpoint/2010/main" val="263708228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2"/>
        <p:cNvGrpSpPr/>
        <p:nvPr/>
      </p:nvGrpSpPr>
      <p:grpSpPr>
        <a:xfrm>
          <a:off x="0" y="0"/>
          <a:ext cx="0" cy="0"/>
          <a:chOff x="0" y="0"/>
          <a:chExt cx="0" cy="0"/>
        </a:xfrm>
      </p:grpSpPr>
      <p:sp>
        <p:nvSpPr>
          <p:cNvPr id="2983" name="Google Shape;2983;g4744784b6d_2_2240:notes"/>
          <p:cNvSpPr txBox="1">
            <a:spLocks noGrp="1"/>
          </p:cNvSpPr>
          <p:nvPr>
            <p:ph type="dt" idx="10"/>
          </p:nvPr>
        </p:nvSpPr>
        <p:spPr>
          <a:xfrm>
            <a:off x="3970339" y="1"/>
            <a:ext cx="3038475" cy="465138"/>
          </a:xfrm>
          <a:prstGeom prst="rect">
            <a:avLst/>
          </a:prstGeom>
          <a:noFill/>
          <a:ln>
            <a:noFill/>
          </a:ln>
        </p:spPr>
        <p:txBody>
          <a:bodyPr spcFirstLastPara="1" wrap="square" lIns="93060" tIns="46517" rIns="93060" bIns="46517" anchor="t" anchorCtr="0">
            <a:noAutofit/>
          </a:bodyPr>
          <a:lstStyle/>
          <a:p>
            <a:pPr algn="r"/>
            <a:r>
              <a:rPr lang="en" sz="1200">
                <a:solidFill>
                  <a:schemeClr val="dk1"/>
                </a:solidFill>
              </a:rPr>
              <a:t>11/22/2018</a:t>
            </a:r>
            <a:endParaRPr sz="1200">
              <a:solidFill>
                <a:schemeClr val="dk1"/>
              </a:solidFill>
            </a:endParaRPr>
          </a:p>
        </p:txBody>
      </p:sp>
      <p:sp>
        <p:nvSpPr>
          <p:cNvPr id="2984" name="Google Shape;2984;g4744784b6d_2_2240: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sz="1200">
                <a:solidFill>
                  <a:schemeClr val="dk1"/>
                </a:solidFill>
              </a:rPr>
              <a:pPr algn="r"/>
              <a:t>136</a:t>
            </a:fld>
            <a:endParaRPr sz="1200">
              <a:solidFill>
                <a:schemeClr val="dk1"/>
              </a:solidFill>
            </a:endParaRPr>
          </a:p>
        </p:txBody>
      </p:sp>
      <p:sp>
        <p:nvSpPr>
          <p:cNvPr id="2985" name="Google Shape;2985;g4744784b6d_2_224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86" name="Google Shape;2986;g4744784b6d_2_2240:notes"/>
          <p:cNvSpPr txBox="1">
            <a:spLocks noGrp="1"/>
          </p:cNvSpPr>
          <p:nvPr>
            <p:ph type="body" idx="1"/>
          </p:nvPr>
        </p:nvSpPr>
        <p:spPr>
          <a:xfrm>
            <a:off x="701676" y="4416426"/>
            <a:ext cx="5607050" cy="4183063"/>
          </a:xfrm>
          <a:prstGeom prst="rect">
            <a:avLst/>
          </a:prstGeom>
          <a:noFill/>
          <a:ln>
            <a:noFill/>
          </a:ln>
        </p:spPr>
        <p:txBody>
          <a:bodyPr spcFirstLastPara="1" wrap="square" lIns="93060" tIns="46517" rIns="93060" bIns="46517" anchor="t" anchorCtr="0">
            <a:noAutofit/>
          </a:bodyPr>
          <a:lstStyle/>
          <a:p>
            <a:pPr marL="0" indent="0">
              <a:buNone/>
            </a:pPr>
            <a:endParaRPr sz="1400"/>
          </a:p>
        </p:txBody>
      </p:sp>
    </p:spTree>
    <p:extLst>
      <p:ext uri="{BB962C8B-B14F-4D97-AF65-F5344CB8AC3E}">
        <p14:creationId xmlns:p14="http://schemas.microsoft.com/office/powerpoint/2010/main" val="330586286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8"/>
        <p:cNvGrpSpPr/>
        <p:nvPr/>
      </p:nvGrpSpPr>
      <p:grpSpPr>
        <a:xfrm>
          <a:off x="0" y="0"/>
          <a:ext cx="0" cy="0"/>
          <a:chOff x="0" y="0"/>
          <a:chExt cx="0" cy="0"/>
        </a:xfrm>
      </p:grpSpPr>
      <p:sp>
        <p:nvSpPr>
          <p:cNvPr id="2999" name="Google Shape;2999;g4744784b6d_2_225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00" name="Google Shape;3000;g4744784b6d_2_2255:notes"/>
          <p:cNvSpPr txBox="1">
            <a:spLocks noGrp="1"/>
          </p:cNvSpPr>
          <p:nvPr>
            <p:ph type="body" idx="1"/>
          </p:nvPr>
        </p:nvSpPr>
        <p:spPr>
          <a:xfrm>
            <a:off x="701676" y="4416426"/>
            <a:ext cx="5607050" cy="4183063"/>
          </a:xfrm>
          <a:prstGeom prst="rect">
            <a:avLst/>
          </a:prstGeom>
          <a:noFill/>
          <a:ln>
            <a:noFill/>
          </a:ln>
        </p:spPr>
        <p:txBody>
          <a:bodyPr spcFirstLastPara="1" wrap="square" lIns="93060" tIns="46517" rIns="93060" bIns="46517" anchor="t" anchorCtr="0">
            <a:noAutofit/>
          </a:bodyPr>
          <a:lstStyle/>
          <a:p>
            <a:pPr marL="0" indent="0">
              <a:buNone/>
            </a:pPr>
            <a:endParaRPr sz="1400"/>
          </a:p>
        </p:txBody>
      </p:sp>
      <p:sp>
        <p:nvSpPr>
          <p:cNvPr id="3001" name="Google Shape;3001;g4744784b6d_2_2255:notes"/>
          <p:cNvSpPr txBox="1">
            <a:spLocks noGrp="1"/>
          </p:cNvSpPr>
          <p:nvPr>
            <p:ph type="dt" idx="10"/>
          </p:nvPr>
        </p:nvSpPr>
        <p:spPr>
          <a:xfrm>
            <a:off x="3970339" y="1"/>
            <a:ext cx="3038475" cy="465138"/>
          </a:xfrm>
          <a:prstGeom prst="rect">
            <a:avLst/>
          </a:prstGeom>
          <a:noFill/>
          <a:ln>
            <a:noFill/>
          </a:ln>
        </p:spPr>
        <p:txBody>
          <a:bodyPr spcFirstLastPara="1" wrap="square" lIns="93060" tIns="46517" rIns="93060" bIns="46517" anchor="t" anchorCtr="0">
            <a:noAutofit/>
          </a:bodyPr>
          <a:lstStyle/>
          <a:p>
            <a:pPr algn="r"/>
            <a:r>
              <a:rPr lang="en" sz="1200">
                <a:solidFill>
                  <a:schemeClr val="dk1"/>
                </a:solidFill>
              </a:rPr>
              <a:t>11/22/2018</a:t>
            </a:r>
            <a:endParaRPr sz="1200">
              <a:solidFill>
                <a:schemeClr val="dk1"/>
              </a:solidFill>
            </a:endParaRPr>
          </a:p>
        </p:txBody>
      </p:sp>
      <p:sp>
        <p:nvSpPr>
          <p:cNvPr id="3002" name="Google Shape;3002;g4744784b6d_2_2255: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sz="1200">
                <a:solidFill>
                  <a:schemeClr val="dk1"/>
                </a:solidFill>
              </a:rPr>
              <a:pPr algn="r"/>
              <a:t>137</a:t>
            </a:fld>
            <a:endParaRPr sz="1200">
              <a:solidFill>
                <a:schemeClr val="dk1"/>
              </a:solidFill>
            </a:endParaRPr>
          </a:p>
        </p:txBody>
      </p:sp>
    </p:spTree>
    <p:extLst>
      <p:ext uri="{BB962C8B-B14F-4D97-AF65-F5344CB8AC3E}">
        <p14:creationId xmlns:p14="http://schemas.microsoft.com/office/powerpoint/2010/main" val="321198329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3"/>
        <p:cNvGrpSpPr/>
        <p:nvPr/>
      </p:nvGrpSpPr>
      <p:grpSpPr>
        <a:xfrm>
          <a:off x="0" y="0"/>
          <a:ext cx="0" cy="0"/>
          <a:chOff x="0" y="0"/>
          <a:chExt cx="0" cy="0"/>
        </a:xfrm>
      </p:grpSpPr>
      <p:sp>
        <p:nvSpPr>
          <p:cNvPr id="3024" name="Google Shape;3024;g4744784b6d_2_227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25" name="Google Shape;3025;g4744784b6d_2_2279:notes"/>
          <p:cNvSpPr txBox="1">
            <a:spLocks noGrp="1"/>
          </p:cNvSpPr>
          <p:nvPr>
            <p:ph type="body" idx="1"/>
          </p:nvPr>
        </p:nvSpPr>
        <p:spPr>
          <a:xfrm>
            <a:off x="701676" y="4416426"/>
            <a:ext cx="5607050" cy="4183063"/>
          </a:xfrm>
          <a:prstGeom prst="rect">
            <a:avLst/>
          </a:prstGeom>
          <a:noFill/>
          <a:ln>
            <a:noFill/>
          </a:ln>
        </p:spPr>
        <p:txBody>
          <a:bodyPr spcFirstLastPara="1" wrap="square" lIns="93060" tIns="46517" rIns="93060" bIns="46517" anchor="t" anchorCtr="0">
            <a:noAutofit/>
          </a:bodyPr>
          <a:lstStyle/>
          <a:p>
            <a:pPr marL="0" indent="0">
              <a:buNone/>
            </a:pPr>
            <a:endParaRPr sz="1400"/>
          </a:p>
        </p:txBody>
      </p:sp>
      <p:sp>
        <p:nvSpPr>
          <p:cNvPr id="3026" name="Google Shape;3026;g4744784b6d_2_2279:notes"/>
          <p:cNvSpPr txBox="1">
            <a:spLocks noGrp="1"/>
          </p:cNvSpPr>
          <p:nvPr>
            <p:ph type="dt" idx="10"/>
          </p:nvPr>
        </p:nvSpPr>
        <p:spPr>
          <a:xfrm>
            <a:off x="3970339" y="1"/>
            <a:ext cx="3038475" cy="465138"/>
          </a:xfrm>
          <a:prstGeom prst="rect">
            <a:avLst/>
          </a:prstGeom>
          <a:noFill/>
          <a:ln>
            <a:noFill/>
          </a:ln>
        </p:spPr>
        <p:txBody>
          <a:bodyPr spcFirstLastPara="1" wrap="square" lIns="93060" tIns="46517" rIns="93060" bIns="46517" anchor="t" anchorCtr="0">
            <a:noAutofit/>
          </a:bodyPr>
          <a:lstStyle/>
          <a:p>
            <a:pPr algn="r"/>
            <a:r>
              <a:rPr lang="en" sz="1200">
                <a:solidFill>
                  <a:schemeClr val="dk1"/>
                </a:solidFill>
              </a:rPr>
              <a:t>11/22/2018</a:t>
            </a:r>
            <a:endParaRPr sz="1200">
              <a:solidFill>
                <a:schemeClr val="dk1"/>
              </a:solidFill>
            </a:endParaRPr>
          </a:p>
        </p:txBody>
      </p:sp>
      <p:sp>
        <p:nvSpPr>
          <p:cNvPr id="3027" name="Google Shape;3027;g4744784b6d_2_2279: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sz="1200">
                <a:solidFill>
                  <a:schemeClr val="dk1"/>
                </a:solidFill>
              </a:rPr>
              <a:pPr algn="r"/>
              <a:t>138</a:t>
            </a:fld>
            <a:endParaRPr sz="1200">
              <a:solidFill>
                <a:schemeClr val="dk1"/>
              </a:solidFill>
            </a:endParaRPr>
          </a:p>
        </p:txBody>
      </p:sp>
    </p:spTree>
    <p:extLst>
      <p:ext uri="{BB962C8B-B14F-4D97-AF65-F5344CB8AC3E}">
        <p14:creationId xmlns:p14="http://schemas.microsoft.com/office/powerpoint/2010/main" val="275529437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2"/>
        <p:cNvGrpSpPr/>
        <p:nvPr/>
      </p:nvGrpSpPr>
      <p:grpSpPr>
        <a:xfrm>
          <a:off x="0" y="0"/>
          <a:ext cx="0" cy="0"/>
          <a:chOff x="0" y="0"/>
          <a:chExt cx="0" cy="0"/>
        </a:xfrm>
      </p:grpSpPr>
      <p:sp>
        <p:nvSpPr>
          <p:cNvPr id="3053" name="Google Shape;3053;g4744784b6d_2_230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54" name="Google Shape;3054;g4744784b6d_2_2307:notes"/>
          <p:cNvSpPr txBox="1">
            <a:spLocks noGrp="1"/>
          </p:cNvSpPr>
          <p:nvPr>
            <p:ph type="body" idx="1"/>
          </p:nvPr>
        </p:nvSpPr>
        <p:spPr>
          <a:xfrm>
            <a:off x="701676" y="4416426"/>
            <a:ext cx="5607050" cy="4183063"/>
          </a:xfrm>
          <a:prstGeom prst="rect">
            <a:avLst/>
          </a:prstGeom>
          <a:noFill/>
          <a:ln>
            <a:noFill/>
          </a:ln>
        </p:spPr>
        <p:txBody>
          <a:bodyPr spcFirstLastPara="1" wrap="square" lIns="93060" tIns="46517" rIns="93060" bIns="46517" anchor="t" anchorCtr="0">
            <a:noAutofit/>
          </a:bodyPr>
          <a:lstStyle/>
          <a:p>
            <a:pPr marL="0" indent="0">
              <a:buNone/>
            </a:pPr>
            <a:endParaRPr sz="1400"/>
          </a:p>
        </p:txBody>
      </p:sp>
      <p:sp>
        <p:nvSpPr>
          <p:cNvPr id="3055" name="Google Shape;3055;g4744784b6d_2_2307:notes"/>
          <p:cNvSpPr txBox="1">
            <a:spLocks noGrp="1"/>
          </p:cNvSpPr>
          <p:nvPr>
            <p:ph type="dt" idx="10"/>
          </p:nvPr>
        </p:nvSpPr>
        <p:spPr>
          <a:xfrm>
            <a:off x="3970339" y="1"/>
            <a:ext cx="3038475" cy="465138"/>
          </a:xfrm>
          <a:prstGeom prst="rect">
            <a:avLst/>
          </a:prstGeom>
          <a:noFill/>
          <a:ln>
            <a:noFill/>
          </a:ln>
        </p:spPr>
        <p:txBody>
          <a:bodyPr spcFirstLastPara="1" wrap="square" lIns="93060" tIns="46517" rIns="93060" bIns="46517" anchor="t" anchorCtr="0">
            <a:noAutofit/>
          </a:bodyPr>
          <a:lstStyle/>
          <a:p>
            <a:pPr algn="r"/>
            <a:r>
              <a:rPr lang="en" sz="1200">
                <a:solidFill>
                  <a:schemeClr val="dk1"/>
                </a:solidFill>
              </a:rPr>
              <a:t>11/22/2018</a:t>
            </a:r>
            <a:endParaRPr sz="1200">
              <a:solidFill>
                <a:schemeClr val="dk1"/>
              </a:solidFill>
            </a:endParaRPr>
          </a:p>
        </p:txBody>
      </p:sp>
      <p:sp>
        <p:nvSpPr>
          <p:cNvPr id="3056" name="Google Shape;3056;g4744784b6d_2_2307: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sz="1200">
                <a:solidFill>
                  <a:schemeClr val="dk1"/>
                </a:solidFill>
              </a:rPr>
              <a:pPr algn="r"/>
              <a:t>139</a:t>
            </a:fld>
            <a:endParaRPr sz="1200">
              <a:solidFill>
                <a:schemeClr val="dk1"/>
              </a:solidFill>
            </a:endParaRPr>
          </a:p>
        </p:txBody>
      </p:sp>
    </p:spTree>
    <p:extLst>
      <p:ext uri="{BB962C8B-B14F-4D97-AF65-F5344CB8AC3E}">
        <p14:creationId xmlns:p14="http://schemas.microsoft.com/office/powerpoint/2010/main" val="135144363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6"/>
        <p:cNvGrpSpPr/>
        <p:nvPr/>
      </p:nvGrpSpPr>
      <p:grpSpPr>
        <a:xfrm>
          <a:off x="0" y="0"/>
          <a:ext cx="0" cy="0"/>
          <a:chOff x="0" y="0"/>
          <a:chExt cx="0" cy="0"/>
        </a:xfrm>
      </p:grpSpPr>
      <p:sp>
        <p:nvSpPr>
          <p:cNvPr id="3067" name="Google Shape;3067;g4744784b6d_2_2320: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068" name="Google Shape;3068;g4744784b6d_2_232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4666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Google Shape;1315;g4744784b6d_2_244: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a:pPr algn="r"/>
              <a:t>14</a:t>
            </a:fld>
            <a:endParaRPr/>
          </a:p>
        </p:txBody>
      </p:sp>
      <p:sp>
        <p:nvSpPr>
          <p:cNvPr id="1316" name="Google Shape;1316;g4744784b6d_2_244:notes"/>
          <p:cNvSpPr txBox="1"/>
          <p:nvPr/>
        </p:nvSpPr>
        <p:spPr>
          <a:xfrm>
            <a:off x="3971926" y="8831263"/>
            <a:ext cx="3036888" cy="463550"/>
          </a:xfrm>
          <a:prstGeom prst="rect">
            <a:avLst/>
          </a:prstGeom>
          <a:noFill/>
          <a:ln>
            <a:noFill/>
          </a:ln>
        </p:spPr>
        <p:txBody>
          <a:bodyPr spcFirstLastPara="1" wrap="square" lIns="87609" tIns="45549" rIns="87609" bIns="45549" anchor="b" anchorCtr="0">
            <a:noAutofit/>
          </a:bodyPr>
          <a:lstStyle/>
          <a:p>
            <a:pPr algn="r"/>
            <a:fld id="{00000000-1234-1234-1234-123412341234}" type="slidenum">
              <a:rPr lang="en" sz="1100">
                <a:latin typeface="Times New Roman"/>
                <a:ea typeface="Times New Roman"/>
                <a:cs typeface="Times New Roman"/>
                <a:sym typeface="Times New Roman"/>
              </a:rPr>
              <a:pPr algn="r"/>
              <a:t>14</a:t>
            </a:fld>
            <a:endParaRPr sz="1100">
              <a:latin typeface="Times New Roman"/>
              <a:ea typeface="Times New Roman"/>
              <a:cs typeface="Times New Roman"/>
              <a:sym typeface="Times New Roman"/>
            </a:endParaRPr>
          </a:p>
        </p:txBody>
      </p:sp>
      <p:sp>
        <p:nvSpPr>
          <p:cNvPr id="1317" name="Google Shape;1317;g4744784b6d_2_244:notes"/>
          <p:cNvSpPr txBox="1"/>
          <p:nvPr/>
        </p:nvSpPr>
        <p:spPr>
          <a:xfrm>
            <a:off x="3973514" y="8831263"/>
            <a:ext cx="3036887" cy="465137"/>
          </a:xfrm>
          <a:prstGeom prst="rect">
            <a:avLst/>
          </a:prstGeom>
          <a:noFill/>
          <a:ln>
            <a:noFill/>
          </a:ln>
        </p:spPr>
        <p:txBody>
          <a:bodyPr spcFirstLastPara="1" wrap="square" lIns="89086" tIns="44377" rIns="89086" bIns="44377" anchor="b" anchorCtr="0">
            <a:noAutofit/>
          </a:bodyPr>
          <a:lstStyle/>
          <a:p>
            <a:pPr algn="r">
              <a:lnSpc>
                <a:spcPct val="87000"/>
              </a:lnSpc>
            </a:pPr>
            <a:fld id="{00000000-1234-1234-1234-123412341234}" type="slidenum">
              <a:rPr lang="en" sz="1100"/>
              <a:pPr algn="r">
                <a:lnSpc>
                  <a:spcPct val="87000"/>
                </a:lnSpc>
              </a:pPr>
              <a:t>14</a:t>
            </a:fld>
            <a:endParaRPr sz="1100"/>
          </a:p>
        </p:txBody>
      </p:sp>
      <p:sp>
        <p:nvSpPr>
          <p:cNvPr id="1318" name="Google Shape;1318;g4744784b6d_2_244:notes"/>
          <p:cNvSpPr txBox="1"/>
          <p:nvPr/>
        </p:nvSpPr>
        <p:spPr>
          <a:xfrm>
            <a:off x="971551" y="723901"/>
            <a:ext cx="5070475" cy="3511549"/>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89010" tIns="44479" rIns="89010" bIns="44479" anchor="ctr" anchorCtr="0">
            <a:noAutofit/>
          </a:bodyPr>
          <a:lstStyle/>
          <a:p>
            <a:endParaRPr sz="1800">
              <a:solidFill>
                <a:schemeClr val="dk1"/>
              </a:solidFill>
            </a:endParaRPr>
          </a:p>
        </p:txBody>
      </p:sp>
      <p:sp>
        <p:nvSpPr>
          <p:cNvPr id="1319" name="Google Shape;1319;g4744784b6d_2_244:notes"/>
          <p:cNvSpPr txBox="1">
            <a:spLocks noGrp="1"/>
          </p:cNvSpPr>
          <p:nvPr>
            <p:ph type="body" idx="1"/>
          </p:nvPr>
        </p:nvSpPr>
        <p:spPr>
          <a:xfrm>
            <a:off x="700088" y="4416426"/>
            <a:ext cx="5588000" cy="4175125"/>
          </a:xfrm>
          <a:prstGeom prst="rect">
            <a:avLst/>
          </a:prstGeom>
          <a:noFill/>
          <a:ln>
            <a:noFill/>
          </a:ln>
        </p:spPr>
        <p:txBody>
          <a:bodyPr spcFirstLastPara="1" wrap="square" lIns="87354" tIns="43664" rIns="87354" bIns="43664" anchor="ctr" anchorCtr="0">
            <a:noAutofit/>
          </a:bodyPr>
          <a:lstStyle/>
          <a:p>
            <a:pPr marL="168237" indent="-168237">
              <a:buClr>
                <a:schemeClr val="dk1"/>
              </a:buClr>
              <a:buSzPts val="1200"/>
              <a:buFont typeface="Arial"/>
              <a:buChar char="•"/>
            </a:pPr>
            <a:r>
              <a:rPr lang="en" sz="1400"/>
              <a:t>SKM 1 - Terampil melakukan pelbagai aktiviti kerja, sebahagian besarnya adalah </a:t>
            </a:r>
            <a:r>
              <a:rPr lang="en" sz="1400" u="sng"/>
              <a:t>lazim dilakukan dan boleh dijangka</a:t>
            </a:r>
            <a:endParaRPr sz="1400" u="sng"/>
          </a:p>
          <a:p>
            <a:pPr marL="168237" indent="-90589">
              <a:buClr>
                <a:schemeClr val="dk1"/>
              </a:buClr>
              <a:buSzPts val="1200"/>
              <a:buNone/>
            </a:pPr>
            <a:endParaRPr sz="1400" u="sng"/>
          </a:p>
          <a:p>
            <a:pPr marL="168237" indent="-168237">
              <a:buClr>
                <a:schemeClr val="dk1"/>
              </a:buClr>
              <a:buSzPts val="1200"/>
              <a:buFont typeface="Arial"/>
              <a:buChar char="•"/>
            </a:pPr>
            <a:r>
              <a:rPr lang="en" sz="1400"/>
              <a:t>SKM 2 - Terampil melakukan pelbagai aktiviti kerja di dalam pelbagai konteks, sebahagiannya adalah </a:t>
            </a:r>
            <a:r>
              <a:rPr lang="en" sz="1400" u="sng"/>
              <a:t>tidak lazim dilakukan serta memerlukan tanggungjawab dan autonomi diri</a:t>
            </a:r>
            <a:endParaRPr sz="1400" b="1" u="sng"/>
          </a:p>
          <a:p>
            <a:pPr marL="168237" indent="-90589">
              <a:buClr>
                <a:schemeClr val="dk1"/>
              </a:buClr>
              <a:buSzPts val="1200"/>
              <a:buNone/>
            </a:pPr>
            <a:endParaRPr sz="1400" b="1">
              <a:latin typeface="Tahoma"/>
              <a:ea typeface="Tahoma"/>
              <a:cs typeface="Tahoma"/>
              <a:sym typeface="Tahoma"/>
            </a:endParaRPr>
          </a:p>
          <a:p>
            <a:pPr marL="168237" indent="-168237">
              <a:buClr>
                <a:schemeClr val="dk1"/>
              </a:buClr>
              <a:buSzPts val="1200"/>
              <a:buFont typeface="Arial"/>
              <a:buChar char="•"/>
            </a:pPr>
            <a:r>
              <a:rPr lang="en" sz="1400">
                <a:latin typeface="Tahoma"/>
                <a:ea typeface="Tahoma"/>
                <a:cs typeface="Tahoma"/>
                <a:sym typeface="Tahoma"/>
              </a:rPr>
              <a:t>SKM 3 </a:t>
            </a:r>
            <a:r>
              <a:rPr lang="en" sz="1400" b="1">
                <a:latin typeface="Tahoma"/>
                <a:ea typeface="Tahoma"/>
                <a:cs typeface="Tahoma"/>
                <a:sym typeface="Tahoma"/>
              </a:rPr>
              <a:t>- </a:t>
            </a:r>
            <a:r>
              <a:rPr lang="en" sz="1400"/>
              <a:t>Terampil melakukan pelbagai aktiviti kerja di dalam pelbagai konteks,  kebanyakannya adalah </a:t>
            </a:r>
            <a:r>
              <a:rPr lang="en" sz="1400" u="sng"/>
              <a:t>kompleks dan tidak lazim dilakukan.</a:t>
            </a:r>
            <a:r>
              <a:rPr lang="en" sz="1400"/>
              <a:t> Mempunyai tanggungjawab dan autonomi diri yang tinggi, disamping </a:t>
            </a:r>
            <a:r>
              <a:rPr lang="en" sz="1400" u="sng"/>
              <a:t>mengawal dan memberi panduan kepada yang lain</a:t>
            </a:r>
            <a:endParaRPr sz="1400"/>
          </a:p>
          <a:p>
            <a:pPr marL="168237" indent="-90589">
              <a:buClr>
                <a:schemeClr val="dk1"/>
              </a:buClr>
              <a:buSzPts val="1200"/>
              <a:buNone/>
            </a:pPr>
            <a:endParaRPr sz="1400" b="1" u="sng">
              <a:latin typeface="Tahoma"/>
              <a:ea typeface="Tahoma"/>
              <a:cs typeface="Tahoma"/>
              <a:sym typeface="Tahoma"/>
            </a:endParaRPr>
          </a:p>
          <a:p>
            <a:pPr marL="168237" indent="-168237">
              <a:buClr>
                <a:schemeClr val="dk1"/>
              </a:buClr>
              <a:buSzPts val="1200"/>
              <a:buFont typeface="Arial"/>
              <a:buChar char="•"/>
            </a:pPr>
            <a:r>
              <a:rPr lang="en" sz="1400">
                <a:latin typeface="Tahoma"/>
                <a:ea typeface="Tahoma"/>
                <a:cs typeface="Tahoma"/>
                <a:sym typeface="Tahoma"/>
              </a:rPr>
              <a:t>(DKM) @ SKM 4 - </a:t>
            </a:r>
            <a:r>
              <a:rPr lang="en" sz="1400"/>
              <a:t>Terampil melakukan pelbagai aktiviti kerja </a:t>
            </a:r>
            <a:r>
              <a:rPr lang="en" sz="1400" u="sng"/>
              <a:t>teknikal dan profesional </a:t>
            </a:r>
            <a:r>
              <a:rPr lang="en" sz="1400"/>
              <a:t> yang luas skop dan konteksnya. Mempunyai tanggungjawab dan autonomi diri yang tinggi, di samping lazim </a:t>
            </a:r>
            <a:r>
              <a:rPr lang="en" sz="1400" u="sng"/>
              <a:t>bertanggungjawab  terhadap kerja orang lain dan agihan sumber-sumber</a:t>
            </a:r>
            <a:endParaRPr sz="1400" u="sng"/>
          </a:p>
          <a:p>
            <a:pPr marL="168237" indent="-90589">
              <a:buClr>
                <a:schemeClr val="dk1"/>
              </a:buClr>
              <a:buSzPts val="1200"/>
              <a:buNone/>
            </a:pPr>
            <a:endParaRPr sz="1400" u="sng">
              <a:latin typeface="Tahoma"/>
              <a:ea typeface="Tahoma"/>
              <a:cs typeface="Tahoma"/>
              <a:sym typeface="Tahoma"/>
            </a:endParaRPr>
          </a:p>
          <a:p>
            <a:pPr marL="168237" indent="-168237">
              <a:buClr>
                <a:schemeClr val="dk1"/>
              </a:buClr>
              <a:buSzPts val="1200"/>
              <a:buFont typeface="Arial"/>
              <a:buChar char="•"/>
            </a:pPr>
            <a:r>
              <a:rPr lang="en" sz="1400">
                <a:latin typeface="Tahoma"/>
                <a:ea typeface="Tahoma"/>
                <a:cs typeface="Tahoma"/>
                <a:sym typeface="Tahoma"/>
              </a:rPr>
              <a:t>(DLKM) @ SKM 5 - </a:t>
            </a:r>
            <a:r>
              <a:rPr lang="en" sz="1400"/>
              <a:t>Terampil menggunakan pelbagai </a:t>
            </a:r>
            <a:r>
              <a:rPr lang="en" sz="1400" u="sng"/>
              <a:t>prinsip asas dan teknik yang kompleks </a:t>
            </a:r>
            <a:r>
              <a:rPr lang="en" sz="1400"/>
              <a:t>di dalam skop yang luas serta selalu tidak dijangka. Mempunyai tanggungjawab dan autonomi diri yang sangat tinggi, serta bertanggungjawab terhadap kerja orang lain dan agihan sumber-sumber. Bertanggungjawab juga terhadap </a:t>
            </a:r>
            <a:r>
              <a:rPr lang="en" sz="1400" u="sng"/>
              <a:t>analisis,  diagnosis, rekabentuk,  perancangan, pengendalian dan penilaian</a:t>
            </a:r>
            <a:endParaRPr sz="1400">
              <a:latin typeface="Tahoma"/>
              <a:ea typeface="Tahoma"/>
              <a:cs typeface="Tahoma"/>
              <a:sym typeface="Tahoma"/>
            </a:endParaRPr>
          </a:p>
          <a:p>
            <a:pPr marL="0" indent="0">
              <a:spcBef>
                <a:spcPts val="408"/>
              </a:spcBef>
              <a:buNone/>
            </a:pPr>
            <a:endParaRPr sz="1400"/>
          </a:p>
        </p:txBody>
      </p:sp>
      <p:sp>
        <p:nvSpPr>
          <p:cNvPr id="1320" name="Google Shape;1320;g4744784b6d_2_24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919007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7"/>
        <p:cNvGrpSpPr/>
        <p:nvPr/>
      </p:nvGrpSpPr>
      <p:grpSpPr>
        <a:xfrm>
          <a:off x="0" y="0"/>
          <a:ext cx="0" cy="0"/>
          <a:chOff x="0" y="0"/>
          <a:chExt cx="0" cy="0"/>
        </a:xfrm>
      </p:grpSpPr>
      <p:sp>
        <p:nvSpPr>
          <p:cNvPr id="3088" name="Google Shape;3088;g4744784b6d_2_2340: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089" name="Google Shape;3089;g4744784b6d_2_234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849766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0"/>
        <p:cNvGrpSpPr/>
        <p:nvPr/>
      </p:nvGrpSpPr>
      <p:grpSpPr>
        <a:xfrm>
          <a:off x="0" y="0"/>
          <a:ext cx="0" cy="0"/>
          <a:chOff x="0" y="0"/>
          <a:chExt cx="0" cy="0"/>
        </a:xfrm>
      </p:grpSpPr>
      <p:sp>
        <p:nvSpPr>
          <p:cNvPr id="3111" name="Google Shape;3111;g4744784b6d_2_2362: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112" name="Google Shape;3112;g4744784b6d_2_236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255747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9"/>
        <p:cNvGrpSpPr/>
        <p:nvPr/>
      </p:nvGrpSpPr>
      <p:grpSpPr>
        <a:xfrm>
          <a:off x="0" y="0"/>
          <a:ext cx="0" cy="0"/>
          <a:chOff x="0" y="0"/>
          <a:chExt cx="0" cy="0"/>
        </a:xfrm>
      </p:grpSpPr>
      <p:sp>
        <p:nvSpPr>
          <p:cNvPr id="3130" name="Google Shape;3130;g4744784b6d_2_2380: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131" name="Google Shape;3131;g4744784b6d_2_238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099952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6"/>
        <p:cNvGrpSpPr/>
        <p:nvPr/>
      </p:nvGrpSpPr>
      <p:grpSpPr>
        <a:xfrm>
          <a:off x="0" y="0"/>
          <a:ext cx="0" cy="0"/>
          <a:chOff x="0" y="0"/>
          <a:chExt cx="0" cy="0"/>
        </a:xfrm>
      </p:grpSpPr>
      <p:sp>
        <p:nvSpPr>
          <p:cNvPr id="3147" name="Google Shape;3147;g4744784b6d_2_2396: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148" name="Google Shape;3148;g4744784b6d_2_239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181525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6"/>
        <p:cNvGrpSpPr/>
        <p:nvPr/>
      </p:nvGrpSpPr>
      <p:grpSpPr>
        <a:xfrm>
          <a:off x="0" y="0"/>
          <a:ext cx="0" cy="0"/>
          <a:chOff x="0" y="0"/>
          <a:chExt cx="0" cy="0"/>
        </a:xfrm>
      </p:grpSpPr>
      <p:sp>
        <p:nvSpPr>
          <p:cNvPr id="3157" name="Google Shape;3157;g4744784b6d_2_2405: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158" name="Google Shape;3158;g4744784b6d_2_240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128718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4"/>
        <p:cNvGrpSpPr/>
        <p:nvPr/>
      </p:nvGrpSpPr>
      <p:grpSpPr>
        <a:xfrm>
          <a:off x="0" y="0"/>
          <a:ext cx="0" cy="0"/>
          <a:chOff x="0" y="0"/>
          <a:chExt cx="0" cy="0"/>
        </a:xfrm>
      </p:grpSpPr>
      <p:sp>
        <p:nvSpPr>
          <p:cNvPr id="3205" name="Google Shape;3205;g4744784b6d_2_2452: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206" name="Google Shape;3206;g4744784b6d_2_245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73879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5"/>
        <p:cNvGrpSpPr/>
        <p:nvPr/>
      </p:nvGrpSpPr>
      <p:grpSpPr>
        <a:xfrm>
          <a:off x="0" y="0"/>
          <a:ext cx="0" cy="0"/>
          <a:chOff x="0" y="0"/>
          <a:chExt cx="0" cy="0"/>
        </a:xfrm>
      </p:grpSpPr>
      <p:sp>
        <p:nvSpPr>
          <p:cNvPr id="3236" name="Google Shape;3236;g4744784b6d_2_2482: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237" name="Google Shape;3237;g4744784b6d_2_248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137424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6"/>
        <p:cNvGrpSpPr/>
        <p:nvPr/>
      </p:nvGrpSpPr>
      <p:grpSpPr>
        <a:xfrm>
          <a:off x="0" y="0"/>
          <a:ext cx="0" cy="0"/>
          <a:chOff x="0" y="0"/>
          <a:chExt cx="0" cy="0"/>
        </a:xfrm>
      </p:grpSpPr>
      <p:sp>
        <p:nvSpPr>
          <p:cNvPr id="3277" name="Google Shape;3277;g4744784b6d_2_2522:notes"/>
          <p:cNvSpPr txBox="1">
            <a:spLocks noGrp="1"/>
          </p:cNvSpPr>
          <p:nvPr>
            <p:ph type="dt" idx="10"/>
          </p:nvPr>
        </p:nvSpPr>
        <p:spPr>
          <a:xfrm>
            <a:off x="3970339" y="1"/>
            <a:ext cx="3038475" cy="465138"/>
          </a:xfrm>
          <a:prstGeom prst="rect">
            <a:avLst/>
          </a:prstGeom>
          <a:noFill/>
          <a:ln>
            <a:noFill/>
          </a:ln>
        </p:spPr>
        <p:txBody>
          <a:bodyPr spcFirstLastPara="1" wrap="square" lIns="93060" tIns="46517" rIns="93060" bIns="46517" anchor="t" anchorCtr="0">
            <a:noAutofit/>
          </a:bodyPr>
          <a:lstStyle/>
          <a:p>
            <a:pPr algn="r"/>
            <a:r>
              <a:rPr lang="en" sz="1200">
                <a:solidFill>
                  <a:schemeClr val="dk1"/>
                </a:solidFill>
              </a:rPr>
              <a:t>11/22/2018</a:t>
            </a:r>
            <a:endParaRPr sz="1200">
              <a:solidFill>
                <a:schemeClr val="dk1"/>
              </a:solidFill>
            </a:endParaRPr>
          </a:p>
        </p:txBody>
      </p:sp>
      <p:sp>
        <p:nvSpPr>
          <p:cNvPr id="3278" name="Google Shape;3278;g4744784b6d_2_2522: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sz="1200">
                <a:solidFill>
                  <a:schemeClr val="dk1"/>
                </a:solidFill>
              </a:rPr>
              <a:pPr algn="r"/>
              <a:t>148</a:t>
            </a:fld>
            <a:endParaRPr sz="1200">
              <a:solidFill>
                <a:schemeClr val="dk1"/>
              </a:solidFill>
            </a:endParaRPr>
          </a:p>
        </p:txBody>
      </p:sp>
      <p:sp>
        <p:nvSpPr>
          <p:cNvPr id="3279" name="Google Shape;3279;g4744784b6d_2_252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80" name="Google Shape;3280;g4744784b6d_2_2522:notes"/>
          <p:cNvSpPr txBox="1">
            <a:spLocks noGrp="1"/>
          </p:cNvSpPr>
          <p:nvPr>
            <p:ph type="body" idx="1"/>
          </p:nvPr>
        </p:nvSpPr>
        <p:spPr>
          <a:xfrm>
            <a:off x="701676" y="4416426"/>
            <a:ext cx="5607050" cy="4183063"/>
          </a:xfrm>
          <a:prstGeom prst="rect">
            <a:avLst/>
          </a:prstGeom>
          <a:noFill/>
          <a:ln>
            <a:noFill/>
          </a:ln>
        </p:spPr>
        <p:txBody>
          <a:bodyPr spcFirstLastPara="1" wrap="square" lIns="93060" tIns="46517" rIns="93060" bIns="46517" anchor="t" anchorCtr="0">
            <a:noAutofit/>
          </a:bodyPr>
          <a:lstStyle/>
          <a:p>
            <a:pPr marL="0" indent="0">
              <a:buNone/>
            </a:pPr>
            <a:endParaRPr sz="1400"/>
          </a:p>
        </p:txBody>
      </p:sp>
    </p:spTree>
    <p:extLst>
      <p:ext uri="{BB962C8B-B14F-4D97-AF65-F5344CB8AC3E}">
        <p14:creationId xmlns:p14="http://schemas.microsoft.com/office/powerpoint/2010/main" val="425618762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6"/>
        <p:cNvGrpSpPr/>
        <p:nvPr/>
      </p:nvGrpSpPr>
      <p:grpSpPr>
        <a:xfrm>
          <a:off x="0" y="0"/>
          <a:ext cx="0" cy="0"/>
          <a:chOff x="0" y="0"/>
          <a:chExt cx="0" cy="0"/>
        </a:xfrm>
      </p:grpSpPr>
      <p:sp>
        <p:nvSpPr>
          <p:cNvPr id="3287" name="Google Shape;3287;g4744784b6d_2_2531:notes"/>
          <p:cNvSpPr txBox="1">
            <a:spLocks noGrp="1"/>
          </p:cNvSpPr>
          <p:nvPr>
            <p:ph type="dt" idx="10"/>
          </p:nvPr>
        </p:nvSpPr>
        <p:spPr>
          <a:xfrm>
            <a:off x="3970339" y="1"/>
            <a:ext cx="3038475" cy="465138"/>
          </a:xfrm>
          <a:prstGeom prst="rect">
            <a:avLst/>
          </a:prstGeom>
          <a:noFill/>
          <a:ln>
            <a:noFill/>
          </a:ln>
        </p:spPr>
        <p:txBody>
          <a:bodyPr spcFirstLastPara="1" wrap="square" lIns="93060" tIns="46517" rIns="93060" bIns="46517" anchor="t" anchorCtr="0">
            <a:noAutofit/>
          </a:bodyPr>
          <a:lstStyle/>
          <a:p>
            <a:pPr algn="r"/>
            <a:r>
              <a:rPr lang="en" sz="1200">
                <a:solidFill>
                  <a:schemeClr val="dk1"/>
                </a:solidFill>
              </a:rPr>
              <a:t>11/22/2018</a:t>
            </a:r>
            <a:endParaRPr sz="1200">
              <a:solidFill>
                <a:schemeClr val="dk1"/>
              </a:solidFill>
            </a:endParaRPr>
          </a:p>
        </p:txBody>
      </p:sp>
      <p:sp>
        <p:nvSpPr>
          <p:cNvPr id="3288" name="Google Shape;3288;g4744784b6d_2_2531: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sz="1200">
                <a:solidFill>
                  <a:schemeClr val="dk1"/>
                </a:solidFill>
              </a:rPr>
              <a:pPr algn="r"/>
              <a:t>149</a:t>
            </a:fld>
            <a:endParaRPr sz="1200">
              <a:solidFill>
                <a:schemeClr val="dk1"/>
              </a:solidFill>
            </a:endParaRPr>
          </a:p>
        </p:txBody>
      </p:sp>
      <p:sp>
        <p:nvSpPr>
          <p:cNvPr id="3289" name="Google Shape;3289;g4744784b6d_2_253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90" name="Google Shape;3290;g4744784b6d_2_2531:notes"/>
          <p:cNvSpPr txBox="1">
            <a:spLocks noGrp="1"/>
          </p:cNvSpPr>
          <p:nvPr>
            <p:ph type="body" idx="1"/>
          </p:nvPr>
        </p:nvSpPr>
        <p:spPr>
          <a:xfrm>
            <a:off x="701676" y="4416426"/>
            <a:ext cx="5607050" cy="4183063"/>
          </a:xfrm>
          <a:prstGeom prst="rect">
            <a:avLst/>
          </a:prstGeom>
          <a:noFill/>
          <a:ln>
            <a:noFill/>
          </a:ln>
        </p:spPr>
        <p:txBody>
          <a:bodyPr spcFirstLastPara="1" wrap="square" lIns="93060" tIns="46517" rIns="93060" bIns="46517" anchor="t" anchorCtr="0">
            <a:noAutofit/>
          </a:bodyPr>
          <a:lstStyle/>
          <a:p>
            <a:pPr marL="0" indent="0">
              <a:buNone/>
            </a:pPr>
            <a:endParaRPr sz="1400"/>
          </a:p>
        </p:txBody>
      </p:sp>
    </p:spTree>
    <p:extLst>
      <p:ext uri="{BB962C8B-B14F-4D97-AF65-F5344CB8AC3E}">
        <p14:creationId xmlns:p14="http://schemas.microsoft.com/office/powerpoint/2010/main" val="259204069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6"/>
        <p:cNvGrpSpPr/>
        <p:nvPr/>
      </p:nvGrpSpPr>
      <p:grpSpPr>
        <a:xfrm>
          <a:off x="0" y="0"/>
          <a:ext cx="0" cy="0"/>
          <a:chOff x="0" y="0"/>
          <a:chExt cx="0" cy="0"/>
        </a:xfrm>
      </p:grpSpPr>
      <p:sp>
        <p:nvSpPr>
          <p:cNvPr id="3297" name="Google Shape;3297;g4744784b6d_2_2540:notes"/>
          <p:cNvSpPr txBox="1">
            <a:spLocks noGrp="1"/>
          </p:cNvSpPr>
          <p:nvPr>
            <p:ph type="dt" idx="10"/>
          </p:nvPr>
        </p:nvSpPr>
        <p:spPr>
          <a:xfrm>
            <a:off x="3970339" y="1"/>
            <a:ext cx="3038475" cy="465138"/>
          </a:xfrm>
          <a:prstGeom prst="rect">
            <a:avLst/>
          </a:prstGeom>
          <a:noFill/>
          <a:ln>
            <a:noFill/>
          </a:ln>
        </p:spPr>
        <p:txBody>
          <a:bodyPr spcFirstLastPara="1" wrap="square" lIns="93060" tIns="46517" rIns="93060" bIns="46517" anchor="t" anchorCtr="0">
            <a:noAutofit/>
          </a:bodyPr>
          <a:lstStyle/>
          <a:p>
            <a:pPr algn="r"/>
            <a:r>
              <a:rPr lang="en" sz="1200">
                <a:solidFill>
                  <a:schemeClr val="dk1"/>
                </a:solidFill>
              </a:rPr>
              <a:t>11/22/2018</a:t>
            </a:r>
            <a:endParaRPr sz="1200">
              <a:solidFill>
                <a:schemeClr val="dk1"/>
              </a:solidFill>
            </a:endParaRPr>
          </a:p>
        </p:txBody>
      </p:sp>
      <p:sp>
        <p:nvSpPr>
          <p:cNvPr id="3298" name="Google Shape;3298;g4744784b6d_2_2540: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sz="1200">
                <a:solidFill>
                  <a:schemeClr val="dk1"/>
                </a:solidFill>
              </a:rPr>
              <a:pPr algn="r"/>
              <a:t>150</a:t>
            </a:fld>
            <a:endParaRPr sz="1200">
              <a:solidFill>
                <a:schemeClr val="dk1"/>
              </a:solidFill>
            </a:endParaRPr>
          </a:p>
        </p:txBody>
      </p:sp>
      <p:sp>
        <p:nvSpPr>
          <p:cNvPr id="3299" name="Google Shape;3299;g4744784b6d_2_254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00" name="Google Shape;3300;g4744784b6d_2_2540:notes"/>
          <p:cNvSpPr txBox="1">
            <a:spLocks noGrp="1"/>
          </p:cNvSpPr>
          <p:nvPr>
            <p:ph type="body" idx="1"/>
          </p:nvPr>
        </p:nvSpPr>
        <p:spPr>
          <a:xfrm>
            <a:off x="701676" y="4416426"/>
            <a:ext cx="5607050" cy="4183063"/>
          </a:xfrm>
          <a:prstGeom prst="rect">
            <a:avLst/>
          </a:prstGeom>
          <a:noFill/>
          <a:ln>
            <a:noFill/>
          </a:ln>
        </p:spPr>
        <p:txBody>
          <a:bodyPr spcFirstLastPara="1" wrap="square" lIns="93060" tIns="46517" rIns="93060" bIns="46517" anchor="t" anchorCtr="0">
            <a:noAutofit/>
          </a:bodyPr>
          <a:lstStyle/>
          <a:p>
            <a:pPr marL="0" indent="0">
              <a:buNone/>
            </a:pPr>
            <a:endParaRPr sz="1400"/>
          </a:p>
        </p:txBody>
      </p:sp>
    </p:spTree>
    <p:extLst>
      <p:ext uri="{BB962C8B-B14F-4D97-AF65-F5344CB8AC3E}">
        <p14:creationId xmlns:p14="http://schemas.microsoft.com/office/powerpoint/2010/main" val="3469680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Google Shape;1359;g4744784b6d_2_287: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a:pPr algn="r"/>
              <a:t>15</a:t>
            </a:fld>
            <a:endParaRPr/>
          </a:p>
        </p:txBody>
      </p:sp>
      <p:sp>
        <p:nvSpPr>
          <p:cNvPr id="1360" name="Google Shape;1360;g4744784b6d_2_287:notes"/>
          <p:cNvSpPr>
            <a:spLocks noGrp="1" noRot="1" noChangeAspect="1"/>
          </p:cNvSpPr>
          <p:nvPr>
            <p:ph type="sldImg" idx="2"/>
          </p:nvPr>
        </p:nvSpPr>
        <p:spPr>
          <a:xfrm>
            <a:off x="1181100" y="706438"/>
            <a:ext cx="4648200" cy="34861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361" name="Google Shape;1361;g4744784b6d_2_287:notes"/>
          <p:cNvSpPr txBox="1">
            <a:spLocks noGrp="1"/>
          </p:cNvSpPr>
          <p:nvPr>
            <p:ph type="body" idx="1"/>
          </p:nvPr>
        </p:nvSpPr>
        <p:spPr>
          <a:xfrm>
            <a:off x="701675" y="4414838"/>
            <a:ext cx="5608638" cy="4183062"/>
          </a:xfrm>
          <a:prstGeom prst="rect">
            <a:avLst/>
          </a:prstGeom>
          <a:noFill/>
          <a:ln>
            <a:noFill/>
          </a:ln>
        </p:spPr>
        <p:txBody>
          <a:bodyPr spcFirstLastPara="1" wrap="square" lIns="93060" tIns="46517" rIns="93060" bIns="46517" anchor="ctr" anchorCtr="0">
            <a:noAutofit/>
          </a:bodyPr>
          <a:lstStyle/>
          <a:p>
            <a:pPr marL="168237" indent="-168237">
              <a:buClr>
                <a:schemeClr val="dk1"/>
              </a:buClr>
              <a:buSzPts val="1200"/>
              <a:buFont typeface="Arial"/>
              <a:buChar char="•"/>
            </a:pPr>
            <a:r>
              <a:rPr lang="en" sz="1400"/>
              <a:t>SKM 1 - Terampil melakukan pelbagai aktiviti kerja, sebahagian besarnya adalah </a:t>
            </a:r>
            <a:r>
              <a:rPr lang="en" sz="1400" u="sng"/>
              <a:t>lazim dilakukan dan boleh dijangka</a:t>
            </a:r>
            <a:endParaRPr sz="1400" u="sng"/>
          </a:p>
          <a:p>
            <a:pPr marL="168237" indent="-90589">
              <a:buClr>
                <a:schemeClr val="dk1"/>
              </a:buClr>
              <a:buSzPts val="1200"/>
              <a:buNone/>
            </a:pPr>
            <a:endParaRPr sz="1400" u="sng"/>
          </a:p>
          <a:p>
            <a:pPr marL="168237" indent="-168237">
              <a:buClr>
                <a:schemeClr val="dk1"/>
              </a:buClr>
              <a:buSzPts val="1200"/>
              <a:buFont typeface="Arial"/>
              <a:buChar char="•"/>
            </a:pPr>
            <a:r>
              <a:rPr lang="en" sz="1400"/>
              <a:t>SKM 2 - Terampil melakukan pelbagai aktiviti kerja di dalam pelbagai konteks, sebahagiannya adalah </a:t>
            </a:r>
            <a:r>
              <a:rPr lang="en" sz="1400" u="sng"/>
              <a:t>tidak lazim dilakukan serta memerlukan tanggungjawab dan autonomi diri</a:t>
            </a:r>
            <a:endParaRPr sz="1400" b="1" u="sng"/>
          </a:p>
          <a:p>
            <a:pPr marL="168237" indent="-90589">
              <a:buClr>
                <a:schemeClr val="dk1"/>
              </a:buClr>
              <a:buSzPts val="1200"/>
              <a:buNone/>
            </a:pPr>
            <a:endParaRPr sz="1400" b="1">
              <a:latin typeface="Tahoma"/>
              <a:ea typeface="Tahoma"/>
              <a:cs typeface="Tahoma"/>
              <a:sym typeface="Tahoma"/>
            </a:endParaRPr>
          </a:p>
          <a:p>
            <a:pPr marL="168237" indent="-168237">
              <a:buClr>
                <a:schemeClr val="dk1"/>
              </a:buClr>
              <a:buSzPts val="1200"/>
              <a:buFont typeface="Arial"/>
              <a:buChar char="•"/>
            </a:pPr>
            <a:r>
              <a:rPr lang="en" sz="1400">
                <a:latin typeface="Tahoma"/>
                <a:ea typeface="Tahoma"/>
                <a:cs typeface="Tahoma"/>
                <a:sym typeface="Tahoma"/>
              </a:rPr>
              <a:t>SKM 3 </a:t>
            </a:r>
            <a:r>
              <a:rPr lang="en" sz="1400" b="1">
                <a:latin typeface="Tahoma"/>
                <a:ea typeface="Tahoma"/>
                <a:cs typeface="Tahoma"/>
                <a:sym typeface="Tahoma"/>
              </a:rPr>
              <a:t>- </a:t>
            </a:r>
            <a:r>
              <a:rPr lang="en" sz="1400"/>
              <a:t>Terampil melakukan pelbagai aktiviti kerja di dalam pelbagai konteks,  kebanyakannya adalah </a:t>
            </a:r>
            <a:r>
              <a:rPr lang="en" sz="1400" u="sng"/>
              <a:t>kompleks dan tidak lazim dilakukan.</a:t>
            </a:r>
            <a:r>
              <a:rPr lang="en" sz="1400"/>
              <a:t> Mempunyai tanggungjawab dan autonomi diri yang tinggi, disamping </a:t>
            </a:r>
            <a:r>
              <a:rPr lang="en" sz="1400" u="sng"/>
              <a:t>mengawal dan memberi panduan kepada yang lain</a:t>
            </a:r>
            <a:endParaRPr sz="1400"/>
          </a:p>
          <a:p>
            <a:pPr marL="168237" indent="-90589">
              <a:buClr>
                <a:schemeClr val="dk1"/>
              </a:buClr>
              <a:buSzPts val="1200"/>
              <a:buNone/>
            </a:pPr>
            <a:endParaRPr sz="1400" b="1" u="sng">
              <a:latin typeface="Tahoma"/>
              <a:ea typeface="Tahoma"/>
              <a:cs typeface="Tahoma"/>
              <a:sym typeface="Tahoma"/>
            </a:endParaRPr>
          </a:p>
          <a:p>
            <a:pPr marL="168237" indent="-168237">
              <a:buClr>
                <a:schemeClr val="dk1"/>
              </a:buClr>
              <a:buSzPts val="1200"/>
              <a:buFont typeface="Arial"/>
              <a:buChar char="•"/>
            </a:pPr>
            <a:r>
              <a:rPr lang="en" sz="1400">
                <a:latin typeface="Tahoma"/>
                <a:ea typeface="Tahoma"/>
                <a:cs typeface="Tahoma"/>
                <a:sym typeface="Tahoma"/>
              </a:rPr>
              <a:t>(DKM) @ SKM 4 - </a:t>
            </a:r>
            <a:r>
              <a:rPr lang="en" sz="1400"/>
              <a:t>Terampil melakukan pelbagai aktiviti kerja </a:t>
            </a:r>
            <a:r>
              <a:rPr lang="en" sz="1400" u="sng"/>
              <a:t>teknikal dan profesional </a:t>
            </a:r>
            <a:r>
              <a:rPr lang="en" sz="1400"/>
              <a:t> yang luas skop dan konteksnya. Mempunyai tanggungjawab dan autonomi diri yang tinggi, di samping lazim </a:t>
            </a:r>
            <a:r>
              <a:rPr lang="en" sz="1400" u="sng"/>
              <a:t>bertanggungjawab  terhadap kerja orang lain dan agihan sumber-sumber</a:t>
            </a:r>
            <a:endParaRPr sz="1400" u="sng"/>
          </a:p>
          <a:p>
            <a:pPr marL="168237" indent="-90589">
              <a:buClr>
                <a:schemeClr val="dk1"/>
              </a:buClr>
              <a:buSzPts val="1200"/>
              <a:buNone/>
            </a:pPr>
            <a:endParaRPr sz="1400" u="sng">
              <a:latin typeface="Tahoma"/>
              <a:ea typeface="Tahoma"/>
              <a:cs typeface="Tahoma"/>
              <a:sym typeface="Tahoma"/>
            </a:endParaRPr>
          </a:p>
          <a:p>
            <a:pPr marL="168237" indent="-168237">
              <a:buClr>
                <a:schemeClr val="dk1"/>
              </a:buClr>
              <a:buSzPts val="1200"/>
              <a:buFont typeface="Arial"/>
              <a:buChar char="•"/>
            </a:pPr>
            <a:r>
              <a:rPr lang="en" sz="1400">
                <a:latin typeface="Tahoma"/>
                <a:ea typeface="Tahoma"/>
                <a:cs typeface="Tahoma"/>
                <a:sym typeface="Tahoma"/>
              </a:rPr>
              <a:t>(DLKM) @ SKM 5 - </a:t>
            </a:r>
            <a:r>
              <a:rPr lang="en" sz="1400"/>
              <a:t>Terampil menggunakan pelbagai </a:t>
            </a:r>
            <a:r>
              <a:rPr lang="en" sz="1400" u="sng"/>
              <a:t>prinsip asas dan teknik yang kompleks </a:t>
            </a:r>
            <a:r>
              <a:rPr lang="en" sz="1400"/>
              <a:t>di dalam skop yang luas serta selalu tidak dijangka. Mempunyai tanggungjawab dan autonomi diri yang sangat tinggi, serta bertanggungjawab terhadap kerja orang lain dan agihan sumber-sumber. Bertanggungjawab juga terhadap </a:t>
            </a:r>
            <a:r>
              <a:rPr lang="en" sz="1400" u="sng"/>
              <a:t>analisis,  diagnosis, rekabentuk,  perancangan, pengendalian dan penilaian</a:t>
            </a:r>
            <a:endParaRPr sz="1400">
              <a:latin typeface="Tahoma"/>
              <a:ea typeface="Tahoma"/>
              <a:cs typeface="Tahoma"/>
              <a:sym typeface="Tahoma"/>
            </a:endParaRPr>
          </a:p>
          <a:p>
            <a:pPr marL="168237" indent="-90589">
              <a:buClr>
                <a:schemeClr val="dk1"/>
              </a:buClr>
              <a:buSzPts val="1200"/>
              <a:buNone/>
            </a:pPr>
            <a:endParaRPr sz="1400" u="sng"/>
          </a:p>
          <a:p>
            <a:pPr marL="0" indent="0">
              <a:buNone/>
            </a:pPr>
            <a:endParaRPr sz="1400" b="1" u="sng"/>
          </a:p>
          <a:p>
            <a:pPr marL="0" indent="0">
              <a:spcBef>
                <a:spcPts val="408"/>
              </a:spcBef>
              <a:buNone/>
            </a:pPr>
            <a:endParaRPr sz="1400"/>
          </a:p>
        </p:txBody>
      </p:sp>
    </p:spTree>
    <p:extLst>
      <p:ext uri="{BB962C8B-B14F-4D97-AF65-F5344CB8AC3E}">
        <p14:creationId xmlns:p14="http://schemas.microsoft.com/office/powerpoint/2010/main" val="90100300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6"/>
        <p:cNvGrpSpPr/>
        <p:nvPr/>
      </p:nvGrpSpPr>
      <p:grpSpPr>
        <a:xfrm>
          <a:off x="0" y="0"/>
          <a:ext cx="0" cy="0"/>
          <a:chOff x="0" y="0"/>
          <a:chExt cx="0" cy="0"/>
        </a:xfrm>
      </p:grpSpPr>
      <p:sp>
        <p:nvSpPr>
          <p:cNvPr id="3307" name="Google Shape;3307;g4744784b6d_2_2640: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308" name="Google Shape;3308;g4744784b6d_2_264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873367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3"/>
        <p:cNvGrpSpPr/>
        <p:nvPr/>
      </p:nvGrpSpPr>
      <p:grpSpPr>
        <a:xfrm>
          <a:off x="0" y="0"/>
          <a:ext cx="0" cy="0"/>
          <a:chOff x="0" y="0"/>
          <a:chExt cx="0" cy="0"/>
        </a:xfrm>
      </p:grpSpPr>
      <p:sp>
        <p:nvSpPr>
          <p:cNvPr id="3314" name="Google Shape;3314;g4744784b6d_2_2646: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315" name="Google Shape;3315;g4744784b6d_2_264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556203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9"/>
        <p:cNvGrpSpPr/>
        <p:nvPr/>
      </p:nvGrpSpPr>
      <p:grpSpPr>
        <a:xfrm>
          <a:off x="0" y="0"/>
          <a:ext cx="0" cy="0"/>
          <a:chOff x="0" y="0"/>
          <a:chExt cx="0" cy="0"/>
        </a:xfrm>
      </p:grpSpPr>
      <p:sp>
        <p:nvSpPr>
          <p:cNvPr id="3320" name="Google Shape;3320;g4744784b6d_2_2737: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321" name="Google Shape;3321;g4744784b6d_2_273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852788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7"/>
        <p:cNvGrpSpPr/>
        <p:nvPr/>
      </p:nvGrpSpPr>
      <p:grpSpPr>
        <a:xfrm>
          <a:off x="0" y="0"/>
          <a:ext cx="0" cy="0"/>
          <a:chOff x="0" y="0"/>
          <a:chExt cx="0" cy="0"/>
        </a:xfrm>
      </p:grpSpPr>
      <p:sp>
        <p:nvSpPr>
          <p:cNvPr id="3328" name="Google Shape;3328;g4744784b6d_2_2744: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329" name="Google Shape;3329;g4744784b6d_2_274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653976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8"/>
        <p:cNvGrpSpPr/>
        <p:nvPr/>
      </p:nvGrpSpPr>
      <p:grpSpPr>
        <a:xfrm>
          <a:off x="0" y="0"/>
          <a:ext cx="0" cy="0"/>
          <a:chOff x="0" y="0"/>
          <a:chExt cx="0" cy="0"/>
        </a:xfrm>
      </p:grpSpPr>
      <p:sp>
        <p:nvSpPr>
          <p:cNvPr id="3339" name="Google Shape;3339;g4744784b6d_2_2754: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340" name="Google Shape;3340;g4744784b6d_2_275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189200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4"/>
        <p:cNvGrpSpPr/>
        <p:nvPr/>
      </p:nvGrpSpPr>
      <p:grpSpPr>
        <a:xfrm>
          <a:off x="0" y="0"/>
          <a:ext cx="0" cy="0"/>
          <a:chOff x="0" y="0"/>
          <a:chExt cx="0" cy="0"/>
        </a:xfrm>
      </p:grpSpPr>
      <p:sp>
        <p:nvSpPr>
          <p:cNvPr id="3365" name="Google Shape;3365;g4744784b6d_2_2779: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366" name="Google Shape;3366;g4744784b6d_2_277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049586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1"/>
        <p:cNvGrpSpPr/>
        <p:nvPr/>
      </p:nvGrpSpPr>
      <p:grpSpPr>
        <a:xfrm>
          <a:off x="0" y="0"/>
          <a:ext cx="0" cy="0"/>
          <a:chOff x="0" y="0"/>
          <a:chExt cx="0" cy="0"/>
        </a:xfrm>
      </p:grpSpPr>
      <p:sp>
        <p:nvSpPr>
          <p:cNvPr id="3372" name="Google Shape;3372;g4744784b6d_2_2785: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373" name="Google Shape;3373;g4744784b6d_2_278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772552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7"/>
        <p:cNvGrpSpPr/>
        <p:nvPr/>
      </p:nvGrpSpPr>
      <p:grpSpPr>
        <a:xfrm>
          <a:off x="0" y="0"/>
          <a:ext cx="0" cy="0"/>
          <a:chOff x="0" y="0"/>
          <a:chExt cx="0" cy="0"/>
        </a:xfrm>
      </p:grpSpPr>
      <p:sp>
        <p:nvSpPr>
          <p:cNvPr id="3378" name="Google Shape;3378;g4744784b6d_2_2790: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379" name="Google Shape;3379;g4744784b6d_2_279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667562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3"/>
        <p:cNvGrpSpPr/>
        <p:nvPr/>
      </p:nvGrpSpPr>
      <p:grpSpPr>
        <a:xfrm>
          <a:off x="0" y="0"/>
          <a:ext cx="0" cy="0"/>
          <a:chOff x="0" y="0"/>
          <a:chExt cx="0" cy="0"/>
        </a:xfrm>
      </p:grpSpPr>
      <p:sp>
        <p:nvSpPr>
          <p:cNvPr id="3384" name="Google Shape;3384;g4744784b6d_2_2795: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385" name="Google Shape;3385;g4744784b6d_2_279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316087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3"/>
        <p:cNvGrpSpPr/>
        <p:nvPr/>
      </p:nvGrpSpPr>
      <p:grpSpPr>
        <a:xfrm>
          <a:off x="0" y="0"/>
          <a:ext cx="0" cy="0"/>
          <a:chOff x="0" y="0"/>
          <a:chExt cx="0" cy="0"/>
        </a:xfrm>
      </p:grpSpPr>
      <p:sp>
        <p:nvSpPr>
          <p:cNvPr id="3404" name="Google Shape;3404;g4744784b6d_2_2814: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405" name="Google Shape;3405;g4744784b6d_2_281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4356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g4744784b6d_2_294: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1368" name="Google Shape;1368;g4744784b6d_2_29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76027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9"/>
        <p:cNvGrpSpPr/>
        <p:nvPr/>
      </p:nvGrpSpPr>
      <p:grpSpPr>
        <a:xfrm>
          <a:off x="0" y="0"/>
          <a:ext cx="0" cy="0"/>
          <a:chOff x="0" y="0"/>
          <a:chExt cx="0" cy="0"/>
        </a:xfrm>
      </p:grpSpPr>
      <p:sp>
        <p:nvSpPr>
          <p:cNvPr id="3410" name="Google Shape;3410;g4744784b6d_2_2819: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411" name="Google Shape;3411;g4744784b6d_2_281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153811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5"/>
        <p:cNvGrpSpPr/>
        <p:nvPr/>
      </p:nvGrpSpPr>
      <p:grpSpPr>
        <a:xfrm>
          <a:off x="0" y="0"/>
          <a:ext cx="0" cy="0"/>
          <a:chOff x="0" y="0"/>
          <a:chExt cx="0" cy="0"/>
        </a:xfrm>
      </p:grpSpPr>
      <p:sp>
        <p:nvSpPr>
          <p:cNvPr id="3416" name="Google Shape;3416;g4744784b6d_2_2824: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417" name="Google Shape;3417;g4744784b6d_2_282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7580228"/>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1"/>
        <p:cNvGrpSpPr/>
        <p:nvPr/>
      </p:nvGrpSpPr>
      <p:grpSpPr>
        <a:xfrm>
          <a:off x="0" y="0"/>
          <a:ext cx="0" cy="0"/>
          <a:chOff x="0" y="0"/>
          <a:chExt cx="0" cy="0"/>
        </a:xfrm>
      </p:grpSpPr>
      <p:sp>
        <p:nvSpPr>
          <p:cNvPr id="3422" name="Google Shape;3422;g4744784b6d_2_2829: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423" name="Google Shape;3423;g4744784b6d_2_282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905171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7"/>
        <p:cNvGrpSpPr/>
        <p:nvPr/>
      </p:nvGrpSpPr>
      <p:grpSpPr>
        <a:xfrm>
          <a:off x="0" y="0"/>
          <a:ext cx="0" cy="0"/>
          <a:chOff x="0" y="0"/>
          <a:chExt cx="0" cy="0"/>
        </a:xfrm>
      </p:grpSpPr>
      <p:sp>
        <p:nvSpPr>
          <p:cNvPr id="3428" name="Google Shape;3428;g4744784b6d_2_2834: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429" name="Google Shape;3429;g4744784b6d_2_283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488932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4"/>
        <p:cNvGrpSpPr/>
        <p:nvPr/>
      </p:nvGrpSpPr>
      <p:grpSpPr>
        <a:xfrm>
          <a:off x="0" y="0"/>
          <a:ext cx="0" cy="0"/>
          <a:chOff x="0" y="0"/>
          <a:chExt cx="0" cy="0"/>
        </a:xfrm>
      </p:grpSpPr>
      <p:sp>
        <p:nvSpPr>
          <p:cNvPr id="3435" name="Google Shape;3435;g4744784b6d_2_2840: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436" name="Google Shape;3436;g4744784b6d_2_284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025989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9"/>
        <p:cNvGrpSpPr/>
        <p:nvPr/>
      </p:nvGrpSpPr>
      <p:grpSpPr>
        <a:xfrm>
          <a:off x="0" y="0"/>
          <a:ext cx="0" cy="0"/>
          <a:chOff x="0" y="0"/>
          <a:chExt cx="0" cy="0"/>
        </a:xfrm>
      </p:grpSpPr>
      <p:sp>
        <p:nvSpPr>
          <p:cNvPr id="3440" name="Google Shape;3440;g4744784b6d_2_2919: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441" name="Google Shape;3441;g4744784b6d_2_291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049389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5"/>
        <p:cNvGrpSpPr/>
        <p:nvPr/>
      </p:nvGrpSpPr>
      <p:grpSpPr>
        <a:xfrm>
          <a:off x="0" y="0"/>
          <a:ext cx="0" cy="0"/>
          <a:chOff x="0" y="0"/>
          <a:chExt cx="0" cy="0"/>
        </a:xfrm>
      </p:grpSpPr>
      <p:sp>
        <p:nvSpPr>
          <p:cNvPr id="3446" name="Google Shape;3446;g4744784b6d_2_299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7" name="Google Shape;3447;g4744784b6d_2_2999:notes"/>
          <p:cNvSpPr txBox="1">
            <a:spLocks noGrp="1"/>
          </p:cNvSpPr>
          <p:nvPr>
            <p:ph type="body" idx="1"/>
          </p:nvPr>
        </p:nvSpPr>
        <p:spPr>
          <a:xfrm>
            <a:off x="701676" y="4416426"/>
            <a:ext cx="5607050" cy="4183063"/>
          </a:xfrm>
          <a:prstGeom prst="rect">
            <a:avLst/>
          </a:prstGeom>
          <a:noFill/>
          <a:ln>
            <a:noFill/>
          </a:ln>
        </p:spPr>
        <p:txBody>
          <a:bodyPr spcFirstLastPara="1" wrap="square" lIns="93060" tIns="46517" rIns="93060" bIns="46517" anchor="t" anchorCtr="0">
            <a:noAutofit/>
          </a:bodyPr>
          <a:lstStyle/>
          <a:p>
            <a:pPr marL="0" indent="0">
              <a:buNone/>
            </a:pPr>
            <a:endParaRPr sz="1400"/>
          </a:p>
        </p:txBody>
      </p:sp>
      <p:sp>
        <p:nvSpPr>
          <p:cNvPr id="3448" name="Google Shape;3448;g4744784b6d_2_2999: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a:pPr algn="r"/>
              <a:t>167</a:t>
            </a:fld>
            <a:endParaRPr/>
          </a:p>
        </p:txBody>
      </p:sp>
    </p:spTree>
    <p:extLst>
      <p:ext uri="{BB962C8B-B14F-4D97-AF65-F5344CB8AC3E}">
        <p14:creationId xmlns:p14="http://schemas.microsoft.com/office/powerpoint/2010/main" val="214898365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4"/>
        <p:cNvGrpSpPr/>
        <p:nvPr/>
      </p:nvGrpSpPr>
      <p:grpSpPr>
        <a:xfrm>
          <a:off x="0" y="0"/>
          <a:ext cx="0" cy="0"/>
          <a:chOff x="0" y="0"/>
          <a:chExt cx="0" cy="0"/>
        </a:xfrm>
      </p:grpSpPr>
      <p:sp>
        <p:nvSpPr>
          <p:cNvPr id="3465" name="Google Shape;3465;g4744784b6d_2_3017: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466" name="Google Shape;3466;g4744784b6d_2_301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658721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0"/>
        <p:cNvGrpSpPr/>
        <p:nvPr/>
      </p:nvGrpSpPr>
      <p:grpSpPr>
        <a:xfrm>
          <a:off x="0" y="0"/>
          <a:ext cx="0" cy="0"/>
          <a:chOff x="0" y="0"/>
          <a:chExt cx="0" cy="0"/>
        </a:xfrm>
      </p:grpSpPr>
      <p:sp>
        <p:nvSpPr>
          <p:cNvPr id="3471" name="Google Shape;3471;g4744784b6d_2_3022: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472" name="Google Shape;3472;g4744784b6d_2_302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869834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6"/>
        <p:cNvGrpSpPr/>
        <p:nvPr/>
      </p:nvGrpSpPr>
      <p:grpSpPr>
        <a:xfrm>
          <a:off x="0" y="0"/>
          <a:ext cx="0" cy="0"/>
          <a:chOff x="0" y="0"/>
          <a:chExt cx="0" cy="0"/>
        </a:xfrm>
      </p:grpSpPr>
      <p:sp>
        <p:nvSpPr>
          <p:cNvPr id="3477" name="Google Shape;3477;g4744784b6d_2_3027: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478" name="Google Shape;3478;g4744784b6d_2_302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211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g4744784b6d_2_299: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sz="1200"/>
              <a:pPr algn="r"/>
              <a:t>17</a:t>
            </a:fld>
            <a:endParaRPr sz="1200"/>
          </a:p>
        </p:txBody>
      </p:sp>
      <p:sp>
        <p:nvSpPr>
          <p:cNvPr id="1374" name="Google Shape;1374;g4744784b6d_2_299:notes"/>
          <p:cNvSpPr>
            <a:spLocks noGrp="1" noRot="1" noChangeAspect="1"/>
          </p:cNvSpPr>
          <p:nvPr>
            <p:ph type="sldImg" idx="2"/>
          </p:nvPr>
        </p:nvSpPr>
        <p:spPr>
          <a:xfrm>
            <a:off x="1181100" y="706438"/>
            <a:ext cx="4648200" cy="34861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375" name="Google Shape;1375;g4744784b6d_2_299:notes"/>
          <p:cNvSpPr txBox="1">
            <a:spLocks noGrp="1"/>
          </p:cNvSpPr>
          <p:nvPr>
            <p:ph type="body" idx="1"/>
          </p:nvPr>
        </p:nvSpPr>
        <p:spPr>
          <a:xfrm>
            <a:off x="702350" y="4415529"/>
            <a:ext cx="5607337" cy="4182117"/>
          </a:xfrm>
          <a:prstGeom prst="rect">
            <a:avLst/>
          </a:prstGeom>
          <a:noFill/>
          <a:ln>
            <a:noFill/>
          </a:ln>
        </p:spPr>
        <p:txBody>
          <a:bodyPr spcFirstLastPara="1" wrap="square" lIns="93060" tIns="46517" rIns="93060" bIns="46517" anchor="ctr" anchorCtr="0">
            <a:noAutofit/>
          </a:bodyPr>
          <a:lstStyle/>
          <a:p>
            <a:pPr marL="0" indent="0">
              <a:buNone/>
            </a:pPr>
            <a:r>
              <a:rPr lang="en" sz="1400"/>
              <a:t>Sistem perantisan – PB JPK yang menjalankan program latihan dengan menggunakan modul PSMB </a:t>
            </a:r>
            <a:endParaRPr sz="1400"/>
          </a:p>
          <a:p>
            <a:pPr marL="0" indent="-77648">
              <a:spcBef>
                <a:spcPts val="408"/>
              </a:spcBef>
              <a:buClr>
                <a:schemeClr val="dk1"/>
              </a:buClr>
              <a:buSzPts val="1200"/>
              <a:buFont typeface="Calibri"/>
              <a:buChar char="-"/>
            </a:pPr>
            <a:r>
              <a:rPr lang="en" sz="1400"/>
              <a:t>On job &amp; off job* </a:t>
            </a:r>
            <a:endParaRPr sz="1400"/>
          </a:p>
          <a:p>
            <a:pPr marL="0" indent="-77648">
              <a:spcBef>
                <a:spcPts val="408"/>
              </a:spcBef>
              <a:buClr>
                <a:schemeClr val="dk1"/>
              </a:buClr>
              <a:buSzPts val="1200"/>
              <a:buFont typeface="Calibri"/>
              <a:buChar char="-"/>
            </a:pPr>
            <a:r>
              <a:rPr lang="en" sz="1400"/>
              <a:t>NDT : non-destructive test – RM 300 per tahap, 5 tahun renew, 10 tahun verifikasi (persijilan semula – ujian amali)</a:t>
            </a:r>
            <a:endParaRPr sz="1400"/>
          </a:p>
          <a:p>
            <a:pPr marL="0" indent="-77648">
              <a:spcBef>
                <a:spcPts val="408"/>
              </a:spcBef>
              <a:buClr>
                <a:schemeClr val="dk1"/>
              </a:buClr>
              <a:buSzPts val="1200"/>
              <a:buFont typeface="Calibri"/>
              <a:buChar char="-"/>
            </a:pPr>
            <a:r>
              <a:rPr lang="en" sz="1400"/>
              <a:t>Contoh : PT (penetration test) / MT (magnetic test) / RT (radiography test) dll – SIRIM / TATI / MINT (Malaysia Institute of Nucleur Technology) &amp; ITC Skills Training Institute (Puchong)</a:t>
            </a:r>
            <a:endParaRPr sz="1400"/>
          </a:p>
        </p:txBody>
      </p:sp>
    </p:spTree>
    <p:extLst>
      <p:ext uri="{BB962C8B-B14F-4D97-AF65-F5344CB8AC3E}">
        <p14:creationId xmlns:p14="http://schemas.microsoft.com/office/powerpoint/2010/main" val="365650375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2"/>
        <p:cNvGrpSpPr/>
        <p:nvPr/>
      </p:nvGrpSpPr>
      <p:grpSpPr>
        <a:xfrm>
          <a:off x="0" y="0"/>
          <a:ext cx="0" cy="0"/>
          <a:chOff x="0" y="0"/>
          <a:chExt cx="0" cy="0"/>
        </a:xfrm>
      </p:grpSpPr>
      <p:sp>
        <p:nvSpPr>
          <p:cNvPr id="3483" name="Google Shape;3483;g4744784b6d_2_3032: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484" name="Google Shape;3484;g4744784b6d_2_303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112700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8"/>
        <p:cNvGrpSpPr/>
        <p:nvPr/>
      </p:nvGrpSpPr>
      <p:grpSpPr>
        <a:xfrm>
          <a:off x="0" y="0"/>
          <a:ext cx="0" cy="0"/>
          <a:chOff x="0" y="0"/>
          <a:chExt cx="0" cy="0"/>
        </a:xfrm>
      </p:grpSpPr>
      <p:sp>
        <p:nvSpPr>
          <p:cNvPr id="3489" name="Google Shape;3489;g4744784b6d_2_3037: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490" name="Google Shape;3490;g4744784b6d_2_303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872038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4"/>
        <p:cNvGrpSpPr/>
        <p:nvPr/>
      </p:nvGrpSpPr>
      <p:grpSpPr>
        <a:xfrm>
          <a:off x="0" y="0"/>
          <a:ext cx="0" cy="0"/>
          <a:chOff x="0" y="0"/>
          <a:chExt cx="0" cy="0"/>
        </a:xfrm>
      </p:grpSpPr>
      <p:sp>
        <p:nvSpPr>
          <p:cNvPr id="3495" name="Google Shape;3495;g4744784b6d_2_3042: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496" name="Google Shape;3496;g4744784b6d_2_304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044060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9"/>
        <p:cNvGrpSpPr/>
        <p:nvPr/>
      </p:nvGrpSpPr>
      <p:grpSpPr>
        <a:xfrm>
          <a:off x="0" y="0"/>
          <a:ext cx="0" cy="0"/>
          <a:chOff x="0" y="0"/>
          <a:chExt cx="0" cy="0"/>
        </a:xfrm>
      </p:grpSpPr>
      <p:sp>
        <p:nvSpPr>
          <p:cNvPr id="3500" name="Google Shape;3500;g4744784b6d_2_3046: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501" name="Google Shape;3501;g4744784b6d_2_304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404488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1"/>
        <p:cNvGrpSpPr/>
        <p:nvPr/>
      </p:nvGrpSpPr>
      <p:grpSpPr>
        <a:xfrm>
          <a:off x="0" y="0"/>
          <a:ext cx="0" cy="0"/>
          <a:chOff x="0" y="0"/>
          <a:chExt cx="0" cy="0"/>
        </a:xfrm>
      </p:grpSpPr>
      <p:sp>
        <p:nvSpPr>
          <p:cNvPr id="3522" name="Google Shape;3522;g4744784b6d_2_3142: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523" name="Google Shape;3523;g4744784b6d_2_314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6538241"/>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8"/>
        <p:cNvGrpSpPr/>
        <p:nvPr/>
      </p:nvGrpSpPr>
      <p:grpSpPr>
        <a:xfrm>
          <a:off x="0" y="0"/>
          <a:ext cx="0" cy="0"/>
          <a:chOff x="0" y="0"/>
          <a:chExt cx="0" cy="0"/>
        </a:xfrm>
      </p:grpSpPr>
      <p:sp>
        <p:nvSpPr>
          <p:cNvPr id="3529" name="Google Shape;3529;g4744784b6d_2_3148: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530" name="Google Shape;3530;g4744784b6d_2_314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410418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4"/>
        <p:cNvGrpSpPr/>
        <p:nvPr/>
      </p:nvGrpSpPr>
      <p:grpSpPr>
        <a:xfrm>
          <a:off x="0" y="0"/>
          <a:ext cx="0" cy="0"/>
          <a:chOff x="0" y="0"/>
          <a:chExt cx="0" cy="0"/>
        </a:xfrm>
      </p:grpSpPr>
      <p:sp>
        <p:nvSpPr>
          <p:cNvPr id="3535" name="Google Shape;3535;g4744784b6d_2_3153: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536" name="Google Shape;3536;g4744784b6d_2_315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4420367"/>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0"/>
        <p:cNvGrpSpPr/>
        <p:nvPr/>
      </p:nvGrpSpPr>
      <p:grpSpPr>
        <a:xfrm>
          <a:off x="0" y="0"/>
          <a:ext cx="0" cy="0"/>
          <a:chOff x="0" y="0"/>
          <a:chExt cx="0" cy="0"/>
        </a:xfrm>
      </p:grpSpPr>
      <p:sp>
        <p:nvSpPr>
          <p:cNvPr id="3561" name="Google Shape;3561;g4744784b6d_2_3178: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562" name="Google Shape;3562;g4744784b6d_2_317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353885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9"/>
        <p:cNvGrpSpPr/>
        <p:nvPr/>
      </p:nvGrpSpPr>
      <p:grpSpPr>
        <a:xfrm>
          <a:off x="0" y="0"/>
          <a:ext cx="0" cy="0"/>
          <a:chOff x="0" y="0"/>
          <a:chExt cx="0" cy="0"/>
        </a:xfrm>
      </p:grpSpPr>
      <p:sp>
        <p:nvSpPr>
          <p:cNvPr id="3580" name="Google Shape;3580;g4744784b6d_2_3271: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581" name="Google Shape;3581;g4744784b6d_2_327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9813148"/>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5"/>
        <p:cNvGrpSpPr/>
        <p:nvPr/>
      </p:nvGrpSpPr>
      <p:grpSpPr>
        <a:xfrm>
          <a:off x="0" y="0"/>
          <a:ext cx="0" cy="0"/>
          <a:chOff x="0" y="0"/>
          <a:chExt cx="0" cy="0"/>
        </a:xfrm>
      </p:grpSpPr>
      <p:sp>
        <p:nvSpPr>
          <p:cNvPr id="3586" name="Google Shape;3586;g4744784b6d_2_3276: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587" name="Google Shape;3587;g4744784b6d_2_327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5766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5"/>
        <p:cNvGrpSpPr/>
        <p:nvPr/>
      </p:nvGrpSpPr>
      <p:grpSpPr>
        <a:xfrm>
          <a:off x="0" y="0"/>
          <a:ext cx="0" cy="0"/>
          <a:chOff x="0" y="0"/>
          <a:chExt cx="0" cy="0"/>
        </a:xfrm>
      </p:grpSpPr>
      <p:sp>
        <p:nvSpPr>
          <p:cNvPr id="1396" name="Google Shape;1396;g4744784b6d_2_321: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1397" name="Google Shape;1397;g4744784b6d_2_32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833072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0"/>
        <p:cNvGrpSpPr/>
        <p:nvPr/>
      </p:nvGrpSpPr>
      <p:grpSpPr>
        <a:xfrm>
          <a:off x="0" y="0"/>
          <a:ext cx="0" cy="0"/>
          <a:chOff x="0" y="0"/>
          <a:chExt cx="0" cy="0"/>
        </a:xfrm>
      </p:grpSpPr>
      <p:sp>
        <p:nvSpPr>
          <p:cNvPr id="3611" name="Google Shape;3611;g4744784b6d_2_3300: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612" name="Google Shape;3612;g4744784b6d_2_330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518608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7"/>
        <p:cNvGrpSpPr/>
        <p:nvPr/>
      </p:nvGrpSpPr>
      <p:grpSpPr>
        <a:xfrm>
          <a:off x="0" y="0"/>
          <a:ext cx="0" cy="0"/>
          <a:chOff x="0" y="0"/>
          <a:chExt cx="0" cy="0"/>
        </a:xfrm>
      </p:grpSpPr>
      <p:sp>
        <p:nvSpPr>
          <p:cNvPr id="3618" name="Google Shape;3618;g4744784b6d_2_3306: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619" name="Google Shape;3619;g4744784b6d_2_330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998790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3"/>
        <p:cNvGrpSpPr/>
        <p:nvPr/>
      </p:nvGrpSpPr>
      <p:grpSpPr>
        <a:xfrm>
          <a:off x="0" y="0"/>
          <a:ext cx="0" cy="0"/>
          <a:chOff x="0" y="0"/>
          <a:chExt cx="0" cy="0"/>
        </a:xfrm>
      </p:grpSpPr>
      <p:sp>
        <p:nvSpPr>
          <p:cNvPr id="3624" name="Google Shape;3624;g4744784b6d_2_3311: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625" name="Google Shape;3625;g4744784b6d_2_331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560780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9"/>
        <p:cNvGrpSpPr/>
        <p:nvPr/>
      </p:nvGrpSpPr>
      <p:grpSpPr>
        <a:xfrm>
          <a:off x="0" y="0"/>
          <a:ext cx="0" cy="0"/>
          <a:chOff x="0" y="0"/>
          <a:chExt cx="0" cy="0"/>
        </a:xfrm>
      </p:grpSpPr>
      <p:sp>
        <p:nvSpPr>
          <p:cNvPr id="3630" name="Google Shape;3630;g4744784b6d_2_3316: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631" name="Google Shape;3631;g4744784b6d_2_331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0437704"/>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5"/>
        <p:cNvGrpSpPr/>
        <p:nvPr/>
      </p:nvGrpSpPr>
      <p:grpSpPr>
        <a:xfrm>
          <a:off x="0" y="0"/>
          <a:ext cx="0" cy="0"/>
          <a:chOff x="0" y="0"/>
          <a:chExt cx="0" cy="0"/>
        </a:xfrm>
      </p:grpSpPr>
      <p:sp>
        <p:nvSpPr>
          <p:cNvPr id="3636" name="Google Shape;3636;g4744784b6d_2_3321: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637" name="Google Shape;3637;g4744784b6d_2_332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5526630"/>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1"/>
        <p:cNvGrpSpPr/>
        <p:nvPr/>
      </p:nvGrpSpPr>
      <p:grpSpPr>
        <a:xfrm>
          <a:off x="0" y="0"/>
          <a:ext cx="0" cy="0"/>
          <a:chOff x="0" y="0"/>
          <a:chExt cx="0" cy="0"/>
        </a:xfrm>
      </p:grpSpPr>
      <p:sp>
        <p:nvSpPr>
          <p:cNvPr id="3642" name="Google Shape;3642;g4744784b6d_2_3401: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643" name="Google Shape;3643;g4744784b6d_2_340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6176007"/>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7"/>
        <p:cNvGrpSpPr/>
        <p:nvPr/>
      </p:nvGrpSpPr>
      <p:grpSpPr>
        <a:xfrm>
          <a:off x="0" y="0"/>
          <a:ext cx="0" cy="0"/>
          <a:chOff x="0" y="0"/>
          <a:chExt cx="0" cy="0"/>
        </a:xfrm>
      </p:grpSpPr>
      <p:sp>
        <p:nvSpPr>
          <p:cNvPr id="3648" name="Google Shape;3648;g4744784b6d_2_3406: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649" name="Google Shape;3649;g4744784b6d_2_340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25183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3"/>
        <p:cNvGrpSpPr/>
        <p:nvPr/>
      </p:nvGrpSpPr>
      <p:grpSpPr>
        <a:xfrm>
          <a:off x="0" y="0"/>
          <a:ext cx="0" cy="0"/>
          <a:chOff x="0" y="0"/>
          <a:chExt cx="0" cy="0"/>
        </a:xfrm>
      </p:grpSpPr>
      <p:sp>
        <p:nvSpPr>
          <p:cNvPr id="3654" name="Google Shape;3654;g4744784b6d_2_3411: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655" name="Google Shape;3655;g4744784b6d_2_341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4639757"/>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4744784b6d_2_3416: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661" name="Google Shape;3661;g4744784b6d_2_341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7045779"/>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5"/>
        <p:cNvGrpSpPr/>
        <p:nvPr/>
      </p:nvGrpSpPr>
      <p:grpSpPr>
        <a:xfrm>
          <a:off x="0" y="0"/>
          <a:ext cx="0" cy="0"/>
          <a:chOff x="0" y="0"/>
          <a:chExt cx="0" cy="0"/>
        </a:xfrm>
      </p:grpSpPr>
      <p:sp>
        <p:nvSpPr>
          <p:cNvPr id="3666" name="Google Shape;3666;g4744784b6d_2_3421: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667" name="Google Shape;3667;g4744784b6d_2_342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957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g4744784b6d_2_326: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sz="1200"/>
              <a:pPr algn="r"/>
              <a:t>19</a:t>
            </a:fld>
            <a:endParaRPr sz="1200"/>
          </a:p>
        </p:txBody>
      </p:sp>
      <p:sp>
        <p:nvSpPr>
          <p:cNvPr id="1403" name="Google Shape;1403;g4744784b6d_2_326:notes"/>
          <p:cNvSpPr txBox="1"/>
          <p:nvPr/>
        </p:nvSpPr>
        <p:spPr>
          <a:xfrm>
            <a:off x="3973435" y="8831059"/>
            <a:ext cx="3036966" cy="465341"/>
          </a:xfrm>
          <a:prstGeom prst="rect">
            <a:avLst/>
          </a:prstGeom>
          <a:noFill/>
          <a:ln>
            <a:noFill/>
          </a:ln>
        </p:spPr>
        <p:txBody>
          <a:bodyPr spcFirstLastPara="1" wrap="square" lIns="91634" tIns="45651" rIns="91634" bIns="45651" anchor="b" anchorCtr="0">
            <a:noAutofit/>
          </a:bodyPr>
          <a:lstStyle/>
          <a:p>
            <a:pPr algn="r">
              <a:lnSpc>
                <a:spcPct val="87000"/>
              </a:lnSpc>
            </a:pPr>
            <a:fld id="{00000000-1234-1234-1234-123412341234}" type="slidenum">
              <a:rPr lang="en" sz="1100"/>
              <a:pPr algn="r">
                <a:lnSpc>
                  <a:spcPct val="87000"/>
                </a:lnSpc>
              </a:pPr>
              <a:t>19</a:t>
            </a:fld>
            <a:endParaRPr sz="1100"/>
          </a:p>
        </p:txBody>
      </p:sp>
      <p:sp>
        <p:nvSpPr>
          <p:cNvPr id="1404" name="Google Shape;1404;g4744784b6d_2_326:notes"/>
          <p:cNvSpPr txBox="1"/>
          <p:nvPr/>
        </p:nvSpPr>
        <p:spPr>
          <a:xfrm>
            <a:off x="990495" y="698755"/>
            <a:ext cx="5037599" cy="3487822"/>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3060" tIns="46517" rIns="93060" bIns="46517" anchor="ctr" anchorCtr="0">
            <a:noAutofit/>
          </a:bodyPr>
          <a:lstStyle/>
          <a:p>
            <a:endParaRPr sz="1800"/>
          </a:p>
        </p:txBody>
      </p:sp>
      <p:sp>
        <p:nvSpPr>
          <p:cNvPr id="1405" name="Google Shape;1405;g4744784b6d_2_326:notes"/>
          <p:cNvSpPr txBox="1">
            <a:spLocks noGrp="1"/>
          </p:cNvSpPr>
          <p:nvPr>
            <p:ph type="body" idx="1"/>
          </p:nvPr>
        </p:nvSpPr>
        <p:spPr>
          <a:xfrm>
            <a:off x="702350" y="4418504"/>
            <a:ext cx="5586054" cy="4173196"/>
          </a:xfrm>
          <a:prstGeom prst="rect">
            <a:avLst/>
          </a:prstGeom>
          <a:noFill/>
          <a:ln>
            <a:noFill/>
          </a:ln>
        </p:spPr>
        <p:txBody>
          <a:bodyPr spcFirstLastPara="1" wrap="square" lIns="89850" tIns="44912" rIns="89850" bIns="44912" anchor="ctr" anchorCtr="0">
            <a:noAutofit/>
          </a:bodyPr>
          <a:lstStyle/>
          <a:p>
            <a:pPr marL="0" indent="0">
              <a:buNone/>
            </a:pPr>
            <a:endParaRPr sz="1400"/>
          </a:p>
        </p:txBody>
      </p:sp>
      <p:sp>
        <p:nvSpPr>
          <p:cNvPr id="1406" name="Google Shape;1406;g4744784b6d_2_32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5028923"/>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1"/>
        <p:cNvGrpSpPr/>
        <p:nvPr/>
      </p:nvGrpSpPr>
      <p:grpSpPr>
        <a:xfrm>
          <a:off x="0" y="0"/>
          <a:ext cx="0" cy="0"/>
          <a:chOff x="0" y="0"/>
          <a:chExt cx="0" cy="0"/>
        </a:xfrm>
      </p:grpSpPr>
      <p:sp>
        <p:nvSpPr>
          <p:cNvPr id="3692" name="Google Shape;3692;g4744784b6d_2_3446: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693" name="Google Shape;3693;g4744784b6d_2_344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1373901"/>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7"/>
        <p:cNvGrpSpPr/>
        <p:nvPr/>
      </p:nvGrpSpPr>
      <p:grpSpPr>
        <a:xfrm>
          <a:off x="0" y="0"/>
          <a:ext cx="0" cy="0"/>
          <a:chOff x="0" y="0"/>
          <a:chExt cx="0" cy="0"/>
        </a:xfrm>
      </p:grpSpPr>
      <p:sp>
        <p:nvSpPr>
          <p:cNvPr id="3698" name="Google Shape;3698;g4744784b6d_2_3451: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699" name="Google Shape;3699;g4744784b6d_2_345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1285116"/>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3"/>
        <p:cNvGrpSpPr/>
        <p:nvPr/>
      </p:nvGrpSpPr>
      <p:grpSpPr>
        <a:xfrm>
          <a:off x="0" y="0"/>
          <a:ext cx="0" cy="0"/>
          <a:chOff x="0" y="0"/>
          <a:chExt cx="0" cy="0"/>
        </a:xfrm>
      </p:grpSpPr>
      <p:sp>
        <p:nvSpPr>
          <p:cNvPr id="3704" name="Google Shape;3704;g4744784b6d_2_3456: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705" name="Google Shape;3705;g4744784b6d_2_345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940486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9"/>
        <p:cNvGrpSpPr/>
        <p:nvPr/>
      </p:nvGrpSpPr>
      <p:grpSpPr>
        <a:xfrm>
          <a:off x="0" y="0"/>
          <a:ext cx="0" cy="0"/>
          <a:chOff x="0" y="0"/>
          <a:chExt cx="0" cy="0"/>
        </a:xfrm>
      </p:grpSpPr>
      <p:sp>
        <p:nvSpPr>
          <p:cNvPr id="3710" name="Google Shape;3710;g4744784b6d_2_3461: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711" name="Google Shape;3711;g4744784b6d_2_346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6271443"/>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5"/>
        <p:cNvGrpSpPr/>
        <p:nvPr/>
      </p:nvGrpSpPr>
      <p:grpSpPr>
        <a:xfrm>
          <a:off x="0" y="0"/>
          <a:ext cx="0" cy="0"/>
          <a:chOff x="0" y="0"/>
          <a:chExt cx="0" cy="0"/>
        </a:xfrm>
      </p:grpSpPr>
      <p:sp>
        <p:nvSpPr>
          <p:cNvPr id="3716" name="Google Shape;3716;g4744784b6d_2_3466: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717" name="Google Shape;3717;g4744784b6d_2_346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045489"/>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1"/>
        <p:cNvGrpSpPr/>
        <p:nvPr/>
      </p:nvGrpSpPr>
      <p:grpSpPr>
        <a:xfrm>
          <a:off x="0" y="0"/>
          <a:ext cx="0" cy="0"/>
          <a:chOff x="0" y="0"/>
          <a:chExt cx="0" cy="0"/>
        </a:xfrm>
      </p:grpSpPr>
      <p:sp>
        <p:nvSpPr>
          <p:cNvPr id="3722" name="Google Shape;3722;g4744784b6d_2_3471: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723" name="Google Shape;3723;g4744784b6d_2_347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3600946"/>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7"/>
        <p:cNvGrpSpPr/>
        <p:nvPr/>
      </p:nvGrpSpPr>
      <p:grpSpPr>
        <a:xfrm>
          <a:off x="0" y="0"/>
          <a:ext cx="0" cy="0"/>
          <a:chOff x="0" y="0"/>
          <a:chExt cx="0" cy="0"/>
        </a:xfrm>
      </p:grpSpPr>
      <p:sp>
        <p:nvSpPr>
          <p:cNvPr id="3728" name="Google Shape;3728;g4744784b6d_2_3476: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729" name="Google Shape;3729;g4744784b6d_2_347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52832"/>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3"/>
        <p:cNvGrpSpPr/>
        <p:nvPr/>
      </p:nvGrpSpPr>
      <p:grpSpPr>
        <a:xfrm>
          <a:off x="0" y="0"/>
          <a:ext cx="0" cy="0"/>
          <a:chOff x="0" y="0"/>
          <a:chExt cx="0" cy="0"/>
        </a:xfrm>
      </p:grpSpPr>
      <p:sp>
        <p:nvSpPr>
          <p:cNvPr id="3734" name="Google Shape;3734;g4744784b6d_2_3481: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735" name="Google Shape;3735;g4744784b6d_2_348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656371"/>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9"/>
        <p:cNvGrpSpPr/>
        <p:nvPr/>
      </p:nvGrpSpPr>
      <p:grpSpPr>
        <a:xfrm>
          <a:off x="0" y="0"/>
          <a:ext cx="0" cy="0"/>
          <a:chOff x="0" y="0"/>
          <a:chExt cx="0" cy="0"/>
        </a:xfrm>
      </p:grpSpPr>
      <p:sp>
        <p:nvSpPr>
          <p:cNvPr id="3740" name="Google Shape;3740;g4744784b6d_2_3486: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741" name="Google Shape;3741;g4744784b6d_2_348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0580200"/>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5"/>
        <p:cNvGrpSpPr/>
        <p:nvPr/>
      </p:nvGrpSpPr>
      <p:grpSpPr>
        <a:xfrm>
          <a:off x="0" y="0"/>
          <a:ext cx="0" cy="0"/>
          <a:chOff x="0" y="0"/>
          <a:chExt cx="0" cy="0"/>
        </a:xfrm>
      </p:grpSpPr>
      <p:sp>
        <p:nvSpPr>
          <p:cNvPr id="3746" name="Google Shape;3746;g4744784b6d_2_3491: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747" name="Google Shape;3747;g4744784b6d_2_349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3918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g4744784b6d_2_81: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1141" name="Google Shape;1141;g4744784b6d_2_8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545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g4744784b6d_2_342: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sz="1200"/>
              <a:pPr algn="r"/>
              <a:t>20</a:t>
            </a:fld>
            <a:endParaRPr sz="1200"/>
          </a:p>
        </p:txBody>
      </p:sp>
      <p:sp>
        <p:nvSpPr>
          <p:cNvPr id="1420" name="Google Shape;1420;g4744784b6d_2_342:notes"/>
          <p:cNvSpPr txBox="1"/>
          <p:nvPr/>
        </p:nvSpPr>
        <p:spPr>
          <a:xfrm>
            <a:off x="3973435" y="8831059"/>
            <a:ext cx="3036966" cy="465341"/>
          </a:xfrm>
          <a:prstGeom prst="rect">
            <a:avLst/>
          </a:prstGeom>
          <a:noFill/>
          <a:ln>
            <a:noFill/>
          </a:ln>
        </p:spPr>
        <p:txBody>
          <a:bodyPr spcFirstLastPara="1" wrap="square" lIns="91634" tIns="45651" rIns="91634" bIns="45651" anchor="b" anchorCtr="0">
            <a:noAutofit/>
          </a:bodyPr>
          <a:lstStyle/>
          <a:p>
            <a:pPr algn="r">
              <a:lnSpc>
                <a:spcPct val="87000"/>
              </a:lnSpc>
            </a:pPr>
            <a:fld id="{00000000-1234-1234-1234-123412341234}" type="slidenum">
              <a:rPr lang="en" sz="1100"/>
              <a:pPr algn="r">
                <a:lnSpc>
                  <a:spcPct val="87000"/>
                </a:lnSpc>
              </a:pPr>
              <a:t>20</a:t>
            </a:fld>
            <a:endParaRPr sz="1100"/>
          </a:p>
        </p:txBody>
      </p:sp>
      <p:sp>
        <p:nvSpPr>
          <p:cNvPr id="1421" name="Google Shape;1421;g4744784b6d_2_342:notes"/>
          <p:cNvSpPr txBox="1"/>
          <p:nvPr/>
        </p:nvSpPr>
        <p:spPr>
          <a:xfrm>
            <a:off x="990495" y="698755"/>
            <a:ext cx="5037599" cy="3487822"/>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3060" tIns="46517" rIns="93060" bIns="46517" anchor="ctr" anchorCtr="0">
            <a:noAutofit/>
          </a:bodyPr>
          <a:lstStyle/>
          <a:p>
            <a:endParaRPr sz="1800"/>
          </a:p>
        </p:txBody>
      </p:sp>
      <p:sp>
        <p:nvSpPr>
          <p:cNvPr id="1422" name="Google Shape;1422;g4744784b6d_2_342:notes"/>
          <p:cNvSpPr txBox="1">
            <a:spLocks noGrp="1"/>
          </p:cNvSpPr>
          <p:nvPr>
            <p:ph type="body" idx="1"/>
          </p:nvPr>
        </p:nvSpPr>
        <p:spPr>
          <a:xfrm>
            <a:off x="702350" y="4418504"/>
            <a:ext cx="5586054" cy="4173196"/>
          </a:xfrm>
          <a:prstGeom prst="rect">
            <a:avLst/>
          </a:prstGeom>
          <a:noFill/>
          <a:ln>
            <a:noFill/>
          </a:ln>
        </p:spPr>
        <p:txBody>
          <a:bodyPr spcFirstLastPara="1" wrap="square" lIns="89850" tIns="44912" rIns="89850" bIns="44912" anchor="ctr" anchorCtr="0">
            <a:noAutofit/>
          </a:bodyPr>
          <a:lstStyle/>
          <a:p>
            <a:pPr marL="0" indent="0">
              <a:buNone/>
            </a:pPr>
            <a:endParaRPr sz="1400"/>
          </a:p>
        </p:txBody>
      </p:sp>
      <p:sp>
        <p:nvSpPr>
          <p:cNvPr id="1423" name="Google Shape;1423;g4744784b6d_2_34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4120554"/>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1"/>
        <p:cNvGrpSpPr/>
        <p:nvPr/>
      </p:nvGrpSpPr>
      <p:grpSpPr>
        <a:xfrm>
          <a:off x="0" y="0"/>
          <a:ext cx="0" cy="0"/>
          <a:chOff x="0" y="0"/>
          <a:chExt cx="0" cy="0"/>
        </a:xfrm>
      </p:grpSpPr>
      <p:sp>
        <p:nvSpPr>
          <p:cNvPr id="3752" name="Google Shape;3752;g4744784b6d_2_3496: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753" name="Google Shape;3753;g4744784b6d_2_349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7978921"/>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7"/>
        <p:cNvGrpSpPr/>
        <p:nvPr/>
      </p:nvGrpSpPr>
      <p:grpSpPr>
        <a:xfrm>
          <a:off x="0" y="0"/>
          <a:ext cx="0" cy="0"/>
          <a:chOff x="0" y="0"/>
          <a:chExt cx="0" cy="0"/>
        </a:xfrm>
      </p:grpSpPr>
      <p:sp>
        <p:nvSpPr>
          <p:cNvPr id="3758" name="Google Shape;3758;g4744784b6d_2_3501: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759" name="Google Shape;3759;g4744784b6d_2_350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7867311"/>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3"/>
        <p:cNvGrpSpPr/>
        <p:nvPr/>
      </p:nvGrpSpPr>
      <p:grpSpPr>
        <a:xfrm>
          <a:off x="0" y="0"/>
          <a:ext cx="0" cy="0"/>
          <a:chOff x="0" y="0"/>
          <a:chExt cx="0" cy="0"/>
        </a:xfrm>
      </p:grpSpPr>
      <p:sp>
        <p:nvSpPr>
          <p:cNvPr id="3764" name="Google Shape;3764;g4744784b6d_2_3506: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765" name="Google Shape;3765;g4744784b6d_2_350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9274392"/>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0"/>
        <p:cNvGrpSpPr/>
        <p:nvPr/>
      </p:nvGrpSpPr>
      <p:grpSpPr>
        <a:xfrm>
          <a:off x="0" y="0"/>
          <a:ext cx="0" cy="0"/>
          <a:chOff x="0" y="0"/>
          <a:chExt cx="0" cy="0"/>
        </a:xfrm>
      </p:grpSpPr>
      <p:sp>
        <p:nvSpPr>
          <p:cNvPr id="3771" name="Google Shape;3771;g4744784b6d_2_3512: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772" name="Google Shape;3772;g4744784b6d_2_351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2700363"/>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6"/>
        <p:cNvGrpSpPr/>
        <p:nvPr/>
      </p:nvGrpSpPr>
      <p:grpSpPr>
        <a:xfrm>
          <a:off x="0" y="0"/>
          <a:ext cx="0" cy="0"/>
          <a:chOff x="0" y="0"/>
          <a:chExt cx="0" cy="0"/>
        </a:xfrm>
      </p:grpSpPr>
      <p:sp>
        <p:nvSpPr>
          <p:cNvPr id="3777" name="Google Shape;3777;g4744784b6d_2_3517: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778" name="Google Shape;3778;g4744784b6d_2_351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5242994"/>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2"/>
        <p:cNvGrpSpPr/>
        <p:nvPr/>
      </p:nvGrpSpPr>
      <p:grpSpPr>
        <a:xfrm>
          <a:off x="0" y="0"/>
          <a:ext cx="0" cy="0"/>
          <a:chOff x="0" y="0"/>
          <a:chExt cx="0" cy="0"/>
        </a:xfrm>
      </p:grpSpPr>
      <p:sp>
        <p:nvSpPr>
          <p:cNvPr id="3783" name="Google Shape;3783;g4744784b6d_2_3522: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784" name="Google Shape;3784;g4744784b6d_2_352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6805462"/>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9"/>
        <p:cNvGrpSpPr/>
        <p:nvPr/>
      </p:nvGrpSpPr>
      <p:grpSpPr>
        <a:xfrm>
          <a:off x="0" y="0"/>
          <a:ext cx="0" cy="0"/>
          <a:chOff x="0" y="0"/>
          <a:chExt cx="0" cy="0"/>
        </a:xfrm>
      </p:grpSpPr>
      <p:sp>
        <p:nvSpPr>
          <p:cNvPr id="3790" name="Google Shape;3790;g4744784b6d_2_3528: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791" name="Google Shape;3791;g4744784b6d_2_352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6637473"/>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8"/>
        <p:cNvGrpSpPr/>
        <p:nvPr/>
      </p:nvGrpSpPr>
      <p:grpSpPr>
        <a:xfrm>
          <a:off x="0" y="0"/>
          <a:ext cx="0" cy="0"/>
          <a:chOff x="0" y="0"/>
          <a:chExt cx="0" cy="0"/>
        </a:xfrm>
      </p:grpSpPr>
      <p:sp>
        <p:nvSpPr>
          <p:cNvPr id="3799" name="Google Shape;3799;g4744784b6d_2_3536: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800" name="Google Shape;3800;g4744784b6d_2_353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3463695"/>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0"/>
        <p:cNvGrpSpPr/>
        <p:nvPr/>
      </p:nvGrpSpPr>
      <p:grpSpPr>
        <a:xfrm>
          <a:off x="0" y="0"/>
          <a:ext cx="0" cy="0"/>
          <a:chOff x="0" y="0"/>
          <a:chExt cx="0" cy="0"/>
        </a:xfrm>
      </p:grpSpPr>
      <p:sp>
        <p:nvSpPr>
          <p:cNvPr id="3821" name="Google Shape;3821;g4744784b6d_2_355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2" name="Google Shape;3822;g4744784b6d_2_3557:notes"/>
          <p:cNvSpPr txBox="1">
            <a:spLocks noGrp="1"/>
          </p:cNvSpPr>
          <p:nvPr>
            <p:ph type="body" idx="1"/>
          </p:nvPr>
        </p:nvSpPr>
        <p:spPr>
          <a:xfrm>
            <a:off x="701676" y="4416426"/>
            <a:ext cx="5607050" cy="4183063"/>
          </a:xfrm>
          <a:prstGeom prst="rect">
            <a:avLst/>
          </a:prstGeom>
          <a:noFill/>
          <a:ln>
            <a:noFill/>
          </a:ln>
        </p:spPr>
        <p:txBody>
          <a:bodyPr spcFirstLastPara="1" wrap="square" lIns="93060" tIns="46517" rIns="93060" bIns="46517" anchor="t" anchorCtr="0">
            <a:noAutofit/>
          </a:bodyPr>
          <a:lstStyle/>
          <a:p>
            <a:pPr marL="0" indent="0">
              <a:buNone/>
            </a:pPr>
            <a:endParaRPr sz="1400"/>
          </a:p>
        </p:txBody>
      </p:sp>
      <p:sp>
        <p:nvSpPr>
          <p:cNvPr id="3823" name="Google Shape;3823;g4744784b6d_2_3557: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a:pPr algn="r"/>
              <a:t>209</a:t>
            </a:fld>
            <a:endParaRPr/>
          </a:p>
        </p:txBody>
      </p:sp>
    </p:spTree>
    <p:extLst>
      <p:ext uri="{BB962C8B-B14F-4D97-AF65-F5344CB8AC3E}">
        <p14:creationId xmlns:p14="http://schemas.microsoft.com/office/powerpoint/2010/main" val="789324836"/>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9"/>
        <p:cNvGrpSpPr/>
        <p:nvPr/>
      </p:nvGrpSpPr>
      <p:grpSpPr>
        <a:xfrm>
          <a:off x="0" y="0"/>
          <a:ext cx="0" cy="0"/>
          <a:chOff x="0" y="0"/>
          <a:chExt cx="0" cy="0"/>
        </a:xfrm>
      </p:grpSpPr>
      <p:sp>
        <p:nvSpPr>
          <p:cNvPr id="3840" name="Google Shape;3840;g4744784b6d_2_357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1" name="Google Shape;3841;g4744784b6d_2_3575:notes"/>
          <p:cNvSpPr txBox="1">
            <a:spLocks noGrp="1"/>
          </p:cNvSpPr>
          <p:nvPr>
            <p:ph type="body" idx="1"/>
          </p:nvPr>
        </p:nvSpPr>
        <p:spPr>
          <a:xfrm>
            <a:off x="701676" y="4416426"/>
            <a:ext cx="5607050" cy="4183063"/>
          </a:xfrm>
          <a:prstGeom prst="rect">
            <a:avLst/>
          </a:prstGeom>
          <a:noFill/>
          <a:ln>
            <a:noFill/>
          </a:ln>
        </p:spPr>
        <p:txBody>
          <a:bodyPr spcFirstLastPara="1" wrap="square" lIns="93060" tIns="46517" rIns="93060" bIns="46517" anchor="t" anchorCtr="0">
            <a:noAutofit/>
          </a:bodyPr>
          <a:lstStyle/>
          <a:p>
            <a:pPr marL="0" indent="0">
              <a:buNone/>
            </a:pPr>
            <a:endParaRPr sz="1400"/>
          </a:p>
        </p:txBody>
      </p:sp>
      <p:sp>
        <p:nvSpPr>
          <p:cNvPr id="3842" name="Google Shape;3842;g4744784b6d_2_3575: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a:pPr algn="r"/>
              <a:t>210</a:t>
            </a:fld>
            <a:endParaRPr/>
          </a:p>
        </p:txBody>
      </p:sp>
    </p:spTree>
    <p:extLst>
      <p:ext uri="{BB962C8B-B14F-4D97-AF65-F5344CB8AC3E}">
        <p14:creationId xmlns:p14="http://schemas.microsoft.com/office/powerpoint/2010/main" val="26657706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4744784b6d_2_364: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sz="1200"/>
              <a:pPr algn="r"/>
              <a:t>21</a:t>
            </a:fld>
            <a:endParaRPr sz="1200"/>
          </a:p>
        </p:txBody>
      </p:sp>
      <p:sp>
        <p:nvSpPr>
          <p:cNvPr id="1443" name="Google Shape;1443;g4744784b6d_2_364:notes"/>
          <p:cNvSpPr txBox="1"/>
          <p:nvPr/>
        </p:nvSpPr>
        <p:spPr>
          <a:xfrm>
            <a:off x="990495" y="698755"/>
            <a:ext cx="5037599" cy="3487822"/>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3060" tIns="46517" rIns="93060" bIns="46517" anchor="ctr" anchorCtr="0">
            <a:noAutofit/>
          </a:bodyPr>
          <a:lstStyle/>
          <a:p>
            <a:endParaRPr sz="1800"/>
          </a:p>
        </p:txBody>
      </p:sp>
      <p:sp>
        <p:nvSpPr>
          <p:cNvPr id="1444" name="Google Shape;1444;g4744784b6d_2_364:notes"/>
          <p:cNvSpPr txBox="1">
            <a:spLocks noGrp="1"/>
          </p:cNvSpPr>
          <p:nvPr>
            <p:ph type="body" idx="1"/>
          </p:nvPr>
        </p:nvSpPr>
        <p:spPr>
          <a:xfrm>
            <a:off x="702350" y="4418504"/>
            <a:ext cx="5586054" cy="4173196"/>
          </a:xfrm>
          <a:prstGeom prst="rect">
            <a:avLst/>
          </a:prstGeom>
          <a:noFill/>
          <a:ln>
            <a:noFill/>
          </a:ln>
        </p:spPr>
        <p:txBody>
          <a:bodyPr spcFirstLastPara="1" wrap="square" lIns="89850" tIns="44912" rIns="89850" bIns="44912" anchor="ctr" anchorCtr="0">
            <a:noAutofit/>
          </a:bodyPr>
          <a:lstStyle/>
          <a:p>
            <a:pPr marL="0" indent="0">
              <a:buNone/>
            </a:pPr>
            <a:endParaRPr sz="1400"/>
          </a:p>
        </p:txBody>
      </p:sp>
      <p:sp>
        <p:nvSpPr>
          <p:cNvPr id="1445" name="Google Shape;1445;g4744784b6d_2_36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9867522"/>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7"/>
        <p:cNvGrpSpPr/>
        <p:nvPr/>
      </p:nvGrpSpPr>
      <p:grpSpPr>
        <a:xfrm>
          <a:off x="0" y="0"/>
          <a:ext cx="0" cy="0"/>
          <a:chOff x="0" y="0"/>
          <a:chExt cx="0" cy="0"/>
        </a:xfrm>
      </p:grpSpPr>
      <p:sp>
        <p:nvSpPr>
          <p:cNvPr id="3868" name="Google Shape;3868;g4744784b6d_2_360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9" name="Google Shape;3869;g4744784b6d_2_3602:notes"/>
          <p:cNvSpPr txBox="1">
            <a:spLocks noGrp="1"/>
          </p:cNvSpPr>
          <p:nvPr>
            <p:ph type="body" idx="1"/>
          </p:nvPr>
        </p:nvSpPr>
        <p:spPr>
          <a:xfrm>
            <a:off x="701676" y="4416426"/>
            <a:ext cx="5607050" cy="4183063"/>
          </a:xfrm>
          <a:prstGeom prst="rect">
            <a:avLst/>
          </a:prstGeom>
          <a:noFill/>
          <a:ln>
            <a:noFill/>
          </a:ln>
        </p:spPr>
        <p:txBody>
          <a:bodyPr spcFirstLastPara="1" wrap="square" lIns="93060" tIns="46517" rIns="93060" bIns="46517" anchor="t" anchorCtr="0">
            <a:noAutofit/>
          </a:bodyPr>
          <a:lstStyle/>
          <a:p>
            <a:pPr marL="0" indent="0">
              <a:buNone/>
            </a:pPr>
            <a:endParaRPr sz="1400"/>
          </a:p>
        </p:txBody>
      </p:sp>
      <p:sp>
        <p:nvSpPr>
          <p:cNvPr id="3870" name="Google Shape;3870;g4744784b6d_2_3602: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a:pPr algn="r"/>
              <a:t>211</a:t>
            </a:fld>
            <a:endParaRPr/>
          </a:p>
        </p:txBody>
      </p:sp>
    </p:spTree>
    <p:extLst>
      <p:ext uri="{BB962C8B-B14F-4D97-AF65-F5344CB8AC3E}">
        <p14:creationId xmlns:p14="http://schemas.microsoft.com/office/powerpoint/2010/main" val="3154502241"/>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5"/>
        <p:cNvGrpSpPr/>
        <p:nvPr/>
      </p:nvGrpSpPr>
      <p:grpSpPr>
        <a:xfrm>
          <a:off x="0" y="0"/>
          <a:ext cx="0" cy="0"/>
          <a:chOff x="0" y="0"/>
          <a:chExt cx="0" cy="0"/>
        </a:xfrm>
      </p:grpSpPr>
      <p:sp>
        <p:nvSpPr>
          <p:cNvPr id="3876" name="Google Shape;3876;g4744784b6d_2_360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7" name="Google Shape;3877;g4744784b6d_2_3609:notes"/>
          <p:cNvSpPr txBox="1">
            <a:spLocks noGrp="1"/>
          </p:cNvSpPr>
          <p:nvPr>
            <p:ph type="body" idx="1"/>
          </p:nvPr>
        </p:nvSpPr>
        <p:spPr>
          <a:xfrm>
            <a:off x="701676" y="4416426"/>
            <a:ext cx="5607050" cy="4183063"/>
          </a:xfrm>
          <a:prstGeom prst="rect">
            <a:avLst/>
          </a:prstGeom>
          <a:noFill/>
          <a:ln>
            <a:noFill/>
          </a:ln>
        </p:spPr>
        <p:txBody>
          <a:bodyPr spcFirstLastPara="1" wrap="square" lIns="93060" tIns="46517" rIns="93060" bIns="46517" anchor="t" anchorCtr="0">
            <a:noAutofit/>
          </a:bodyPr>
          <a:lstStyle/>
          <a:p>
            <a:pPr marL="0" indent="0">
              <a:buNone/>
            </a:pPr>
            <a:endParaRPr sz="1400"/>
          </a:p>
        </p:txBody>
      </p:sp>
      <p:sp>
        <p:nvSpPr>
          <p:cNvPr id="3878" name="Google Shape;3878;g4744784b6d_2_3609: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a:pPr algn="r"/>
              <a:t>212</a:t>
            </a:fld>
            <a:endParaRPr/>
          </a:p>
        </p:txBody>
      </p:sp>
    </p:spTree>
    <p:extLst>
      <p:ext uri="{BB962C8B-B14F-4D97-AF65-F5344CB8AC3E}">
        <p14:creationId xmlns:p14="http://schemas.microsoft.com/office/powerpoint/2010/main" val="733520251"/>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3"/>
        <p:cNvGrpSpPr/>
        <p:nvPr/>
      </p:nvGrpSpPr>
      <p:grpSpPr>
        <a:xfrm>
          <a:off x="0" y="0"/>
          <a:ext cx="0" cy="0"/>
          <a:chOff x="0" y="0"/>
          <a:chExt cx="0" cy="0"/>
        </a:xfrm>
      </p:grpSpPr>
      <p:sp>
        <p:nvSpPr>
          <p:cNvPr id="3884" name="Google Shape;3884;g4744784b6d_2_361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5" name="Google Shape;3885;g4744784b6d_2_3616:notes"/>
          <p:cNvSpPr txBox="1">
            <a:spLocks noGrp="1"/>
          </p:cNvSpPr>
          <p:nvPr>
            <p:ph type="body" idx="1"/>
          </p:nvPr>
        </p:nvSpPr>
        <p:spPr>
          <a:xfrm>
            <a:off x="701676" y="4416426"/>
            <a:ext cx="5607050" cy="4183063"/>
          </a:xfrm>
          <a:prstGeom prst="rect">
            <a:avLst/>
          </a:prstGeom>
          <a:noFill/>
          <a:ln>
            <a:noFill/>
          </a:ln>
        </p:spPr>
        <p:txBody>
          <a:bodyPr spcFirstLastPara="1" wrap="square" lIns="93060" tIns="46517" rIns="93060" bIns="46517" anchor="t" anchorCtr="0">
            <a:noAutofit/>
          </a:bodyPr>
          <a:lstStyle/>
          <a:p>
            <a:pPr marL="0" indent="0">
              <a:buNone/>
            </a:pPr>
            <a:endParaRPr sz="1400"/>
          </a:p>
        </p:txBody>
      </p:sp>
      <p:sp>
        <p:nvSpPr>
          <p:cNvPr id="3886" name="Google Shape;3886;g4744784b6d_2_3616: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a:pPr algn="r"/>
              <a:t>213</a:t>
            </a:fld>
            <a:endParaRPr/>
          </a:p>
        </p:txBody>
      </p:sp>
    </p:spTree>
    <p:extLst>
      <p:ext uri="{BB962C8B-B14F-4D97-AF65-F5344CB8AC3E}">
        <p14:creationId xmlns:p14="http://schemas.microsoft.com/office/powerpoint/2010/main" val="2113223915"/>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0"/>
        <p:cNvGrpSpPr/>
        <p:nvPr/>
      </p:nvGrpSpPr>
      <p:grpSpPr>
        <a:xfrm>
          <a:off x="0" y="0"/>
          <a:ext cx="0" cy="0"/>
          <a:chOff x="0" y="0"/>
          <a:chExt cx="0" cy="0"/>
        </a:xfrm>
      </p:grpSpPr>
      <p:sp>
        <p:nvSpPr>
          <p:cNvPr id="3891" name="Google Shape;3891;g4744784b6d_2_362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2" name="Google Shape;3892;g4744784b6d_2_3622:notes"/>
          <p:cNvSpPr txBox="1">
            <a:spLocks noGrp="1"/>
          </p:cNvSpPr>
          <p:nvPr>
            <p:ph type="body" idx="1"/>
          </p:nvPr>
        </p:nvSpPr>
        <p:spPr>
          <a:xfrm>
            <a:off x="701676" y="4416426"/>
            <a:ext cx="5607050" cy="4183063"/>
          </a:xfrm>
          <a:prstGeom prst="rect">
            <a:avLst/>
          </a:prstGeom>
          <a:noFill/>
          <a:ln>
            <a:noFill/>
          </a:ln>
        </p:spPr>
        <p:txBody>
          <a:bodyPr spcFirstLastPara="1" wrap="square" lIns="93060" tIns="46517" rIns="93060" bIns="46517" anchor="t" anchorCtr="0">
            <a:noAutofit/>
          </a:bodyPr>
          <a:lstStyle/>
          <a:p>
            <a:pPr marL="0" indent="0">
              <a:buNone/>
            </a:pPr>
            <a:endParaRPr sz="1400"/>
          </a:p>
        </p:txBody>
      </p:sp>
      <p:sp>
        <p:nvSpPr>
          <p:cNvPr id="3893" name="Google Shape;3893;g4744784b6d_2_3622: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a:pPr algn="r"/>
              <a:t>214</a:t>
            </a:fld>
            <a:endParaRPr/>
          </a:p>
        </p:txBody>
      </p:sp>
    </p:spTree>
    <p:extLst>
      <p:ext uri="{BB962C8B-B14F-4D97-AF65-F5344CB8AC3E}">
        <p14:creationId xmlns:p14="http://schemas.microsoft.com/office/powerpoint/2010/main" val="2198241561"/>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7"/>
        <p:cNvGrpSpPr/>
        <p:nvPr/>
      </p:nvGrpSpPr>
      <p:grpSpPr>
        <a:xfrm>
          <a:off x="0" y="0"/>
          <a:ext cx="0" cy="0"/>
          <a:chOff x="0" y="0"/>
          <a:chExt cx="0" cy="0"/>
        </a:xfrm>
      </p:grpSpPr>
      <p:sp>
        <p:nvSpPr>
          <p:cNvPr id="3908" name="Google Shape;3908;g4744784b6d_2_363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9" name="Google Shape;3909;g4744784b6d_2_3638:notes"/>
          <p:cNvSpPr txBox="1">
            <a:spLocks noGrp="1"/>
          </p:cNvSpPr>
          <p:nvPr>
            <p:ph type="body" idx="1"/>
          </p:nvPr>
        </p:nvSpPr>
        <p:spPr>
          <a:xfrm>
            <a:off x="701676" y="4416426"/>
            <a:ext cx="5607050" cy="4183063"/>
          </a:xfrm>
          <a:prstGeom prst="rect">
            <a:avLst/>
          </a:prstGeom>
          <a:noFill/>
          <a:ln>
            <a:noFill/>
          </a:ln>
        </p:spPr>
        <p:txBody>
          <a:bodyPr spcFirstLastPara="1" wrap="square" lIns="93060" tIns="46517" rIns="93060" bIns="46517" anchor="t" anchorCtr="0">
            <a:noAutofit/>
          </a:bodyPr>
          <a:lstStyle/>
          <a:p>
            <a:pPr marL="0" indent="0">
              <a:buNone/>
            </a:pPr>
            <a:endParaRPr sz="1400"/>
          </a:p>
        </p:txBody>
      </p:sp>
      <p:sp>
        <p:nvSpPr>
          <p:cNvPr id="3910" name="Google Shape;3910;g4744784b6d_2_3638: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a:pPr algn="r"/>
              <a:t>215</a:t>
            </a:fld>
            <a:endParaRPr/>
          </a:p>
        </p:txBody>
      </p:sp>
    </p:spTree>
    <p:extLst>
      <p:ext uri="{BB962C8B-B14F-4D97-AF65-F5344CB8AC3E}">
        <p14:creationId xmlns:p14="http://schemas.microsoft.com/office/powerpoint/2010/main" val="4164224680"/>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0"/>
        <p:cNvGrpSpPr/>
        <p:nvPr/>
      </p:nvGrpSpPr>
      <p:grpSpPr>
        <a:xfrm>
          <a:off x="0" y="0"/>
          <a:ext cx="0" cy="0"/>
          <a:chOff x="0" y="0"/>
          <a:chExt cx="0" cy="0"/>
        </a:xfrm>
      </p:grpSpPr>
      <p:sp>
        <p:nvSpPr>
          <p:cNvPr id="3931" name="Google Shape;3931;g4744784b6d_2_3660: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932" name="Google Shape;3932;g4744784b6d_2_366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798263"/>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1"/>
        <p:cNvGrpSpPr/>
        <p:nvPr/>
      </p:nvGrpSpPr>
      <p:grpSpPr>
        <a:xfrm>
          <a:off x="0" y="0"/>
          <a:ext cx="0" cy="0"/>
          <a:chOff x="0" y="0"/>
          <a:chExt cx="0" cy="0"/>
        </a:xfrm>
      </p:grpSpPr>
      <p:sp>
        <p:nvSpPr>
          <p:cNvPr id="3942" name="Google Shape;3942;g4744784b6d_2_3670: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943" name="Google Shape;3943;g4744784b6d_2_367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7467282"/>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2"/>
        <p:cNvGrpSpPr/>
        <p:nvPr/>
      </p:nvGrpSpPr>
      <p:grpSpPr>
        <a:xfrm>
          <a:off x="0" y="0"/>
          <a:ext cx="0" cy="0"/>
          <a:chOff x="0" y="0"/>
          <a:chExt cx="0" cy="0"/>
        </a:xfrm>
      </p:grpSpPr>
      <p:sp>
        <p:nvSpPr>
          <p:cNvPr id="3953" name="Google Shape;3953;g4744784b6d_2_3680: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954" name="Google Shape;3954;g4744784b6d_2_368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1350431"/>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1"/>
        <p:cNvGrpSpPr/>
        <p:nvPr/>
      </p:nvGrpSpPr>
      <p:grpSpPr>
        <a:xfrm>
          <a:off x="0" y="0"/>
          <a:ext cx="0" cy="0"/>
          <a:chOff x="0" y="0"/>
          <a:chExt cx="0" cy="0"/>
        </a:xfrm>
      </p:grpSpPr>
      <p:sp>
        <p:nvSpPr>
          <p:cNvPr id="3962" name="Google Shape;3962;g4744784b6d_2_3688: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963" name="Google Shape;3963;g4744784b6d_2_368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8948408"/>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1"/>
        <p:cNvGrpSpPr/>
        <p:nvPr/>
      </p:nvGrpSpPr>
      <p:grpSpPr>
        <a:xfrm>
          <a:off x="0" y="0"/>
          <a:ext cx="0" cy="0"/>
          <a:chOff x="0" y="0"/>
          <a:chExt cx="0" cy="0"/>
        </a:xfrm>
      </p:grpSpPr>
      <p:sp>
        <p:nvSpPr>
          <p:cNvPr id="3972" name="Google Shape;3972;g4744784b6d_2_3697: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973" name="Google Shape;3973;g4744784b6d_2_369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9887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Google Shape;1492;g4744784b6d_2_413: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1493" name="Google Shape;1493;g4744784b6d_2_41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92113"/>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2"/>
        <p:cNvGrpSpPr/>
        <p:nvPr/>
      </p:nvGrpSpPr>
      <p:grpSpPr>
        <a:xfrm>
          <a:off x="0" y="0"/>
          <a:ext cx="0" cy="0"/>
          <a:chOff x="0" y="0"/>
          <a:chExt cx="0" cy="0"/>
        </a:xfrm>
      </p:grpSpPr>
      <p:sp>
        <p:nvSpPr>
          <p:cNvPr id="3983" name="Google Shape;3983;g4744784b6d_2_3707: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984" name="Google Shape;3984;g4744784b6d_2_370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028881"/>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9"/>
        <p:cNvGrpSpPr/>
        <p:nvPr/>
      </p:nvGrpSpPr>
      <p:grpSpPr>
        <a:xfrm>
          <a:off x="0" y="0"/>
          <a:ext cx="0" cy="0"/>
          <a:chOff x="0" y="0"/>
          <a:chExt cx="0" cy="0"/>
        </a:xfrm>
      </p:grpSpPr>
      <p:sp>
        <p:nvSpPr>
          <p:cNvPr id="3990" name="Google Shape;3990;g4744784b6d_2_3713: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991" name="Google Shape;3991;g4744784b6d_2_371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403360"/>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6"/>
        <p:cNvGrpSpPr/>
        <p:nvPr/>
      </p:nvGrpSpPr>
      <p:grpSpPr>
        <a:xfrm>
          <a:off x="0" y="0"/>
          <a:ext cx="0" cy="0"/>
          <a:chOff x="0" y="0"/>
          <a:chExt cx="0" cy="0"/>
        </a:xfrm>
      </p:grpSpPr>
      <p:sp>
        <p:nvSpPr>
          <p:cNvPr id="3997" name="Google Shape;3997;g4744784b6d_2_3719: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3998" name="Google Shape;3998;g4744784b6d_2_371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3861024"/>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0"/>
        <p:cNvGrpSpPr/>
        <p:nvPr/>
      </p:nvGrpSpPr>
      <p:grpSpPr>
        <a:xfrm>
          <a:off x="0" y="0"/>
          <a:ext cx="0" cy="0"/>
          <a:chOff x="0" y="0"/>
          <a:chExt cx="0" cy="0"/>
        </a:xfrm>
      </p:grpSpPr>
      <p:sp>
        <p:nvSpPr>
          <p:cNvPr id="4061" name="Google Shape;4061;g4744784b6d_2_3782: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062" name="Google Shape;4062;g4744784b6d_2_378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4399933"/>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9"/>
        <p:cNvGrpSpPr/>
        <p:nvPr/>
      </p:nvGrpSpPr>
      <p:grpSpPr>
        <a:xfrm>
          <a:off x="0" y="0"/>
          <a:ext cx="0" cy="0"/>
          <a:chOff x="0" y="0"/>
          <a:chExt cx="0" cy="0"/>
        </a:xfrm>
      </p:grpSpPr>
      <p:sp>
        <p:nvSpPr>
          <p:cNvPr id="4070" name="Google Shape;4070;g4744784b6d_2_3790: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071" name="Google Shape;4071;g4744784b6d_2_379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6560376"/>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9"/>
        <p:cNvGrpSpPr/>
        <p:nvPr/>
      </p:nvGrpSpPr>
      <p:grpSpPr>
        <a:xfrm>
          <a:off x="0" y="0"/>
          <a:ext cx="0" cy="0"/>
          <a:chOff x="0" y="0"/>
          <a:chExt cx="0" cy="0"/>
        </a:xfrm>
      </p:grpSpPr>
      <p:sp>
        <p:nvSpPr>
          <p:cNvPr id="4080" name="Google Shape;4080;g4744784b6d_2_3799: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081" name="Google Shape;4081;g4744784b6d_2_379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860696"/>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7"/>
        <p:cNvGrpSpPr/>
        <p:nvPr/>
      </p:nvGrpSpPr>
      <p:grpSpPr>
        <a:xfrm>
          <a:off x="0" y="0"/>
          <a:ext cx="0" cy="0"/>
          <a:chOff x="0" y="0"/>
          <a:chExt cx="0" cy="0"/>
        </a:xfrm>
      </p:grpSpPr>
      <p:sp>
        <p:nvSpPr>
          <p:cNvPr id="4088" name="Google Shape;4088;g4744784b6d_2_3806: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089" name="Google Shape;4089;g4744784b6d_2_380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3211332"/>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5"/>
        <p:cNvGrpSpPr/>
        <p:nvPr/>
      </p:nvGrpSpPr>
      <p:grpSpPr>
        <a:xfrm>
          <a:off x="0" y="0"/>
          <a:ext cx="0" cy="0"/>
          <a:chOff x="0" y="0"/>
          <a:chExt cx="0" cy="0"/>
        </a:xfrm>
      </p:grpSpPr>
      <p:sp>
        <p:nvSpPr>
          <p:cNvPr id="4096" name="Google Shape;4096;g4744784b6d_2_3813: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097" name="Google Shape;4097;g4744784b6d_2_381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1093138"/>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4"/>
        <p:cNvGrpSpPr/>
        <p:nvPr/>
      </p:nvGrpSpPr>
      <p:grpSpPr>
        <a:xfrm>
          <a:off x="0" y="0"/>
          <a:ext cx="0" cy="0"/>
          <a:chOff x="0" y="0"/>
          <a:chExt cx="0" cy="0"/>
        </a:xfrm>
      </p:grpSpPr>
      <p:sp>
        <p:nvSpPr>
          <p:cNvPr id="4105" name="Google Shape;4105;g4744784b6d_2_3821: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106" name="Google Shape;4106;g4744784b6d_2_382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4654802"/>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2"/>
        <p:cNvGrpSpPr/>
        <p:nvPr/>
      </p:nvGrpSpPr>
      <p:grpSpPr>
        <a:xfrm>
          <a:off x="0" y="0"/>
          <a:ext cx="0" cy="0"/>
          <a:chOff x="0" y="0"/>
          <a:chExt cx="0" cy="0"/>
        </a:xfrm>
      </p:grpSpPr>
      <p:sp>
        <p:nvSpPr>
          <p:cNvPr id="4123" name="Google Shape;4123;g4744784b6d_2_3838: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124" name="Google Shape;4124;g4744784b6d_2_383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62226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4744784b6d_2_493: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1499" name="Google Shape;1499;g4744784b6d_2_49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1645384"/>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1"/>
        <p:cNvGrpSpPr/>
        <p:nvPr/>
      </p:nvGrpSpPr>
      <p:grpSpPr>
        <a:xfrm>
          <a:off x="0" y="0"/>
          <a:ext cx="0" cy="0"/>
          <a:chOff x="0" y="0"/>
          <a:chExt cx="0" cy="0"/>
        </a:xfrm>
      </p:grpSpPr>
      <p:sp>
        <p:nvSpPr>
          <p:cNvPr id="4142" name="Google Shape;4142;g4744784b6d_2_3856: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143" name="Google Shape;4143;g4744784b6d_2_385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1326283"/>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4744784b6d_2_386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0" name="Google Shape;4150;g4744784b6d_2_3862:notes"/>
          <p:cNvSpPr txBox="1">
            <a:spLocks noGrp="1"/>
          </p:cNvSpPr>
          <p:nvPr>
            <p:ph type="body" idx="1"/>
          </p:nvPr>
        </p:nvSpPr>
        <p:spPr>
          <a:xfrm>
            <a:off x="701676" y="4416426"/>
            <a:ext cx="5607050" cy="4183063"/>
          </a:xfrm>
          <a:prstGeom prst="rect">
            <a:avLst/>
          </a:prstGeom>
          <a:noFill/>
          <a:ln>
            <a:noFill/>
          </a:ln>
        </p:spPr>
        <p:txBody>
          <a:bodyPr spcFirstLastPara="1" wrap="square" lIns="93060" tIns="46517" rIns="93060" bIns="46517" anchor="t" anchorCtr="0">
            <a:noAutofit/>
          </a:bodyPr>
          <a:lstStyle/>
          <a:p>
            <a:pPr marL="0" indent="0">
              <a:buNone/>
            </a:pPr>
            <a:endParaRPr sz="1400"/>
          </a:p>
        </p:txBody>
      </p:sp>
      <p:sp>
        <p:nvSpPr>
          <p:cNvPr id="4151" name="Google Shape;4151;g4744784b6d_2_3862: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a:pPr algn="r"/>
              <a:t>232</a:t>
            </a:fld>
            <a:endParaRPr/>
          </a:p>
        </p:txBody>
      </p:sp>
    </p:spTree>
    <p:extLst>
      <p:ext uri="{BB962C8B-B14F-4D97-AF65-F5344CB8AC3E}">
        <p14:creationId xmlns:p14="http://schemas.microsoft.com/office/powerpoint/2010/main" val="924003610"/>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7"/>
        <p:cNvGrpSpPr/>
        <p:nvPr/>
      </p:nvGrpSpPr>
      <p:grpSpPr>
        <a:xfrm>
          <a:off x="0" y="0"/>
          <a:ext cx="0" cy="0"/>
          <a:chOff x="0" y="0"/>
          <a:chExt cx="0" cy="0"/>
        </a:xfrm>
      </p:grpSpPr>
      <p:sp>
        <p:nvSpPr>
          <p:cNvPr id="4168" name="Google Shape;4168;g4744784b6d_2_3880: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169" name="Google Shape;4169;g4744784b6d_2_388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240532"/>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6"/>
        <p:cNvGrpSpPr/>
        <p:nvPr/>
      </p:nvGrpSpPr>
      <p:grpSpPr>
        <a:xfrm>
          <a:off x="0" y="0"/>
          <a:ext cx="0" cy="0"/>
          <a:chOff x="0" y="0"/>
          <a:chExt cx="0" cy="0"/>
        </a:xfrm>
      </p:grpSpPr>
      <p:sp>
        <p:nvSpPr>
          <p:cNvPr id="4187" name="Google Shape;4187;g4744784b6d_2_3898: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188" name="Google Shape;4188;g4744784b6d_2_389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7736567"/>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4"/>
        <p:cNvGrpSpPr/>
        <p:nvPr/>
      </p:nvGrpSpPr>
      <p:grpSpPr>
        <a:xfrm>
          <a:off x="0" y="0"/>
          <a:ext cx="0" cy="0"/>
          <a:chOff x="0" y="0"/>
          <a:chExt cx="0" cy="0"/>
        </a:xfrm>
      </p:grpSpPr>
      <p:sp>
        <p:nvSpPr>
          <p:cNvPr id="4195" name="Google Shape;4195;g4744784b6d_2_3905: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196" name="Google Shape;4196;g4744784b6d_2_390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2654974"/>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3"/>
        <p:cNvGrpSpPr/>
        <p:nvPr/>
      </p:nvGrpSpPr>
      <p:grpSpPr>
        <a:xfrm>
          <a:off x="0" y="0"/>
          <a:ext cx="0" cy="0"/>
          <a:chOff x="0" y="0"/>
          <a:chExt cx="0" cy="0"/>
        </a:xfrm>
      </p:grpSpPr>
      <p:sp>
        <p:nvSpPr>
          <p:cNvPr id="4204" name="Google Shape;4204;g4744784b6d_2_3913: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sz="1200"/>
              <a:pPr algn="r"/>
              <a:t>236</a:t>
            </a:fld>
            <a:endParaRPr sz="1200"/>
          </a:p>
        </p:txBody>
      </p:sp>
      <p:sp>
        <p:nvSpPr>
          <p:cNvPr id="4205" name="Google Shape;4205;g4744784b6d_2_391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206" name="Google Shape;4206;g4744784b6d_2_3913:notes"/>
          <p:cNvSpPr txBox="1">
            <a:spLocks noGrp="1"/>
          </p:cNvSpPr>
          <p:nvPr>
            <p:ph type="body" idx="1"/>
          </p:nvPr>
        </p:nvSpPr>
        <p:spPr>
          <a:xfrm>
            <a:off x="701676" y="4416426"/>
            <a:ext cx="5607050" cy="4183063"/>
          </a:xfrm>
          <a:prstGeom prst="rect">
            <a:avLst/>
          </a:prstGeom>
          <a:noFill/>
          <a:ln>
            <a:noFill/>
          </a:ln>
        </p:spPr>
        <p:txBody>
          <a:bodyPr spcFirstLastPara="1" wrap="square" lIns="93060" tIns="46517" rIns="93060" bIns="46517" anchor="t" anchorCtr="0">
            <a:noAutofit/>
          </a:bodyPr>
          <a:lstStyle/>
          <a:p>
            <a:pPr marL="0" indent="0">
              <a:buNone/>
            </a:pPr>
            <a:endParaRPr sz="1400"/>
          </a:p>
        </p:txBody>
      </p:sp>
    </p:spTree>
    <p:extLst>
      <p:ext uri="{BB962C8B-B14F-4D97-AF65-F5344CB8AC3E}">
        <p14:creationId xmlns:p14="http://schemas.microsoft.com/office/powerpoint/2010/main" val="2097190864"/>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1"/>
        <p:cNvGrpSpPr/>
        <p:nvPr/>
      </p:nvGrpSpPr>
      <p:grpSpPr>
        <a:xfrm>
          <a:off x="0" y="0"/>
          <a:ext cx="0" cy="0"/>
          <a:chOff x="0" y="0"/>
          <a:chExt cx="0" cy="0"/>
        </a:xfrm>
      </p:grpSpPr>
      <p:sp>
        <p:nvSpPr>
          <p:cNvPr id="4212" name="Google Shape;4212;g4744784b6d_2_3920: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213" name="Google Shape;4213;g4744784b6d_2_392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4964210"/>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6"/>
        <p:cNvGrpSpPr/>
        <p:nvPr/>
      </p:nvGrpSpPr>
      <p:grpSpPr>
        <a:xfrm>
          <a:off x="0" y="0"/>
          <a:ext cx="0" cy="0"/>
          <a:chOff x="0" y="0"/>
          <a:chExt cx="0" cy="0"/>
        </a:xfrm>
      </p:grpSpPr>
      <p:sp>
        <p:nvSpPr>
          <p:cNvPr id="4227" name="Google Shape;4227;g4744784b6d_2_3934: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228" name="Google Shape;4228;g4744784b6d_2_393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0385553"/>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4"/>
        <p:cNvGrpSpPr/>
        <p:nvPr/>
      </p:nvGrpSpPr>
      <p:grpSpPr>
        <a:xfrm>
          <a:off x="0" y="0"/>
          <a:ext cx="0" cy="0"/>
          <a:chOff x="0" y="0"/>
          <a:chExt cx="0" cy="0"/>
        </a:xfrm>
      </p:grpSpPr>
      <p:sp>
        <p:nvSpPr>
          <p:cNvPr id="4235" name="Google Shape;4235;g4744784b6d_2_3941: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236" name="Google Shape;4236;g4744784b6d_2_394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0651292"/>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7"/>
        <p:cNvGrpSpPr/>
        <p:nvPr/>
      </p:nvGrpSpPr>
      <p:grpSpPr>
        <a:xfrm>
          <a:off x="0" y="0"/>
          <a:ext cx="0" cy="0"/>
          <a:chOff x="0" y="0"/>
          <a:chExt cx="0" cy="0"/>
        </a:xfrm>
      </p:grpSpPr>
      <p:sp>
        <p:nvSpPr>
          <p:cNvPr id="4248" name="Google Shape;4248;g4744784b6d_2_3953: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249" name="Google Shape;4249;g4744784b6d_2_395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25177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6"/>
        <p:cNvGrpSpPr/>
        <p:nvPr/>
      </p:nvGrpSpPr>
      <p:grpSpPr>
        <a:xfrm>
          <a:off x="0" y="0"/>
          <a:ext cx="0" cy="0"/>
          <a:chOff x="0" y="0"/>
          <a:chExt cx="0" cy="0"/>
        </a:xfrm>
      </p:grpSpPr>
      <p:sp>
        <p:nvSpPr>
          <p:cNvPr id="1507" name="Google Shape;1507;g4744784b6d_2_501: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1508" name="Google Shape;1508;g4744784b6d_2_50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5933214"/>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5"/>
        <p:cNvGrpSpPr/>
        <p:nvPr/>
      </p:nvGrpSpPr>
      <p:grpSpPr>
        <a:xfrm>
          <a:off x="0" y="0"/>
          <a:ext cx="0" cy="0"/>
          <a:chOff x="0" y="0"/>
          <a:chExt cx="0" cy="0"/>
        </a:xfrm>
      </p:grpSpPr>
      <p:sp>
        <p:nvSpPr>
          <p:cNvPr id="4256" name="Google Shape;4256;g4744784b6d_2_3960: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257" name="Google Shape;4257;g4744784b6d_2_396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6765525"/>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3"/>
        <p:cNvGrpSpPr/>
        <p:nvPr/>
      </p:nvGrpSpPr>
      <p:grpSpPr>
        <a:xfrm>
          <a:off x="0" y="0"/>
          <a:ext cx="0" cy="0"/>
          <a:chOff x="0" y="0"/>
          <a:chExt cx="0" cy="0"/>
        </a:xfrm>
      </p:grpSpPr>
      <p:sp>
        <p:nvSpPr>
          <p:cNvPr id="4264" name="Google Shape;4264;g4744784b6d_2_3967:notes"/>
          <p:cNvSpPr txBox="1">
            <a:spLocks noGrp="1"/>
          </p:cNvSpPr>
          <p:nvPr>
            <p:ph type="sldNum" idx="12"/>
          </p:nvPr>
        </p:nvSpPr>
        <p:spPr>
          <a:xfrm>
            <a:off x="5927752" y="6147226"/>
            <a:ext cx="4535351" cy="323459"/>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sz="1200"/>
              <a:pPr algn="r"/>
              <a:t>242</a:t>
            </a:fld>
            <a:endParaRPr sz="1200"/>
          </a:p>
        </p:txBody>
      </p:sp>
      <p:sp>
        <p:nvSpPr>
          <p:cNvPr id="4265" name="Google Shape;4265;g4744784b6d_2_396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266" name="Google Shape;4266;g4744784b6d_2_3967:notes"/>
          <p:cNvSpPr txBox="1">
            <a:spLocks noGrp="1"/>
          </p:cNvSpPr>
          <p:nvPr>
            <p:ph type="body" idx="1"/>
          </p:nvPr>
        </p:nvSpPr>
        <p:spPr>
          <a:xfrm>
            <a:off x="1045977" y="3074369"/>
            <a:ext cx="8372823" cy="2912639"/>
          </a:xfrm>
          <a:prstGeom prst="rect">
            <a:avLst/>
          </a:prstGeom>
          <a:noFill/>
          <a:ln>
            <a:noFill/>
          </a:ln>
        </p:spPr>
        <p:txBody>
          <a:bodyPr spcFirstLastPara="1" wrap="square" lIns="93060" tIns="46517" rIns="93060" bIns="46517" anchor="t" anchorCtr="0">
            <a:noAutofit/>
          </a:bodyPr>
          <a:lstStyle/>
          <a:p>
            <a:pPr marL="0" indent="0">
              <a:buNone/>
            </a:pPr>
            <a:endParaRPr sz="1400"/>
          </a:p>
        </p:txBody>
      </p:sp>
      <p:sp>
        <p:nvSpPr>
          <p:cNvPr id="4267" name="Google Shape;4267;g4744784b6d_2_3967:notes"/>
          <p:cNvSpPr txBox="1">
            <a:spLocks noGrp="1"/>
          </p:cNvSpPr>
          <p:nvPr>
            <p:ph type="ftr" idx="11"/>
          </p:nvPr>
        </p:nvSpPr>
        <p:spPr>
          <a:xfrm>
            <a:off x="0" y="6147226"/>
            <a:ext cx="4535351" cy="323459"/>
          </a:xfrm>
          <a:prstGeom prst="rect">
            <a:avLst/>
          </a:prstGeom>
          <a:noFill/>
          <a:ln>
            <a:noFill/>
          </a:ln>
        </p:spPr>
        <p:txBody>
          <a:bodyPr spcFirstLastPara="1" wrap="square" lIns="93060" tIns="46517" rIns="93060" bIns="46517" anchor="b" anchorCtr="0">
            <a:noAutofit/>
          </a:bodyPr>
          <a:lstStyle/>
          <a:p>
            <a:r>
              <a:rPr lang="en" sz="1200">
                <a:latin typeface="Calibri"/>
                <a:ea typeface="Calibri"/>
                <a:cs typeface="Calibri"/>
                <a:sym typeface="Calibri"/>
              </a:rPr>
              <a:t>Sistem Kredit Kemahiran Malaysia</a:t>
            </a:r>
            <a:endParaRPr/>
          </a:p>
        </p:txBody>
      </p:sp>
      <p:sp>
        <p:nvSpPr>
          <p:cNvPr id="4268" name="Google Shape;4268;g4744784b6d_2_3967:notes"/>
          <p:cNvSpPr txBox="1">
            <a:spLocks noGrp="1"/>
          </p:cNvSpPr>
          <p:nvPr>
            <p:ph type="hdr" idx="3"/>
          </p:nvPr>
        </p:nvSpPr>
        <p:spPr>
          <a:xfrm>
            <a:off x="0" y="2"/>
            <a:ext cx="3106129" cy="474607"/>
          </a:xfrm>
          <a:prstGeom prst="rect">
            <a:avLst/>
          </a:prstGeom>
          <a:noFill/>
          <a:ln>
            <a:noFill/>
          </a:ln>
        </p:spPr>
        <p:txBody>
          <a:bodyPr spcFirstLastPara="1" wrap="square" lIns="93060" tIns="46517" rIns="93060" bIns="46517" anchor="t" anchorCtr="0">
            <a:noAutofit/>
          </a:bodyPr>
          <a:lstStyle/>
          <a:p>
            <a:r>
              <a:rPr lang="en"/>
              <a:t>Program Bimbingan Pentauliahan 2015</a:t>
            </a:r>
            <a:endParaRPr/>
          </a:p>
        </p:txBody>
      </p:sp>
    </p:spTree>
    <p:extLst>
      <p:ext uri="{BB962C8B-B14F-4D97-AF65-F5344CB8AC3E}">
        <p14:creationId xmlns:p14="http://schemas.microsoft.com/office/powerpoint/2010/main" val="1187808971"/>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9"/>
        <p:cNvGrpSpPr/>
        <p:nvPr/>
      </p:nvGrpSpPr>
      <p:grpSpPr>
        <a:xfrm>
          <a:off x="0" y="0"/>
          <a:ext cx="0" cy="0"/>
          <a:chOff x="0" y="0"/>
          <a:chExt cx="0" cy="0"/>
        </a:xfrm>
      </p:grpSpPr>
      <p:sp>
        <p:nvSpPr>
          <p:cNvPr id="4280" name="Google Shape;4280;g4744784b6d_2_3982:notes"/>
          <p:cNvSpPr txBox="1">
            <a:spLocks noGrp="1"/>
          </p:cNvSpPr>
          <p:nvPr>
            <p:ph type="sldNum" idx="12"/>
          </p:nvPr>
        </p:nvSpPr>
        <p:spPr>
          <a:xfrm>
            <a:off x="5927752" y="6147226"/>
            <a:ext cx="4535351" cy="323459"/>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sz="1200"/>
              <a:pPr algn="r"/>
              <a:t>243</a:t>
            </a:fld>
            <a:endParaRPr sz="1200"/>
          </a:p>
        </p:txBody>
      </p:sp>
      <p:sp>
        <p:nvSpPr>
          <p:cNvPr id="4281" name="Google Shape;4281;g4744784b6d_2_398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282" name="Google Shape;4282;g4744784b6d_2_3982:notes"/>
          <p:cNvSpPr txBox="1">
            <a:spLocks noGrp="1"/>
          </p:cNvSpPr>
          <p:nvPr>
            <p:ph type="body" idx="1"/>
          </p:nvPr>
        </p:nvSpPr>
        <p:spPr>
          <a:xfrm>
            <a:off x="1045977" y="3074369"/>
            <a:ext cx="8372823" cy="2912639"/>
          </a:xfrm>
          <a:prstGeom prst="rect">
            <a:avLst/>
          </a:prstGeom>
          <a:noFill/>
          <a:ln>
            <a:noFill/>
          </a:ln>
        </p:spPr>
        <p:txBody>
          <a:bodyPr spcFirstLastPara="1" wrap="square" lIns="93060" tIns="46517" rIns="93060" bIns="46517" anchor="t" anchorCtr="0">
            <a:noAutofit/>
          </a:bodyPr>
          <a:lstStyle/>
          <a:p>
            <a:pPr marL="0" indent="0">
              <a:buNone/>
            </a:pPr>
            <a:endParaRPr sz="1400"/>
          </a:p>
        </p:txBody>
      </p:sp>
      <p:sp>
        <p:nvSpPr>
          <p:cNvPr id="4283" name="Google Shape;4283;g4744784b6d_2_3982:notes"/>
          <p:cNvSpPr txBox="1">
            <a:spLocks noGrp="1"/>
          </p:cNvSpPr>
          <p:nvPr>
            <p:ph type="ftr" idx="11"/>
          </p:nvPr>
        </p:nvSpPr>
        <p:spPr>
          <a:xfrm>
            <a:off x="0" y="6147226"/>
            <a:ext cx="4535351" cy="323459"/>
          </a:xfrm>
          <a:prstGeom prst="rect">
            <a:avLst/>
          </a:prstGeom>
          <a:noFill/>
          <a:ln>
            <a:noFill/>
          </a:ln>
        </p:spPr>
        <p:txBody>
          <a:bodyPr spcFirstLastPara="1" wrap="square" lIns="93060" tIns="46517" rIns="93060" bIns="46517" anchor="b" anchorCtr="0">
            <a:noAutofit/>
          </a:bodyPr>
          <a:lstStyle/>
          <a:p>
            <a:r>
              <a:rPr lang="en" sz="1200">
                <a:latin typeface="Calibri"/>
                <a:ea typeface="Calibri"/>
                <a:cs typeface="Calibri"/>
                <a:sym typeface="Calibri"/>
              </a:rPr>
              <a:t>Sistem Kredit Kemahiran Malaysia</a:t>
            </a:r>
            <a:endParaRPr/>
          </a:p>
        </p:txBody>
      </p:sp>
      <p:sp>
        <p:nvSpPr>
          <p:cNvPr id="4284" name="Google Shape;4284;g4744784b6d_2_3982:notes"/>
          <p:cNvSpPr txBox="1">
            <a:spLocks noGrp="1"/>
          </p:cNvSpPr>
          <p:nvPr>
            <p:ph type="hdr" idx="3"/>
          </p:nvPr>
        </p:nvSpPr>
        <p:spPr>
          <a:xfrm>
            <a:off x="0" y="2"/>
            <a:ext cx="3106129" cy="474607"/>
          </a:xfrm>
          <a:prstGeom prst="rect">
            <a:avLst/>
          </a:prstGeom>
          <a:noFill/>
          <a:ln>
            <a:noFill/>
          </a:ln>
        </p:spPr>
        <p:txBody>
          <a:bodyPr spcFirstLastPara="1" wrap="square" lIns="93060" tIns="46517" rIns="93060" bIns="46517" anchor="t" anchorCtr="0">
            <a:noAutofit/>
          </a:bodyPr>
          <a:lstStyle/>
          <a:p>
            <a:r>
              <a:rPr lang="en"/>
              <a:t>Program Bimbingan Pentauliahan 2015</a:t>
            </a:r>
            <a:endParaRPr/>
          </a:p>
        </p:txBody>
      </p:sp>
    </p:spTree>
    <p:extLst>
      <p:ext uri="{BB962C8B-B14F-4D97-AF65-F5344CB8AC3E}">
        <p14:creationId xmlns:p14="http://schemas.microsoft.com/office/powerpoint/2010/main" val="2143752827"/>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8"/>
        <p:cNvGrpSpPr/>
        <p:nvPr/>
      </p:nvGrpSpPr>
      <p:grpSpPr>
        <a:xfrm>
          <a:off x="0" y="0"/>
          <a:ext cx="0" cy="0"/>
          <a:chOff x="0" y="0"/>
          <a:chExt cx="0" cy="0"/>
        </a:xfrm>
      </p:grpSpPr>
      <p:sp>
        <p:nvSpPr>
          <p:cNvPr id="4299" name="Google Shape;4299;g4744784b6d_2_4000: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300" name="Google Shape;4300;g4744784b6d_2_400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9124887"/>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6"/>
        <p:cNvGrpSpPr/>
        <p:nvPr/>
      </p:nvGrpSpPr>
      <p:grpSpPr>
        <a:xfrm>
          <a:off x="0" y="0"/>
          <a:ext cx="0" cy="0"/>
          <a:chOff x="0" y="0"/>
          <a:chExt cx="0" cy="0"/>
        </a:xfrm>
      </p:grpSpPr>
      <p:sp>
        <p:nvSpPr>
          <p:cNvPr id="4307" name="Google Shape;4307;g4744784b6d_2_4007: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fld id="{00000000-1234-1234-1234-123412341234}" type="slidenum">
              <a:rPr lang="en" sz="1800"/>
              <a:pPr/>
              <a:t>245</a:t>
            </a:fld>
            <a:endParaRPr sz="1800"/>
          </a:p>
        </p:txBody>
      </p:sp>
      <p:sp>
        <p:nvSpPr>
          <p:cNvPr id="4308" name="Google Shape;4308;g4744784b6d_2_400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309" name="Google Shape;4309;g4744784b6d_2_4007:notes"/>
          <p:cNvSpPr txBox="1">
            <a:spLocks noGrp="1"/>
          </p:cNvSpPr>
          <p:nvPr>
            <p:ph type="body" idx="1"/>
          </p:nvPr>
        </p:nvSpPr>
        <p:spPr>
          <a:xfrm>
            <a:off x="701676" y="4416426"/>
            <a:ext cx="5607050" cy="4183063"/>
          </a:xfrm>
          <a:prstGeom prst="rect">
            <a:avLst/>
          </a:prstGeom>
          <a:noFill/>
          <a:ln>
            <a:noFill/>
          </a:ln>
        </p:spPr>
        <p:txBody>
          <a:bodyPr spcFirstLastPara="1" wrap="square" lIns="93060" tIns="46517" rIns="93060" bIns="46517" anchor="t" anchorCtr="0">
            <a:noAutofit/>
          </a:bodyPr>
          <a:lstStyle/>
          <a:p>
            <a:pPr marL="0" indent="0">
              <a:buNone/>
            </a:pPr>
            <a:endParaRPr sz="1400"/>
          </a:p>
        </p:txBody>
      </p:sp>
    </p:spTree>
    <p:extLst>
      <p:ext uri="{BB962C8B-B14F-4D97-AF65-F5344CB8AC3E}">
        <p14:creationId xmlns:p14="http://schemas.microsoft.com/office/powerpoint/2010/main" val="3444321391"/>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4"/>
        <p:cNvGrpSpPr/>
        <p:nvPr/>
      </p:nvGrpSpPr>
      <p:grpSpPr>
        <a:xfrm>
          <a:off x="0" y="0"/>
          <a:ext cx="0" cy="0"/>
          <a:chOff x="0" y="0"/>
          <a:chExt cx="0" cy="0"/>
        </a:xfrm>
      </p:grpSpPr>
      <p:sp>
        <p:nvSpPr>
          <p:cNvPr id="4315" name="Google Shape;4315;g4744784b6d_2_4014: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316" name="Google Shape;4316;g4744784b6d_2_401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551946"/>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5"/>
        <p:cNvGrpSpPr/>
        <p:nvPr/>
      </p:nvGrpSpPr>
      <p:grpSpPr>
        <a:xfrm>
          <a:off x="0" y="0"/>
          <a:ext cx="0" cy="0"/>
          <a:chOff x="0" y="0"/>
          <a:chExt cx="0" cy="0"/>
        </a:xfrm>
      </p:grpSpPr>
      <p:sp>
        <p:nvSpPr>
          <p:cNvPr id="4326" name="Google Shape;4326;g4744784b6d_2_4024: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327" name="Google Shape;4327;g4744784b6d_2_402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2936909"/>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9"/>
        <p:cNvGrpSpPr/>
        <p:nvPr/>
      </p:nvGrpSpPr>
      <p:grpSpPr>
        <a:xfrm>
          <a:off x="0" y="0"/>
          <a:ext cx="0" cy="0"/>
          <a:chOff x="0" y="0"/>
          <a:chExt cx="0" cy="0"/>
        </a:xfrm>
      </p:grpSpPr>
      <p:sp>
        <p:nvSpPr>
          <p:cNvPr id="4340" name="Google Shape;4340;g4744784b6d_2_4037:notes"/>
          <p:cNvSpPr txBox="1">
            <a:spLocks noGrp="1"/>
          </p:cNvSpPr>
          <p:nvPr>
            <p:ph type="sldNum" idx="12"/>
          </p:nvPr>
        </p:nvSpPr>
        <p:spPr>
          <a:xfrm>
            <a:off x="5927752" y="6147226"/>
            <a:ext cx="4535351" cy="323459"/>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a:pPr algn="r"/>
              <a:t>248</a:t>
            </a:fld>
            <a:endParaRPr/>
          </a:p>
        </p:txBody>
      </p:sp>
      <p:sp>
        <p:nvSpPr>
          <p:cNvPr id="4341" name="Google Shape;4341;g4744784b6d_2_4037:notes"/>
          <p:cNvSpPr>
            <a:spLocks noGrp="1" noRot="1" noChangeAspect="1"/>
          </p:cNvSpPr>
          <p:nvPr>
            <p:ph type="sldImg" idx="2"/>
          </p:nvPr>
        </p:nvSpPr>
        <p:spPr>
          <a:xfrm>
            <a:off x="1220788" y="708025"/>
            <a:ext cx="4725987" cy="35448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342" name="Google Shape;4342;g4744784b6d_2_4037:notes"/>
          <p:cNvSpPr txBox="1">
            <a:spLocks noGrp="1"/>
          </p:cNvSpPr>
          <p:nvPr>
            <p:ph type="body" idx="1"/>
          </p:nvPr>
        </p:nvSpPr>
        <p:spPr>
          <a:xfrm>
            <a:off x="1045977" y="3074369"/>
            <a:ext cx="8372823" cy="2912639"/>
          </a:xfrm>
          <a:prstGeom prst="rect">
            <a:avLst/>
          </a:prstGeom>
          <a:noFill/>
          <a:ln>
            <a:noFill/>
          </a:ln>
        </p:spPr>
        <p:txBody>
          <a:bodyPr spcFirstLastPara="1" wrap="square" lIns="93060" tIns="46517" rIns="93060" bIns="46517" anchor="t" anchorCtr="0">
            <a:noAutofit/>
          </a:bodyPr>
          <a:lstStyle/>
          <a:p>
            <a:pPr marL="0" indent="0">
              <a:buNone/>
            </a:pPr>
            <a:endParaRPr sz="1400"/>
          </a:p>
        </p:txBody>
      </p:sp>
      <p:sp>
        <p:nvSpPr>
          <p:cNvPr id="4343" name="Google Shape;4343;g4744784b6d_2_4037:notes"/>
          <p:cNvSpPr txBox="1">
            <a:spLocks noGrp="1"/>
          </p:cNvSpPr>
          <p:nvPr>
            <p:ph type="ftr" idx="11"/>
          </p:nvPr>
        </p:nvSpPr>
        <p:spPr>
          <a:xfrm>
            <a:off x="0" y="6147226"/>
            <a:ext cx="4535351" cy="323459"/>
          </a:xfrm>
          <a:prstGeom prst="rect">
            <a:avLst/>
          </a:prstGeom>
          <a:noFill/>
          <a:ln>
            <a:noFill/>
          </a:ln>
        </p:spPr>
        <p:txBody>
          <a:bodyPr spcFirstLastPara="1" wrap="square" lIns="93060" tIns="46517" rIns="93060" bIns="46517" anchor="b" anchorCtr="0">
            <a:noAutofit/>
          </a:bodyPr>
          <a:lstStyle/>
          <a:p>
            <a:r>
              <a:rPr lang="en"/>
              <a:t>Sistem Kredit Kemahiran Malaysia</a:t>
            </a:r>
            <a:endParaRPr/>
          </a:p>
        </p:txBody>
      </p:sp>
      <p:sp>
        <p:nvSpPr>
          <p:cNvPr id="4344" name="Google Shape;4344;g4744784b6d_2_4037:notes"/>
          <p:cNvSpPr txBox="1">
            <a:spLocks noGrp="1"/>
          </p:cNvSpPr>
          <p:nvPr>
            <p:ph type="hdr" idx="3"/>
          </p:nvPr>
        </p:nvSpPr>
        <p:spPr>
          <a:xfrm>
            <a:off x="1" y="1"/>
            <a:ext cx="3038475" cy="465138"/>
          </a:xfrm>
          <a:prstGeom prst="rect">
            <a:avLst/>
          </a:prstGeom>
          <a:noFill/>
          <a:ln>
            <a:noFill/>
          </a:ln>
        </p:spPr>
        <p:txBody>
          <a:bodyPr spcFirstLastPara="1" wrap="square" lIns="93060" tIns="46517" rIns="93060" bIns="46517" anchor="t" anchorCtr="0">
            <a:noAutofit/>
          </a:bodyPr>
          <a:lstStyle/>
          <a:p>
            <a:r>
              <a:rPr lang="en"/>
              <a:t>Program Bimbingan Pentauliahan 2015</a:t>
            </a:r>
            <a:endParaRPr/>
          </a:p>
        </p:txBody>
      </p:sp>
    </p:spTree>
    <p:extLst>
      <p:ext uri="{BB962C8B-B14F-4D97-AF65-F5344CB8AC3E}">
        <p14:creationId xmlns:p14="http://schemas.microsoft.com/office/powerpoint/2010/main" val="2636625473"/>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7"/>
        <p:cNvGrpSpPr/>
        <p:nvPr/>
      </p:nvGrpSpPr>
      <p:grpSpPr>
        <a:xfrm>
          <a:off x="0" y="0"/>
          <a:ext cx="0" cy="0"/>
          <a:chOff x="0" y="0"/>
          <a:chExt cx="0" cy="0"/>
        </a:xfrm>
      </p:grpSpPr>
      <p:sp>
        <p:nvSpPr>
          <p:cNvPr id="4358" name="Google Shape;4358;g4744784b6d_2_4054: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359" name="Google Shape;4359;g4744784b6d_2_405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1037184"/>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7"/>
        <p:cNvGrpSpPr/>
        <p:nvPr/>
      </p:nvGrpSpPr>
      <p:grpSpPr>
        <a:xfrm>
          <a:off x="0" y="0"/>
          <a:ext cx="0" cy="0"/>
          <a:chOff x="0" y="0"/>
          <a:chExt cx="0" cy="0"/>
        </a:xfrm>
      </p:grpSpPr>
      <p:sp>
        <p:nvSpPr>
          <p:cNvPr id="4368" name="Google Shape;4368;g4744784b6d_2_4063: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369" name="Google Shape;4369;g4744784b6d_2_406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60775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p:cNvGrpSpPr/>
        <p:nvPr/>
      </p:nvGrpSpPr>
      <p:grpSpPr>
        <a:xfrm>
          <a:off x="0" y="0"/>
          <a:ext cx="0" cy="0"/>
          <a:chOff x="0" y="0"/>
          <a:chExt cx="0" cy="0"/>
        </a:xfrm>
      </p:grpSpPr>
      <p:sp>
        <p:nvSpPr>
          <p:cNvPr id="1526" name="Google Shape;1526;g4744784b6d_2_519: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1527" name="Google Shape;1527;g4744784b6d_2_51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2903492"/>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1"/>
        <p:cNvGrpSpPr/>
        <p:nvPr/>
      </p:nvGrpSpPr>
      <p:grpSpPr>
        <a:xfrm>
          <a:off x="0" y="0"/>
          <a:ext cx="0" cy="0"/>
          <a:chOff x="0" y="0"/>
          <a:chExt cx="0" cy="0"/>
        </a:xfrm>
      </p:grpSpPr>
      <p:sp>
        <p:nvSpPr>
          <p:cNvPr id="4382" name="Google Shape;4382;g4744784b6d_2_4076: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383" name="Google Shape;4383;g4744784b6d_2_407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422871"/>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7"/>
        <p:cNvGrpSpPr/>
        <p:nvPr/>
      </p:nvGrpSpPr>
      <p:grpSpPr>
        <a:xfrm>
          <a:off x="0" y="0"/>
          <a:ext cx="0" cy="0"/>
          <a:chOff x="0" y="0"/>
          <a:chExt cx="0" cy="0"/>
        </a:xfrm>
      </p:grpSpPr>
      <p:sp>
        <p:nvSpPr>
          <p:cNvPr id="4388" name="Google Shape;4388;g4744784b6d_2_4081: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389" name="Google Shape;4389;g4744784b6d_2_408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9369548"/>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4"/>
        <p:cNvGrpSpPr/>
        <p:nvPr/>
      </p:nvGrpSpPr>
      <p:grpSpPr>
        <a:xfrm>
          <a:off x="0" y="0"/>
          <a:ext cx="0" cy="0"/>
          <a:chOff x="0" y="0"/>
          <a:chExt cx="0" cy="0"/>
        </a:xfrm>
      </p:grpSpPr>
      <p:sp>
        <p:nvSpPr>
          <p:cNvPr id="4395" name="Google Shape;4395;g4744784b6d_2_4087: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buSzPts val="1200"/>
            </a:pPr>
            <a:fld id="{00000000-1234-1234-1234-123412341234}" type="slidenum">
              <a:rPr lang="en" sz="1200"/>
              <a:pPr algn="r">
                <a:buSzPts val="1200"/>
              </a:pPr>
              <a:t>253</a:t>
            </a:fld>
            <a:endParaRPr sz="1200"/>
          </a:p>
        </p:txBody>
      </p:sp>
      <p:sp>
        <p:nvSpPr>
          <p:cNvPr id="4396" name="Google Shape;4396;g4744784b6d_2_4087:notes"/>
          <p:cNvSpPr>
            <a:spLocks noGrp="1" noRot="1" noChangeAspect="1"/>
          </p:cNvSpPr>
          <p:nvPr>
            <p:ph type="sldImg" idx="2"/>
          </p:nvPr>
        </p:nvSpPr>
        <p:spPr>
          <a:xfrm>
            <a:off x="1222375" y="709613"/>
            <a:ext cx="4727575" cy="35464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397" name="Google Shape;4397;g4744784b6d_2_4087:notes"/>
          <p:cNvSpPr txBox="1">
            <a:spLocks noGrp="1"/>
          </p:cNvSpPr>
          <p:nvPr>
            <p:ph type="body" idx="1"/>
          </p:nvPr>
        </p:nvSpPr>
        <p:spPr>
          <a:xfrm>
            <a:off x="717958" y="4492146"/>
            <a:ext cx="5730272" cy="4248795"/>
          </a:xfrm>
          <a:prstGeom prst="rect">
            <a:avLst/>
          </a:prstGeom>
          <a:noFill/>
          <a:ln>
            <a:noFill/>
          </a:ln>
        </p:spPr>
        <p:txBody>
          <a:bodyPr spcFirstLastPara="1" wrap="square" lIns="93060" tIns="46517" rIns="93060" bIns="46517" anchor="t" anchorCtr="0">
            <a:noAutofit/>
          </a:bodyPr>
          <a:lstStyle/>
          <a:p>
            <a:pPr marL="0" indent="0">
              <a:buNone/>
            </a:pPr>
            <a:endParaRPr sz="1400"/>
          </a:p>
        </p:txBody>
      </p:sp>
    </p:spTree>
    <p:extLst>
      <p:ext uri="{BB962C8B-B14F-4D97-AF65-F5344CB8AC3E}">
        <p14:creationId xmlns:p14="http://schemas.microsoft.com/office/powerpoint/2010/main" val="135488821"/>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6"/>
        <p:cNvGrpSpPr/>
        <p:nvPr/>
      </p:nvGrpSpPr>
      <p:grpSpPr>
        <a:xfrm>
          <a:off x="0" y="0"/>
          <a:ext cx="0" cy="0"/>
          <a:chOff x="0" y="0"/>
          <a:chExt cx="0" cy="0"/>
        </a:xfrm>
      </p:grpSpPr>
      <p:sp>
        <p:nvSpPr>
          <p:cNvPr id="4407" name="Google Shape;4407;g4744784b6d_2_4098: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buSzPts val="1200"/>
            </a:pPr>
            <a:fld id="{00000000-1234-1234-1234-123412341234}" type="slidenum">
              <a:rPr lang="en" sz="1200"/>
              <a:pPr algn="r">
                <a:buSzPts val="1200"/>
              </a:pPr>
              <a:t>254</a:t>
            </a:fld>
            <a:endParaRPr sz="1200"/>
          </a:p>
        </p:txBody>
      </p:sp>
      <p:sp>
        <p:nvSpPr>
          <p:cNvPr id="4408" name="Google Shape;4408;g4744784b6d_2_4098:notes"/>
          <p:cNvSpPr>
            <a:spLocks noGrp="1" noRot="1" noChangeAspect="1"/>
          </p:cNvSpPr>
          <p:nvPr>
            <p:ph type="sldImg" idx="2"/>
          </p:nvPr>
        </p:nvSpPr>
        <p:spPr>
          <a:xfrm>
            <a:off x="1222375" y="709613"/>
            <a:ext cx="4727575" cy="35464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409" name="Google Shape;4409;g4744784b6d_2_4098:notes"/>
          <p:cNvSpPr txBox="1">
            <a:spLocks noGrp="1"/>
          </p:cNvSpPr>
          <p:nvPr>
            <p:ph type="body" idx="1"/>
          </p:nvPr>
        </p:nvSpPr>
        <p:spPr>
          <a:xfrm>
            <a:off x="717958" y="4492146"/>
            <a:ext cx="5730272" cy="4248795"/>
          </a:xfrm>
          <a:prstGeom prst="rect">
            <a:avLst/>
          </a:prstGeom>
          <a:noFill/>
          <a:ln>
            <a:noFill/>
          </a:ln>
        </p:spPr>
        <p:txBody>
          <a:bodyPr spcFirstLastPara="1" wrap="square" lIns="93060" tIns="46517" rIns="93060" bIns="46517" anchor="t" anchorCtr="0">
            <a:noAutofit/>
          </a:bodyPr>
          <a:lstStyle/>
          <a:p>
            <a:pPr marL="0" indent="0">
              <a:buNone/>
            </a:pPr>
            <a:endParaRPr sz="1400"/>
          </a:p>
        </p:txBody>
      </p:sp>
    </p:spTree>
    <p:extLst>
      <p:ext uri="{BB962C8B-B14F-4D97-AF65-F5344CB8AC3E}">
        <p14:creationId xmlns:p14="http://schemas.microsoft.com/office/powerpoint/2010/main" val="1874343914"/>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6"/>
        <p:cNvGrpSpPr/>
        <p:nvPr/>
      </p:nvGrpSpPr>
      <p:grpSpPr>
        <a:xfrm>
          <a:off x="0" y="0"/>
          <a:ext cx="0" cy="0"/>
          <a:chOff x="0" y="0"/>
          <a:chExt cx="0" cy="0"/>
        </a:xfrm>
      </p:grpSpPr>
      <p:sp>
        <p:nvSpPr>
          <p:cNvPr id="4427" name="Google Shape;4427;g4744784b6d_2_4117: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428" name="Google Shape;4428;g4744784b6d_2_411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8755932"/>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4"/>
        <p:cNvGrpSpPr/>
        <p:nvPr/>
      </p:nvGrpSpPr>
      <p:grpSpPr>
        <a:xfrm>
          <a:off x="0" y="0"/>
          <a:ext cx="0" cy="0"/>
          <a:chOff x="0" y="0"/>
          <a:chExt cx="0" cy="0"/>
        </a:xfrm>
      </p:grpSpPr>
      <p:sp>
        <p:nvSpPr>
          <p:cNvPr id="4435" name="Google Shape;4435;g4744784b6d_2_4124: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436" name="Google Shape;4436;g4744784b6d_2_412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6737291"/>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7"/>
        <p:cNvGrpSpPr/>
        <p:nvPr/>
      </p:nvGrpSpPr>
      <p:grpSpPr>
        <a:xfrm>
          <a:off x="0" y="0"/>
          <a:ext cx="0" cy="0"/>
          <a:chOff x="0" y="0"/>
          <a:chExt cx="0" cy="0"/>
        </a:xfrm>
      </p:grpSpPr>
      <p:sp>
        <p:nvSpPr>
          <p:cNvPr id="4458" name="Google Shape;4458;g4744784b6d_2_4146: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459" name="Google Shape;4459;g4744784b6d_2_414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0485105"/>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4"/>
        <p:cNvGrpSpPr/>
        <p:nvPr/>
      </p:nvGrpSpPr>
      <p:grpSpPr>
        <a:xfrm>
          <a:off x="0" y="0"/>
          <a:ext cx="0" cy="0"/>
          <a:chOff x="0" y="0"/>
          <a:chExt cx="0" cy="0"/>
        </a:xfrm>
      </p:grpSpPr>
      <p:sp>
        <p:nvSpPr>
          <p:cNvPr id="4465" name="Google Shape;4465;g4744784b6d_2_4152: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466" name="Google Shape;4466;g4744784b6d_2_415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212238"/>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7"/>
        <p:cNvGrpSpPr/>
        <p:nvPr/>
      </p:nvGrpSpPr>
      <p:grpSpPr>
        <a:xfrm>
          <a:off x="0" y="0"/>
          <a:ext cx="0" cy="0"/>
          <a:chOff x="0" y="0"/>
          <a:chExt cx="0" cy="0"/>
        </a:xfrm>
      </p:grpSpPr>
      <p:sp>
        <p:nvSpPr>
          <p:cNvPr id="4488" name="Google Shape;4488;g4744784b6d_2_4174: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489" name="Google Shape;4489;g4744784b6d_2_417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7614411"/>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6"/>
        <p:cNvGrpSpPr/>
        <p:nvPr/>
      </p:nvGrpSpPr>
      <p:grpSpPr>
        <a:xfrm>
          <a:off x="0" y="0"/>
          <a:ext cx="0" cy="0"/>
          <a:chOff x="0" y="0"/>
          <a:chExt cx="0" cy="0"/>
        </a:xfrm>
      </p:grpSpPr>
      <p:sp>
        <p:nvSpPr>
          <p:cNvPr id="4567" name="Google Shape;4567;g4744784b6d_2_4248: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568" name="Google Shape;4568;g4744784b6d_2_424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1222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4"/>
        <p:cNvGrpSpPr/>
        <p:nvPr/>
      </p:nvGrpSpPr>
      <p:grpSpPr>
        <a:xfrm>
          <a:off x="0" y="0"/>
          <a:ext cx="0" cy="0"/>
          <a:chOff x="0" y="0"/>
          <a:chExt cx="0" cy="0"/>
        </a:xfrm>
      </p:grpSpPr>
      <p:sp>
        <p:nvSpPr>
          <p:cNvPr id="1545" name="Google Shape;1545;g4744784b6d_2_537: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1546" name="Google Shape;1546;g4744784b6d_2_53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024520"/>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4"/>
        <p:cNvGrpSpPr/>
        <p:nvPr/>
      </p:nvGrpSpPr>
      <p:grpSpPr>
        <a:xfrm>
          <a:off x="0" y="0"/>
          <a:ext cx="0" cy="0"/>
          <a:chOff x="0" y="0"/>
          <a:chExt cx="0" cy="0"/>
        </a:xfrm>
      </p:grpSpPr>
      <p:sp>
        <p:nvSpPr>
          <p:cNvPr id="4575" name="Google Shape;4575;g4744784b6d_2_4255: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576" name="Google Shape;4576;g4744784b6d_2_425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6527723"/>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3"/>
        <p:cNvGrpSpPr/>
        <p:nvPr/>
      </p:nvGrpSpPr>
      <p:grpSpPr>
        <a:xfrm>
          <a:off x="0" y="0"/>
          <a:ext cx="0" cy="0"/>
          <a:chOff x="0" y="0"/>
          <a:chExt cx="0" cy="0"/>
        </a:xfrm>
      </p:grpSpPr>
      <p:sp>
        <p:nvSpPr>
          <p:cNvPr id="4584" name="Google Shape;4584;g4744784b6d_2_4263: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585" name="Google Shape;4585;g4744784b6d_2_426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0776129"/>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0"/>
        <p:cNvGrpSpPr/>
        <p:nvPr/>
      </p:nvGrpSpPr>
      <p:grpSpPr>
        <a:xfrm>
          <a:off x="0" y="0"/>
          <a:ext cx="0" cy="0"/>
          <a:chOff x="0" y="0"/>
          <a:chExt cx="0" cy="0"/>
        </a:xfrm>
      </p:grpSpPr>
      <p:sp>
        <p:nvSpPr>
          <p:cNvPr id="4591" name="Google Shape;4591;g4744784b6d_2_4269: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592" name="Google Shape;4592;g4744784b6d_2_426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9679750"/>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7"/>
        <p:cNvGrpSpPr/>
        <p:nvPr/>
      </p:nvGrpSpPr>
      <p:grpSpPr>
        <a:xfrm>
          <a:off x="0" y="0"/>
          <a:ext cx="0" cy="0"/>
          <a:chOff x="0" y="0"/>
          <a:chExt cx="0" cy="0"/>
        </a:xfrm>
      </p:grpSpPr>
      <p:sp>
        <p:nvSpPr>
          <p:cNvPr id="4598" name="Google Shape;4598;g4744784b6d_2_4275: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599" name="Google Shape;4599;g4744784b6d_2_427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2111444"/>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4"/>
        <p:cNvGrpSpPr/>
        <p:nvPr/>
      </p:nvGrpSpPr>
      <p:grpSpPr>
        <a:xfrm>
          <a:off x="0" y="0"/>
          <a:ext cx="0" cy="0"/>
          <a:chOff x="0" y="0"/>
          <a:chExt cx="0" cy="0"/>
        </a:xfrm>
      </p:grpSpPr>
      <p:sp>
        <p:nvSpPr>
          <p:cNvPr id="4605" name="Google Shape;4605;g4744784b6d_2_4281: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606" name="Google Shape;4606;g4744784b6d_2_428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1824437"/>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1"/>
        <p:cNvGrpSpPr/>
        <p:nvPr/>
      </p:nvGrpSpPr>
      <p:grpSpPr>
        <a:xfrm>
          <a:off x="0" y="0"/>
          <a:ext cx="0" cy="0"/>
          <a:chOff x="0" y="0"/>
          <a:chExt cx="0" cy="0"/>
        </a:xfrm>
      </p:grpSpPr>
      <p:sp>
        <p:nvSpPr>
          <p:cNvPr id="4612" name="Google Shape;4612;g4744784b6d_2_4287: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613" name="Google Shape;4613;g4744784b6d_2_428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0814939"/>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1"/>
        <p:cNvGrpSpPr/>
        <p:nvPr/>
      </p:nvGrpSpPr>
      <p:grpSpPr>
        <a:xfrm>
          <a:off x="0" y="0"/>
          <a:ext cx="0" cy="0"/>
          <a:chOff x="0" y="0"/>
          <a:chExt cx="0" cy="0"/>
        </a:xfrm>
      </p:grpSpPr>
      <p:sp>
        <p:nvSpPr>
          <p:cNvPr id="4632" name="Google Shape;4632;g4744784b6d_2_4306: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633" name="Google Shape;4633;g4744784b6d_2_430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0157206"/>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1"/>
        <p:cNvGrpSpPr/>
        <p:nvPr/>
      </p:nvGrpSpPr>
      <p:grpSpPr>
        <a:xfrm>
          <a:off x="0" y="0"/>
          <a:ext cx="0" cy="0"/>
          <a:chOff x="0" y="0"/>
          <a:chExt cx="0" cy="0"/>
        </a:xfrm>
      </p:grpSpPr>
      <p:sp>
        <p:nvSpPr>
          <p:cNvPr id="4632" name="Google Shape;4632;g4744784b6d_2_4306: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633" name="Google Shape;4633;g4744784b6d_2_430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3709413"/>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9"/>
        <p:cNvGrpSpPr/>
        <p:nvPr/>
      </p:nvGrpSpPr>
      <p:grpSpPr>
        <a:xfrm>
          <a:off x="0" y="0"/>
          <a:ext cx="0" cy="0"/>
          <a:chOff x="0" y="0"/>
          <a:chExt cx="0" cy="0"/>
        </a:xfrm>
      </p:grpSpPr>
      <p:sp>
        <p:nvSpPr>
          <p:cNvPr id="4640" name="Google Shape;4640;g4744784b6d_2_4313: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641" name="Google Shape;4641;g4744784b6d_2_431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1279094"/>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7"/>
        <p:cNvGrpSpPr/>
        <p:nvPr/>
      </p:nvGrpSpPr>
      <p:grpSpPr>
        <a:xfrm>
          <a:off x="0" y="0"/>
          <a:ext cx="0" cy="0"/>
          <a:chOff x="0" y="0"/>
          <a:chExt cx="0" cy="0"/>
        </a:xfrm>
      </p:grpSpPr>
      <p:sp>
        <p:nvSpPr>
          <p:cNvPr id="4648" name="Google Shape;4648;g4744784b6d_2_4320: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649" name="Google Shape;4649;g4744784b6d_2_432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17258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g4744784b6d_2_556: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1566" name="Google Shape;1566;g4744784b6d_2_55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746112"/>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4"/>
        <p:cNvGrpSpPr/>
        <p:nvPr/>
      </p:nvGrpSpPr>
      <p:grpSpPr>
        <a:xfrm>
          <a:off x="0" y="0"/>
          <a:ext cx="0" cy="0"/>
          <a:chOff x="0" y="0"/>
          <a:chExt cx="0" cy="0"/>
        </a:xfrm>
      </p:grpSpPr>
      <p:sp>
        <p:nvSpPr>
          <p:cNvPr id="4655" name="Google Shape;4655;g4744784b6d_2_4326: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656" name="Google Shape;4656;g4744784b6d_2_432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9554726"/>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7"/>
        <p:cNvGrpSpPr/>
        <p:nvPr/>
      </p:nvGrpSpPr>
      <p:grpSpPr>
        <a:xfrm>
          <a:off x="0" y="0"/>
          <a:ext cx="0" cy="0"/>
          <a:chOff x="0" y="0"/>
          <a:chExt cx="0" cy="0"/>
        </a:xfrm>
      </p:grpSpPr>
      <p:sp>
        <p:nvSpPr>
          <p:cNvPr id="4678" name="Google Shape;4678;g4744784b6d_2_4348: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679" name="Google Shape;4679;g4744784b6d_2_434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2139897"/>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4"/>
        <p:cNvGrpSpPr/>
        <p:nvPr/>
      </p:nvGrpSpPr>
      <p:grpSpPr>
        <a:xfrm>
          <a:off x="0" y="0"/>
          <a:ext cx="0" cy="0"/>
          <a:chOff x="0" y="0"/>
          <a:chExt cx="0" cy="0"/>
        </a:xfrm>
      </p:grpSpPr>
      <p:sp>
        <p:nvSpPr>
          <p:cNvPr id="4685" name="Google Shape;4685;g4744784b6d_2_4354: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686" name="Google Shape;4686;g4744784b6d_2_435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6037909"/>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1"/>
        <p:cNvGrpSpPr/>
        <p:nvPr/>
      </p:nvGrpSpPr>
      <p:grpSpPr>
        <a:xfrm>
          <a:off x="0" y="0"/>
          <a:ext cx="0" cy="0"/>
          <a:chOff x="0" y="0"/>
          <a:chExt cx="0" cy="0"/>
        </a:xfrm>
      </p:grpSpPr>
      <p:sp>
        <p:nvSpPr>
          <p:cNvPr id="4702" name="Google Shape;4702;g4744784b6d_2_4370: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703" name="Google Shape;4703;g4744784b6d_2_437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7230753"/>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7"/>
        <p:cNvGrpSpPr/>
        <p:nvPr/>
      </p:nvGrpSpPr>
      <p:grpSpPr>
        <a:xfrm>
          <a:off x="0" y="0"/>
          <a:ext cx="0" cy="0"/>
          <a:chOff x="0" y="0"/>
          <a:chExt cx="0" cy="0"/>
        </a:xfrm>
      </p:grpSpPr>
      <p:sp>
        <p:nvSpPr>
          <p:cNvPr id="4728" name="Google Shape;4728;g4744784b6d_2_4395: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729" name="Google Shape;4729;g4744784b6d_2_439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0162080"/>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6"/>
        <p:cNvGrpSpPr/>
        <p:nvPr/>
      </p:nvGrpSpPr>
      <p:grpSpPr>
        <a:xfrm>
          <a:off x="0" y="0"/>
          <a:ext cx="0" cy="0"/>
          <a:chOff x="0" y="0"/>
          <a:chExt cx="0" cy="0"/>
        </a:xfrm>
      </p:grpSpPr>
      <p:sp>
        <p:nvSpPr>
          <p:cNvPr id="4747" name="Google Shape;4747;g4744784b6d_2_4413: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748" name="Google Shape;4748;g4744784b6d_2_441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3043928"/>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2"/>
        <p:cNvGrpSpPr/>
        <p:nvPr/>
      </p:nvGrpSpPr>
      <p:grpSpPr>
        <a:xfrm>
          <a:off x="0" y="0"/>
          <a:ext cx="0" cy="0"/>
          <a:chOff x="0" y="0"/>
          <a:chExt cx="0" cy="0"/>
        </a:xfrm>
      </p:grpSpPr>
      <p:sp>
        <p:nvSpPr>
          <p:cNvPr id="4753" name="Google Shape;4753;g4744784b6d_2_4418: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754" name="Google Shape;4754;g4744784b6d_2_441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0808869"/>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9"/>
        <p:cNvGrpSpPr/>
        <p:nvPr/>
      </p:nvGrpSpPr>
      <p:grpSpPr>
        <a:xfrm>
          <a:off x="0" y="0"/>
          <a:ext cx="0" cy="0"/>
          <a:chOff x="0" y="0"/>
          <a:chExt cx="0" cy="0"/>
        </a:xfrm>
      </p:grpSpPr>
      <p:sp>
        <p:nvSpPr>
          <p:cNvPr id="4760" name="Google Shape;4760;g4744784b6d_2_4424: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761" name="Google Shape;4761;g4744784b6d_2_442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2343669"/>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4"/>
        <p:cNvGrpSpPr/>
        <p:nvPr/>
      </p:nvGrpSpPr>
      <p:grpSpPr>
        <a:xfrm>
          <a:off x="0" y="0"/>
          <a:ext cx="0" cy="0"/>
          <a:chOff x="0" y="0"/>
          <a:chExt cx="0" cy="0"/>
        </a:xfrm>
      </p:grpSpPr>
      <p:sp>
        <p:nvSpPr>
          <p:cNvPr id="4775" name="Google Shape;4775;g4744784b6d_2_4437: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776" name="Google Shape;4776;g4744784b6d_2_443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9159240"/>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5"/>
        <p:cNvGrpSpPr/>
        <p:nvPr/>
      </p:nvGrpSpPr>
      <p:grpSpPr>
        <a:xfrm>
          <a:off x="0" y="0"/>
          <a:ext cx="0" cy="0"/>
          <a:chOff x="0" y="0"/>
          <a:chExt cx="0" cy="0"/>
        </a:xfrm>
      </p:grpSpPr>
      <p:sp>
        <p:nvSpPr>
          <p:cNvPr id="4796" name="Google Shape;4796;g4744784b6d_2_4455: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797" name="Google Shape;4797;g4744784b6d_2_445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49909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4744784b6d_2_590: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1601" name="Google Shape;1601;g4744784b6d_2_59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5062001"/>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1"/>
        <p:cNvGrpSpPr/>
        <p:nvPr/>
      </p:nvGrpSpPr>
      <p:grpSpPr>
        <a:xfrm>
          <a:off x="0" y="0"/>
          <a:ext cx="0" cy="0"/>
          <a:chOff x="0" y="0"/>
          <a:chExt cx="0" cy="0"/>
        </a:xfrm>
      </p:grpSpPr>
      <p:sp>
        <p:nvSpPr>
          <p:cNvPr id="4812" name="Google Shape;4812;g4744784b6d_2_4470: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813" name="Google Shape;4813;g4744784b6d_2_447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200931"/>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9"/>
        <p:cNvGrpSpPr/>
        <p:nvPr/>
      </p:nvGrpSpPr>
      <p:grpSpPr>
        <a:xfrm>
          <a:off x="0" y="0"/>
          <a:ext cx="0" cy="0"/>
          <a:chOff x="0" y="0"/>
          <a:chExt cx="0" cy="0"/>
        </a:xfrm>
      </p:grpSpPr>
      <p:sp>
        <p:nvSpPr>
          <p:cNvPr id="4820" name="Google Shape;4820;g4744784b6d_2_4477: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821" name="Google Shape;4821;g4744784b6d_2_447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820332"/>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6"/>
        <p:cNvGrpSpPr/>
        <p:nvPr/>
      </p:nvGrpSpPr>
      <p:grpSpPr>
        <a:xfrm>
          <a:off x="0" y="0"/>
          <a:ext cx="0" cy="0"/>
          <a:chOff x="0" y="0"/>
          <a:chExt cx="0" cy="0"/>
        </a:xfrm>
      </p:grpSpPr>
      <p:sp>
        <p:nvSpPr>
          <p:cNvPr id="4827" name="Google Shape;4827;g4744784b6d_2_4483: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828" name="Google Shape;4828;g4744784b6d_2_448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0161272"/>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3"/>
        <p:cNvGrpSpPr/>
        <p:nvPr/>
      </p:nvGrpSpPr>
      <p:grpSpPr>
        <a:xfrm>
          <a:off x="0" y="0"/>
          <a:ext cx="0" cy="0"/>
          <a:chOff x="0" y="0"/>
          <a:chExt cx="0" cy="0"/>
        </a:xfrm>
      </p:grpSpPr>
      <p:sp>
        <p:nvSpPr>
          <p:cNvPr id="4834" name="Google Shape;4834;g4744784b6d_2_4489: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835" name="Google Shape;4835;g4744784b6d_2_448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2238308"/>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9"/>
        <p:cNvGrpSpPr/>
        <p:nvPr/>
      </p:nvGrpSpPr>
      <p:grpSpPr>
        <a:xfrm>
          <a:off x="0" y="0"/>
          <a:ext cx="0" cy="0"/>
          <a:chOff x="0" y="0"/>
          <a:chExt cx="0" cy="0"/>
        </a:xfrm>
      </p:grpSpPr>
      <p:sp>
        <p:nvSpPr>
          <p:cNvPr id="4840" name="Google Shape;4840;g4744784b6d_2_4494: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841" name="Google Shape;4841;g4744784b6d_2_449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7402654"/>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6"/>
        <p:cNvGrpSpPr/>
        <p:nvPr/>
      </p:nvGrpSpPr>
      <p:grpSpPr>
        <a:xfrm>
          <a:off x="0" y="0"/>
          <a:ext cx="0" cy="0"/>
          <a:chOff x="0" y="0"/>
          <a:chExt cx="0" cy="0"/>
        </a:xfrm>
      </p:grpSpPr>
      <p:sp>
        <p:nvSpPr>
          <p:cNvPr id="4847" name="Google Shape;4847;g4744784b6d_2_4500: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848" name="Google Shape;4848;g4744784b6d_2_450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5952456"/>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3"/>
        <p:cNvGrpSpPr/>
        <p:nvPr/>
      </p:nvGrpSpPr>
      <p:grpSpPr>
        <a:xfrm>
          <a:off x="0" y="0"/>
          <a:ext cx="0" cy="0"/>
          <a:chOff x="0" y="0"/>
          <a:chExt cx="0" cy="0"/>
        </a:xfrm>
      </p:grpSpPr>
      <p:sp>
        <p:nvSpPr>
          <p:cNvPr id="4854" name="Google Shape;4854;g4744784b6d_2_4506: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855" name="Google Shape;4855;g4744784b6d_2_450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9706641"/>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3"/>
        <p:cNvGrpSpPr/>
        <p:nvPr/>
      </p:nvGrpSpPr>
      <p:grpSpPr>
        <a:xfrm>
          <a:off x="0" y="0"/>
          <a:ext cx="0" cy="0"/>
          <a:chOff x="0" y="0"/>
          <a:chExt cx="0" cy="0"/>
        </a:xfrm>
      </p:grpSpPr>
      <p:sp>
        <p:nvSpPr>
          <p:cNvPr id="4864" name="Google Shape;4864;g4744784b6d_2_4515: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865" name="Google Shape;4865;g4744784b6d_2_451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0366909"/>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0"/>
        <p:cNvGrpSpPr/>
        <p:nvPr/>
      </p:nvGrpSpPr>
      <p:grpSpPr>
        <a:xfrm>
          <a:off x="0" y="0"/>
          <a:ext cx="0" cy="0"/>
          <a:chOff x="0" y="0"/>
          <a:chExt cx="0" cy="0"/>
        </a:xfrm>
      </p:grpSpPr>
      <p:sp>
        <p:nvSpPr>
          <p:cNvPr id="4871" name="Google Shape;4871;g4744784b6d_2_4521: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872" name="Google Shape;4872;g4744784b6d_2_452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8259966"/>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6"/>
        <p:cNvGrpSpPr/>
        <p:nvPr/>
      </p:nvGrpSpPr>
      <p:grpSpPr>
        <a:xfrm>
          <a:off x="0" y="0"/>
          <a:ext cx="0" cy="0"/>
          <a:chOff x="0" y="0"/>
          <a:chExt cx="0" cy="0"/>
        </a:xfrm>
      </p:grpSpPr>
      <p:sp>
        <p:nvSpPr>
          <p:cNvPr id="4877" name="Google Shape;4877;g4744784b6d_2_4526: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878" name="Google Shape;4878;g4744784b6d_2_452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22560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8"/>
        <p:cNvGrpSpPr/>
        <p:nvPr/>
      </p:nvGrpSpPr>
      <p:grpSpPr>
        <a:xfrm>
          <a:off x="0" y="0"/>
          <a:ext cx="0" cy="0"/>
          <a:chOff x="0" y="0"/>
          <a:chExt cx="0" cy="0"/>
        </a:xfrm>
      </p:grpSpPr>
      <p:sp>
        <p:nvSpPr>
          <p:cNvPr id="1609" name="Google Shape;1609;g4744784b6d_2_598: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1610" name="Google Shape;1610;g4744784b6d_2_59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2090670"/>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1"/>
        <p:cNvGrpSpPr/>
        <p:nvPr/>
      </p:nvGrpSpPr>
      <p:grpSpPr>
        <a:xfrm>
          <a:off x="0" y="0"/>
          <a:ext cx="0" cy="0"/>
          <a:chOff x="0" y="0"/>
          <a:chExt cx="0" cy="0"/>
        </a:xfrm>
      </p:grpSpPr>
      <p:sp>
        <p:nvSpPr>
          <p:cNvPr id="4892" name="Google Shape;4892;g4744784b6d_2_4540: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893" name="Google Shape;4893;g4744784b6d_2_454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3059604"/>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8"/>
        <p:cNvGrpSpPr/>
        <p:nvPr/>
      </p:nvGrpSpPr>
      <p:grpSpPr>
        <a:xfrm>
          <a:off x="0" y="0"/>
          <a:ext cx="0" cy="0"/>
          <a:chOff x="0" y="0"/>
          <a:chExt cx="0" cy="0"/>
        </a:xfrm>
      </p:grpSpPr>
      <p:sp>
        <p:nvSpPr>
          <p:cNvPr id="4899" name="Google Shape;4899;g4744784b6d_2_4546: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900" name="Google Shape;4900;g4744784b6d_2_454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7829492"/>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5"/>
        <p:cNvGrpSpPr/>
        <p:nvPr/>
      </p:nvGrpSpPr>
      <p:grpSpPr>
        <a:xfrm>
          <a:off x="0" y="0"/>
          <a:ext cx="0" cy="0"/>
          <a:chOff x="0" y="0"/>
          <a:chExt cx="0" cy="0"/>
        </a:xfrm>
      </p:grpSpPr>
      <p:sp>
        <p:nvSpPr>
          <p:cNvPr id="4906" name="Google Shape;4906;g4744784b6d_2_4552: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907" name="Google Shape;4907;g4744784b6d_2_455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9619267"/>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2"/>
        <p:cNvGrpSpPr/>
        <p:nvPr/>
      </p:nvGrpSpPr>
      <p:grpSpPr>
        <a:xfrm>
          <a:off x="0" y="0"/>
          <a:ext cx="0" cy="0"/>
          <a:chOff x="0" y="0"/>
          <a:chExt cx="0" cy="0"/>
        </a:xfrm>
      </p:grpSpPr>
      <p:sp>
        <p:nvSpPr>
          <p:cNvPr id="4913" name="Google Shape;4913;g4744784b6d_2_455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914" name="Google Shape;4914;g4744784b6d_2_4558:notes"/>
          <p:cNvSpPr txBox="1">
            <a:spLocks noGrp="1"/>
          </p:cNvSpPr>
          <p:nvPr>
            <p:ph type="body" idx="1"/>
          </p:nvPr>
        </p:nvSpPr>
        <p:spPr>
          <a:xfrm>
            <a:off x="701676" y="4416426"/>
            <a:ext cx="5607050" cy="4183063"/>
          </a:xfrm>
          <a:prstGeom prst="rect">
            <a:avLst/>
          </a:prstGeom>
          <a:noFill/>
          <a:ln>
            <a:noFill/>
          </a:ln>
        </p:spPr>
        <p:txBody>
          <a:bodyPr spcFirstLastPara="1" wrap="square" lIns="93060" tIns="46517" rIns="93060" bIns="46517" anchor="t" anchorCtr="0">
            <a:noAutofit/>
          </a:bodyPr>
          <a:lstStyle/>
          <a:p>
            <a:pPr marL="0" indent="0">
              <a:buNone/>
            </a:pPr>
            <a:endParaRPr sz="1400"/>
          </a:p>
        </p:txBody>
      </p:sp>
      <p:sp>
        <p:nvSpPr>
          <p:cNvPr id="4915" name="Google Shape;4915;g4744784b6d_2_4558: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sz="1200">
                <a:latin typeface="Calibri"/>
                <a:ea typeface="Calibri"/>
                <a:cs typeface="Calibri"/>
                <a:sym typeface="Calibri"/>
              </a:rPr>
              <a:pPr algn="r"/>
              <a:t>294</a:t>
            </a:fld>
            <a:endParaRPr sz="1200">
              <a:latin typeface="Calibri"/>
              <a:ea typeface="Calibri"/>
              <a:cs typeface="Calibri"/>
              <a:sym typeface="Calibri"/>
            </a:endParaRPr>
          </a:p>
        </p:txBody>
      </p:sp>
    </p:spTree>
    <p:extLst>
      <p:ext uri="{BB962C8B-B14F-4D97-AF65-F5344CB8AC3E}">
        <p14:creationId xmlns:p14="http://schemas.microsoft.com/office/powerpoint/2010/main" val="2677858092"/>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8"/>
        <p:cNvGrpSpPr/>
        <p:nvPr/>
      </p:nvGrpSpPr>
      <p:grpSpPr>
        <a:xfrm>
          <a:off x="0" y="0"/>
          <a:ext cx="0" cy="0"/>
          <a:chOff x="0" y="0"/>
          <a:chExt cx="0" cy="0"/>
        </a:xfrm>
      </p:grpSpPr>
      <p:sp>
        <p:nvSpPr>
          <p:cNvPr id="4919" name="Google Shape;4919;g4744784b6d_2_4563: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920" name="Google Shape;4920;g4744784b6d_2_456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9047249"/>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5"/>
        <p:cNvGrpSpPr/>
        <p:nvPr/>
      </p:nvGrpSpPr>
      <p:grpSpPr>
        <a:xfrm>
          <a:off x="0" y="0"/>
          <a:ext cx="0" cy="0"/>
          <a:chOff x="0" y="0"/>
          <a:chExt cx="0" cy="0"/>
        </a:xfrm>
      </p:grpSpPr>
      <p:sp>
        <p:nvSpPr>
          <p:cNvPr id="4926" name="Google Shape;4926;g4744784b6d_2_4569: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927" name="Google Shape;4927;g4744784b6d_2_456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6879231"/>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2"/>
        <p:cNvGrpSpPr/>
        <p:nvPr/>
      </p:nvGrpSpPr>
      <p:grpSpPr>
        <a:xfrm>
          <a:off x="0" y="0"/>
          <a:ext cx="0" cy="0"/>
          <a:chOff x="0" y="0"/>
          <a:chExt cx="0" cy="0"/>
        </a:xfrm>
      </p:grpSpPr>
      <p:sp>
        <p:nvSpPr>
          <p:cNvPr id="4933" name="Google Shape;4933;g4744784b6d_2_4575: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934" name="Google Shape;4934;g4744784b6d_2_457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6992080"/>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9"/>
        <p:cNvGrpSpPr/>
        <p:nvPr/>
      </p:nvGrpSpPr>
      <p:grpSpPr>
        <a:xfrm>
          <a:off x="0" y="0"/>
          <a:ext cx="0" cy="0"/>
          <a:chOff x="0" y="0"/>
          <a:chExt cx="0" cy="0"/>
        </a:xfrm>
      </p:grpSpPr>
      <p:sp>
        <p:nvSpPr>
          <p:cNvPr id="4940" name="Google Shape;4940;g4744784b6d_2_4581: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941" name="Google Shape;4941;g4744784b6d_2_458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9503524"/>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5"/>
        <p:cNvGrpSpPr/>
        <p:nvPr/>
      </p:nvGrpSpPr>
      <p:grpSpPr>
        <a:xfrm>
          <a:off x="0" y="0"/>
          <a:ext cx="0" cy="0"/>
          <a:chOff x="0" y="0"/>
          <a:chExt cx="0" cy="0"/>
        </a:xfrm>
      </p:grpSpPr>
      <p:sp>
        <p:nvSpPr>
          <p:cNvPr id="4946" name="Google Shape;4946;g4744784b6d_2_4586: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947" name="Google Shape;4947;g4744784b6d_2_458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515371"/>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1"/>
        <p:cNvGrpSpPr/>
        <p:nvPr/>
      </p:nvGrpSpPr>
      <p:grpSpPr>
        <a:xfrm>
          <a:off x="0" y="0"/>
          <a:ext cx="0" cy="0"/>
          <a:chOff x="0" y="0"/>
          <a:chExt cx="0" cy="0"/>
        </a:xfrm>
      </p:grpSpPr>
      <p:sp>
        <p:nvSpPr>
          <p:cNvPr id="4952" name="Google Shape;4952;g4744784b6d_2_4591: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953" name="Google Shape;4953;g4744784b6d_2_459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5047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4744784b6d_2_88: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1149" name="Google Shape;1149;g4744784b6d_2_8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09500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5"/>
        <p:cNvGrpSpPr/>
        <p:nvPr/>
      </p:nvGrpSpPr>
      <p:grpSpPr>
        <a:xfrm>
          <a:off x="0" y="0"/>
          <a:ext cx="0" cy="0"/>
          <a:chOff x="0" y="0"/>
          <a:chExt cx="0" cy="0"/>
        </a:xfrm>
      </p:grpSpPr>
      <p:sp>
        <p:nvSpPr>
          <p:cNvPr id="1616" name="Google Shape;1616;g4744784b6d_2_604: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1617" name="Google Shape;1617;g4744784b6d_2_60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4568436"/>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7"/>
        <p:cNvGrpSpPr/>
        <p:nvPr/>
      </p:nvGrpSpPr>
      <p:grpSpPr>
        <a:xfrm>
          <a:off x="0" y="0"/>
          <a:ext cx="0" cy="0"/>
          <a:chOff x="0" y="0"/>
          <a:chExt cx="0" cy="0"/>
        </a:xfrm>
      </p:grpSpPr>
      <p:sp>
        <p:nvSpPr>
          <p:cNvPr id="4958" name="Google Shape;4958;g4744784b6d_2_459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959" name="Google Shape;4959;g4744784b6d_2_4596:notes"/>
          <p:cNvSpPr txBox="1">
            <a:spLocks noGrp="1"/>
          </p:cNvSpPr>
          <p:nvPr>
            <p:ph type="body" idx="1"/>
          </p:nvPr>
        </p:nvSpPr>
        <p:spPr>
          <a:xfrm>
            <a:off x="701676" y="4416426"/>
            <a:ext cx="5607050" cy="4183063"/>
          </a:xfrm>
          <a:prstGeom prst="rect">
            <a:avLst/>
          </a:prstGeom>
          <a:noFill/>
          <a:ln>
            <a:noFill/>
          </a:ln>
        </p:spPr>
        <p:txBody>
          <a:bodyPr spcFirstLastPara="1" wrap="square" lIns="93060" tIns="46517" rIns="93060" bIns="46517" anchor="t" anchorCtr="0">
            <a:noAutofit/>
          </a:bodyPr>
          <a:lstStyle/>
          <a:p>
            <a:pPr marL="0" indent="0">
              <a:buNone/>
            </a:pPr>
            <a:endParaRPr sz="1400"/>
          </a:p>
        </p:txBody>
      </p:sp>
      <p:sp>
        <p:nvSpPr>
          <p:cNvPr id="4960" name="Google Shape;4960;g4744784b6d_2_4596: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sz="1200">
                <a:latin typeface="Calibri"/>
                <a:ea typeface="Calibri"/>
                <a:cs typeface="Calibri"/>
                <a:sym typeface="Calibri"/>
              </a:rPr>
              <a:pPr algn="r"/>
              <a:t>301</a:t>
            </a:fld>
            <a:endParaRPr sz="1200">
              <a:latin typeface="Calibri"/>
              <a:ea typeface="Calibri"/>
              <a:cs typeface="Calibri"/>
              <a:sym typeface="Calibri"/>
            </a:endParaRPr>
          </a:p>
        </p:txBody>
      </p:sp>
    </p:spTree>
    <p:extLst>
      <p:ext uri="{BB962C8B-B14F-4D97-AF65-F5344CB8AC3E}">
        <p14:creationId xmlns:p14="http://schemas.microsoft.com/office/powerpoint/2010/main" val="2281905251"/>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4"/>
        <p:cNvGrpSpPr/>
        <p:nvPr/>
      </p:nvGrpSpPr>
      <p:grpSpPr>
        <a:xfrm>
          <a:off x="0" y="0"/>
          <a:ext cx="0" cy="0"/>
          <a:chOff x="0" y="0"/>
          <a:chExt cx="0" cy="0"/>
        </a:xfrm>
      </p:grpSpPr>
      <p:sp>
        <p:nvSpPr>
          <p:cNvPr id="4965" name="Google Shape;4965;g4744784b6d_2_4602: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966" name="Google Shape;4966;g4744784b6d_2_460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7253757"/>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1"/>
        <p:cNvGrpSpPr/>
        <p:nvPr/>
      </p:nvGrpSpPr>
      <p:grpSpPr>
        <a:xfrm>
          <a:off x="0" y="0"/>
          <a:ext cx="0" cy="0"/>
          <a:chOff x="0" y="0"/>
          <a:chExt cx="0" cy="0"/>
        </a:xfrm>
      </p:grpSpPr>
      <p:sp>
        <p:nvSpPr>
          <p:cNvPr id="4972" name="Google Shape;4972;g4744784b6d_2_4608: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4973" name="Google Shape;4973;g4744784b6d_2_460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9850065"/>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5810" name="Rectangle 22"/>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lvl1pPr>
              <a:defRPr>
                <a:solidFill>
                  <a:schemeClr val="tx1"/>
                </a:solidFill>
                <a:latin typeface="Arial" pitchFamily="34" charset="0"/>
                <a:cs typeface="Arial" pitchFamily="34" charset="0"/>
              </a:defRPr>
            </a:lvl1pPr>
            <a:lvl2pPr marL="757066" indent="-291179">
              <a:defRPr>
                <a:solidFill>
                  <a:schemeClr val="tx1"/>
                </a:solidFill>
                <a:latin typeface="Arial" pitchFamily="34" charset="0"/>
                <a:cs typeface="Arial" pitchFamily="34" charset="0"/>
              </a:defRPr>
            </a:lvl2pPr>
            <a:lvl3pPr marL="1164717" indent="-232943">
              <a:defRPr>
                <a:solidFill>
                  <a:schemeClr val="tx1"/>
                </a:solidFill>
                <a:latin typeface="Arial" pitchFamily="34" charset="0"/>
                <a:cs typeface="Arial" pitchFamily="34" charset="0"/>
              </a:defRPr>
            </a:lvl3pPr>
            <a:lvl4pPr marL="1630604" indent="-232943">
              <a:defRPr>
                <a:solidFill>
                  <a:schemeClr val="tx1"/>
                </a:solidFill>
                <a:latin typeface="Arial" pitchFamily="34" charset="0"/>
                <a:cs typeface="Arial" pitchFamily="34" charset="0"/>
              </a:defRPr>
            </a:lvl4pPr>
            <a:lvl5pPr marL="2096491" indent="-232943">
              <a:defRPr>
                <a:solidFill>
                  <a:schemeClr val="tx1"/>
                </a:solidFill>
                <a:latin typeface="Arial" pitchFamily="34" charset="0"/>
                <a:cs typeface="Arial" pitchFamily="34" charset="0"/>
              </a:defRPr>
            </a:lvl5pPr>
            <a:lvl6pPr marL="2562377" indent="-232943" eaLnBrk="0" fontAlgn="base" hangingPunct="0">
              <a:spcBef>
                <a:spcPct val="0"/>
              </a:spcBef>
              <a:spcAft>
                <a:spcPct val="0"/>
              </a:spcAft>
              <a:defRPr>
                <a:solidFill>
                  <a:schemeClr val="tx1"/>
                </a:solidFill>
                <a:latin typeface="Arial" pitchFamily="34" charset="0"/>
                <a:cs typeface="Arial" pitchFamily="34" charset="0"/>
              </a:defRPr>
            </a:lvl6pPr>
            <a:lvl7pPr marL="3028264" indent="-232943" eaLnBrk="0" fontAlgn="base" hangingPunct="0">
              <a:spcBef>
                <a:spcPct val="0"/>
              </a:spcBef>
              <a:spcAft>
                <a:spcPct val="0"/>
              </a:spcAft>
              <a:defRPr>
                <a:solidFill>
                  <a:schemeClr val="tx1"/>
                </a:solidFill>
                <a:latin typeface="Arial" pitchFamily="34" charset="0"/>
                <a:cs typeface="Arial" pitchFamily="34" charset="0"/>
              </a:defRPr>
            </a:lvl7pPr>
            <a:lvl8pPr marL="3494151" indent="-232943" eaLnBrk="0" fontAlgn="base" hangingPunct="0">
              <a:spcBef>
                <a:spcPct val="0"/>
              </a:spcBef>
              <a:spcAft>
                <a:spcPct val="0"/>
              </a:spcAft>
              <a:defRPr>
                <a:solidFill>
                  <a:schemeClr val="tx1"/>
                </a:solidFill>
                <a:latin typeface="Arial" pitchFamily="34" charset="0"/>
                <a:cs typeface="Arial" pitchFamily="34" charset="0"/>
              </a:defRPr>
            </a:lvl8pPr>
            <a:lvl9pPr marL="3960038" indent="-232943" eaLnBrk="0" fontAlgn="base" hangingPunct="0">
              <a:spcBef>
                <a:spcPct val="0"/>
              </a:spcBef>
              <a:spcAft>
                <a:spcPct val="0"/>
              </a:spcAft>
              <a:defRPr>
                <a:solidFill>
                  <a:schemeClr val="tx1"/>
                </a:solidFill>
                <a:latin typeface="Arial" pitchFamily="34" charset="0"/>
                <a:cs typeface="Arial" pitchFamily="34" charset="0"/>
              </a:defRPr>
            </a:lvl9pPr>
          </a:lstStyle>
          <a:p>
            <a:pPr algn="r" defTabSz="931774">
              <a:buClrTx/>
              <a:defRPr/>
            </a:pPr>
            <a:fld id="{70DFE2F5-51E4-4FF5-85B6-20E8F7FE038E}" type="slidenum">
              <a:rPr lang="en-GB" altLang="en-US" sz="1200" kern="1200">
                <a:solidFill>
                  <a:prstClr val="black"/>
                </a:solidFill>
                <a:latin typeface="Calibri" pitchFamily="34" charset="0"/>
                <a:ea typeface="+mn-ea"/>
                <a:cs typeface="Lucida Sans Unicode" pitchFamily="34" charset="0"/>
              </a:rPr>
              <a:pPr algn="r" defTabSz="931774">
                <a:buClrTx/>
                <a:defRPr/>
              </a:pPr>
              <a:t>304</a:t>
            </a:fld>
            <a:endParaRPr lang="en-GB" altLang="en-US" sz="1200" kern="1200">
              <a:solidFill>
                <a:prstClr val="black"/>
              </a:solidFill>
              <a:latin typeface="Calibri" pitchFamily="34" charset="0"/>
              <a:ea typeface="+mn-ea"/>
              <a:cs typeface="Lucida Sans Unicode" pitchFamily="34" charset="0"/>
            </a:endParaRPr>
          </a:p>
        </p:txBody>
      </p:sp>
      <p:sp>
        <p:nvSpPr>
          <p:cNvPr id="375811" name="Text Box 1"/>
          <p:cNvSpPr txBox="1">
            <a:spLocks noChangeArrowheads="1"/>
          </p:cNvSpPr>
          <p:nvPr/>
        </p:nvSpPr>
        <p:spPr bwMode="auto">
          <a:xfrm>
            <a:off x="4061814" y="8978451"/>
            <a:ext cx="3104373" cy="47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5012" tIns="47322" rIns="95012" bIns="47322"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9pPr>
          </a:lstStyle>
          <a:p>
            <a:pPr algn="r" defTabSz="931774">
              <a:lnSpc>
                <a:spcPct val="87000"/>
              </a:lnSpc>
              <a:buClrTx/>
              <a:tabLst>
                <a:tab pos="0" algn="l"/>
                <a:tab pos="465887" algn="l"/>
                <a:tab pos="931774" algn="l"/>
                <a:tab pos="1397660" algn="l"/>
                <a:tab pos="1863547" algn="l"/>
                <a:tab pos="2329434" algn="l"/>
                <a:tab pos="2795321" algn="l"/>
                <a:tab pos="3261208" algn="l"/>
                <a:tab pos="3727094" algn="l"/>
                <a:tab pos="4192981" algn="l"/>
                <a:tab pos="4658868" algn="l"/>
                <a:tab pos="5124755" algn="l"/>
                <a:tab pos="5590642" algn="l"/>
                <a:tab pos="6056528" algn="l"/>
                <a:tab pos="6522415" algn="l"/>
                <a:tab pos="6988302" algn="l"/>
                <a:tab pos="7454189" algn="l"/>
                <a:tab pos="7920076" algn="l"/>
                <a:tab pos="8385962" algn="l"/>
                <a:tab pos="8851849" algn="l"/>
                <a:tab pos="9317736" algn="l"/>
              </a:tabLst>
              <a:defRPr/>
            </a:pPr>
            <a:fld id="{660361DC-FB9C-4BC6-8141-46C432717323}" type="slidenum">
              <a:rPr lang="en-GB" altLang="en-US" sz="1200" kern="1200">
                <a:solidFill>
                  <a:srgbClr val="000000"/>
                </a:solidFill>
                <a:latin typeface="Calibri" pitchFamily="34" charset="0"/>
                <a:ea typeface="+mn-ea"/>
              </a:rPr>
              <a:pPr algn="r" defTabSz="931774">
                <a:lnSpc>
                  <a:spcPct val="87000"/>
                </a:lnSpc>
                <a:buClrTx/>
                <a:tabLst>
                  <a:tab pos="0" algn="l"/>
                  <a:tab pos="465887" algn="l"/>
                  <a:tab pos="931774" algn="l"/>
                  <a:tab pos="1397660" algn="l"/>
                  <a:tab pos="1863547" algn="l"/>
                  <a:tab pos="2329434" algn="l"/>
                  <a:tab pos="2795321" algn="l"/>
                  <a:tab pos="3261208" algn="l"/>
                  <a:tab pos="3727094" algn="l"/>
                  <a:tab pos="4192981" algn="l"/>
                  <a:tab pos="4658868" algn="l"/>
                  <a:tab pos="5124755" algn="l"/>
                  <a:tab pos="5590642" algn="l"/>
                  <a:tab pos="6056528" algn="l"/>
                  <a:tab pos="6522415" algn="l"/>
                  <a:tab pos="6988302" algn="l"/>
                  <a:tab pos="7454189" algn="l"/>
                  <a:tab pos="7920076" algn="l"/>
                  <a:tab pos="8385962" algn="l"/>
                  <a:tab pos="8851849" algn="l"/>
                  <a:tab pos="9317736" algn="l"/>
                </a:tabLst>
                <a:defRPr/>
              </a:pPr>
              <a:t>304</a:t>
            </a:fld>
            <a:endParaRPr lang="en-GB" altLang="en-US" sz="1200" kern="1200">
              <a:solidFill>
                <a:srgbClr val="000000"/>
              </a:solidFill>
              <a:latin typeface="Calibri" pitchFamily="34" charset="0"/>
              <a:ea typeface="+mn-ea"/>
            </a:endParaRPr>
          </a:p>
        </p:txBody>
      </p:sp>
      <p:sp>
        <p:nvSpPr>
          <p:cNvPr id="375812" name="Text Box 2"/>
          <p:cNvSpPr txBox="1">
            <a:spLocks noChangeArrowheads="1"/>
          </p:cNvSpPr>
          <p:nvPr/>
        </p:nvSpPr>
        <p:spPr bwMode="auto">
          <a:xfrm>
            <a:off x="1012614" y="710142"/>
            <a:ext cx="5149074" cy="3545867"/>
          </a:xfrm>
          <a:prstGeom prst="rect">
            <a:avLst/>
          </a:prstGeom>
          <a:solidFill>
            <a:srgbClr val="FFFFFF"/>
          </a:solidFill>
          <a:ln w="9360">
            <a:solidFill>
              <a:srgbClr val="000000"/>
            </a:solidFill>
            <a:miter lim="800000"/>
            <a:headEnd/>
            <a:tailEnd/>
          </a:ln>
        </p:spPr>
        <p:txBody>
          <a:bodyPr wrap="none" lIns="93177" tIns="46589" rIns="93177" bIns="46589"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31774">
              <a:buClrTx/>
              <a:defRPr/>
            </a:pPr>
            <a:endParaRPr lang="en-US" altLang="en-US" sz="1800" kern="1200">
              <a:solidFill>
                <a:prstClr val="black"/>
              </a:solidFill>
              <a:latin typeface="Calibri" pitchFamily="34" charset="0"/>
              <a:ea typeface="+mn-ea"/>
            </a:endParaRPr>
          </a:p>
        </p:txBody>
      </p:sp>
      <p:sp>
        <p:nvSpPr>
          <p:cNvPr id="375813" name="Rectangle 3"/>
          <p:cNvSpPr>
            <a:spLocks noGrp="1" noChangeArrowheads="1"/>
          </p:cNvSpPr>
          <p:nvPr>
            <p:ph type="body"/>
          </p:nvPr>
        </p:nvSpPr>
        <p:spPr bwMode="auto">
          <a:xfrm>
            <a:off x="717268" y="4491646"/>
            <a:ext cx="5708932" cy="424148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smtClean="0">
              <a:latin typeface="Times New Roman" pitchFamily="18" charset="0"/>
            </a:endParaRPr>
          </a:p>
        </p:txBody>
      </p:sp>
    </p:spTree>
    <p:extLst>
      <p:ext uri="{BB962C8B-B14F-4D97-AF65-F5344CB8AC3E}">
        <p14:creationId xmlns:p14="http://schemas.microsoft.com/office/powerpoint/2010/main" val="554641930"/>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6834" name="Rectangle 22"/>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lvl1pPr>
              <a:defRPr>
                <a:solidFill>
                  <a:schemeClr val="tx1"/>
                </a:solidFill>
                <a:latin typeface="Arial" pitchFamily="34" charset="0"/>
                <a:cs typeface="Arial" pitchFamily="34" charset="0"/>
              </a:defRPr>
            </a:lvl1pPr>
            <a:lvl2pPr marL="757066" indent="-291179">
              <a:defRPr>
                <a:solidFill>
                  <a:schemeClr val="tx1"/>
                </a:solidFill>
                <a:latin typeface="Arial" pitchFamily="34" charset="0"/>
                <a:cs typeface="Arial" pitchFamily="34" charset="0"/>
              </a:defRPr>
            </a:lvl2pPr>
            <a:lvl3pPr marL="1164717" indent="-232943">
              <a:defRPr>
                <a:solidFill>
                  <a:schemeClr val="tx1"/>
                </a:solidFill>
                <a:latin typeface="Arial" pitchFamily="34" charset="0"/>
                <a:cs typeface="Arial" pitchFamily="34" charset="0"/>
              </a:defRPr>
            </a:lvl3pPr>
            <a:lvl4pPr marL="1630604" indent="-232943">
              <a:defRPr>
                <a:solidFill>
                  <a:schemeClr val="tx1"/>
                </a:solidFill>
                <a:latin typeface="Arial" pitchFamily="34" charset="0"/>
                <a:cs typeface="Arial" pitchFamily="34" charset="0"/>
              </a:defRPr>
            </a:lvl4pPr>
            <a:lvl5pPr marL="2096491" indent="-232943">
              <a:defRPr>
                <a:solidFill>
                  <a:schemeClr val="tx1"/>
                </a:solidFill>
                <a:latin typeface="Arial" pitchFamily="34" charset="0"/>
                <a:cs typeface="Arial" pitchFamily="34" charset="0"/>
              </a:defRPr>
            </a:lvl5pPr>
            <a:lvl6pPr marL="2562377" indent="-232943" eaLnBrk="0" fontAlgn="base" hangingPunct="0">
              <a:spcBef>
                <a:spcPct val="0"/>
              </a:spcBef>
              <a:spcAft>
                <a:spcPct val="0"/>
              </a:spcAft>
              <a:defRPr>
                <a:solidFill>
                  <a:schemeClr val="tx1"/>
                </a:solidFill>
                <a:latin typeface="Arial" pitchFamily="34" charset="0"/>
                <a:cs typeface="Arial" pitchFamily="34" charset="0"/>
              </a:defRPr>
            </a:lvl6pPr>
            <a:lvl7pPr marL="3028264" indent="-232943" eaLnBrk="0" fontAlgn="base" hangingPunct="0">
              <a:spcBef>
                <a:spcPct val="0"/>
              </a:spcBef>
              <a:spcAft>
                <a:spcPct val="0"/>
              </a:spcAft>
              <a:defRPr>
                <a:solidFill>
                  <a:schemeClr val="tx1"/>
                </a:solidFill>
                <a:latin typeface="Arial" pitchFamily="34" charset="0"/>
                <a:cs typeface="Arial" pitchFamily="34" charset="0"/>
              </a:defRPr>
            </a:lvl7pPr>
            <a:lvl8pPr marL="3494151" indent="-232943" eaLnBrk="0" fontAlgn="base" hangingPunct="0">
              <a:spcBef>
                <a:spcPct val="0"/>
              </a:spcBef>
              <a:spcAft>
                <a:spcPct val="0"/>
              </a:spcAft>
              <a:defRPr>
                <a:solidFill>
                  <a:schemeClr val="tx1"/>
                </a:solidFill>
                <a:latin typeface="Arial" pitchFamily="34" charset="0"/>
                <a:cs typeface="Arial" pitchFamily="34" charset="0"/>
              </a:defRPr>
            </a:lvl8pPr>
            <a:lvl9pPr marL="3960038" indent="-232943" eaLnBrk="0" fontAlgn="base" hangingPunct="0">
              <a:spcBef>
                <a:spcPct val="0"/>
              </a:spcBef>
              <a:spcAft>
                <a:spcPct val="0"/>
              </a:spcAft>
              <a:defRPr>
                <a:solidFill>
                  <a:schemeClr val="tx1"/>
                </a:solidFill>
                <a:latin typeface="Arial" pitchFamily="34" charset="0"/>
                <a:cs typeface="Arial" pitchFamily="34" charset="0"/>
              </a:defRPr>
            </a:lvl9pPr>
          </a:lstStyle>
          <a:p>
            <a:pPr algn="r" defTabSz="931774">
              <a:buClrTx/>
              <a:defRPr/>
            </a:pPr>
            <a:fld id="{6C400CDF-34C2-48F7-8A0D-A1DDB1419015}" type="slidenum">
              <a:rPr lang="en-GB" altLang="en-US" sz="1200" kern="1200">
                <a:solidFill>
                  <a:prstClr val="black"/>
                </a:solidFill>
                <a:latin typeface="Calibri" pitchFamily="34" charset="0"/>
                <a:ea typeface="+mn-ea"/>
                <a:cs typeface="Lucida Sans Unicode" pitchFamily="34" charset="0"/>
              </a:rPr>
              <a:pPr algn="r" defTabSz="931774">
                <a:buClrTx/>
                <a:defRPr/>
              </a:pPr>
              <a:t>305</a:t>
            </a:fld>
            <a:endParaRPr lang="en-GB" altLang="en-US" sz="1200" kern="1200">
              <a:solidFill>
                <a:prstClr val="black"/>
              </a:solidFill>
              <a:latin typeface="Calibri" pitchFamily="34" charset="0"/>
              <a:ea typeface="+mn-ea"/>
              <a:cs typeface="Lucida Sans Unicode" pitchFamily="34" charset="0"/>
            </a:endParaRPr>
          </a:p>
        </p:txBody>
      </p:sp>
      <p:sp>
        <p:nvSpPr>
          <p:cNvPr id="376835" name="Text Box 1"/>
          <p:cNvSpPr txBox="1">
            <a:spLocks noChangeArrowheads="1"/>
          </p:cNvSpPr>
          <p:nvPr/>
        </p:nvSpPr>
        <p:spPr bwMode="auto">
          <a:xfrm>
            <a:off x="4061814" y="8978451"/>
            <a:ext cx="3104373" cy="47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5012" tIns="47322" rIns="95012" bIns="47322"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9pPr>
          </a:lstStyle>
          <a:p>
            <a:pPr algn="r" defTabSz="931774">
              <a:lnSpc>
                <a:spcPct val="87000"/>
              </a:lnSpc>
              <a:buClrTx/>
              <a:tabLst>
                <a:tab pos="0" algn="l"/>
                <a:tab pos="465887" algn="l"/>
                <a:tab pos="931774" algn="l"/>
                <a:tab pos="1397660" algn="l"/>
                <a:tab pos="1863547" algn="l"/>
                <a:tab pos="2329434" algn="l"/>
                <a:tab pos="2795321" algn="l"/>
                <a:tab pos="3261208" algn="l"/>
                <a:tab pos="3727094" algn="l"/>
                <a:tab pos="4192981" algn="l"/>
                <a:tab pos="4658868" algn="l"/>
                <a:tab pos="5124755" algn="l"/>
                <a:tab pos="5590642" algn="l"/>
                <a:tab pos="6056528" algn="l"/>
                <a:tab pos="6522415" algn="l"/>
                <a:tab pos="6988302" algn="l"/>
                <a:tab pos="7454189" algn="l"/>
                <a:tab pos="7920076" algn="l"/>
                <a:tab pos="8385962" algn="l"/>
                <a:tab pos="8851849" algn="l"/>
                <a:tab pos="9317736" algn="l"/>
              </a:tabLst>
              <a:defRPr/>
            </a:pPr>
            <a:fld id="{59A34426-4F4C-499A-B748-1896A90F4858}" type="slidenum">
              <a:rPr lang="en-GB" altLang="en-US" sz="1200" kern="1200">
                <a:solidFill>
                  <a:srgbClr val="000000"/>
                </a:solidFill>
                <a:latin typeface="Calibri" pitchFamily="34" charset="0"/>
                <a:ea typeface="+mn-ea"/>
              </a:rPr>
              <a:pPr algn="r" defTabSz="931774">
                <a:lnSpc>
                  <a:spcPct val="87000"/>
                </a:lnSpc>
                <a:buClrTx/>
                <a:tabLst>
                  <a:tab pos="0" algn="l"/>
                  <a:tab pos="465887" algn="l"/>
                  <a:tab pos="931774" algn="l"/>
                  <a:tab pos="1397660" algn="l"/>
                  <a:tab pos="1863547" algn="l"/>
                  <a:tab pos="2329434" algn="l"/>
                  <a:tab pos="2795321" algn="l"/>
                  <a:tab pos="3261208" algn="l"/>
                  <a:tab pos="3727094" algn="l"/>
                  <a:tab pos="4192981" algn="l"/>
                  <a:tab pos="4658868" algn="l"/>
                  <a:tab pos="5124755" algn="l"/>
                  <a:tab pos="5590642" algn="l"/>
                  <a:tab pos="6056528" algn="l"/>
                  <a:tab pos="6522415" algn="l"/>
                  <a:tab pos="6988302" algn="l"/>
                  <a:tab pos="7454189" algn="l"/>
                  <a:tab pos="7920076" algn="l"/>
                  <a:tab pos="8385962" algn="l"/>
                  <a:tab pos="8851849" algn="l"/>
                  <a:tab pos="9317736" algn="l"/>
                </a:tabLst>
                <a:defRPr/>
              </a:pPr>
              <a:t>305</a:t>
            </a:fld>
            <a:endParaRPr lang="en-GB" altLang="en-US" sz="1200" kern="1200">
              <a:solidFill>
                <a:srgbClr val="000000"/>
              </a:solidFill>
              <a:latin typeface="Calibri" pitchFamily="34" charset="0"/>
              <a:ea typeface="+mn-ea"/>
            </a:endParaRPr>
          </a:p>
        </p:txBody>
      </p:sp>
      <p:sp>
        <p:nvSpPr>
          <p:cNvPr id="376836" name="Text Box 2"/>
          <p:cNvSpPr txBox="1">
            <a:spLocks noChangeArrowheads="1"/>
          </p:cNvSpPr>
          <p:nvPr/>
        </p:nvSpPr>
        <p:spPr bwMode="auto">
          <a:xfrm>
            <a:off x="1012614" y="710142"/>
            <a:ext cx="5149074" cy="3545867"/>
          </a:xfrm>
          <a:prstGeom prst="rect">
            <a:avLst/>
          </a:prstGeom>
          <a:solidFill>
            <a:srgbClr val="FFFFFF"/>
          </a:solidFill>
          <a:ln w="9360">
            <a:solidFill>
              <a:srgbClr val="000000"/>
            </a:solidFill>
            <a:miter lim="800000"/>
            <a:headEnd/>
            <a:tailEnd/>
          </a:ln>
        </p:spPr>
        <p:txBody>
          <a:bodyPr wrap="none" lIns="93177" tIns="46589" rIns="93177" bIns="46589"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31774">
              <a:buClrTx/>
              <a:defRPr/>
            </a:pPr>
            <a:endParaRPr lang="en-US" altLang="en-US" sz="1800" kern="1200">
              <a:solidFill>
                <a:prstClr val="black"/>
              </a:solidFill>
              <a:latin typeface="Calibri" pitchFamily="34" charset="0"/>
              <a:ea typeface="+mn-ea"/>
            </a:endParaRPr>
          </a:p>
        </p:txBody>
      </p:sp>
      <p:sp>
        <p:nvSpPr>
          <p:cNvPr id="376837" name="Rectangle 3"/>
          <p:cNvSpPr>
            <a:spLocks noGrp="1" noChangeArrowheads="1"/>
          </p:cNvSpPr>
          <p:nvPr>
            <p:ph type="body"/>
          </p:nvPr>
        </p:nvSpPr>
        <p:spPr bwMode="auto">
          <a:xfrm>
            <a:off x="717268" y="4491646"/>
            <a:ext cx="5708932" cy="424148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smtClean="0">
              <a:latin typeface="Times New Roman" pitchFamily="18" charset="0"/>
            </a:endParaRPr>
          </a:p>
        </p:txBody>
      </p:sp>
    </p:spTree>
    <p:extLst>
      <p:ext uri="{BB962C8B-B14F-4D97-AF65-F5344CB8AC3E}">
        <p14:creationId xmlns:p14="http://schemas.microsoft.com/office/powerpoint/2010/main" val="746405366"/>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3"/>
        <p:cNvGrpSpPr/>
        <p:nvPr/>
      </p:nvGrpSpPr>
      <p:grpSpPr>
        <a:xfrm>
          <a:off x="0" y="0"/>
          <a:ext cx="0" cy="0"/>
          <a:chOff x="0" y="0"/>
          <a:chExt cx="0" cy="0"/>
        </a:xfrm>
      </p:grpSpPr>
      <p:sp>
        <p:nvSpPr>
          <p:cNvPr id="5024" name="Google Shape;5024;g4744784b6d_2_4656: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5025" name="Google Shape;5025;g4744784b6d_2_465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7387162"/>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77" tIns="46589" rIns="93177" bIns="46589"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57066" indent="-291179" eaLnBrk="0" hangingPunct="0">
              <a:defRPr>
                <a:solidFill>
                  <a:schemeClr val="tx1"/>
                </a:solidFill>
                <a:latin typeface="Arial" pitchFamily="34" charset="0"/>
                <a:cs typeface="Arial" pitchFamily="34" charset="0"/>
              </a:defRPr>
            </a:lvl2pPr>
            <a:lvl3pPr marL="1164717" indent="-232943" eaLnBrk="0" hangingPunct="0">
              <a:defRPr>
                <a:solidFill>
                  <a:schemeClr val="tx1"/>
                </a:solidFill>
                <a:latin typeface="Arial" pitchFamily="34" charset="0"/>
                <a:cs typeface="Arial" pitchFamily="34" charset="0"/>
              </a:defRPr>
            </a:lvl3pPr>
            <a:lvl4pPr marL="1630604" indent="-232943" eaLnBrk="0" hangingPunct="0">
              <a:defRPr>
                <a:solidFill>
                  <a:schemeClr val="tx1"/>
                </a:solidFill>
                <a:latin typeface="Arial" pitchFamily="34" charset="0"/>
                <a:cs typeface="Arial" pitchFamily="34" charset="0"/>
              </a:defRPr>
            </a:lvl4pPr>
            <a:lvl5pPr marL="2096491" indent="-232943" eaLnBrk="0" hangingPunct="0">
              <a:defRPr>
                <a:solidFill>
                  <a:schemeClr val="tx1"/>
                </a:solidFill>
                <a:latin typeface="Arial" pitchFamily="34" charset="0"/>
                <a:cs typeface="Arial" pitchFamily="34" charset="0"/>
              </a:defRPr>
            </a:lvl5pPr>
            <a:lvl6pPr marL="2562377" indent="-232943" eaLnBrk="0" fontAlgn="base" hangingPunct="0">
              <a:spcBef>
                <a:spcPct val="0"/>
              </a:spcBef>
              <a:spcAft>
                <a:spcPct val="0"/>
              </a:spcAft>
              <a:defRPr>
                <a:solidFill>
                  <a:schemeClr val="tx1"/>
                </a:solidFill>
                <a:latin typeface="Arial" pitchFamily="34" charset="0"/>
                <a:cs typeface="Arial" pitchFamily="34" charset="0"/>
              </a:defRPr>
            </a:lvl6pPr>
            <a:lvl7pPr marL="3028264" indent="-232943" eaLnBrk="0" fontAlgn="base" hangingPunct="0">
              <a:spcBef>
                <a:spcPct val="0"/>
              </a:spcBef>
              <a:spcAft>
                <a:spcPct val="0"/>
              </a:spcAft>
              <a:defRPr>
                <a:solidFill>
                  <a:schemeClr val="tx1"/>
                </a:solidFill>
                <a:latin typeface="Arial" pitchFamily="34" charset="0"/>
                <a:cs typeface="Arial" pitchFamily="34" charset="0"/>
              </a:defRPr>
            </a:lvl7pPr>
            <a:lvl8pPr marL="3494151" indent="-232943" eaLnBrk="0" fontAlgn="base" hangingPunct="0">
              <a:spcBef>
                <a:spcPct val="0"/>
              </a:spcBef>
              <a:spcAft>
                <a:spcPct val="0"/>
              </a:spcAft>
              <a:defRPr>
                <a:solidFill>
                  <a:schemeClr val="tx1"/>
                </a:solidFill>
                <a:latin typeface="Arial" pitchFamily="34" charset="0"/>
                <a:cs typeface="Arial" pitchFamily="34" charset="0"/>
              </a:defRPr>
            </a:lvl8pPr>
            <a:lvl9pPr marL="3960038" indent="-232943" eaLnBrk="0" fontAlgn="base" hangingPunct="0">
              <a:spcBef>
                <a:spcPct val="0"/>
              </a:spcBef>
              <a:spcAft>
                <a:spcPct val="0"/>
              </a:spcAft>
              <a:defRPr>
                <a:solidFill>
                  <a:schemeClr val="tx1"/>
                </a:solidFill>
                <a:latin typeface="Arial" pitchFamily="34" charset="0"/>
                <a:cs typeface="Arial" pitchFamily="34" charset="0"/>
              </a:defRPr>
            </a:lvl9pPr>
          </a:lstStyle>
          <a:p>
            <a:pPr algn="r" defTabSz="931774" eaLnBrk="1" hangingPunct="1">
              <a:buClrTx/>
              <a:defRPr/>
            </a:pPr>
            <a:fld id="{18FF9637-23FE-4F44-8E5E-C550AE889F2D}" type="slidenum">
              <a:rPr lang="en-GB" sz="1200" kern="1200">
                <a:solidFill>
                  <a:srgbClr val="000000"/>
                </a:solidFill>
                <a:ea typeface="+mn-ea"/>
              </a:rPr>
              <a:pPr algn="r" defTabSz="931774" eaLnBrk="1" hangingPunct="1">
                <a:buClrTx/>
                <a:defRPr/>
              </a:pPr>
              <a:t>310</a:t>
            </a:fld>
            <a:endParaRPr lang="en-GB" sz="1200" kern="1200">
              <a:solidFill>
                <a:srgbClr val="000000"/>
              </a:solidFill>
              <a:ea typeface="+mn-ea"/>
            </a:endParaRPr>
          </a:p>
        </p:txBody>
      </p:sp>
      <p:sp>
        <p:nvSpPr>
          <p:cNvPr id="288771" name="Rectangle 2"/>
          <p:cNvSpPr>
            <a:spLocks noGrp="1" noRot="1" noChangeAspect="1" noChangeArrowheads="1" noTextEdit="1"/>
          </p:cNvSpPr>
          <p:nvPr>
            <p:ph type="sldImg"/>
          </p:nvPr>
        </p:nvSpPr>
        <p:spPr bwMode="auto">
          <a:xfrm>
            <a:off x="1222375" y="709613"/>
            <a:ext cx="4727575" cy="35464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2" name="Rectangle 3"/>
          <p:cNvSpPr>
            <a:spLocks noGrp="1" noChangeArrowheads="1"/>
          </p:cNvSpPr>
          <p:nvPr>
            <p:ph type="body" idx="1"/>
          </p:nvPr>
        </p:nvSpPr>
        <p:spPr bwMode="auto">
          <a:xfrm>
            <a:off x="717958" y="4492146"/>
            <a:ext cx="5730272" cy="424879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ms-MY" smtClean="0"/>
          </a:p>
        </p:txBody>
      </p:sp>
    </p:spTree>
    <p:extLst>
      <p:ext uri="{BB962C8B-B14F-4D97-AF65-F5344CB8AC3E}">
        <p14:creationId xmlns:p14="http://schemas.microsoft.com/office/powerpoint/2010/main" val="1294955510"/>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8"/>
        <p:cNvGrpSpPr/>
        <p:nvPr/>
      </p:nvGrpSpPr>
      <p:grpSpPr>
        <a:xfrm>
          <a:off x="0" y="0"/>
          <a:ext cx="0" cy="0"/>
          <a:chOff x="0" y="0"/>
          <a:chExt cx="0" cy="0"/>
        </a:xfrm>
      </p:grpSpPr>
      <p:sp>
        <p:nvSpPr>
          <p:cNvPr id="5079" name="Google Shape;5079;g4744784b6d_2_4707: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5080" name="Google Shape;5080;g4744784b6d_2_470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0055296"/>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4"/>
        <p:cNvGrpSpPr/>
        <p:nvPr/>
      </p:nvGrpSpPr>
      <p:grpSpPr>
        <a:xfrm>
          <a:off x="0" y="0"/>
          <a:ext cx="0" cy="0"/>
          <a:chOff x="0" y="0"/>
          <a:chExt cx="0" cy="0"/>
        </a:xfrm>
      </p:grpSpPr>
      <p:sp>
        <p:nvSpPr>
          <p:cNvPr id="5085" name="Google Shape;5085;g4744784b6d_2_4712: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5086" name="Google Shape;5086;g4744784b6d_2_471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5701633"/>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1"/>
        <p:cNvGrpSpPr/>
        <p:nvPr/>
      </p:nvGrpSpPr>
      <p:grpSpPr>
        <a:xfrm>
          <a:off x="0" y="0"/>
          <a:ext cx="0" cy="0"/>
          <a:chOff x="0" y="0"/>
          <a:chExt cx="0" cy="0"/>
        </a:xfrm>
      </p:grpSpPr>
      <p:sp>
        <p:nvSpPr>
          <p:cNvPr id="5152" name="Google Shape;5152;g4744784b6d_2_4774: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5153" name="Google Shape;5153;g4744784b6d_2_477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32420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2"/>
        <p:cNvGrpSpPr/>
        <p:nvPr/>
      </p:nvGrpSpPr>
      <p:grpSpPr>
        <a:xfrm>
          <a:off x="0" y="0"/>
          <a:ext cx="0" cy="0"/>
          <a:chOff x="0" y="0"/>
          <a:chExt cx="0" cy="0"/>
        </a:xfrm>
      </p:grpSpPr>
      <p:sp>
        <p:nvSpPr>
          <p:cNvPr id="1623" name="Google Shape;1623;g4744784b6d_2_610: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1624" name="Google Shape;1624;g4744784b6d_2_61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6419139"/>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1"/>
        <p:cNvGrpSpPr/>
        <p:nvPr/>
      </p:nvGrpSpPr>
      <p:grpSpPr>
        <a:xfrm>
          <a:off x="0" y="0"/>
          <a:ext cx="0" cy="0"/>
          <a:chOff x="0" y="0"/>
          <a:chExt cx="0" cy="0"/>
        </a:xfrm>
      </p:grpSpPr>
      <p:sp>
        <p:nvSpPr>
          <p:cNvPr id="5172" name="Google Shape;5172;g4744784b6d_2_4792: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5173" name="Google Shape;5173;g4744784b6d_2_479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8319342"/>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6"/>
        <p:cNvGrpSpPr/>
        <p:nvPr/>
      </p:nvGrpSpPr>
      <p:grpSpPr>
        <a:xfrm>
          <a:off x="0" y="0"/>
          <a:ext cx="0" cy="0"/>
          <a:chOff x="0" y="0"/>
          <a:chExt cx="0" cy="0"/>
        </a:xfrm>
      </p:grpSpPr>
      <p:sp>
        <p:nvSpPr>
          <p:cNvPr id="5207" name="Google Shape;5207;g4744784b6d_2_4824: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5208" name="Google Shape;5208;g4744784b6d_2_482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8422117"/>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3"/>
        <p:cNvGrpSpPr/>
        <p:nvPr/>
      </p:nvGrpSpPr>
      <p:grpSpPr>
        <a:xfrm>
          <a:off x="0" y="0"/>
          <a:ext cx="0" cy="0"/>
          <a:chOff x="0" y="0"/>
          <a:chExt cx="0" cy="0"/>
        </a:xfrm>
      </p:grpSpPr>
      <p:sp>
        <p:nvSpPr>
          <p:cNvPr id="5214" name="Google Shape;5214;g4744784b6d_2_4830: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5215" name="Google Shape;5215;g4744784b6d_2_483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6539787"/>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9"/>
        <p:cNvGrpSpPr/>
        <p:nvPr/>
      </p:nvGrpSpPr>
      <p:grpSpPr>
        <a:xfrm>
          <a:off x="0" y="0"/>
          <a:ext cx="0" cy="0"/>
          <a:chOff x="0" y="0"/>
          <a:chExt cx="0" cy="0"/>
        </a:xfrm>
      </p:grpSpPr>
      <p:sp>
        <p:nvSpPr>
          <p:cNvPr id="5220" name="Google Shape;5220;g4744784b6d_2_4835: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5221" name="Google Shape;5221;g4744784b6d_2_483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7007322"/>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6"/>
        <p:cNvGrpSpPr/>
        <p:nvPr/>
      </p:nvGrpSpPr>
      <p:grpSpPr>
        <a:xfrm>
          <a:off x="0" y="0"/>
          <a:ext cx="0" cy="0"/>
          <a:chOff x="0" y="0"/>
          <a:chExt cx="0" cy="0"/>
        </a:xfrm>
      </p:grpSpPr>
      <p:sp>
        <p:nvSpPr>
          <p:cNvPr id="5227" name="Google Shape;5227;g4744784b6d_2_4841: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buSzPts val="1200"/>
            </a:pPr>
            <a:fld id="{00000000-1234-1234-1234-123412341234}" type="slidenum">
              <a:rPr lang="en" sz="1200"/>
              <a:pPr algn="r">
                <a:buSzPts val="1200"/>
              </a:pPr>
              <a:t>325</a:t>
            </a:fld>
            <a:endParaRPr sz="1200"/>
          </a:p>
        </p:txBody>
      </p:sp>
      <p:sp>
        <p:nvSpPr>
          <p:cNvPr id="5228" name="Google Shape;5228;g4744784b6d_2_4841:notes"/>
          <p:cNvSpPr>
            <a:spLocks noGrp="1" noRot="1" noChangeAspect="1"/>
          </p:cNvSpPr>
          <p:nvPr>
            <p:ph type="sldImg" idx="2"/>
          </p:nvPr>
        </p:nvSpPr>
        <p:spPr>
          <a:xfrm>
            <a:off x="1222375" y="709613"/>
            <a:ext cx="4727575" cy="35464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229" name="Google Shape;5229;g4744784b6d_2_4841:notes"/>
          <p:cNvSpPr txBox="1">
            <a:spLocks noGrp="1"/>
          </p:cNvSpPr>
          <p:nvPr>
            <p:ph type="body" idx="1"/>
          </p:nvPr>
        </p:nvSpPr>
        <p:spPr>
          <a:xfrm>
            <a:off x="717958" y="4492146"/>
            <a:ext cx="5730272" cy="4248795"/>
          </a:xfrm>
          <a:prstGeom prst="rect">
            <a:avLst/>
          </a:prstGeom>
          <a:noFill/>
          <a:ln>
            <a:noFill/>
          </a:ln>
        </p:spPr>
        <p:txBody>
          <a:bodyPr spcFirstLastPara="1" wrap="square" lIns="93060" tIns="46517" rIns="93060" bIns="46517" anchor="t" anchorCtr="0">
            <a:noAutofit/>
          </a:bodyPr>
          <a:lstStyle/>
          <a:p>
            <a:pPr marL="0" indent="0">
              <a:buNone/>
            </a:pPr>
            <a:endParaRPr sz="1400"/>
          </a:p>
        </p:txBody>
      </p:sp>
    </p:spTree>
    <p:extLst>
      <p:ext uri="{BB962C8B-B14F-4D97-AF65-F5344CB8AC3E}">
        <p14:creationId xmlns:p14="http://schemas.microsoft.com/office/powerpoint/2010/main" val="3838127032"/>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4"/>
        <p:cNvGrpSpPr/>
        <p:nvPr/>
      </p:nvGrpSpPr>
      <p:grpSpPr>
        <a:xfrm>
          <a:off x="0" y="0"/>
          <a:ext cx="0" cy="0"/>
          <a:chOff x="0" y="0"/>
          <a:chExt cx="0" cy="0"/>
        </a:xfrm>
      </p:grpSpPr>
      <p:sp>
        <p:nvSpPr>
          <p:cNvPr id="5235" name="Google Shape;5235;g4744784b6d_2_4848: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buSzPts val="1200"/>
            </a:pPr>
            <a:fld id="{00000000-1234-1234-1234-123412341234}" type="slidenum">
              <a:rPr lang="en" sz="1200"/>
              <a:pPr algn="r">
                <a:buSzPts val="1200"/>
              </a:pPr>
              <a:t>326</a:t>
            </a:fld>
            <a:endParaRPr sz="1200"/>
          </a:p>
        </p:txBody>
      </p:sp>
      <p:sp>
        <p:nvSpPr>
          <p:cNvPr id="5236" name="Google Shape;5236;g4744784b6d_2_4848:notes"/>
          <p:cNvSpPr>
            <a:spLocks noGrp="1" noRot="1" noChangeAspect="1"/>
          </p:cNvSpPr>
          <p:nvPr>
            <p:ph type="sldImg" idx="2"/>
          </p:nvPr>
        </p:nvSpPr>
        <p:spPr>
          <a:xfrm>
            <a:off x="1222375" y="709613"/>
            <a:ext cx="4727575" cy="35464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237" name="Google Shape;5237;g4744784b6d_2_4848:notes"/>
          <p:cNvSpPr txBox="1">
            <a:spLocks noGrp="1"/>
          </p:cNvSpPr>
          <p:nvPr>
            <p:ph type="body" idx="1"/>
          </p:nvPr>
        </p:nvSpPr>
        <p:spPr>
          <a:xfrm>
            <a:off x="717958" y="4492146"/>
            <a:ext cx="5730272" cy="4248795"/>
          </a:xfrm>
          <a:prstGeom prst="rect">
            <a:avLst/>
          </a:prstGeom>
          <a:noFill/>
          <a:ln>
            <a:noFill/>
          </a:ln>
        </p:spPr>
        <p:txBody>
          <a:bodyPr spcFirstLastPara="1" wrap="square" lIns="93060" tIns="46517" rIns="93060" bIns="46517" anchor="t" anchorCtr="0">
            <a:noAutofit/>
          </a:bodyPr>
          <a:lstStyle/>
          <a:p>
            <a:pPr marL="0" indent="0">
              <a:buNone/>
            </a:pPr>
            <a:endParaRPr sz="1400"/>
          </a:p>
        </p:txBody>
      </p:sp>
    </p:spTree>
    <p:extLst>
      <p:ext uri="{BB962C8B-B14F-4D97-AF65-F5344CB8AC3E}">
        <p14:creationId xmlns:p14="http://schemas.microsoft.com/office/powerpoint/2010/main" val="3542721867"/>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5"/>
        <p:cNvGrpSpPr/>
        <p:nvPr/>
      </p:nvGrpSpPr>
      <p:grpSpPr>
        <a:xfrm>
          <a:off x="0" y="0"/>
          <a:ext cx="0" cy="0"/>
          <a:chOff x="0" y="0"/>
          <a:chExt cx="0" cy="0"/>
        </a:xfrm>
      </p:grpSpPr>
      <p:sp>
        <p:nvSpPr>
          <p:cNvPr id="5306" name="Google Shape;5306;g4744784b6d_2_4917: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5307" name="Google Shape;5307;g4744784b6d_2_491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4784190"/>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1"/>
        <p:cNvGrpSpPr/>
        <p:nvPr/>
      </p:nvGrpSpPr>
      <p:grpSpPr>
        <a:xfrm>
          <a:off x="0" y="0"/>
          <a:ext cx="0" cy="0"/>
          <a:chOff x="0" y="0"/>
          <a:chExt cx="0" cy="0"/>
        </a:xfrm>
      </p:grpSpPr>
      <p:sp>
        <p:nvSpPr>
          <p:cNvPr id="5312" name="Google Shape;5312;g4744784b6d_2_4922: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5313" name="Google Shape;5313;g4744784b6d_2_492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658527"/>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8"/>
        <p:cNvGrpSpPr/>
        <p:nvPr/>
      </p:nvGrpSpPr>
      <p:grpSpPr>
        <a:xfrm>
          <a:off x="0" y="0"/>
          <a:ext cx="0" cy="0"/>
          <a:chOff x="0" y="0"/>
          <a:chExt cx="0" cy="0"/>
        </a:xfrm>
      </p:grpSpPr>
      <p:sp>
        <p:nvSpPr>
          <p:cNvPr id="5319" name="Google Shape;5319;g4744784b6d_2_4928: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5320" name="Google Shape;5320;g4744784b6d_2_492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2847644"/>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2"/>
        <p:cNvGrpSpPr/>
        <p:nvPr/>
      </p:nvGrpSpPr>
      <p:grpSpPr>
        <a:xfrm>
          <a:off x="0" y="0"/>
          <a:ext cx="0" cy="0"/>
          <a:chOff x="0" y="0"/>
          <a:chExt cx="0" cy="0"/>
        </a:xfrm>
      </p:grpSpPr>
      <p:sp>
        <p:nvSpPr>
          <p:cNvPr id="5403" name="Google Shape;5403;g4744784b6d_2_5009: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5404" name="Google Shape;5404;g4744784b6d_2_500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27968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4744784b6d_2_627: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1642" name="Google Shape;1642;g4744784b6d_2_62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9400864"/>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4"/>
        <p:cNvGrpSpPr/>
        <p:nvPr/>
      </p:nvGrpSpPr>
      <p:grpSpPr>
        <a:xfrm>
          <a:off x="0" y="0"/>
          <a:ext cx="0" cy="0"/>
          <a:chOff x="0" y="0"/>
          <a:chExt cx="0" cy="0"/>
        </a:xfrm>
      </p:grpSpPr>
      <p:sp>
        <p:nvSpPr>
          <p:cNvPr id="5425" name="Google Shape;5425;g4744784b6d_2_503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426" name="Google Shape;5426;g4744784b6d_2_5030:notes"/>
          <p:cNvSpPr txBox="1">
            <a:spLocks noGrp="1"/>
          </p:cNvSpPr>
          <p:nvPr>
            <p:ph type="body" idx="1"/>
          </p:nvPr>
        </p:nvSpPr>
        <p:spPr>
          <a:xfrm>
            <a:off x="701676" y="4416426"/>
            <a:ext cx="5607050" cy="4183063"/>
          </a:xfrm>
          <a:prstGeom prst="rect">
            <a:avLst/>
          </a:prstGeom>
          <a:noFill/>
          <a:ln>
            <a:noFill/>
          </a:ln>
        </p:spPr>
        <p:txBody>
          <a:bodyPr spcFirstLastPara="1" wrap="square" lIns="93060" tIns="46517" rIns="93060" bIns="46517" anchor="t" anchorCtr="0">
            <a:noAutofit/>
          </a:bodyPr>
          <a:lstStyle/>
          <a:p>
            <a:pPr marL="0" indent="0">
              <a:buNone/>
            </a:pPr>
            <a:endParaRPr sz="1400"/>
          </a:p>
        </p:txBody>
      </p:sp>
      <p:sp>
        <p:nvSpPr>
          <p:cNvPr id="5427" name="Google Shape;5427;g4744784b6d_2_5030: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sz="1200"/>
              <a:pPr algn="r"/>
              <a:t>334</a:t>
            </a:fld>
            <a:endParaRPr sz="1200"/>
          </a:p>
        </p:txBody>
      </p:sp>
    </p:spTree>
    <p:extLst>
      <p:ext uri="{BB962C8B-B14F-4D97-AF65-F5344CB8AC3E}">
        <p14:creationId xmlns:p14="http://schemas.microsoft.com/office/powerpoint/2010/main" val="2417038620"/>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1"/>
        <p:cNvGrpSpPr/>
        <p:nvPr/>
      </p:nvGrpSpPr>
      <p:grpSpPr>
        <a:xfrm>
          <a:off x="0" y="0"/>
          <a:ext cx="0" cy="0"/>
          <a:chOff x="0" y="0"/>
          <a:chExt cx="0" cy="0"/>
        </a:xfrm>
      </p:grpSpPr>
      <p:sp>
        <p:nvSpPr>
          <p:cNvPr id="5442" name="Google Shape;5442;g4744784b6d_2_5046: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5443" name="Google Shape;5443;g4744784b6d_2_504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0691552"/>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8"/>
        <p:cNvGrpSpPr/>
        <p:nvPr/>
      </p:nvGrpSpPr>
      <p:grpSpPr>
        <a:xfrm>
          <a:off x="0" y="0"/>
          <a:ext cx="0" cy="0"/>
          <a:chOff x="0" y="0"/>
          <a:chExt cx="0" cy="0"/>
        </a:xfrm>
      </p:grpSpPr>
      <p:sp>
        <p:nvSpPr>
          <p:cNvPr id="5449" name="Google Shape;5449;g4744784b6d_2_5052: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5450" name="Google Shape;5450;g4744784b6d_2_505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4272340"/>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0"/>
        <p:cNvGrpSpPr/>
        <p:nvPr/>
      </p:nvGrpSpPr>
      <p:grpSpPr>
        <a:xfrm>
          <a:off x="0" y="0"/>
          <a:ext cx="0" cy="0"/>
          <a:chOff x="0" y="0"/>
          <a:chExt cx="0" cy="0"/>
        </a:xfrm>
      </p:grpSpPr>
      <p:sp>
        <p:nvSpPr>
          <p:cNvPr id="5471" name="Google Shape;5471;g4744784b6d_2_5073: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5472" name="Google Shape;5472;g4744784b6d_2_507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4555000"/>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6"/>
        <p:cNvGrpSpPr/>
        <p:nvPr/>
      </p:nvGrpSpPr>
      <p:grpSpPr>
        <a:xfrm>
          <a:off x="0" y="0"/>
          <a:ext cx="0" cy="0"/>
          <a:chOff x="0" y="0"/>
          <a:chExt cx="0" cy="0"/>
        </a:xfrm>
      </p:grpSpPr>
      <p:sp>
        <p:nvSpPr>
          <p:cNvPr id="5487" name="Google Shape;5487;g4744784b6d_2_5088: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5488" name="Google Shape;5488;g4744784b6d_2_508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3312456"/>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1"/>
        <p:cNvGrpSpPr/>
        <p:nvPr/>
      </p:nvGrpSpPr>
      <p:grpSpPr>
        <a:xfrm>
          <a:off x="0" y="0"/>
          <a:ext cx="0" cy="0"/>
          <a:chOff x="0" y="0"/>
          <a:chExt cx="0" cy="0"/>
        </a:xfrm>
      </p:grpSpPr>
      <p:sp>
        <p:nvSpPr>
          <p:cNvPr id="5492" name="Google Shape;5492;g4744784b6d_2_5092: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5493" name="Google Shape;5493;g4744784b6d_2_509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1903721"/>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7"/>
        <p:cNvGrpSpPr/>
        <p:nvPr/>
      </p:nvGrpSpPr>
      <p:grpSpPr>
        <a:xfrm>
          <a:off x="0" y="0"/>
          <a:ext cx="0" cy="0"/>
          <a:chOff x="0" y="0"/>
          <a:chExt cx="0" cy="0"/>
        </a:xfrm>
      </p:grpSpPr>
      <p:sp>
        <p:nvSpPr>
          <p:cNvPr id="5498" name="Google Shape;5498;g4744784b6d_2_509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9" name="Google Shape;5499;g4744784b6d_2_5097:notes"/>
          <p:cNvSpPr txBox="1">
            <a:spLocks noGrp="1"/>
          </p:cNvSpPr>
          <p:nvPr>
            <p:ph type="body" idx="1"/>
          </p:nvPr>
        </p:nvSpPr>
        <p:spPr>
          <a:xfrm>
            <a:off x="701676" y="4416426"/>
            <a:ext cx="5607050" cy="4183063"/>
          </a:xfrm>
          <a:prstGeom prst="rect">
            <a:avLst/>
          </a:prstGeom>
          <a:noFill/>
          <a:ln>
            <a:noFill/>
          </a:ln>
        </p:spPr>
        <p:txBody>
          <a:bodyPr spcFirstLastPara="1" wrap="square" lIns="93060" tIns="46517" rIns="93060" bIns="46517" anchor="t" anchorCtr="0">
            <a:noAutofit/>
          </a:bodyPr>
          <a:lstStyle/>
          <a:p>
            <a:pPr marL="0" indent="0">
              <a:buNone/>
            </a:pPr>
            <a:endParaRPr sz="1400"/>
          </a:p>
        </p:txBody>
      </p:sp>
      <p:sp>
        <p:nvSpPr>
          <p:cNvPr id="5500" name="Google Shape;5500;g4744784b6d_2_5097: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a:pPr algn="r"/>
              <a:t>340</a:t>
            </a:fld>
            <a:endParaRPr/>
          </a:p>
        </p:txBody>
      </p:sp>
    </p:spTree>
    <p:extLst>
      <p:ext uri="{BB962C8B-B14F-4D97-AF65-F5344CB8AC3E}">
        <p14:creationId xmlns:p14="http://schemas.microsoft.com/office/powerpoint/2010/main" val="2361793663"/>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6"/>
        <p:cNvGrpSpPr/>
        <p:nvPr/>
      </p:nvGrpSpPr>
      <p:grpSpPr>
        <a:xfrm>
          <a:off x="0" y="0"/>
          <a:ext cx="0" cy="0"/>
          <a:chOff x="0" y="0"/>
          <a:chExt cx="0" cy="0"/>
        </a:xfrm>
      </p:grpSpPr>
      <p:sp>
        <p:nvSpPr>
          <p:cNvPr id="5507" name="Google Shape;5507;g4744784b6d_2_510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8" name="Google Shape;5508;g4744784b6d_2_5105:notes"/>
          <p:cNvSpPr txBox="1">
            <a:spLocks noGrp="1"/>
          </p:cNvSpPr>
          <p:nvPr>
            <p:ph type="body" idx="1"/>
          </p:nvPr>
        </p:nvSpPr>
        <p:spPr>
          <a:xfrm>
            <a:off x="701676" y="4416426"/>
            <a:ext cx="5607050" cy="4183063"/>
          </a:xfrm>
          <a:prstGeom prst="rect">
            <a:avLst/>
          </a:prstGeom>
          <a:noFill/>
          <a:ln>
            <a:noFill/>
          </a:ln>
        </p:spPr>
        <p:txBody>
          <a:bodyPr spcFirstLastPara="1" wrap="square" lIns="93060" tIns="46517" rIns="93060" bIns="46517" anchor="t" anchorCtr="0">
            <a:noAutofit/>
          </a:bodyPr>
          <a:lstStyle/>
          <a:p>
            <a:pPr marL="0" indent="0">
              <a:buNone/>
            </a:pPr>
            <a:endParaRPr sz="1400"/>
          </a:p>
        </p:txBody>
      </p:sp>
      <p:sp>
        <p:nvSpPr>
          <p:cNvPr id="5509" name="Google Shape;5509;g4744784b6d_2_5105: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a:pPr algn="r"/>
              <a:t>341</a:t>
            </a:fld>
            <a:endParaRPr/>
          </a:p>
        </p:txBody>
      </p:sp>
    </p:spTree>
    <p:extLst>
      <p:ext uri="{BB962C8B-B14F-4D97-AF65-F5344CB8AC3E}">
        <p14:creationId xmlns:p14="http://schemas.microsoft.com/office/powerpoint/2010/main" val="1946598835"/>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4"/>
        <p:cNvGrpSpPr/>
        <p:nvPr/>
      </p:nvGrpSpPr>
      <p:grpSpPr>
        <a:xfrm>
          <a:off x="0" y="0"/>
          <a:ext cx="0" cy="0"/>
          <a:chOff x="0" y="0"/>
          <a:chExt cx="0" cy="0"/>
        </a:xfrm>
      </p:grpSpPr>
      <p:sp>
        <p:nvSpPr>
          <p:cNvPr id="5515" name="Google Shape;5515;g4744784b6d_2_511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6" name="Google Shape;5516;g4744784b6d_2_5112:notes"/>
          <p:cNvSpPr txBox="1">
            <a:spLocks noGrp="1"/>
          </p:cNvSpPr>
          <p:nvPr>
            <p:ph type="body" idx="1"/>
          </p:nvPr>
        </p:nvSpPr>
        <p:spPr>
          <a:xfrm>
            <a:off x="701676" y="4416426"/>
            <a:ext cx="5607050" cy="4183063"/>
          </a:xfrm>
          <a:prstGeom prst="rect">
            <a:avLst/>
          </a:prstGeom>
          <a:noFill/>
          <a:ln>
            <a:noFill/>
          </a:ln>
        </p:spPr>
        <p:txBody>
          <a:bodyPr spcFirstLastPara="1" wrap="square" lIns="93060" tIns="46517" rIns="93060" bIns="46517" anchor="t" anchorCtr="0">
            <a:noAutofit/>
          </a:bodyPr>
          <a:lstStyle/>
          <a:p>
            <a:pPr marL="0" indent="0">
              <a:buNone/>
            </a:pPr>
            <a:endParaRPr sz="1400"/>
          </a:p>
        </p:txBody>
      </p:sp>
      <p:sp>
        <p:nvSpPr>
          <p:cNvPr id="5517" name="Google Shape;5517;g4744784b6d_2_5112: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a:pPr algn="r"/>
              <a:t>342</a:t>
            </a:fld>
            <a:endParaRPr/>
          </a:p>
        </p:txBody>
      </p:sp>
    </p:spTree>
    <p:extLst>
      <p:ext uri="{BB962C8B-B14F-4D97-AF65-F5344CB8AC3E}">
        <p14:creationId xmlns:p14="http://schemas.microsoft.com/office/powerpoint/2010/main" val="2145670827"/>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2"/>
        <p:cNvGrpSpPr/>
        <p:nvPr/>
      </p:nvGrpSpPr>
      <p:grpSpPr>
        <a:xfrm>
          <a:off x="0" y="0"/>
          <a:ext cx="0" cy="0"/>
          <a:chOff x="0" y="0"/>
          <a:chExt cx="0" cy="0"/>
        </a:xfrm>
      </p:grpSpPr>
      <p:sp>
        <p:nvSpPr>
          <p:cNvPr id="5523" name="Google Shape;5523;g4744784b6d_2_511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4" name="Google Shape;5524;g4744784b6d_2_5119:notes"/>
          <p:cNvSpPr txBox="1">
            <a:spLocks noGrp="1"/>
          </p:cNvSpPr>
          <p:nvPr>
            <p:ph type="body" idx="1"/>
          </p:nvPr>
        </p:nvSpPr>
        <p:spPr>
          <a:xfrm>
            <a:off x="701676" y="4416426"/>
            <a:ext cx="5607050" cy="4183063"/>
          </a:xfrm>
          <a:prstGeom prst="rect">
            <a:avLst/>
          </a:prstGeom>
          <a:noFill/>
          <a:ln>
            <a:noFill/>
          </a:ln>
        </p:spPr>
        <p:txBody>
          <a:bodyPr spcFirstLastPara="1" wrap="square" lIns="93060" tIns="46517" rIns="93060" bIns="46517" anchor="t" anchorCtr="0">
            <a:noAutofit/>
          </a:bodyPr>
          <a:lstStyle/>
          <a:p>
            <a:pPr marL="0" indent="0">
              <a:buNone/>
            </a:pPr>
            <a:endParaRPr sz="1400"/>
          </a:p>
        </p:txBody>
      </p:sp>
      <p:sp>
        <p:nvSpPr>
          <p:cNvPr id="5525" name="Google Shape;5525;g4744784b6d_2_5119: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a:pPr algn="r"/>
              <a:t>343</a:t>
            </a:fld>
            <a:endParaRPr/>
          </a:p>
        </p:txBody>
      </p:sp>
    </p:spTree>
    <p:extLst>
      <p:ext uri="{BB962C8B-B14F-4D97-AF65-F5344CB8AC3E}">
        <p14:creationId xmlns:p14="http://schemas.microsoft.com/office/powerpoint/2010/main" val="42174509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Google Shape;1670;g4744784b6d_2_65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1" name="Google Shape;1671;g4744784b6d_2_655:notes"/>
          <p:cNvSpPr txBox="1">
            <a:spLocks noGrp="1"/>
          </p:cNvSpPr>
          <p:nvPr>
            <p:ph type="body" idx="1"/>
          </p:nvPr>
        </p:nvSpPr>
        <p:spPr>
          <a:xfrm>
            <a:off x="701676" y="4416426"/>
            <a:ext cx="5607050" cy="4183063"/>
          </a:xfrm>
          <a:prstGeom prst="rect">
            <a:avLst/>
          </a:prstGeom>
          <a:noFill/>
          <a:ln>
            <a:noFill/>
          </a:ln>
        </p:spPr>
        <p:txBody>
          <a:bodyPr spcFirstLastPara="1" wrap="square" lIns="93060" tIns="46517" rIns="93060" bIns="46517" anchor="t" anchorCtr="0">
            <a:noAutofit/>
          </a:bodyPr>
          <a:lstStyle/>
          <a:p>
            <a:pPr marL="0" indent="0">
              <a:buNone/>
            </a:pPr>
            <a:endParaRPr sz="1400"/>
          </a:p>
        </p:txBody>
      </p:sp>
      <p:sp>
        <p:nvSpPr>
          <p:cNvPr id="1672" name="Google Shape;1672;g4744784b6d_2_655: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a:pPr algn="r"/>
              <a:t>33</a:t>
            </a:fld>
            <a:endParaRPr/>
          </a:p>
        </p:txBody>
      </p:sp>
    </p:spTree>
    <p:extLst>
      <p:ext uri="{BB962C8B-B14F-4D97-AF65-F5344CB8AC3E}">
        <p14:creationId xmlns:p14="http://schemas.microsoft.com/office/powerpoint/2010/main" val="3168834971"/>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0"/>
        <p:cNvGrpSpPr/>
        <p:nvPr/>
      </p:nvGrpSpPr>
      <p:grpSpPr>
        <a:xfrm>
          <a:off x="0" y="0"/>
          <a:ext cx="0" cy="0"/>
          <a:chOff x="0" y="0"/>
          <a:chExt cx="0" cy="0"/>
        </a:xfrm>
      </p:grpSpPr>
      <p:sp>
        <p:nvSpPr>
          <p:cNvPr id="5531" name="Google Shape;5531;g4744784b6d_2_512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2" name="Google Shape;5532;g4744784b6d_2_5126:notes"/>
          <p:cNvSpPr txBox="1">
            <a:spLocks noGrp="1"/>
          </p:cNvSpPr>
          <p:nvPr>
            <p:ph type="body" idx="1"/>
          </p:nvPr>
        </p:nvSpPr>
        <p:spPr>
          <a:xfrm>
            <a:off x="701676" y="4416426"/>
            <a:ext cx="5607050" cy="4183063"/>
          </a:xfrm>
          <a:prstGeom prst="rect">
            <a:avLst/>
          </a:prstGeom>
          <a:noFill/>
          <a:ln>
            <a:noFill/>
          </a:ln>
        </p:spPr>
        <p:txBody>
          <a:bodyPr spcFirstLastPara="1" wrap="square" lIns="93060" tIns="46517" rIns="93060" bIns="46517" anchor="t" anchorCtr="0">
            <a:noAutofit/>
          </a:bodyPr>
          <a:lstStyle/>
          <a:p>
            <a:pPr marL="0" indent="0">
              <a:buNone/>
            </a:pPr>
            <a:endParaRPr sz="1400"/>
          </a:p>
        </p:txBody>
      </p:sp>
      <p:sp>
        <p:nvSpPr>
          <p:cNvPr id="5533" name="Google Shape;5533;g4744784b6d_2_5126: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a:pPr algn="r"/>
              <a:t>344</a:t>
            </a:fld>
            <a:endParaRPr/>
          </a:p>
        </p:txBody>
      </p:sp>
    </p:spTree>
    <p:extLst>
      <p:ext uri="{BB962C8B-B14F-4D97-AF65-F5344CB8AC3E}">
        <p14:creationId xmlns:p14="http://schemas.microsoft.com/office/powerpoint/2010/main" val="1191465709"/>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8"/>
        <p:cNvGrpSpPr/>
        <p:nvPr/>
      </p:nvGrpSpPr>
      <p:grpSpPr>
        <a:xfrm>
          <a:off x="0" y="0"/>
          <a:ext cx="0" cy="0"/>
          <a:chOff x="0" y="0"/>
          <a:chExt cx="0" cy="0"/>
        </a:xfrm>
      </p:grpSpPr>
      <p:sp>
        <p:nvSpPr>
          <p:cNvPr id="5539" name="Google Shape;5539;g4744784b6d_2_5133: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5540" name="Google Shape;5540;g4744784b6d_2_513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3879193"/>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3"/>
        <p:cNvGrpSpPr/>
        <p:nvPr/>
      </p:nvGrpSpPr>
      <p:grpSpPr>
        <a:xfrm>
          <a:off x="0" y="0"/>
          <a:ext cx="0" cy="0"/>
          <a:chOff x="0" y="0"/>
          <a:chExt cx="0" cy="0"/>
        </a:xfrm>
      </p:grpSpPr>
      <p:sp>
        <p:nvSpPr>
          <p:cNvPr id="5544" name="Google Shape;5544;g4744784b6d_2_5137: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5545" name="Google Shape;5545;g4744784b6d_2_513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4439948"/>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1"/>
        <p:cNvGrpSpPr/>
        <p:nvPr/>
      </p:nvGrpSpPr>
      <p:grpSpPr>
        <a:xfrm>
          <a:off x="0" y="0"/>
          <a:ext cx="0" cy="0"/>
          <a:chOff x="0" y="0"/>
          <a:chExt cx="0" cy="0"/>
        </a:xfrm>
      </p:grpSpPr>
      <p:sp>
        <p:nvSpPr>
          <p:cNvPr id="5572" name="Google Shape;5572;g4744784b6d_2_5163: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5573" name="Google Shape;5573;g4744784b6d_2_516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4306596"/>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8"/>
        <p:cNvGrpSpPr/>
        <p:nvPr/>
      </p:nvGrpSpPr>
      <p:grpSpPr>
        <a:xfrm>
          <a:off x="0" y="0"/>
          <a:ext cx="0" cy="0"/>
          <a:chOff x="0" y="0"/>
          <a:chExt cx="0" cy="0"/>
        </a:xfrm>
      </p:grpSpPr>
      <p:sp>
        <p:nvSpPr>
          <p:cNvPr id="5579" name="Google Shape;5579;g4744784b6d_2_5169: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5580" name="Google Shape;5580;g4744784b6d_2_516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0622779"/>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5"/>
        <p:cNvGrpSpPr/>
        <p:nvPr/>
      </p:nvGrpSpPr>
      <p:grpSpPr>
        <a:xfrm>
          <a:off x="0" y="0"/>
          <a:ext cx="0" cy="0"/>
          <a:chOff x="0" y="0"/>
          <a:chExt cx="0" cy="0"/>
        </a:xfrm>
      </p:grpSpPr>
      <p:sp>
        <p:nvSpPr>
          <p:cNvPr id="5586" name="Google Shape;5586;g4744784b6d_2_5175: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5587" name="Google Shape;5587;g4744784b6d_2_517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7024570"/>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2"/>
        <p:cNvGrpSpPr/>
        <p:nvPr/>
      </p:nvGrpSpPr>
      <p:grpSpPr>
        <a:xfrm>
          <a:off x="0" y="0"/>
          <a:ext cx="0" cy="0"/>
          <a:chOff x="0" y="0"/>
          <a:chExt cx="0" cy="0"/>
        </a:xfrm>
      </p:grpSpPr>
      <p:sp>
        <p:nvSpPr>
          <p:cNvPr id="5593" name="Google Shape;5593;g4744784b6d_2_5181: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5594" name="Google Shape;5594;g4744784b6d_2_518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4049837"/>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9"/>
        <p:cNvGrpSpPr/>
        <p:nvPr/>
      </p:nvGrpSpPr>
      <p:grpSpPr>
        <a:xfrm>
          <a:off x="0" y="0"/>
          <a:ext cx="0" cy="0"/>
          <a:chOff x="0" y="0"/>
          <a:chExt cx="0" cy="0"/>
        </a:xfrm>
      </p:grpSpPr>
      <p:sp>
        <p:nvSpPr>
          <p:cNvPr id="5600" name="Google Shape;5600;g4744784b6d_2_5187: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5601" name="Google Shape;5601;g4744784b6d_2_518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1562937"/>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6"/>
        <p:cNvGrpSpPr/>
        <p:nvPr/>
      </p:nvGrpSpPr>
      <p:grpSpPr>
        <a:xfrm>
          <a:off x="0" y="0"/>
          <a:ext cx="0" cy="0"/>
          <a:chOff x="0" y="0"/>
          <a:chExt cx="0" cy="0"/>
        </a:xfrm>
      </p:grpSpPr>
      <p:sp>
        <p:nvSpPr>
          <p:cNvPr id="5607" name="Google Shape;5607;g4744784b6d_2_5193: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5608" name="Google Shape;5608;g4744784b6d_2_519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9744827"/>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3"/>
        <p:cNvGrpSpPr/>
        <p:nvPr/>
      </p:nvGrpSpPr>
      <p:grpSpPr>
        <a:xfrm>
          <a:off x="0" y="0"/>
          <a:ext cx="0" cy="0"/>
          <a:chOff x="0" y="0"/>
          <a:chExt cx="0" cy="0"/>
        </a:xfrm>
      </p:grpSpPr>
      <p:sp>
        <p:nvSpPr>
          <p:cNvPr id="5614" name="Google Shape;5614;g4744784b6d_2_5199: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5615" name="Google Shape;5615;g4744784b6d_2_519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40293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4"/>
        <p:cNvGrpSpPr/>
        <p:nvPr/>
      </p:nvGrpSpPr>
      <p:grpSpPr>
        <a:xfrm>
          <a:off x="0" y="0"/>
          <a:ext cx="0" cy="0"/>
          <a:chOff x="0" y="0"/>
          <a:chExt cx="0" cy="0"/>
        </a:xfrm>
      </p:grpSpPr>
      <p:sp>
        <p:nvSpPr>
          <p:cNvPr id="1685" name="Google Shape;1685;g4744784b6d_2_669: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1686" name="Google Shape;1686;g4744784b6d_2_66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3072066"/>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0"/>
        <p:cNvGrpSpPr/>
        <p:nvPr/>
      </p:nvGrpSpPr>
      <p:grpSpPr>
        <a:xfrm>
          <a:off x="0" y="0"/>
          <a:ext cx="0" cy="0"/>
          <a:chOff x="0" y="0"/>
          <a:chExt cx="0" cy="0"/>
        </a:xfrm>
      </p:grpSpPr>
      <p:sp>
        <p:nvSpPr>
          <p:cNvPr id="5621" name="Google Shape;5621;g4744784b6d_2_5205: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5622" name="Google Shape;5622;g4744784b6d_2_520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709024"/>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7"/>
        <p:cNvGrpSpPr/>
        <p:nvPr/>
      </p:nvGrpSpPr>
      <p:grpSpPr>
        <a:xfrm>
          <a:off x="0" y="0"/>
          <a:ext cx="0" cy="0"/>
          <a:chOff x="0" y="0"/>
          <a:chExt cx="0" cy="0"/>
        </a:xfrm>
      </p:grpSpPr>
      <p:sp>
        <p:nvSpPr>
          <p:cNvPr id="5628" name="Google Shape;5628;g4744784b6d_2_5211: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5629" name="Google Shape;5629;g4744784b6d_2_521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5772358"/>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4"/>
        <p:cNvGrpSpPr/>
        <p:nvPr/>
      </p:nvGrpSpPr>
      <p:grpSpPr>
        <a:xfrm>
          <a:off x="0" y="0"/>
          <a:ext cx="0" cy="0"/>
          <a:chOff x="0" y="0"/>
          <a:chExt cx="0" cy="0"/>
        </a:xfrm>
      </p:grpSpPr>
      <p:sp>
        <p:nvSpPr>
          <p:cNvPr id="5635" name="Google Shape;5635;g4744784b6d_2_5217: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5636" name="Google Shape;5636;g4744784b6d_2_521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5597434"/>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1"/>
        <p:cNvGrpSpPr/>
        <p:nvPr/>
      </p:nvGrpSpPr>
      <p:grpSpPr>
        <a:xfrm>
          <a:off x="0" y="0"/>
          <a:ext cx="0" cy="0"/>
          <a:chOff x="0" y="0"/>
          <a:chExt cx="0" cy="0"/>
        </a:xfrm>
      </p:grpSpPr>
      <p:sp>
        <p:nvSpPr>
          <p:cNvPr id="5642" name="Google Shape;5642;g4744784b6d_2_5223: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5643" name="Google Shape;5643;g4744784b6d_2_522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5953913"/>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7"/>
        <p:cNvGrpSpPr/>
        <p:nvPr/>
      </p:nvGrpSpPr>
      <p:grpSpPr>
        <a:xfrm>
          <a:off x="0" y="0"/>
          <a:ext cx="0" cy="0"/>
          <a:chOff x="0" y="0"/>
          <a:chExt cx="0" cy="0"/>
        </a:xfrm>
      </p:grpSpPr>
      <p:sp>
        <p:nvSpPr>
          <p:cNvPr id="5648" name="Google Shape;5648;g4744784b6d_2_5228: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5649" name="Google Shape;5649;g4744784b6d_2_522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5903125"/>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4"/>
        <p:cNvGrpSpPr/>
        <p:nvPr/>
      </p:nvGrpSpPr>
      <p:grpSpPr>
        <a:xfrm>
          <a:off x="0" y="0"/>
          <a:ext cx="0" cy="0"/>
          <a:chOff x="0" y="0"/>
          <a:chExt cx="0" cy="0"/>
        </a:xfrm>
      </p:grpSpPr>
      <p:sp>
        <p:nvSpPr>
          <p:cNvPr id="5655" name="Google Shape;5655;g4744784b6d_2_5234: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5656" name="Google Shape;5656;g4744784b6d_2_523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4334034"/>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1"/>
        <p:cNvGrpSpPr/>
        <p:nvPr/>
      </p:nvGrpSpPr>
      <p:grpSpPr>
        <a:xfrm>
          <a:off x="0" y="0"/>
          <a:ext cx="0" cy="0"/>
          <a:chOff x="0" y="0"/>
          <a:chExt cx="0" cy="0"/>
        </a:xfrm>
      </p:grpSpPr>
      <p:sp>
        <p:nvSpPr>
          <p:cNvPr id="5662" name="Google Shape;5662;g4744784b6d_2_5240: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5663" name="Google Shape;5663;g4744784b6d_2_524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7521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6"/>
        <p:cNvGrpSpPr/>
        <p:nvPr/>
      </p:nvGrpSpPr>
      <p:grpSpPr>
        <a:xfrm>
          <a:off x="0" y="0"/>
          <a:ext cx="0" cy="0"/>
          <a:chOff x="0" y="0"/>
          <a:chExt cx="0" cy="0"/>
        </a:xfrm>
      </p:grpSpPr>
      <p:sp>
        <p:nvSpPr>
          <p:cNvPr id="1697" name="Google Shape;1697;g4744784b6d_2_680: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1698" name="Google Shape;1698;g4744784b6d_2_68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07488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4"/>
        <p:cNvGrpSpPr/>
        <p:nvPr/>
      </p:nvGrpSpPr>
      <p:grpSpPr>
        <a:xfrm>
          <a:off x="0" y="0"/>
          <a:ext cx="0" cy="0"/>
          <a:chOff x="0" y="0"/>
          <a:chExt cx="0" cy="0"/>
        </a:xfrm>
      </p:grpSpPr>
      <p:sp>
        <p:nvSpPr>
          <p:cNvPr id="1705" name="Google Shape;1705;g4744784b6d_2_687: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1706" name="Google Shape;1706;g4744784b6d_2_68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62740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0"/>
        <p:cNvGrpSpPr/>
        <p:nvPr/>
      </p:nvGrpSpPr>
      <p:grpSpPr>
        <a:xfrm>
          <a:off x="0" y="0"/>
          <a:ext cx="0" cy="0"/>
          <a:chOff x="0" y="0"/>
          <a:chExt cx="0" cy="0"/>
        </a:xfrm>
      </p:grpSpPr>
      <p:sp>
        <p:nvSpPr>
          <p:cNvPr id="1721" name="Google Shape;1721;g4744784b6d_2_702: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1722" name="Google Shape;1722;g4744784b6d_2_70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79009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4744784b6d_2_822: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1769" name="Google Shape;1769;g4744784b6d_2_82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92908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4"/>
        <p:cNvGrpSpPr/>
        <p:nvPr/>
      </p:nvGrpSpPr>
      <p:grpSpPr>
        <a:xfrm>
          <a:off x="0" y="0"/>
          <a:ext cx="0" cy="0"/>
          <a:chOff x="0" y="0"/>
          <a:chExt cx="0" cy="0"/>
        </a:xfrm>
      </p:grpSpPr>
      <p:sp>
        <p:nvSpPr>
          <p:cNvPr id="1775" name="Google Shape;1775;g4744784b6d_2_828: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1776" name="Google Shape;1776;g4744784b6d_2_82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246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g4744784b6d_2_95: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1157" name="Google Shape;1157;g4744784b6d_2_9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37876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4"/>
        <p:cNvGrpSpPr/>
        <p:nvPr/>
      </p:nvGrpSpPr>
      <p:grpSpPr>
        <a:xfrm>
          <a:off x="0" y="0"/>
          <a:ext cx="0" cy="0"/>
          <a:chOff x="0" y="0"/>
          <a:chExt cx="0" cy="0"/>
        </a:xfrm>
      </p:grpSpPr>
      <p:sp>
        <p:nvSpPr>
          <p:cNvPr id="1785" name="Google Shape;1785;g4744784b6d_2_837: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1786" name="Google Shape;1786;g4744784b6d_2_83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36357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Google Shape;1795;g4744784b6d_2_846: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1796" name="Google Shape;1796;g4744784b6d_2_84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66128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1"/>
        <p:cNvGrpSpPr/>
        <p:nvPr/>
      </p:nvGrpSpPr>
      <p:grpSpPr>
        <a:xfrm>
          <a:off x="0" y="0"/>
          <a:ext cx="0" cy="0"/>
          <a:chOff x="0" y="0"/>
          <a:chExt cx="0" cy="0"/>
        </a:xfrm>
      </p:grpSpPr>
      <p:sp>
        <p:nvSpPr>
          <p:cNvPr id="1802" name="Google Shape;1802;g4744784b6d_2_927: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1803" name="Google Shape;1803;g4744784b6d_2_92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62163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4"/>
        <p:cNvGrpSpPr/>
        <p:nvPr/>
      </p:nvGrpSpPr>
      <p:grpSpPr>
        <a:xfrm>
          <a:off x="0" y="0"/>
          <a:ext cx="0" cy="0"/>
          <a:chOff x="0" y="0"/>
          <a:chExt cx="0" cy="0"/>
        </a:xfrm>
      </p:grpSpPr>
      <p:sp>
        <p:nvSpPr>
          <p:cNvPr id="1815" name="Google Shape;1815;g4744784b6d_2_939: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1816" name="Google Shape;1816;g4744784b6d_2_93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32869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5"/>
        <p:cNvGrpSpPr/>
        <p:nvPr/>
      </p:nvGrpSpPr>
      <p:grpSpPr>
        <a:xfrm>
          <a:off x="0" y="0"/>
          <a:ext cx="0" cy="0"/>
          <a:chOff x="0" y="0"/>
          <a:chExt cx="0" cy="0"/>
        </a:xfrm>
      </p:grpSpPr>
      <p:sp>
        <p:nvSpPr>
          <p:cNvPr id="1846" name="Google Shape;1846;g4744784b6d_2_96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47" name="Google Shape;1847;g4744784b6d_2_969:notes"/>
          <p:cNvSpPr txBox="1">
            <a:spLocks noGrp="1"/>
          </p:cNvSpPr>
          <p:nvPr>
            <p:ph type="body" idx="1"/>
          </p:nvPr>
        </p:nvSpPr>
        <p:spPr>
          <a:xfrm>
            <a:off x="701676" y="4416426"/>
            <a:ext cx="5607050" cy="4183063"/>
          </a:xfrm>
          <a:prstGeom prst="rect">
            <a:avLst/>
          </a:prstGeom>
          <a:noFill/>
          <a:ln>
            <a:noFill/>
          </a:ln>
        </p:spPr>
        <p:txBody>
          <a:bodyPr spcFirstLastPara="1" wrap="square" lIns="93060" tIns="46517" rIns="93060" bIns="46517" anchor="t" anchorCtr="0">
            <a:noAutofit/>
          </a:bodyPr>
          <a:lstStyle/>
          <a:p>
            <a:pPr marL="0" indent="0">
              <a:buNone/>
            </a:pPr>
            <a:endParaRPr sz="1400"/>
          </a:p>
        </p:txBody>
      </p:sp>
      <p:sp>
        <p:nvSpPr>
          <p:cNvPr id="1848" name="Google Shape;1848;g4744784b6d_2_969: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sz="1200"/>
              <a:pPr algn="r"/>
              <a:t>45</a:t>
            </a:fld>
            <a:endParaRPr sz="1200"/>
          </a:p>
        </p:txBody>
      </p:sp>
    </p:spTree>
    <p:extLst>
      <p:ext uri="{BB962C8B-B14F-4D97-AF65-F5344CB8AC3E}">
        <p14:creationId xmlns:p14="http://schemas.microsoft.com/office/powerpoint/2010/main" val="28443527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6"/>
        <p:cNvGrpSpPr/>
        <p:nvPr/>
      </p:nvGrpSpPr>
      <p:grpSpPr>
        <a:xfrm>
          <a:off x="0" y="0"/>
          <a:ext cx="0" cy="0"/>
          <a:chOff x="0" y="0"/>
          <a:chExt cx="0" cy="0"/>
        </a:xfrm>
      </p:grpSpPr>
      <p:sp>
        <p:nvSpPr>
          <p:cNvPr id="1867" name="Google Shape;1867;g4744784b6d_2_989: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1868" name="Google Shape;1868;g4744784b6d_2_98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15411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7"/>
        <p:cNvGrpSpPr/>
        <p:nvPr/>
      </p:nvGrpSpPr>
      <p:grpSpPr>
        <a:xfrm>
          <a:off x="0" y="0"/>
          <a:ext cx="0" cy="0"/>
          <a:chOff x="0" y="0"/>
          <a:chExt cx="0" cy="0"/>
        </a:xfrm>
      </p:grpSpPr>
      <p:sp>
        <p:nvSpPr>
          <p:cNvPr id="1888" name="Google Shape;1888;g4744784b6d_2_1009: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1889" name="Google Shape;1889;g4744784b6d_2_100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37715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4"/>
        <p:cNvGrpSpPr/>
        <p:nvPr/>
      </p:nvGrpSpPr>
      <p:grpSpPr>
        <a:xfrm>
          <a:off x="0" y="0"/>
          <a:ext cx="0" cy="0"/>
          <a:chOff x="0" y="0"/>
          <a:chExt cx="0" cy="0"/>
        </a:xfrm>
      </p:grpSpPr>
      <p:sp>
        <p:nvSpPr>
          <p:cNvPr id="1905" name="Google Shape;1905;g4744784b6d_2_1025: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1906" name="Google Shape;1906;g4744784b6d_2_102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16480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g4744784b6d_2_1038: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1920" name="Google Shape;1920;g4744784b6d_2_103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0990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3"/>
        <p:cNvGrpSpPr/>
        <p:nvPr/>
      </p:nvGrpSpPr>
      <p:grpSpPr>
        <a:xfrm>
          <a:off x="0" y="0"/>
          <a:ext cx="0" cy="0"/>
          <a:chOff x="0" y="0"/>
          <a:chExt cx="0" cy="0"/>
        </a:xfrm>
      </p:grpSpPr>
      <p:sp>
        <p:nvSpPr>
          <p:cNvPr id="1924" name="Google Shape;1924;g4744784b6d_2_1042: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1925" name="Google Shape;1925;g4744784b6d_2_104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92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4744784b6d_2_101: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1164" name="Google Shape;1164;g4744784b6d_2_10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86047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9"/>
        <p:cNvGrpSpPr/>
        <p:nvPr/>
      </p:nvGrpSpPr>
      <p:grpSpPr>
        <a:xfrm>
          <a:off x="0" y="0"/>
          <a:ext cx="0" cy="0"/>
          <a:chOff x="0" y="0"/>
          <a:chExt cx="0" cy="0"/>
        </a:xfrm>
      </p:grpSpPr>
      <p:sp>
        <p:nvSpPr>
          <p:cNvPr id="1930" name="Google Shape;1930;g4744784b6d_2_1047: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1931" name="Google Shape;1931;g4744784b6d_2_104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37114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9"/>
        <p:cNvGrpSpPr/>
        <p:nvPr/>
      </p:nvGrpSpPr>
      <p:grpSpPr>
        <a:xfrm>
          <a:off x="0" y="0"/>
          <a:ext cx="0" cy="0"/>
          <a:chOff x="0" y="0"/>
          <a:chExt cx="0" cy="0"/>
        </a:xfrm>
      </p:grpSpPr>
      <p:sp>
        <p:nvSpPr>
          <p:cNvPr id="1940" name="Google Shape;1940;g4744784b6d_2_1056: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1941" name="Google Shape;1941;g4744784b6d_2_105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62136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0"/>
        <p:cNvGrpSpPr/>
        <p:nvPr/>
      </p:nvGrpSpPr>
      <p:grpSpPr>
        <a:xfrm>
          <a:off x="0" y="0"/>
          <a:ext cx="0" cy="0"/>
          <a:chOff x="0" y="0"/>
          <a:chExt cx="0" cy="0"/>
        </a:xfrm>
      </p:grpSpPr>
      <p:sp>
        <p:nvSpPr>
          <p:cNvPr id="1951" name="Google Shape;1951;g4744784b6d_2_1066: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1952" name="Google Shape;1952;g4744784b6d_2_106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16750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1"/>
        <p:cNvGrpSpPr/>
        <p:nvPr/>
      </p:nvGrpSpPr>
      <p:grpSpPr>
        <a:xfrm>
          <a:off x="0" y="0"/>
          <a:ext cx="0" cy="0"/>
          <a:chOff x="0" y="0"/>
          <a:chExt cx="0" cy="0"/>
        </a:xfrm>
      </p:grpSpPr>
      <p:sp>
        <p:nvSpPr>
          <p:cNvPr id="1962" name="Google Shape;1962;g4744784b6d_2_1076: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1963" name="Google Shape;1963;g4744784b6d_2_107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36867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5"/>
        <p:cNvGrpSpPr/>
        <p:nvPr/>
      </p:nvGrpSpPr>
      <p:grpSpPr>
        <a:xfrm>
          <a:off x="0" y="0"/>
          <a:ext cx="0" cy="0"/>
          <a:chOff x="0" y="0"/>
          <a:chExt cx="0" cy="0"/>
        </a:xfrm>
      </p:grpSpPr>
      <p:sp>
        <p:nvSpPr>
          <p:cNvPr id="1986" name="Google Shape;1986;g4744784b6d_2_1099: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1987" name="Google Shape;1987;g4744784b6d_2_109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88728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4744784b6d_2_1109: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1998" name="Google Shape;1998;g4744784b6d_2_110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48069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6"/>
        <p:cNvGrpSpPr/>
        <p:nvPr/>
      </p:nvGrpSpPr>
      <p:grpSpPr>
        <a:xfrm>
          <a:off x="0" y="0"/>
          <a:ext cx="0" cy="0"/>
          <a:chOff x="0" y="0"/>
          <a:chExt cx="0" cy="0"/>
        </a:xfrm>
      </p:grpSpPr>
      <p:sp>
        <p:nvSpPr>
          <p:cNvPr id="2007" name="Google Shape;2007;g4744784b6d_2_1118: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008" name="Google Shape;2008;g4744784b6d_2_111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52626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3"/>
        <p:cNvGrpSpPr/>
        <p:nvPr/>
      </p:nvGrpSpPr>
      <p:grpSpPr>
        <a:xfrm>
          <a:off x="0" y="0"/>
          <a:ext cx="0" cy="0"/>
          <a:chOff x="0" y="0"/>
          <a:chExt cx="0" cy="0"/>
        </a:xfrm>
      </p:grpSpPr>
      <p:sp>
        <p:nvSpPr>
          <p:cNvPr id="2014" name="Google Shape;2014;g4744784b6d_2_1124: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015" name="Google Shape;2015;g4744784b6d_2_112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97450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0"/>
        <p:cNvGrpSpPr/>
        <p:nvPr/>
      </p:nvGrpSpPr>
      <p:grpSpPr>
        <a:xfrm>
          <a:off x="0" y="0"/>
          <a:ext cx="0" cy="0"/>
          <a:chOff x="0" y="0"/>
          <a:chExt cx="0" cy="0"/>
        </a:xfrm>
      </p:grpSpPr>
      <p:sp>
        <p:nvSpPr>
          <p:cNvPr id="2021" name="Google Shape;2021;g4744784b6d_2_1130: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022" name="Google Shape;2022;g4744784b6d_2_113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02973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9"/>
        <p:cNvGrpSpPr/>
        <p:nvPr/>
      </p:nvGrpSpPr>
      <p:grpSpPr>
        <a:xfrm>
          <a:off x="0" y="0"/>
          <a:ext cx="0" cy="0"/>
          <a:chOff x="0" y="0"/>
          <a:chExt cx="0" cy="0"/>
        </a:xfrm>
      </p:grpSpPr>
      <p:sp>
        <p:nvSpPr>
          <p:cNvPr id="2030" name="Google Shape;2030;g4744784b6d_2_1138: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031" name="Google Shape;2031;g4744784b6d_2_113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3695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4744784b6d_2_108: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1172" name="Google Shape;1172;g4744784b6d_2_10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41977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6"/>
        <p:cNvGrpSpPr/>
        <p:nvPr/>
      </p:nvGrpSpPr>
      <p:grpSpPr>
        <a:xfrm>
          <a:off x="0" y="0"/>
          <a:ext cx="0" cy="0"/>
          <a:chOff x="0" y="0"/>
          <a:chExt cx="0" cy="0"/>
        </a:xfrm>
      </p:grpSpPr>
      <p:sp>
        <p:nvSpPr>
          <p:cNvPr id="2037" name="Google Shape;2037;g4744784b6d_2_114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8" name="Google Shape;2038;g4744784b6d_2_1144:notes"/>
          <p:cNvSpPr txBox="1">
            <a:spLocks noGrp="1"/>
          </p:cNvSpPr>
          <p:nvPr>
            <p:ph type="body" idx="1"/>
          </p:nvPr>
        </p:nvSpPr>
        <p:spPr>
          <a:xfrm>
            <a:off x="701676" y="4416426"/>
            <a:ext cx="5607050" cy="4183063"/>
          </a:xfrm>
          <a:prstGeom prst="rect">
            <a:avLst/>
          </a:prstGeom>
          <a:noFill/>
          <a:ln>
            <a:noFill/>
          </a:ln>
        </p:spPr>
        <p:txBody>
          <a:bodyPr spcFirstLastPara="1" wrap="square" lIns="93060" tIns="46517" rIns="93060" bIns="46517" anchor="t" anchorCtr="0">
            <a:noAutofit/>
          </a:bodyPr>
          <a:lstStyle/>
          <a:p>
            <a:pPr marL="0" indent="0">
              <a:buNone/>
            </a:pPr>
            <a:endParaRPr sz="1400"/>
          </a:p>
        </p:txBody>
      </p:sp>
      <p:sp>
        <p:nvSpPr>
          <p:cNvPr id="2039" name="Google Shape;2039;g4744784b6d_2_1144: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a:pPr algn="r"/>
              <a:t>61</a:t>
            </a:fld>
            <a:endParaRPr/>
          </a:p>
        </p:txBody>
      </p:sp>
    </p:spTree>
    <p:extLst>
      <p:ext uri="{BB962C8B-B14F-4D97-AF65-F5344CB8AC3E}">
        <p14:creationId xmlns:p14="http://schemas.microsoft.com/office/powerpoint/2010/main" val="42319486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2"/>
        <p:cNvGrpSpPr/>
        <p:nvPr/>
      </p:nvGrpSpPr>
      <p:grpSpPr>
        <a:xfrm>
          <a:off x="0" y="0"/>
          <a:ext cx="0" cy="0"/>
          <a:chOff x="0" y="0"/>
          <a:chExt cx="0" cy="0"/>
        </a:xfrm>
      </p:grpSpPr>
      <p:sp>
        <p:nvSpPr>
          <p:cNvPr id="2043" name="Google Shape;2043;g4744784b6d_2_1149: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044" name="Google Shape;2044;g4744784b6d_2_114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71169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1"/>
        <p:cNvGrpSpPr/>
        <p:nvPr/>
      </p:nvGrpSpPr>
      <p:grpSpPr>
        <a:xfrm>
          <a:off x="0" y="0"/>
          <a:ext cx="0" cy="0"/>
          <a:chOff x="0" y="0"/>
          <a:chExt cx="0" cy="0"/>
        </a:xfrm>
      </p:grpSpPr>
      <p:sp>
        <p:nvSpPr>
          <p:cNvPr id="2052" name="Google Shape;2052;g4744784b6d_2_1157: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053" name="Google Shape;2053;g4744784b6d_2_115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97592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9"/>
        <p:cNvGrpSpPr/>
        <p:nvPr/>
      </p:nvGrpSpPr>
      <p:grpSpPr>
        <a:xfrm>
          <a:off x="0" y="0"/>
          <a:ext cx="0" cy="0"/>
          <a:chOff x="0" y="0"/>
          <a:chExt cx="0" cy="0"/>
        </a:xfrm>
      </p:grpSpPr>
      <p:sp>
        <p:nvSpPr>
          <p:cNvPr id="2060" name="Google Shape;2060;g4744784b6d_2_1164: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061" name="Google Shape;2061;g4744784b6d_2_116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57830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7"/>
        <p:cNvGrpSpPr/>
        <p:nvPr/>
      </p:nvGrpSpPr>
      <p:grpSpPr>
        <a:xfrm>
          <a:off x="0" y="0"/>
          <a:ext cx="0" cy="0"/>
          <a:chOff x="0" y="0"/>
          <a:chExt cx="0" cy="0"/>
        </a:xfrm>
      </p:grpSpPr>
      <p:sp>
        <p:nvSpPr>
          <p:cNvPr id="2068" name="Google Shape;2068;g4744784b6d_2_1171: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069" name="Google Shape;2069;g4744784b6d_2_117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29032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4"/>
        <p:cNvGrpSpPr/>
        <p:nvPr/>
      </p:nvGrpSpPr>
      <p:grpSpPr>
        <a:xfrm>
          <a:off x="0" y="0"/>
          <a:ext cx="0" cy="0"/>
          <a:chOff x="0" y="0"/>
          <a:chExt cx="0" cy="0"/>
        </a:xfrm>
      </p:grpSpPr>
      <p:sp>
        <p:nvSpPr>
          <p:cNvPr id="2075" name="Google Shape;2075;g4744784b6d_2_1177: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076" name="Google Shape;2076;g4744784b6d_2_117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97238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2"/>
        <p:cNvGrpSpPr/>
        <p:nvPr/>
      </p:nvGrpSpPr>
      <p:grpSpPr>
        <a:xfrm>
          <a:off x="0" y="0"/>
          <a:ext cx="0" cy="0"/>
          <a:chOff x="0" y="0"/>
          <a:chExt cx="0" cy="0"/>
        </a:xfrm>
      </p:grpSpPr>
      <p:sp>
        <p:nvSpPr>
          <p:cNvPr id="2083" name="Google Shape;2083;g4744784b6d_2_1184: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084" name="Google Shape;2084;g4744784b6d_2_118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92770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9"/>
        <p:cNvGrpSpPr/>
        <p:nvPr/>
      </p:nvGrpSpPr>
      <p:grpSpPr>
        <a:xfrm>
          <a:off x="0" y="0"/>
          <a:ext cx="0" cy="0"/>
          <a:chOff x="0" y="0"/>
          <a:chExt cx="0" cy="0"/>
        </a:xfrm>
      </p:grpSpPr>
      <p:sp>
        <p:nvSpPr>
          <p:cNvPr id="2090" name="Google Shape;2090;g4744784b6d_2_1190: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091" name="Google Shape;2091;g4744784b6d_2_119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79254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6"/>
        <p:cNvGrpSpPr/>
        <p:nvPr/>
      </p:nvGrpSpPr>
      <p:grpSpPr>
        <a:xfrm>
          <a:off x="0" y="0"/>
          <a:ext cx="0" cy="0"/>
          <a:chOff x="0" y="0"/>
          <a:chExt cx="0" cy="0"/>
        </a:xfrm>
      </p:grpSpPr>
      <p:sp>
        <p:nvSpPr>
          <p:cNvPr id="2097" name="Google Shape;2097;g4744784b6d_2_1196: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098" name="Google Shape;2098;g4744784b6d_2_119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50915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4744784b6d_2_1277: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105" name="Google Shape;2105;g4744784b6d_2_127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4762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g4744784b6d_2_114: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1179" name="Google Shape;1179;g4744784b6d_2_11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02199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2"/>
        <p:cNvGrpSpPr/>
        <p:nvPr/>
      </p:nvGrpSpPr>
      <p:grpSpPr>
        <a:xfrm>
          <a:off x="0" y="0"/>
          <a:ext cx="0" cy="0"/>
          <a:chOff x="0" y="0"/>
          <a:chExt cx="0" cy="0"/>
        </a:xfrm>
      </p:grpSpPr>
      <p:sp>
        <p:nvSpPr>
          <p:cNvPr id="2113" name="Google Shape;2113;g4744784b6d_2_1360: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114" name="Google Shape;2114;g4744784b6d_2_136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15126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8"/>
        <p:cNvGrpSpPr/>
        <p:nvPr/>
      </p:nvGrpSpPr>
      <p:grpSpPr>
        <a:xfrm>
          <a:off x="0" y="0"/>
          <a:ext cx="0" cy="0"/>
          <a:chOff x="0" y="0"/>
          <a:chExt cx="0" cy="0"/>
        </a:xfrm>
      </p:grpSpPr>
      <p:sp>
        <p:nvSpPr>
          <p:cNvPr id="2119" name="Google Shape;2119;g4744784b6d_2_1365: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120" name="Google Shape;2120;g4744784b6d_2_136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63476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6"/>
        <p:cNvGrpSpPr/>
        <p:nvPr/>
      </p:nvGrpSpPr>
      <p:grpSpPr>
        <a:xfrm>
          <a:off x="0" y="0"/>
          <a:ext cx="0" cy="0"/>
          <a:chOff x="0" y="0"/>
          <a:chExt cx="0" cy="0"/>
        </a:xfrm>
      </p:grpSpPr>
      <p:sp>
        <p:nvSpPr>
          <p:cNvPr id="2127" name="Google Shape;2127;g4744784b6d_2_1372: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128" name="Google Shape;2128;g4744784b6d_2_137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711348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1"/>
        <p:cNvGrpSpPr/>
        <p:nvPr/>
      </p:nvGrpSpPr>
      <p:grpSpPr>
        <a:xfrm>
          <a:off x="0" y="0"/>
          <a:ext cx="0" cy="0"/>
          <a:chOff x="0" y="0"/>
          <a:chExt cx="0" cy="0"/>
        </a:xfrm>
      </p:grpSpPr>
      <p:sp>
        <p:nvSpPr>
          <p:cNvPr id="2152" name="Google Shape;2152;g4744784b6d_2_1396: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153" name="Google Shape;2153;g4744784b6d_2_139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539763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0"/>
        <p:cNvGrpSpPr/>
        <p:nvPr/>
      </p:nvGrpSpPr>
      <p:grpSpPr>
        <a:xfrm>
          <a:off x="0" y="0"/>
          <a:ext cx="0" cy="0"/>
          <a:chOff x="0" y="0"/>
          <a:chExt cx="0" cy="0"/>
        </a:xfrm>
      </p:grpSpPr>
      <p:sp>
        <p:nvSpPr>
          <p:cNvPr id="2161" name="Google Shape;2161;g4744784b6d_2_1404: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162" name="Google Shape;2162;g4744784b6d_2_140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971112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6"/>
        <p:cNvGrpSpPr/>
        <p:nvPr/>
      </p:nvGrpSpPr>
      <p:grpSpPr>
        <a:xfrm>
          <a:off x="0" y="0"/>
          <a:ext cx="0" cy="0"/>
          <a:chOff x="0" y="0"/>
          <a:chExt cx="0" cy="0"/>
        </a:xfrm>
      </p:grpSpPr>
      <p:sp>
        <p:nvSpPr>
          <p:cNvPr id="2177" name="Google Shape;2177;g4744784b6d_2_1419: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178" name="Google Shape;2178;g4744784b6d_2_141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483655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0"/>
        <p:cNvGrpSpPr/>
        <p:nvPr/>
      </p:nvGrpSpPr>
      <p:grpSpPr>
        <a:xfrm>
          <a:off x="0" y="0"/>
          <a:ext cx="0" cy="0"/>
          <a:chOff x="0" y="0"/>
          <a:chExt cx="0" cy="0"/>
        </a:xfrm>
      </p:grpSpPr>
      <p:sp>
        <p:nvSpPr>
          <p:cNvPr id="2191" name="Google Shape;2191;g4744784b6d_2_1432:notes"/>
          <p:cNvSpPr txBox="1"/>
          <p:nvPr/>
        </p:nvSpPr>
        <p:spPr>
          <a:xfrm>
            <a:off x="3970339" y="8829675"/>
            <a:ext cx="3038475" cy="465138"/>
          </a:xfrm>
          <a:prstGeom prst="rect">
            <a:avLst/>
          </a:prstGeom>
          <a:noFill/>
          <a:ln>
            <a:noFill/>
          </a:ln>
        </p:spPr>
        <p:txBody>
          <a:bodyPr spcFirstLastPara="1" wrap="square" lIns="89697" tIns="44836" rIns="89697" bIns="44836" anchor="b" anchorCtr="0">
            <a:noAutofit/>
          </a:bodyPr>
          <a:lstStyle/>
          <a:p>
            <a:pPr algn="r"/>
            <a:fld id="{00000000-1234-1234-1234-123412341234}" type="slidenum">
              <a:rPr lang="en" sz="1200"/>
              <a:pPr algn="r"/>
              <a:t>77</a:t>
            </a:fld>
            <a:endParaRPr sz="1200"/>
          </a:p>
        </p:txBody>
      </p:sp>
      <p:sp>
        <p:nvSpPr>
          <p:cNvPr id="2192" name="Google Shape;2192;g4744784b6d_2_1432:notes"/>
          <p:cNvSpPr txBox="1"/>
          <p:nvPr/>
        </p:nvSpPr>
        <p:spPr>
          <a:xfrm>
            <a:off x="3970339" y="8829675"/>
            <a:ext cx="3038475" cy="465138"/>
          </a:xfrm>
          <a:prstGeom prst="rect">
            <a:avLst/>
          </a:prstGeom>
          <a:noFill/>
          <a:ln>
            <a:noFill/>
          </a:ln>
        </p:spPr>
        <p:txBody>
          <a:bodyPr spcFirstLastPara="1" wrap="square" lIns="89697" tIns="44836" rIns="89697" bIns="44836" anchor="b" anchorCtr="0">
            <a:noAutofit/>
          </a:bodyPr>
          <a:lstStyle/>
          <a:p>
            <a:pPr algn="r"/>
            <a:fld id="{00000000-1234-1234-1234-123412341234}" type="slidenum">
              <a:rPr lang="en" sz="1200"/>
              <a:pPr algn="r"/>
              <a:t>77</a:t>
            </a:fld>
            <a:endParaRPr sz="1200"/>
          </a:p>
        </p:txBody>
      </p:sp>
      <p:sp>
        <p:nvSpPr>
          <p:cNvPr id="2193" name="Google Shape;2193;g4744784b6d_2_143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94" name="Google Shape;2194;g4744784b6d_2_1432:notes"/>
          <p:cNvSpPr txBox="1">
            <a:spLocks noGrp="1"/>
          </p:cNvSpPr>
          <p:nvPr>
            <p:ph type="body" idx="1"/>
          </p:nvPr>
        </p:nvSpPr>
        <p:spPr>
          <a:xfrm>
            <a:off x="701676" y="4416426"/>
            <a:ext cx="5607050" cy="4183063"/>
          </a:xfrm>
          <a:prstGeom prst="rect">
            <a:avLst/>
          </a:prstGeom>
          <a:noFill/>
          <a:ln>
            <a:noFill/>
          </a:ln>
        </p:spPr>
        <p:txBody>
          <a:bodyPr spcFirstLastPara="1" wrap="square" lIns="93060" tIns="46517" rIns="93060" bIns="46517" anchor="t" anchorCtr="0">
            <a:noAutofit/>
          </a:bodyPr>
          <a:lstStyle/>
          <a:p>
            <a:pPr marL="0" indent="0">
              <a:buNone/>
            </a:pPr>
            <a:endParaRPr sz="1400"/>
          </a:p>
        </p:txBody>
      </p:sp>
      <p:sp>
        <p:nvSpPr>
          <p:cNvPr id="2195" name="Google Shape;2195;g4744784b6d_2_1432: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a:pPr algn="r"/>
              <a:t>77</a:t>
            </a:fld>
            <a:endParaRPr/>
          </a:p>
        </p:txBody>
      </p:sp>
      <p:sp>
        <p:nvSpPr>
          <p:cNvPr id="2196" name="Google Shape;2196;g4744784b6d_2_1432:notes"/>
          <p:cNvSpPr txBox="1">
            <a:spLocks noGrp="1"/>
          </p:cNvSpPr>
          <p:nvPr>
            <p:ph type="dt" idx="10"/>
          </p:nvPr>
        </p:nvSpPr>
        <p:spPr>
          <a:xfrm>
            <a:off x="3970339" y="1"/>
            <a:ext cx="3038475" cy="465138"/>
          </a:xfrm>
          <a:prstGeom prst="rect">
            <a:avLst/>
          </a:prstGeom>
          <a:noFill/>
          <a:ln>
            <a:noFill/>
          </a:ln>
        </p:spPr>
        <p:txBody>
          <a:bodyPr spcFirstLastPara="1" wrap="square" lIns="93060" tIns="46517" rIns="93060" bIns="46517" anchor="t" anchorCtr="0">
            <a:noAutofit/>
          </a:bodyPr>
          <a:lstStyle/>
          <a:p>
            <a:pPr algn="r"/>
            <a:endParaRPr/>
          </a:p>
        </p:txBody>
      </p:sp>
    </p:spTree>
    <p:extLst>
      <p:ext uri="{BB962C8B-B14F-4D97-AF65-F5344CB8AC3E}">
        <p14:creationId xmlns:p14="http://schemas.microsoft.com/office/powerpoint/2010/main" val="25328769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9"/>
        <p:cNvGrpSpPr/>
        <p:nvPr/>
      </p:nvGrpSpPr>
      <p:grpSpPr>
        <a:xfrm>
          <a:off x="0" y="0"/>
          <a:ext cx="0" cy="0"/>
          <a:chOff x="0" y="0"/>
          <a:chExt cx="0" cy="0"/>
        </a:xfrm>
      </p:grpSpPr>
      <p:sp>
        <p:nvSpPr>
          <p:cNvPr id="2220" name="Google Shape;2220;g4744784b6d_2_1460: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221" name="Google Shape;2221;g4744784b6d_2_146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286710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1"/>
        <p:cNvGrpSpPr/>
        <p:nvPr/>
      </p:nvGrpSpPr>
      <p:grpSpPr>
        <a:xfrm>
          <a:off x="0" y="0"/>
          <a:ext cx="0" cy="0"/>
          <a:chOff x="0" y="0"/>
          <a:chExt cx="0" cy="0"/>
        </a:xfrm>
      </p:grpSpPr>
      <p:sp>
        <p:nvSpPr>
          <p:cNvPr id="2232" name="Google Shape;2232;g4744784b6d_2_1471: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233" name="Google Shape;2233;g4744784b6d_2_147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543177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2"/>
        <p:cNvGrpSpPr/>
        <p:nvPr/>
      </p:nvGrpSpPr>
      <p:grpSpPr>
        <a:xfrm>
          <a:off x="0" y="0"/>
          <a:ext cx="0" cy="0"/>
          <a:chOff x="0" y="0"/>
          <a:chExt cx="0" cy="0"/>
        </a:xfrm>
      </p:grpSpPr>
      <p:sp>
        <p:nvSpPr>
          <p:cNvPr id="2243" name="Google Shape;2243;g4744784b6d_2_1481: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244" name="Google Shape;2244;g4744784b6d_2_148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9150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g4744784b6d_2_120: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1186" name="Google Shape;1186;g4744784b6d_2_12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001364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3"/>
        <p:cNvGrpSpPr/>
        <p:nvPr/>
      </p:nvGrpSpPr>
      <p:grpSpPr>
        <a:xfrm>
          <a:off x="0" y="0"/>
          <a:ext cx="0" cy="0"/>
          <a:chOff x="0" y="0"/>
          <a:chExt cx="0" cy="0"/>
        </a:xfrm>
      </p:grpSpPr>
      <p:sp>
        <p:nvSpPr>
          <p:cNvPr id="2254" name="Google Shape;2254;g4744784b6d_2_1491: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255" name="Google Shape;2255;g4744784b6d_2_149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644796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6"/>
        <p:cNvGrpSpPr/>
        <p:nvPr/>
      </p:nvGrpSpPr>
      <p:grpSpPr>
        <a:xfrm>
          <a:off x="0" y="0"/>
          <a:ext cx="0" cy="0"/>
          <a:chOff x="0" y="0"/>
          <a:chExt cx="0" cy="0"/>
        </a:xfrm>
      </p:grpSpPr>
      <p:sp>
        <p:nvSpPr>
          <p:cNvPr id="2267" name="Google Shape;2267;g4744784b6d_2_1503: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268" name="Google Shape;2268;g4744784b6d_2_150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876630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5"/>
        <p:cNvGrpSpPr/>
        <p:nvPr/>
      </p:nvGrpSpPr>
      <p:grpSpPr>
        <a:xfrm>
          <a:off x="0" y="0"/>
          <a:ext cx="0" cy="0"/>
          <a:chOff x="0" y="0"/>
          <a:chExt cx="0" cy="0"/>
        </a:xfrm>
      </p:grpSpPr>
      <p:sp>
        <p:nvSpPr>
          <p:cNvPr id="2276" name="Google Shape;2276;g4744784b6d_2_1511: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277" name="Google Shape;2277;g4744784b6d_2_151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087428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6"/>
        <p:cNvGrpSpPr/>
        <p:nvPr/>
      </p:nvGrpSpPr>
      <p:grpSpPr>
        <a:xfrm>
          <a:off x="0" y="0"/>
          <a:ext cx="0" cy="0"/>
          <a:chOff x="0" y="0"/>
          <a:chExt cx="0" cy="0"/>
        </a:xfrm>
      </p:grpSpPr>
      <p:sp>
        <p:nvSpPr>
          <p:cNvPr id="2287" name="Google Shape;2287;g4744784b6d_2_1521: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288" name="Google Shape;2288;g4744784b6d_2_152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740016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6"/>
        <p:cNvGrpSpPr/>
        <p:nvPr/>
      </p:nvGrpSpPr>
      <p:grpSpPr>
        <a:xfrm>
          <a:off x="0" y="0"/>
          <a:ext cx="0" cy="0"/>
          <a:chOff x="0" y="0"/>
          <a:chExt cx="0" cy="0"/>
        </a:xfrm>
      </p:grpSpPr>
      <p:sp>
        <p:nvSpPr>
          <p:cNvPr id="2297" name="Google Shape;2297;g4744784b6d_2_1530: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298" name="Google Shape;2298;g4744784b6d_2_153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235991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Google Shape;2310;g4744784b6d_2_1542: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311" name="Google Shape;2311;g4744784b6d_2_154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170018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4744784b6d_2_1554: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324" name="Google Shape;2324;g4744784b6d_2_155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595463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4744784b6d_2_1566: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337" name="Google Shape;2337;g4744784b6d_2_156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533876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6"/>
        <p:cNvGrpSpPr/>
        <p:nvPr/>
      </p:nvGrpSpPr>
      <p:grpSpPr>
        <a:xfrm>
          <a:off x="0" y="0"/>
          <a:ext cx="0" cy="0"/>
          <a:chOff x="0" y="0"/>
          <a:chExt cx="0" cy="0"/>
        </a:xfrm>
      </p:grpSpPr>
      <p:sp>
        <p:nvSpPr>
          <p:cNvPr id="2347" name="Google Shape;2347;g4744784b6d_2_1576: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348" name="Google Shape;2348;g4744784b6d_2_157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747598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8"/>
        <p:cNvGrpSpPr/>
        <p:nvPr/>
      </p:nvGrpSpPr>
      <p:grpSpPr>
        <a:xfrm>
          <a:off x="0" y="0"/>
          <a:ext cx="0" cy="0"/>
          <a:chOff x="0" y="0"/>
          <a:chExt cx="0" cy="0"/>
        </a:xfrm>
      </p:grpSpPr>
      <p:sp>
        <p:nvSpPr>
          <p:cNvPr id="2359" name="Google Shape;2359;g4744784b6d_2_1587: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360" name="Google Shape;2360;g4744784b6d_2_158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8736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4744784b6d_2_12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92" name="Google Shape;1192;g4744784b6d_2_125:notes"/>
          <p:cNvSpPr txBox="1">
            <a:spLocks noGrp="1"/>
          </p:cNvSpPr>
          <p:nvPr>
            <p:ph type="body" idx="1"/>
          </p:nvPr>
        </p:nvSpPr>
        <p:spPr>
          <a:xfrm>
            <a:off x="701676" y="4416426"/>
            <a:ext cx="5607050" cy="4183063"/>
          </a:xfrm>
          <a:prstGeom prst="rect">
            <a:avLst/>
          </a:prstGeom>
          <a:noFill/>
          <a:ln>
            <a:noFill/>
          </a:ln>
        </p:spPr>
        <p:txBody>
          <a:bodyPr spcFirstLastPara="1" wrap="square" lIns="93060" tIns="46517" rIns="93060" bIns="46517" anchor="t" anchorCtr="0">
            <a:noAutofit/>
          </a:bodyPr>
          <a:lstStyle/>
          <a:p>
            <a:pPr marL="168237" indent="-168237">
              <a:buClr>
                <a:schemeClr val="dk1"/>
              </a:buClr>
              <a:buSzPts val="1200"/>
              <a:buFont typeface="Calibri"/>
              <a:buChar char="-"/>
            </a:pPr>
            <a:r>
              <a:rPr lang="en" sz="1400"/>
              <a:t>LLPPKK- Lembaga Latihan Perindustrian &amp; Persijlan Ketukangan Kebangsaan</a:t>
            </a:r>
            <a:endParaRPr sz="1400"/>
          </a:p>
          <a:p>
            <a:pPr marL="168237" indent="-168237">
              <a:buClr>
                <a:schemeClr val="dk1"/>
              </a:buClr>
              <a:buSzPts val="1200"/>
              <a:buFont typeface="Calibri"/>
              <a:buChar char="-"/>
            </a:pPr>
            <a:r>
              <a:rPr lang="en" sz="1400"/>
              <a:t>Sijil asalnya ialah Asas, Pertengahan &amp; Tinggi. Yg telah disetarakan kepada Tahap 1, Tahap 2 &amp; tahap 3.</a:t>
            </a:r>
            <a:endParaRPr sz="1400"/>
          </a:p>
          <a:p>
            <a:pPr marL="168237" indent="-168237">
              <a:buClr>
                <a:schemeClr val="dk1"/>
              </a:buClr>
              <a:buSzPts val="1200"/>
              <a:buFont typeface="Calibri"/>
              <a:buChar char="-"/>
            </a:pPr>
            <a:r>
              <a:rPr lang="en" sz="1400"/>
              <a:t>MLVK- Majlis Latihan Vokasional kebangsaan</a:t>
            </a:r>
            <a:endParaRPr sz="1400"/>
          </a:p>
          <a:p>
            <a:pPr marL="168237" indent="-168237">
              <a:buClr>
                <a:schemeClr val="dk1"/>
              </a:buClr>
              <a:buSzPts val="1200"/>
              <a:buFont typeface="Calibri"/>
              <a:buChar char="-"/>
            </a:pPr>
            <a:r>
              <a:rPr lang="en" sz="1400"/>
              <a:t>Sijil, SKM, DKM , DLKM – SKM Tahap 1, 2 &amp; 3, DKM –Tahap 4 &amp; DLKM-Tahap 5</a:t>
            </a:r>
            <a:endParaRPr sz="1400"/>
          </a:p>
          <a:p>
            <a:pPr marL="168237" indent="-168237">
              <a:buClr>
                <a:schemeClr val="dk1"/>
              </a:buClr>
              <a:buSzPts val="1200"/>
              <a:buFont typeface="Calibri"/>
              <a:buChar char="-"/>
            </a:pPr>
            <a:r>
              <a:rPr lang="en" sz="1400"/>
              <a:t> JPK-Jabatan Pembangunan Kemahiran ditubuhkan melalui AKTA Pembangunan Kemahiran Kebangsaan (Akta 652) @ National Skills Development Act 2006 (NASDA)</a:t>
            </a:r>
            <a:endParaRPr sz="1400"/>
          </a:p>
          <a:p>
            <a:pPr marL="168237" indent="-168237">
              <a:buClr>
                <a:schemeClr val="dk1"/>
              </a:buClr>
              <a:buSzPts val="1200"/>
              <a:buFont typeface="Calibri"/>
              <a:buChar char="-"/>
            </a:pPr>
            <a:r>
              <a:rPr lang="en" sz="1400"/>
              <a:t>Diwartakan pada 29 Jun 2006 &amp; dikuatkuasakan pada 1 September 2006 </a:t>
            </a:r>
            <a:endParaRPr sz="1400"/>
          </a:p>
          <a:p>
            <a:pPr marL="168237" indent="-168237">
              <a:buClr>
                <a:schemeClr val="dk1"/>
              </a:buClr>
              <a:buSzPts val="1200"/>
              <a:buFont typeface="Calibri"/>
              <a:buChar char="-"/>
            </a:pPr>
            <a:r>
              <a:rPr lang="en" sz="1400"/>
              <a:t>Digubal sebagai</a:t>
            </a:r>
            <a:endParaRPr sz="1400"/>
          </a:p>
          <a:p>
            <a:pPr marL="0" indent="0">
              <a:buNone/>
            </a:pPr>
            <a:endParaRPr sz="1400"/>
          </a:p>
        </p:txBody>
      </p:sp>
      <p:sp>
        <p:nvSpPr>
          <p:cNvPr id="1193" name="Google Shape;1193;g4744784b6d_2_125: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a:pPr algn="r"/>
              <a:t>9</a:t>
            </a:fld>
            <a:endParaRPr/>
          </a:p>
        </p:txBody>
      </p:sp>
    </p:spTree>
    <p:extLst>
      <p:ext uri="{BB962C8B-B14F-4D97-AF65-F5344CB8AC3E}">
        <p14:creationId xmlns:p14="http://schemas.microsoft.com/office/powerpoint/2010/main" val="404779439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0"/>
        <p:cNvGrpSpPr/>
        <p:nvPr/>
      </p:nvGrpSpPr>
      <p:grpSpPr>
        <a:xfrm>
          <a:off x="0" y="0"/>
          <a:ext cx="0" cy="0"/>
          <a:chOff x="0" y="0"/>
          <a:chExt cx="0" cy="0"/>
        </a:xfrm>
      </p:grpSpPr>
      <p:sp>
        <p:nvSpPr>
          <p:cNvPr id="2371" name="Google Shape;2371;g4744784b6d_2_1598: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372" name="Google Shape;2372;g4744784b6d_2_159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377534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2"/>
        <p:cNvGrpSpPr/>
        <p:nvPr/>
      </p:nvGrpSpPr>
      <p:grpSpPr>
        <a:xfrm>
          <a:off x="0" y="0"/>
          <a:ext cx="0" cy="0"/>
          <a:chOff x="0" y="0"/>
          <a:chExt cx="0" cy="0"/>
        </a:xfrm>
      </p:grpSpPr>
      <p:sp>
        <p:nvSpPr>
          <p:cNvPr id="2383" name="Google Shape;2383;g4744784b6d_2_1609: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384" name="Google Shape;2384;g4744784b6d_2_160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466904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8"/>
        <p:cNvGrpSpPr/>
        <p:nvPr/>
      </p:nvGrpSpPr>
      <p:grpSpPr>
        <a:xfrm>
          <a:off x="0" y="0"/>
          <a:ext cx="0" cy="0"/>
          <a:chOff x="0" y="0"/>
          <a:chExt cx="0" cy="0"/>
        </a:xfrm>
      </p:grpSpPr>
      <p:sp>
        <p:nvSpPr>
          <p:cNvPr id="2389" name="Google Shape;2389;g4744784b6d_2_1689: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390" name="Google Shape;2390;g4744784b6d_2_168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683955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4"/>
        <p:cNvGrpSpPr/>
        <p:nvPr/>
      </p:nvGrpSpPr>
      <p:grpSpPr>
        <a:xfrm>
          <a:off x="0" y="0"/>
          <a:ext cx="0" cy="0"/>
          <a:chOff x="0" y="0"/>
          <a:chExt cx="0" cy="0"/>
        </a:xfrm>
      </p:grpSpPr>
      <p:sp>
        <p:nvSpPr>
          <p:cNvPr id="2395" name="Google Shape;2395;g4744784b6d_2_169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96" name="Google Shape;2396;g4744784b6d_2_1694:notes"/>
          <p:cNvSpPr txBox="1">
            <a:spLocks noGrp="1"/>
          </p:cNvSpPr>
          <p:nvPr>
            <p:ph type="body" idx="1"/>
          </p:nvPr>
        </p:nvSpPr>
        <p:spPr>
          <a:xfrm>
            <a:off x="701676" y="4416426"/>
            <a:ext cx="5607050" cy="4183063"/>
          </a:xfrm>
          <a:prstGeom prst="rect">
            <a:avLst/>
          </a:prstGeom>
          <a:noFill/>
          <a:ln>
            <a:noFill/>
          </a:ln>
        </p:spPr>
        <p:txBody>
          <a:bodyPr spcFirstLastPara="1" wrap="square" lIns="93060" tIns="46517" rIns="93060" bIns="46517" anchor="t" anchorCtr="0">
            <a:noAutofit/>
          </a:bodyPr>
          <a:lstStyle/>
          <a:p>
            <a:pPr marL="0" indent="0">
              <a:buNone/>
            </a:pPr>
            <a:endParaRPr sz="1400"/>
          </a:p>
        </p:txBody>
      </p:sp>
      <p:sp>
        <p:nvSpPr>
          <p:cNvPr id="2397" name="Google Shape;2397;g4744784b6d_2_1694:notes"/>
          <p:cNvSpPr txBox="1">
            <a:spLocks noGrp="1"/>
          </p:cNvSpPr>
          <p:nvPr>
            <p:ph type="sldNum" idx="12"/>
          </p:nvPr>
        </p:nvSpPr>
        <p:spPr>
          <a:xfrm>
            <a:off x="3970339" y="8829675"/>
            <a:ext cx="3038475" cy="465138"/>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a:pPr algn="r"/>
              <a:t>94</a:t>
            </a:fld>
            <a:endParaRPr/>
          </a:p>
        </p:txBody>
      </p:sp>
      <p:sp>
        <p:nvSpPr>
          <p:cNvPr id="2398" name="Google Shape;2398;g4744784b6d_2_1694:notes"/>
          <p:cNvSpPr txBox="1">
            <a:spLocks noGrp="1"/>
          </p:cNvSpPr>
          <p:nvPr>
            <p:ph type="dt" idx="10"/>
          </p:nvPr>
        </p:nvSpPr>
        <p:spPr>
          <a:xfrm>
            <a:off x="3970339" y="1"/>
            <a:ext cx="3038475" cy="465138"/>
          </a:xfrm>
          <a:prstGeom prst="rect">
            <a:avLst/>
          </a:prstGeom>
          <a:noFill/>
          <a:ln>
            <a:noFill/>
          </a:ln>
        </p:spPr>
        <p:txBody>
          <a:bodyPr spcFirstLastPara="1" wrap="square" lIns="93060" tIns="46517" rIns="93060" bIns="46517" anchor="t" anchorCtr="0">
            <a:noAutofit/>
          </a:bodyPr>
          <a:lstStyle/>
          <a:p>
            <a:pPr algn="r"/>
            <a:endParaRPr/>
          </a:p>
        </p:txBody>
      </p:sp>
    </p:spTree>
    <p:extLst>
      <p:ext uri="{BB962C8B-B14F-4D97-AF65-F5344CB8AC3E}">
        <p14:creationId xmlns:p14="http://schemas.microsoft.com/office/powerpoint/2010/main" val="303599861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2"/>
        <p:cNvGrpSpPr/>
        <p:nvPr/>
      </p:nvGrpSpPr>
      <p:grpSpPr>
        <a:xfrm>
          <a:off x="0" y="0"/>
          <a:ext cx="0" cy="0"/>
          <a:chOff x="0" y="0"/>
          <a:chExt cx="0" cy="0"/>
        </a:xfrm>
      </p:grpSpPr>
      <p:sp>
        <p:nvSpPr>
          <p:cNvPr id="2413" name="Google Shape;2413;g4744784b6d_2_1711: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414" name="Google Shape;2414;g4744784b6d_2_171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65653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3"/>
        <p:cNvGrpSpPr/>
        <p:nvPr/>
      </p:nvGrpSpPr>
      <p:grpSpPr>
        <a:xfrm>
          <a:off x="0" y="0"/>
          <a:ext cx="0" cy="0"/>
          <a:chOff x="0" y="0"/>
          <a:chExt cx="0" cy="0"/>
        </a:xfrm>
      </p:grpSpPr>
      <p:sp>
        <p:nvSpPr>
          <p:cNvPr id="2424" name="Google Shape;2424;g4744784b6d_2_1721: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425" name="Google Shape;2425;g4744784b6d_2_172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453514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2"/>
        <p:cNvGrpSpPr/>
        <p:nvPr/>
      </p:nvGrpSpPr>
      <p:grpSpPr>
        <a:xfrm>
          <a:off x="0" y="0"/>
          <a:ext cx="0" cy="0"/>
          <a:chOff x="0" y="0"/>
          <a:chExt cx="0" cy="0"/>
        </a:xfrm>
      </p:grpSpPr>
      <p:sp>
        <p:nvSpPr>
          <p:cNvPr id="2443" name="Google Shape;2443;g4744784b6d_2_1739: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444" name="Google Shape;2444;g4744784b6d_2_173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74813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9"/>
        <p:cNvGrpSpPr/>
        <p:nvPr/>
      </p:nvGrpSpPr>
      <p:grpSpPr>
        <a:xfrm>
          <a:off x="0" y="0"/>
          <a:ext cx="0" cy="0"/>
          <a:chOff x="0" y="0"/>
          <a:chExt cx="0" cy="0"/>
        </a:xfrm>
      </p:grpSpPr>
      <p:sp>
        <p:nvSpPr>
          <p:cNvPr id="2450" name="Google Shape;2450;g4744784b6d_2_1745: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451" name="Google Shape;2451;g4744784b6d_2_174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913255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4"/>
        <p:cNvGrpSpPr/>
        <p:nvPr/>
      </p:nvGrpSpPr>
      <p:grpSpPr>
        <a:xfrm>
          <a:off x="0" y="0"/>
          <a:ext cx="0" cy="0"/>
          <a:chOff x="0" y="0"/>
          <a:chExt cx="0" cy="0"/>
        </a:xfrm>
      </p:grpSpPr>
      <p:sp>
        <p:nvSpPr>
          <p:cNvPr id="2465" name="Google Shape;2465;g4744784b6d_2_1759: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466" name="Google Shape;2466;g4744784b6d_2_175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657642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8"/>
        <p:cNvGrpSpPr/>
        <p:nvPr/>
      </p:nvGrpSpPr>
      <p:grpSpPr>
        <a:xfrm>
          <a:off x="0" y="0"/>
          <a:ext cx="0" cy="0"/>
          <a:chOff x="0" y="0"/>
          <a:chExt cx="0" cy="0"/>
        </a:xfrm>
      </p:grpSpPr>
      <p:sp>
        <p:nvSpPr>
          <p:cNvPr id="2479" name="Google Shape;2479;g4744784b6d_2_1772:notes"/>
          <p:cNvSpPr txBox="1">
            <a:spLocks noGrp="1"/>
          </p:cNvSpPr>
          <p:nvPr>
            <p:ph type="body" idx="1"/>
          </p:nvPr>
        </p:nvSpPr>
        <p:spPr>
          <a:xfrm>
            <a:off x="701676" y="4416426"/>
            <a:ext cx="5607050" cy="4183063"/>
          </a:xfrm>
          <a:prstGeom prst="rect">
            <a:avLst/>
          </a:prstGeom>
        </p:spPr>
        <p:txBody>
          <a:bodyPr spcFirstLastPara="1" wrap="square" lIns="91302" tIns="91302" rIns="91302" bIns="91302" anchor="t" anchorCtr="0">
            <a:noAutofit/>
          </a:bodyPr>
          <a:lstStyle/>
          <a:p>
            <a:pPr marL="0" indent="0">
              <a:buNone/>
            </a:pPr>
            <a:endParaRPr/>
          </a:p>
        </p:txBody>
      </p:sp>
      <p:sp>
        <p:nvSpPr>
          <p:cNvPr id="2480" name="Google Shape;2480;g4744784b6d_2_177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0715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857250" y="841772"/>
            <a:ext cx="5143500" cy="17907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4500"/>
              <a:buFont typeface="Calibri"/>
              <a:buNone/>
              <a:defRPr sz="337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4"/>
          <p:cNvSpPr txBox="1">
            <a:spLocks noGrp="1"/>
          </p:cNvSpPr>
          <p:nvPr>
            <p:ph type="subTitle" idx="1"/>
          </p:nvPr>
        </p:nvSpPr>
        <p:spPr>
          <a:xfrm>
            <a:off x="857250" y="2701529"/>
            <a:ext cx="5143500" cy="1241821"/>
          </a:xfrm>
          <a:prstGeom prst="rect">
            <a:avLst/>
          </a:prstGeom>
          <a:noFill/>
          <a:ln>
            <a:noFill/>
          </a:ln>
        </p:spPr>
        <p:txBody>
          <a:bodyPr spcFirstLastPara="1" wrap="square" lIns="91425" tIns="45700" rIns="91425" bIns="45700" anchor="t" anchorCtr="0"/>
          <a:lstStyle>
            <a:lvl1pPr lvl="0" algn="ctr">
              <a:lnSpc>
                <a:spcPct val="90000"/>
              </a:lnSpc>
              <a:spcBef>
                <a:spcPts val="563"/>
              </a:spcBef>
              <a:spcAft>
                <a:spcPts val="0"/>
              </a:spcAft>
              <a:buClr>
                <a:schemeClr val="dk1"/>
              </a:buClr>
              <a:buSzPts val="1800"/>
              <a:buNone/>
              <a:defRPr sz="1350"/>
            </a:lvl1pPr>
            <a:lvl2pPr lvl="1" algn="ctr">
              <a:lnSpc>
                <a:spcPct val="90000"/>
              </a:lnSpc>
              <a:spcBef>
                <a:spcPts val="281"/>
              </a:spcBef>
              <a:spcAft>
                <a:spcPts val="0"/>
              </a:spcAft>
              <a:buClr>
                <a:schemeClr val="dk1"/>
              </a:buClr>
              <a:buSzPts val="1500"/>
              <a:buNone/>
              <a:defRPr sz="1125"/>
            </a:lvl2pPr>
            <a:lvl3pPr lvl="2" algn="ctr">
              <a:lnSpc>
                <a:spcPct val="90000"/>
              </a:lnSpc>
              <a:spcBef>
                <a:spcPts val="281"/>
              </a:spcBef>
              <a:spcAft>
                <a:spcPts val="0"/>
              </a:spcAft>
              <a:buClr>
                <a:schemeClr val="dk1"/>
              </a:buClr>
              <a:buSzPts val="1350"/>
              <a:buNone/>
              <a:defRPr sz="1013"/>
            </a:lvl3pPr>
            <a:lvl4pPr lvl="3" algn="ctr">
              <a:lnSpc>
                <a:spcPct val="90000"/>
              </a:lnSpc>
              <a:spcBef>
                <a:spcPts val="281"/>
              </a:spcBef>
              <a:spcAft>
                <a:spcPts val="0"/>
              </a:spcAft>
              <a:buClr>
                <a:schemeClr val="dk1"/>
              </a:buClr>
              <a:buSzPts val="1200"/>
              <a:buNone/>
              <a:defRPr sz="900"/>
            </a:lvl4pPr>
            <a:lvl5pPr lvl="4" algn="ctr">
              <a:lnSpc>
                <a:spcPct val="90000"/>
              </a:lnSpc>
              <a:spcBef>
                <a:spcPts val="281"/>
              </a:spcBef>
              <a:spcAft>
                <a:spcPts val="0"/>
              </a:spcAft>
              <a:buClr>
                <a:schemeClr val="dk1"/>
              </a:buClr>
              <a:buSzPts val="1200"/>
              <a:buNone/>
              <a:defRPr sz="900"/>
            </a:lvl5pPr>
            <a:lvl6pPr lvl="5" algn="ctr">
              <a:lnSpc>
                <a:spcPct val="90000"/>
              </a:lnSpc>
              <a:spcBef>
                <a:spcPts val="281"/>
              </a:spcBef>
              <a:spcAft>
                <a:spcPts val="0"/>
              </a:spcAft>
              <a:buClr>
                <a:schemeClr val="dk1"/>
              </a:buClr>
              <a:buSzPts val="1200"/>
              <a:buNone/>
              <a:defRPr sz="900"/>
            </a:lvl6pPr>
            <a:lvl7pPr lvl="6" algn="ctr">
              <a:lnSpc>
                <a:spcPct val="90000"/>
              </a:lnSpc>
              <a:spcBef>
                <a:spcPts val="281"/>
              </a:spcBef>
              <a:spcAft>
                <a:spcPts val="0"/>
              </a:spcAft>
              <a:buClr>
                <a:schemeClr val="dk1"/>
              </a:buClr>
              <a:buSzPts val="1200"/>
              <a:buNone/>
              <a:defRPr sz="900"/>
            </a:lvl7pPr>
            <a:lvl8pPr lvl="7" algn="ctr">
              <a:lnSpc>
                <a:spcPct val="90000"/>
              </a:lnSpc>
              <a:spcBef>
                <a:spcPts val="281"/>
              </a:spcBef>
              <a:spcAft>
                <a:spcPts val="0"/>
              </a:spcAft>
              <a:buClr>
                <a:schemeClr val="dk1"/>
              </a:buClr>
              <a:buSzPts val="1200"/>
              <a:buNone/>
              <a:defRPr sz="900"/>
            </a:lvl8pPr>
            <a:lvl9pPr lvl="8" algn="ctr">
              <a:lnSpc>
                <a:spcPct val="90000"/>
              </a:lnSpc>
              <a:spcBef>
                <a:spcPts val="281"/>
              </a:spcBef>
              <a:spcAft>
                <a:spcPts val="0"/>
              </a:spcAft>
              <a:buClr>
                <a:schemeClr val="dk1"/>
              </a:buClr>
              <a:buSzPts val="1200"/>
              <a:buNone/>
              <a:defRPr sz="900"/>
            </a:lvl9pPr>
          </a:lstStyle>
          <a:p>
            <a:endParaRPr/>
          </a:p>
        </p:txBody>
      </p:sp>
      <p:sp>
        <p:nvSpPr>
          <p:cNvPr id="59" name="Google Shape;59;p14"/>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4"/>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4"/>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23"/>
          <p:cNvSpPr txBox="1">
            <a:spLocks noGrp="1"/>
          </p:cNvSpPr>
          <p:nvPr>
            <p:ph type="body" idx="1"/>
          </p:nvPr>
        </p:nvSpPr>
        <p:spPr>
          <a:xfrm rot="5400000">
            <a:off x="1797248" y="43458"/>
            <a:ext cx="3263504" cy="5915025"/>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116" name="Google Shape;116;p23"/>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3"/>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23"/>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17"/>
        <p:cNvGrpSpPr/>
        <p:nvPr/>
      </p:nvGrpSpPr>
      <p:grpSpPr>
        <a:xfrm>
          <a:off x="0" y="0"/>
          <a:ext cx="0" cy="0"/>
          <a:chOff x="0" y="0"/>
          <a:chExt cx="0" cy="0"/>
        </a:xfrm>
      </p:grpSpPr>
      <p:sp>
        <p:nvSpPr>
          <p:cNvPr id="718" name="Google Shape;718;p121"/>
          <p:cNvSpPr txBox="1">
            <a:spLocks noGrp="1"/>
          </p:cNvSpPr>
          <p:nvPr>
            <p:ph type="title"/>
          </p:nvPr>
        </p:nvSpPr>
        <p:spPr>
          <a:xfrm>
            <a:off x="472381"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9" name="Google Shape;719;p121"/>
          <p:cNvSpPr txBox="1">
            <a:spLocks noGrp="1"/>
          </p:cNvSpPr>
          <p:nvPr>
            <p:ph type="body" idx="1"/>
          </p:nvPr>
        </p:nvSpPr>
        <p:spPr>
          <a:xfrm>
            <a:off x="472381" y="1260872"/>
            <a:ext cx="2901255" cy="617934"/>
          </a:xfrm>
          <a:prstGeom prst="rect">
            <a:avLst/>
          </a:prstGeom>
          <a:noFill/>
          <a:ln>
            <a:noFill/>
          </a:ln>
        </p:spPr>
        <p:txBody>
          <a:bodyPr spcFirstLastPara="1" wrap="square" lIns="91425" tIns="45700" rIns="91425" bIns="45700" anchor="b" anchorCtr="0"/>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720" name="Google Shape;720;p121"/>
          <p:cNvSpPr txBox="1">
            <a:spLocks noGrp="1"/>
          </p:cNvSpPr>
          <p:nvPr>
            <p:ph type="body" idx="2"/>
          </p:nvPr>
        </p:nvSpPr>
        <p:spPr>
          <a:xfrm>
            <a:off x="472381" y="1878807"/>
            <a:ext cx="2901255" cy="2763441"/>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21" name="Google Shape;721;p121"/>
          <p:cNvSpPr txBox="1">
            <a:spLocks noGrp="1"/>
          </p:cNvSpPr>
          <p:nvPr>
            <p:ph type="body" idx="3"/>
          </p:nvPr>
        </p:nvSpPr>
        <p:spPr>
          <a:xfrm>
            <a:off x="3471865" y="1260872"/>
            <a:ext cx="2915543" cy="617934"/>
          </a:xfrm>
          <a:prstGeom prst="rect">
            <a:avLst/>
          </a:prstGeom>
          <a:noFill/>
          <a:ln>
            <a:noFill/>
          </a:ln>
        </p:spPr>
        <p:txBody>
          <a:bodyPr spcFirstLastPara="1" wrap="square" lIns="91425" tIns="45700" rIns="91425" bIns="45700" anchor="b" anchorCtr="0"/>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722" name="Google Shape;722;p121"/>
          <p:cNvSpPr txBox="1">
            <a:spLocks noGrp="1"/>
          </p:cNvSpPr>
          <p:nvPr>
            <p:ph type="body" idx="4"/>
          </p:nvPr>
        </p:nvSpPr>
        <p:spPr>
          <a:xfrm>
            <a:off x="3471865" y="1878807"/>
            <a:ext cx="2915543" cy="2763441"/>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23" name="Google Shape;723;p121"/>
          <p:cNvSpPr txBox="1">
            <a:spLocks noGrp="1"/>
          </p:cNvSpPr>
          <p:nvPr>
            <p:ph type="dt" idx="10"/>
          </p:nvPr>
        </p:nvSpPr>
        <p:spPr>
          <a:xfrm>
            <a:off x="471488" y="476732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4" name="Google Shape;724;p121"/>
          <p:cNvSpPr txBox="1">
            <a:spLocks noGrp="1"/>
          </p:cNvSpPr>
          <p:nvPr>
            <p:ph type="ftr" idx="11"/>
          </p:nvPr>
        </p:nvSpPr>
        <p:spPr>
          <a:xfrm>
            <a:off x="2271713" y="476732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5" name="Google Shape;725;p121"/>
          <p:cNvSpPr txBox="1">
            <a:spLocks noGrp="1"/>
          </p:cNvSpPr>
          <p:nvPr>
            <p:ph type="sldNum" idx="12"/>
          </p:nvPr>
        </p:nvSpPr>
        <p:spPr>
          <a:xfrm>
            <a:off x="4843463" y="476732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26"/>
        <p:cNvGrpSpPr/>
        <p:nvPr/>
      </p:nvGrpSpPr>
      <p:grpSpPr>
        <a:xfrm>
          <a:off x="0" y="0"/>
          <a:ext cx="0" cy="0"/>
          <a:chOff x="0" y="0"/>
          <a:chExt cx="0" cy="0"/>
        </a:xfrm>
      </p:grpSpPr>
      <p:sp>
        <p:nvSpPr>
          <p:cNvPr id="727" name="Google Shape;727;p122"/>
          <p:cNvSpPr txBox="1">
            <a:spLocks noGrp="1"/>
          </p:cNvSpPr>
          <p:nvPr>
            <p:ph type="title"/>
          </p:nvPr>
        </p:nvSpPr>
        <p:spPr>
          <a:xfrm>
            <a:off x="472381" y="342900"/>
            <a:ext cx="2211884" cy="120015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8" name="Google Shape;728;p122"/>
          <p:cNvSpPr txBox="1">
            <a:spLocks noGrp="1"/>
          </p:cNvSpPr>
          <p:nvPr>
            <p:ph type="body" idx="1"/>
          </p:nvPr>
        </p:nvSpPr>
        <p:spPr>
          <a:xfrm>
            <a:off x="2915543" y="740632"/>
            <a:ext cx="3471863" cy="3655219"/>
          </a:xfrm>
          <a:prstGeom prst="rect">
            <a:avLst/>
          </a:prstGeom>
          <a:noFill/>
          <a:ln>
            <a:noFill/>
          </a:ln>
        </p:spPr>
        <p:txBody>
          <a:bodyPr spcFirstLastPara="1" wrap="square" lIns="91425" tIns="45700" rIns="91425" bIns="45700" anchor="t" anchorCtr="0"/>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729" name="Google Shape;729;p122"/>
          <p:cNvSpPr txBox="1">
            <a:spLocks noGrp="1"/>
          </p:cNvSpPr>
          <p:nvPr>
            <p:ph type="body" idx="2"/>
          </p:nvPr>
        </p:nvSpPr>
        <p:spPr>
          <a:xfrm>
            <a:off x="472381" y="1543051"/>
            <a:ext cx="2211884" cy="2858691"/>
          </a:xfrm>
          <a:prstGeom prst="rect">
            <a:avLst/>
          </a:prstGeom>
          <a:noFill/>
          <a:ln>
            <a:noFill/>
          </a:ln>
        </p:spPr>
        <p:txBody>
          <a:bodyPr spcFirstLastPara="1" wrap="square" lIns="91425" tIns="45700" rIns="91425" bIns="45700" anchor="t" anchorCtr="0"/>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730" name="Google Shape;730;p122"/>
          <p:cNvSpPr txBox="1">
            <a:spLocks noGrp="1"/>
          </p:cNvSpPr>
          <p:nvPr>
            <p:ph type="dt" idx="10"/>
          </p:nvPr>
        </p:nvSpPr>
        <p:spPr>
          <a:xfrm>
            <a:off x="471488" y="476732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1" name="Google Shape;731;p122"/>
          <p:cNvSpPr txBox="1">
            <a:spLocks noGrp="1"/>
          </p:cNvSpPr>
          <p:nvPr>
            <p:ph type="ftr" idx="11"/>
          </p:nvPr>
        </p:nvSpPr>
        <p:spPr>
          <a:xfrm>
            <a:off x="2271713" y="476732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2" name="Google Shape;732;p122"/>
          <p:cNvSpPr txBox="1">
            <a:spLocks noGrp="1"/>
          </p:cNvSpPr>
          <p:nvPr>
            <p:ph type="sldNum" idx="12"/>
          </p:nvPr>
        </p:nvSpPr>
        <p:spPr>
          <a:xfrm>
            <a:off x="4843463" y="476732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33"/>
        <p:cNvGrpSpPr/>
        <p:nvPr/>
      </p:nvGrpSpPr>
      <p:grpSpPr>
        <a:xfrm>
          <a:off x="0" y="0"/>
          <a:ext cx="0" cy="0"/>
          <a:chOff x="0" y="0"/>
          <a:chExt cx="0" cy="0"/>
        </a:xfrm>
      </p:grpSpPr>
      <p:sp>
        <p:nvSpPr>
          <p:cNvPr id="734" name="Google Shape;734;p123"/>
          <p:cNvSpPr txBox="1">
            <a:spLocks noGrp="1"/>
          </p:cNvSpPr>
          <p:nvPr>
            <p:ph type="title"/>
          </p:nvPr>
        </p:nvSpPr>
        <p:spPr>
          <a:xfrm>
            <a:off x="472381" y="342900"/>
            <a:ext cx="2211884" cy="120015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5" name="Google Shape;735;p123"/>
          <p:cNvSpPr>
            <a:spLocks noGrp="1"/>
          </p:cNvSpPr>
          <p:nvPr>
            <p:ph type="pic" idx="2"/>
          </p:nvPr>
        </p:nvSpPr>
        <p:spPr>
          <a:xfrm>
            <a:off x="2915543" y="740632"/>
            <a:ext cx="3471863" cy="3655219"/>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736" name="Google Shape;736;p123"/>
          <p:cNvSpPr txBox="1">
            <a:spLocks noGrp="1"/>
          </p:cNvSpPr>
          <p:nvPr>
            <p:ph type="body" idx="1"/>
          </p:nvPr>
        </p:nvSpPr>
        <p:spPr>
          <a:xfrm>
            <a:off x="472381" y="1543051"/>
            <a:ext cx="2211884" cy="2858691"/>
          </a:xfrm>
          <a:prstGeom prst="rect">
            <a:avLst/>
          </a:prstGeom>
          <a:noFill/>
          <a:ln>
            <a:noFill/>
          </a:ln>
        </p:spPr>
        <p:txBody>
          <a:bodyPr spcFirstLastPara="1" wrap="square" lIns="91425" tIns="45700" rIns="91425" bIns="45700" anchor="t" anchorCtr="0"/>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737" name="Google Shape;737;p123"/>
          <p:cNvSpPr txBox="1">
            <a:spLocks noGrp="1"/>
          </p:cNvSpPr>
          <p:nvPr>
            <p:ph type="dt" idx="10"/>
          </p:nvPr>
        </p:nvSpPr>
        <p:spPr>
          <a:xfrm>
            <a:off x="471488" y="476732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8" name="Google Shape;738;p123"/>
          <p:cNvSpPr txBox="1">
            <a:spLocks noGrp="1"/>
          </p:cNvSpPr>
          <p:nvPr>
            <p:ph type="ftr" idx="11"/>
          </p:nvPr>
        </p:nvSpPr>
        <p:spPr>
          <a:xfrm>
            <a:off x="2271713" y="476732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9" name="Google Shape;739;p123"/>
          <p:cNvSpPr txBox="1">
            <a:spLocks noGrp="1"/>
          </p:cNvSpPr>
          <p:nvPr>
            <p:ph type="sldNum" idx="12"/>
          </p:nvPr>
        </p:nvSpPr>
        <p:spPr>
          <a:xfrm>
            <a:off x="4843463" y="476732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0"/>
        <p:cNvGrpSpPr/>
        <p:nvPr/>
      </p:nvGrpSpPr>
      <p:grpSpPr>
        <a:xfrm>
          <a:off x="0" y="0"/>
          <a:ext cx="0" cy="0"/>
          <a:chOff x="0" y="0"/>
          <a:chExt cx="0" cy="0"/>
        </a:xfrm>
      </p:grpSpPr>
      <p:sp>
        <p:nvSpPr>
          <p:cNvPr id="741" name="Google Shape;741;p124"/>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2" name="Google Shape;742;p124"/>
          <p:cNvSpPr txBox="1">
            <a:spLocks noGrp="1"/>
          </p:cNvSpPr>
          <p:nvPr>
            <p:ph type="body" idx="1"/>
          </p:nvPr>
        </p:nvSpPr>
        <p:spPr>
          <a:xfrm rot="5400000">
            <a:off x="1797248" y="43458"/>
            <a:ext cx="3263504" cy="5915025"/>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43" name="Google Shape;743;p124"/>
          <p:cNvSpPr txBox="1">
            <a:spLocks noGrp="1"/>
          </p:cNvSpPr>
          <p:nvPr>
            <p:ph type="dt" idx="10"/>
          </p:nvPr>
        </p:nvSpPr>
        <p:spPr>
          <a:xfrm>
            <a:off x="471488" y="476732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4" name="Google Shape;744;p124"/>
          <p:cNvSpPr txBox="1">
            <a:spLocks noGrp="1"/>
          </p:cNvSpPr>
          <p:nvPr>
            <p:ph type="ftr" idx="11"/>
          </p:nvPr>
        </p:nvSpPr>
        <p:spPr>
          <a:xfrm>
            <a:off x="2271713" y="476732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5" name="Google Shape;745;p124"/>
          <p:cNvSpPr txBox="1">
            <a:spLocks noGrp="1"/>
          </p:cNvSpPr>
          <p:nvPr>
            <p:ph type="sldNum" idx="12"/>
          </p:nvPr>
        </p:nvSpPr>
        <p:spPr>
          <a:xfrm>
            <a:off x="4843463" y="476732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6"/>
        <p:cNvGrpSpPr/>
        <p:nvPr/>
      </p:nvGrpSpPr>
      <p:grpSpPr>
        <a:xfrm>
          <a:off x="0" y="0"/>
          <a:ext cx="0" cy="0"/>
          <a:chOff x="0" y="0"/>
          <a:chExt cx="0" cy="0"/>
        </a:xfrm>
      </p:grpSpPr>
      <p:sp>
        <p:nvSpPr>
          <p:cNvPr id="747" name="Google Shape;747;p125"/>
          <p:cNvSpPr txBox="1">
            <a:spLocks noGrp="1"/>
          </p:cNvSpPr>
          <p:nvPr>
            <p:ph type="title"/>
          </p:nvPr>
        </p:nvSpPr>
        <p:spPr>
          <a:xfrm rot="5400000">
            <a:off x="3467696" y="1713905"/>
            <a:ext cx="4358879" cy="147875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8" name="Google Shape;748;p125"/>
          <p:cNvSpPr txBox="1">
            <a:spLocks noGrp="1"/>
          </p:cNvSpPr>
          <p:nvPr>
            <p:ph type="body" idx="1"/>
          </p:nvPr>
        </p:nvSpPr>
        <p:spPr>
          <a:xfrm rot="5400000">
            <a:off x="467322" y="278011"/>
            <a:ext cx="4358879" cy="435054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49" name="Google Shape;749;p125"/>
          <p:cNvSpPr txBox="1">
            <a:spLocks noGrp="1"/>
          </p:cNvSpPr>
          <p:nvPr>
            <p:ph type="dt" idx="10"/>
          </p:nvPr>
        </p:nvSpPr>
        <p:spPr>
          <a:xfrm>
            <a:off x="471488" y="476732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0" name="Google Shape;750;p125"/>
          <p:cNvSpPr txBox="1">
            <a:spLocks noGrp="1"/>
          </p:cNvSpPr>
          <p:nvPr>
            <p:ph type="ftr" idx="11"/>
          </p:nvPr>
        </p:nvSpPr>
        <p:spPr>
          <a:xfrm>
            <a:off x="2271713" y="476732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1" name="Google Shape;751;p125"/>
          <p:cNvSpPr txBox="1">
            <a:spLocks noGrp="1"/>
          </p:cNvSpPr>
          <p:nvPr>
            <p:ph type="sldNum" idx="12"/>
          </p:nvPr>
        </p:nvSpPr>
        <p:spPr>
          <a:xfrm>
            <a:off x="4843463" y="476732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58"/>
        <p:cNvGrpSpPr/>
        <p:nvPr/>
      </p:nvGrpSpPr>
      <p:grpSpPr>
        <a:xfrm>
          <a:off x="0" y="0"/>
          <a:ext cx="0" cy="0"/>
          <a:chOff x="0" y="0"/>
          <a:chExt cx="0" cy="0"/>
        </a:xfrm>
      </p:grpSpPr>
      <p:sp>
        <p:nvSpPr>
          <p:cNvPr id="759" name="Google Shape;759;p127"/>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0" name="Google Shape;760;p127"/>
          <p:cNvSpPr txBox="1">
            <a:spLocks noGrp="1"/>
          </p:cNvSpPr>
          <p:nvPr>
            <p:ph type="body" idx="1"/>
          </p:nvPr>
        </p:nvSpPr>
        <p:spPr>
          <a:xfrm>
            <a:off x="471488" y="1369219"/>
            <a:ext cx="5915025" cy="326350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61" name="Google Shape;761;p127"/>
          <p:cNvSpPr txBox="1">
            <a:spLocks noGrp="1"/>
          </p:cNvSpPr>
          <p:nvPr>
            <p:ph type="dt" idx="10"/>
          </p:nvPr>
        </p:nvSpPr>
        <p:spPr>
          <a:xfrm>
            <a:off x="471488" y="4767281"/>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2" name="Google Shape;762;p127"/>
          <p:cNvSpPr txBox="1">
            <a:spLocks noGrp="1"/>
          </p:cNvSpPr>
          <p:nvPr>
            <p:ph type="ftr" idx="11"/>
          </p:nvPr>
        </p:nvSpPr>
        <p:spPr>
          <a:xfrm>
            <a:off x="2271713" y="4767281"/>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3" name="Google Shape;763;p127"/>
          <p:cNvSpPr txBox="1">
            <a:spLocks noGrp="1"/>
          </p:cNvSpPr>
          <p:nvPr>
            <p:ph type="sldNum" idx="12"/>
          </p:nvPr>
        </p:nvSpPr>
        <p:spPr>
          <a:xfrm>
            <a:off x="4843463" y="4767281"/>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64"/>
        <p:cNvGrpSpPr/>
        <p:nvPr/>
      </p:nvGrpSpPr>
      <p:grpSpPr>
        <a:xfrm>
          <a:off x="0" y="0"/>
          <a:ext cx="0" cy="0"/>
          <a:chOff x="0" y="0"/>
          <a:chExt cx="0" cy="0"/>
        </a:xfrm>
      </p:grpSpPr>
      <p:sp>
        <p:nvSpPr>
          <p:cNvPr id="765" name="Google Shape;765;p128"/>
          <p:cNvSpPr txBox="1">
            <a:spLocks noGrp="1"/>
          </p:cNvSpPr>
          <p:nvPr>
            <p:ph type="ctrTitle"/>
          </p:nvPr>
        </p:nvSpPr>
        <p:spPr>
          <a:xfrm>
            <a:off x="857250" y="841772"/>
            <a:ext cx="5143500" cy="17907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6" name="Google Shape;766;p128"/>
          <p:cNvSpPr txBox="1">
            <a:spLocks noGrp="1"/>
          </p:cNvSpPr>
          <p:nvPr>
            <p:ph type="subTitle" idx="1"/>
          </p:nvPr>
        </p:nvSpPr>
        <p:spPr>
          <a:xfrm>
            <a:off x="857250" y="2701529"/>
            <a:ext cx="5143500" cy="1241821"/>
          </a:xfrm>
          <a:prstGeom prst="rect">
            <a:avLst/>
          </a:prstGeom>
          <a:noFill/>
          <a:ln>
            <a:noFill/>
          </a:ln>
        </p:spPr>
        <p:txBody>
          <a:bodyPr spcFirstLastPara="1" wrap="square" lIns="91425" tIns="45700" rIns="91425" bIns="45700" anchor="t" anchorCtr="0"/>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767" name="Google Shape;767;p128"/>
          <p:cNvSpPr txBox="1">
            <a:spLocks noGrp="1"/>
          </p:cNvSpPr>
          <p:nvPr>
            <p:ph type="dt" idx="10"/>
          </p:nvPr>
        </p:nvSpPr>
        <p:spPr>
          <a:xfrm>
            <a:off x="471488" y="4767281"/>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8" name="Google Shape;768;p128"/>
          <p:cNvSpPr txBox="1">
            <a:spLocks noGrp="1"/>
          </p:cNvSpPr>
          <p:nvPr>
            <p:ph type="ftr" idx="11"/>
          </p:nvPr>
        </p:nvSpPr>
        <p:spPr>
          <a:xfrm>
            <a:off x="2271713" y="4767281"/>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9" name="Google Shape;769;p128"/>
          <p:cNvSpPr txBox="1">
            <a:spLocks noGrp="1"/>
          </p:cNvSpPr>
          <p:nvPr>
            <p:ph type="sldNum" idx="12"/>
          </p:nvPr>
        </p:nvSpPr>
        <p:spPr>
          <a:xfrm>
            <a:off x="4843463" y="4767281"/>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70"/>
        <p:cNvGrpSpPr/>
        <p:nvPr/>
      </p:nvGrpSpPr>
      <p:grpSpPr>
        <a:xfrm>
          <a:off x="0" y="0"/>
          <a:ext cx="0" cy="0"/>
          <a:chOff x="0" y="0"/>
          <a:chExt cx="0" cy="0"/>
        </a:xfrm>
      </p:grpSpPr>
      <p:sp>
        <p:nvSpPr>
          <p:cNvPr id="771" name="Google Shape;771;p129"/>
          <p:cNvSpPr txBox="1">
            <a:spLocks noGrp="1"/>
          </p:cNvSpPr>
          <p:nvPr>
            <p:ph type="title"/>
          </p:nvPr>
        </p:nvSpPr>
        <p:spPr>
          <a:xfrm>
            <a:off x="467916" y="1282323"/>
            <a:ext cx="5915025" cy="2139553"/>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2" name="Google Shape;772;p129"/>
          <p:cNvSpPr txBox="1">
            <a:spLocks noGrp="1"/>
          </p:cNvSpPr>
          <p:nvPr>
            <p:ph type="body" idx="1"/>
          </p:nvPr>
        </p:nvSpPr>
        <p:spPr>
          <a:xfrm>
            <a:off x="467916" y="3442116"/>
            <a:ext cx="5915025" cy="1125140"/>
          </a:xfrm>
          <a:prstGeom prst="rect">
            <a:avLst/>
          </a:prstGeom>
          <a:noFill/>
          <a:ln>
            <a:noFill/>
          </a:ln>
        </p:spPr>
        <p:txBody>
          <a:bodyPr spcFirstLastPara="1" wrap="square" lIns="91425" tIns="45700" rIns="91425" bIns="45700" anchor="t" anchorCtr="0"/>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773" name="Google Shape;773;p129"/>
          <p:cNvSpPr txBox="1">
            <a:spLocks noGrp="1"/>
          </p:cNvSpPr>
          <p:nvPr>
            <p:ph type="dt" idx="10"/>
          </p:nvPr>
        </p:nvSpPr>
        <p:spPr>
          <a:xfrm>
            <a:off x="471488" y="4767281"/>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4" name="Google Shape;774;p129"/>
          <p:cNvSpPr txBox="1">
            <a:spLocks noGrp="1"/>
          </p:cNvSpPr>
          <p:nvPr>
            <p:ph type="ftr" idx="11"/>
          </p:nvPr>
        </p:nvSpPr>
        <p:spPr>
          <a:xfrm>
            <a:off x="2271713" y="4767281"/>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5" name="Google Shape;775;p129"/>
          <p:cNvSpPr txBox="1">
            <a:spLocks noGrp="1"/>
          </p:cNvSpPr>
          <p:nvPr>
            <p:ph type="sldNum" idx="12"/>
          </p:nvPr>
        </p:nvSpPr>
        <p:spPr>
          <a:xfrm>
            <a:off x="4843463" y="4767281"/>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76"/>
        <p:cNvGrpSpPr/>
        <p:nvPr/>
      </p:nvGrpSpPr>
      <p:grpSpPr>
        <a:xfrm>
          <a:off x="0" y="0"/>
          <a:ext cx="0" cy="0"/>
          <a:chOff x="0" y="0"/>
          <a:chExt cx="0" cy="0"/>
        </a:xfrm>
      </p:grpSpPr>
      <p:sp>
        <p:nvSpPr>
          <p:cNvPr id="777" name="Google Shape;777;p130"/>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8" name="Google Shape;778;p130"/>
          <p:cNvSpPr txBox="1">
            <a:spLocks noGrp="1"/>
          </p:cNvSpPr>
          <p:nvPr>
            <p:ph type="body" idx="1"/>
          </p:nvPr>
        </p:nvSpPr>
        <p:spPr>
          <a:xfrm>
            <a:off x="471488" y="1369219"/>
            <a:ext cx="2914650" cy="326350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79" name="Google Shape;779;p130"/>
          <p:cNvSpPr txBox="1">
            <a:spLocks noGrp="1"/>
          </p:cNvSpPr>
          <p:nvPr>
            <p:ph type="body" idx="2"/>
          </p:nvPr>
        </p:nvSpPr>
        <p:spPr>
          <a:xfrm>
            <a:off x="3471863" y="1369219"/>
            <a:ext cx="2914650" cy="326350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80" name="Google Shape;780;p130"/>
          <p:cNvSpPr txBox="1">
            <a:spLocks noGrp="1"/>
          </p:cNvSpPr>
          <p:nvPr>
            <p:ph type="dt" idx="10"/>
          </p:nvPr>
        </p:nvSpPr>
        <p:spPr>
          <a:xfrm>
            <a:off x="471488" y="4767281"/>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1" name="Google Shape;781;p130"/>
          <p:cNvSpPr txBox="1">
            <a:spLocks noGrp="1"/>
          </p:cNvSpPr>
          <p:nvPr>
            <p:ph type="ftr" idx="11"/>
          </p:nvPr>
        </p:nvSpPr>
        <p:spPr>
          <a:xfrm>
            <a:off x="2271713" y="4767281"/>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2" name="Google Shape;782;p130"/>
          <p:cNvSpPr txBox="1">
            <a:spLocks noGrp="1"/>
          </p:cNvSpPr>
          <p:nvPr>
            <p:ph type="sldNum" idx="12"/>
          </p:nvPr>
        </p:nvSpPr>
        <p:spPr>
          <a:xfrm>
            <a:off x="4843463" y="4767281"/>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83"/>
        <p:cNvGrpSpPr/>
        <p:nvPr/>
      </p:nvGrpSpPr>
      <p:grpSpPr>
        <a:xfrm>
          <a:off x="0" y="0"/>
          <a:ext cx="0" cy="0"/>
          <a:chOff x="0" y="0"/>
          <a:chExt cx="0" cy="0"/>
        </a:xfrm>
      </p:grpSpPr>
      <p:sp>
        <p:nvSpPr>
          <p:cNvPr id="784" name="Google Shape;784;p131"/>
          <p:cNvSpPr txBox="1">
            <a:spLocks noGrp="1"/>
          </p:cNvSpPr>
          <p:nvPr>
            <p:ph type="title"/>
          </p:nvPr>
        </p:nvSpPr>
        <p:spPr>
          <a:xfrm>
            <a:off x="472381"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5" name="Google Shape;785;p131"/>
          <p:cNvSpPr txBox="1">
            <a:spLocks noGrp="1"/>
          </p:cNvSpPr>
          <p:nvPr>
            <p:ph type="body" idx="1"/>
          </p:nvPr>
        </p:nvSpPr>
        <p:spPr>
          <a:xfrm>
            <a:off x="472381" y="1260872"/>
            <a:ext cx="2901255" cy="617934"/>
          </a:xfrm>
          <a:prstGeom prst="rect">
            <a:avLst/>
          </a:prstGeom>
          <a:noFill/>
          <a:ln>
            <a:noFill/>
          </a:ln>
        </p:spPr>
        <p:txBody>
          <a:bodyPr spcFirstLastPara="1" wrap="square" lIns="91425" tIns="45700" rIns="91425" bIns="45700" anchor="b" anchorCtr="0"/>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786" name="Google Shape;786;p131"/>
          <p:cNvSpPr txBox="1">
            <a:spLocks noGrp="1"/>
          </p:cNvSpPr>
          <p:nvPr>
            <p:ph type="body" idx="2"/>
          </p:nvPr>
        </p:nvSpPr>
        <p:spPr>
          <a:xfrm>
            <a:off x="472381" y="1878807"/>
            <a:ext cx="2901255" cy="2763441"/>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87" name="Google Shape;787;p131"/>
          <p:cNvSpPr txBox="1">
            <a:spLocks noGrp="1"/>
          </p:cNvSpPr>
          <p:nvPr>
            <p:ph type="body" idx="3"/>
          </p:nvPr>
        </p:nvSpPr>
        <p:spPr>
          <a:xfrm>
            <a:off x="3471865" y="1260872"/>
            <a:ext cx="2915543" cy="617934"/>
          </a:xfrm>
          <a:prstGeom prst="rect">
            <a:avLst/>
          </a:prstGeom>
          <a:noFill/>
          <a:ln>
            <a:noFill/>
          </a:ln>
        </p:spPr>
        <p:txBody>
          <a:bodyPr spcFirstLastPara="1" wrap="square" lIns="91425" tIns="45700" rIns="91425" bIns="45700" anchor="b" anchorCtr="0"/>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788" name="Google Shape;788;p131"/>
          <p:cNvSpPr txBox="1">
            <a:spLocks noGrp="1"/>
          </p:cNvSpPr>
          <p:nvPr>
            <p:ph type="body" idx="4"/>
          </p:nvPr>
        </p:nvSpPr>
        <p:spPr>
          <a:xfrm>
            <a:off x="3471865" y="1878807"/>
            <a:ext cx="2915543" cy="2763441"/>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89" name="Google Shape;789;p131"/>
          <p:cNvSpPr txBox="1">
            <a:spLocks noGrp="1"/>
          </p:cNvSpPr>
          <p:nvPr>
            <p:ph type="dt" idx="10"/>
          </p:nvPr>
        </p:nvSpPr>
        <p:spPr>
          <a:xfrm>
            <a:off x="471488" y="4767281"/>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0" name="Google Shape;790;p131"/>
          <p:cNvSpPr txBox="1">
            <a:spLocks noGrp="1"/>
          </p:cNvSpPr>
          <p:nvPr>
            <p:ph type="ftr" idx="11"/>
          </p:nvPr>
        </p:nvSpPr>
        <p:spPr>
          <a:xfrm>
            <a:off x="2271713" y="4767281"/>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1" name="Google Shape;791;p131"/>
          <p:cNvSpPr txBox="1">
            <a:spLocks noGrp="1"/>
          </p:cNvSpPr>
          <p:nvPr>
            <p:ph type="sldNum" idx="12"/>
          </p:nvPr>
        </p:nvSpPr>
        <p:spPr>
          <a:xfrm>
            <a:off x="4843463" y="4767281"/>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3467696" y="1713905"/>
            <a:ext cx="4358879" cy="147875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24"/>
          <p:cNvSpPr txBox="1">
            <a:spLocks noGrp="1"/>
          </p:cNvSpPr>
          <p:nvPr>
            <p:ph type="body" idx="1"/>
          </p:nvPr>
        </p:nvSpPr>
        <p:spPr>
          <a:xfrm rot="5400000">
            <a:off x="467322" y="278011"/>
            <a:ext cx="4358879" cy="435054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122" name="Google Shape;122;p24"/>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4"/>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24"/>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92"/>
        <p:cNvGrpSpPr/>
        <p:nvPr/>
      </p:nvGrpSpPr>
      <p:grpSpPr>
        <a:xfrm>
          <a:off x="0" y="0"/>
          <a:ext cx="0" cy="0"/>
          <a:chOff x="0" y="0"/>
          <a:chExt cx="0" cy="0"/>
        </a:xfrm>
      </p:grpSpPr>
      <p:sp>
        <p:nvSpPr>
          <p:cNvPr id="793" name="Google Shape;793;p132"/>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4" name="Google Shape;794;p132"/>
          <p:cNvSpPr txBox="1">
            <a:spLocks noGrp="1"/>
          </p:cNvSpPr>
          <p:nvPr>
            <p:ph type="dt" idx="10"/>
          </p:nvPr>
        </p:nvSpPr>
        <p:spPr>
          <a:xfrm>
            <a:off x="471488" y="4767281"/>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5" name="Google Shape;795;p132"/>
          <p:cNvSpPr txBox="1">
            <a:spLocks noGrp="1"/>
          </p:cNvSpPr>
          <p:nvPr>
            <p:ph type="ftr" idx="11"/>
          </p:nvPr>
        </p:nvSpPr>
        <p:spPr>
          <a:xfrm>
            <a:off x="2271713" y="4767281"/>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6" name="Google Shape;796;p132"/>
          <p:cNvSpPr txBox="1">
            <a:spLocks noGrp="1"/>
          </p:cNvSpPr>
          <p:nvPr>
            <p:ph type="sldNum" idx="12"/>
          </p:nvPr>
        </p:nvSpPr>
        <p:spPr>
          <a:xfrm>
            <a:off x="4843463" y="4767281"/>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7"/>
        <p:cNvGrpSpPr/>
        <p:nvPr/>
      </p:nvGrpSpPr>
      <p:grpSpPr>
        <a:xfrm>
          <a:off x="0" y="0"/>
          <a:ext cx="0" cy="0"/>
          <a:chOff x="0" y="0"/>
          <a:chExt cx="0" cy="0"/>
        </a:xfrm>
      </p:grpSpPr>
      <p:sp>
        <p:nvSpPr>
          <p:cNvPr id="798" name="Google Shape;798;p133"/>
          <p:cNvSpPr txBox="1">
            <a:spLocks noGrp="1"/>
          </p:cNvSpPr>
          <p:nvPr>
            <p:ph type="dt" idx="10"/>
          </p:nvPr>
        </p:nvSpPr>
        <p:spPr>
          <a:xfrm>
            <a:off x="471488" y="4767281"/>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9" name="Google Shape;799;p133"/>
          <p:cNvSpPr txBox="1">
            <a:spLocks noGrp="1"/>
          </p:cNvSpPr>
          <p:nvPr>
            <p:ph type="ftr" idx="11"/>
          </p:nvPr>
        </p:nvSpPr>
        <p:spPr>
          <a:xfrm>
            <a:off x="2271713" y="4767281"/>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0" name="Google Shape;800;p133"/>
          <p:cNvSpPr txBox="1">
            <a:spLocks noGrp="1"/>
          </p:cNvSpPr>
          <p:nvPr>
            <p:ph type="sldNum" idx="12"/>
          </p:nvPr>
        </p:nvSpPr>
        <p:spPr>
          <a:xfrm>
            <a:off x="4843463" y="4767281"/>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01"/>
        <p:cNvGrpSpPr/>
        <p:nvPr/>
      </p:nvGrpSpPr>
      <p:grpSpPr>
        <a:xfrm>
          <a:off x="0" y="0"/>
          <a:ext cx="0" cy="0"/>
          <a:chOff x="0" y="0"/>
          <a:chExt cx="0" cy="0"/>
        </a:xfrm>
      </p:grpSpPr>
      <p:sp>
        <p:nvSpPr>
          <p:cNvPr id="802" name="Google Shape;802;p134"/>
          <p:cNvSpPr txBox="1">
            <a:spLocks noGrp="1"/>
          </p:cNvSpPr>
          <p:nvPr>
            <p:ph type="title"/>
          </p:nvPr>
        </p:nvSpPr>
        <p:spPr>
          <a:xfrm>
            <a:off x="472381" y="342900"/>
            <a:ext cx="2211884" cy="120015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3" name="Google Shape;803;p134"/>
          <p:cNvSpPr txBox="1">
            <a:spLocks noGrp="1"/>
          </p:cNvSpPr>
          <p:nvPr>
            <p:ph type="body" idx="1"/>
          </p:nvPr>
        </p:nvSpPr>
        <p:spPr>
          <a:xfrm>
            <a:off x="2915543" y="740589"/>
            <a:ext cx="3471863" cy="3655219"/>
          </a:xfrm>
          <a:prstGeom prst="rect">
            <a:avLst/>
          </a:prstGeom>
          <a:noFill/>
          <a:ln>
            <a:noFill/>
          </a:ln>
        </p:spPr>
        <p:txBody>
          <a:bodyPr spcFirstLastPara="1" wrap="square" lIns="91425" tIns="45700" rIns="91425" bIns="45700" anchor="t" anchorCtr="0"/>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804" name="Google Shape;804;p134"/>
          <p:cNvSpPr txBox="1">
            <a:spLocks noGrp="1"/>
          </p:cNvSpPr>
          <p:nvPr>
            <p:ph type="body" idx="2"/>
          </p:nvPr>
        </p:nvSpPr>
        <p:spPr>
          <a:xfrm>
            <a:off x="472381" y="1543051"/>
            <a:ext cx="2211884" cy="2858691"/>
          </a:xfrm>
          <a:prstGeom prst="rect">
            <a:avLst/>
          </a:prstGeom>
          <a:noFill/>
          <a:ln>
            <a:noFill/>
          </a:ln>
        </p:spPr>
        <p:txBody>
          <a:bodyPr spcFirstLastPara="1" wrap="square" lIns="91425" tIns="45700" rIns="91425" bIns="45700" anchor="t" anchorCtr="0"/>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805" name="Google Shape;805;p134"/>
          <p:cNvSpPr txBox="1">
            <a:spLocks noGrp="1"/>
          </p:cNvSpPr>
          <p:nvPr>
            <p:ph type="dt" idx="10"/>
          </p:nvPr>
        </p:nvSpPr>
        <p:spPr>
          <a:xfrm>
            <a:off x="471488" y="4767281"/>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6" name="Google Shape;806;p134"/>
          <p:cNvSpPr txBox="1">
            <a:spLocks noGrp="1"/>
          </p:cNvSpPr>
          <p:nvPr>
            <p:ph type="ftr" idx="11"/>
          </p:nvPr>
        </p:nvSpPr>
        <p:spPr>
          <a:xfrm>
            <a:off x="2271713" y="4767281"/>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7" name="Google Shape;807;p134"/>
          <p:cNvSpPr txBox="1">
            <a:spLocks noGrp="1"/>
          </p:cNvSpPr>
          <p:nvPr>
            <p:ph type="sldNum" idx="12"/>
          </p:nvPr>
        </p:nvSpPr>
        <p:spPr>
          <a:xfrm>
            <a:off x="4843463" y="4767281"/>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08"/>
        <p:cNvGrpSpPr/>
        <p:nvPr/>
      </p:nvGrpSpPr>
      <p:grpSpPr>
        <a:xfrm>
          <a:off x="0" y="0"/>
          <a:ext cx="0" cy="0"/>
          <a:chOff x="0" y="0"/>
          <a:chExt cx="0" cy="0"/>
        </a:xfrm>
      </p:grpSpPr>
      <p:sp>
        <p:nvSpPr>
          <p:cNvPr id="809" name="Google Shape;809;p135"/>
          <p:cNvSpPr txBox="1">
            <a:spLocks noGrp="1"/>
          </p:cNvSpPr>
          <p:nvPr>
            <p:ph type="title"/>
          </p:nvPr>
        </p:nvSpPr>
        <p:spPr>
          <a:xfrm>
            <a:off x="472381" y="342900"/>
            <a:ext cx="2211884" cy="120015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0" name="Google Shape;810;p135"/>
          <p:cNvSpPr>
            <a:spLocks noGrp="1"/>
          </p:cNvSpPr>
          <p:nvPr>
            <p:ph type="pic" idx="2"/>
          </p:nvPr>
        </p:nvSpPr>
        <p:spPr>
          <a:xfrm>
            <a:off x="2915543" y="740589"/>
            <a:ext cx="3471863" cy="3655219"/>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811" name="Google Shape;811;p135"/>
          <p:cNvSpPr txBox="1">
            <a:spLocks noGrp="1"/>
          </p:cNvSpPr>
          <p:nvPr>
            <p:ph type="body" idx="1"/>
          </p:nvPr>
        </p:nvSpPr>
        <p:spPr>
          <a:xfrm>
            <a:off x="472381" y="1543051"/>
            <a:ext cx="2211884" cy="2858691"/>
          </a:xfrm>
          <a:prstGeom prst="rect">
            <a:avLst/>
          </a:prstGeom>
          <a:noFill/>
          <a:ln>
            <a:noFill/>
          </a:ln>
        </p:spPr>
        <p:txBody>
          <a:bodyPr spcFirstLastPara="1" wrap="square" lIns="91425" tIns="45700" rIns="91425" bIns="45700" anchor="t" anchorCtr="0"/>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812" name="Google Shape;812;p135"/>
          <p:cNvSpPr txBox="1">
            <a:spLocks noGrp="1"/>
          </p:cNvSpPr>
          <p:nvPr>
            <p:ph type="dt" idx="10"/>
          </p:nvPr>
        </p:nvSpPr>
        <p:spPr>
          <a:xfrm>
            <a:off x="471488" y="4767281"/>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3" name="Google Shape;813;p135"/>
          <p:cNvSpPr txBox="1">
            <a:spLocks noGrp="1"/>
          </p:cNvSpPr>
          <p:nvPr>
            <p:ph type="ftr" idx="11"/>
          </p:nvPr>
        </p:nvSpPr>
        <p:spPr>
          <a:xfrm>
            <a:off x="2271713" y="4767281"/>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4" name="Google Shape;814;p135"/>
          <p:cNvSpPr txBox="1">
            <a:spLocks noGrp="1"/>
          </p:cNvSpPr>
          <p:nvPr>
            <p:ph type="sldNum" idx="12"/>
          </p:nvPr>
        </p:nvSpPr>
        <p:spPr>
          <a:xfrm>
            <a:off x="4843463" y="4767281"/>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15"/>
        <p:cNvGrpSpPr/>
        <p:nvPr/>
      </p:nvGrpSpPr>
      <p:grpSpPr>
        <a:xfrm>
          <a:off x="0" y="0"/>
          <a:ext cx="0" cy="0"/>
          <a:chOff x="0" y="0"/>
          <a:chExt cx="0" cy="0"/>
        </a:xfrm>
      </p:grpSpPr>
      <p:sp>
        <p:nvSpPr>
          <p:cNvPr id="816" name="Google Shape;816;p136"/>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7" name="Google Shape;817;p136"/>
          <p:cNvSpPr txBox="1">
            <a:spLocks noGrp="1"/>
          </p:cNvSpPr>
          <p:nvPr>
            <p:ph type="body" idx="1"/>
          </p:nvPr>
        </p:nvSpPr>
        <p:spPr>
          <a:xfrm rot="5400000">
            <a:off x="1797248" y="43458"/>
            <a:ext cx="3263504" cy="5915025"/>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818" name="Google Shape;818;p136"/>
          <p:cNvSpPr txBox="1">
            <a:spLocks noGrp="1"/>
          </p:cNvSpPr>
          <p:nvPr>
            <p:ph type="dt" idx="10"/>
          </p:nvPr>
        </p:nvSpPr>
        <p:spPr>
          <a:xfrm>
            <a:off x="471488" y="4767281"/>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9" name="Google Shape;819;p136"/>
          <p:cNvSpPr txBox="1">
            <a:spLocks noGrp="1"/>
          </p:cNvSpPr>
          <p:nvPr>
            <p:ph type="ftr" idx="11"/>
          </p:nvPr>
        </p:nvSpPr>
        <p:spPr>
          <a:xfrm>
            <a:off x="2271713" y="4767281"/>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0" name="Google Shape;820;p136"/>
          <p:cNvSpPr txBox="1">
            <a:spLocks noGrp="1"/>
          </p:cNvSpPr>
          <p:nvPr>
            <p:ph type="sldNum" idx="12"/>
          </p:nvPr>
        </p:nvSpPr>
        <p:spPr>
          <a:xfrm>
            <a:off x="4843463" y="4767281"/>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1"/>
        <p:cNvGrpSpPr/>
        <p:nvPr/>
      </p:nvGrpSpPr>
      <p:grpSpPr>
        <a:xfrm>
          <a:off x="0" y="0"/>
          <a:ext cx="0" cy="0"/>
          <a:chOff x="0" y="0"/>
          <a:chExt cx="0" cy="0"/>
        </a:xfrm>
      </p:grpSpPr>
      <p:sp>
        <p:nvSpPr>
          <p:cNvPr id="822" name="Google Shape;822;p137"/>
          <p:cNvSpPr txBox="1">
            <a:spLocks noGrp="1"/>
          </p:cNvSpPr>
          <p:nvPr>
            <p:ph type="title"/>
          </p:nvPr>
        </p:nvSpPr>
        <p:spPr>
          <a:xfrm rot="5400000">
            <a:off x="3467696" y="1713905"/>
            <a:ext cx="4358879" cy="147875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3" name="Google Shape;823;p137"/>
          <p:cNvSpPr txBox="1">
            <a:spLocks noGrp="1"/>
          </p:cNvSpPr>
          <p:nvPr>
            <p:ph type="body" idx="1"/>
          </p:nvPr>
        </p:nvSpPr>
        <p:spPr>
          <a:xfrm rot="5400000">
            <a:off x="467322" y="278011"/>
            <a:ext cx="4358879" cy="435054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824" name="Google Shape;824;p137"/>
          <p:cNvSpPr txBox="1">
            <a:spLocks noGrp="1"/>
          </p:cNvSpPr>
          <p:nvPr>
            <p:ph type="dt" idx="10"/>
          </p:nvPr>
        </p:nvSpPr>
        <p:spPr>
          <a:xfrm>
            <a:off x="471488" y="4767281"/>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5" name="Google Shape;825;p137"/>
          <p:cNvSpPr txBox="1">
            <a:spLocks noGrp="1"/>
          </p:cNvSpPr>
          <p:nvPr>
            <p:ph type="ftr" idx="11"/>
          </p:nvPr>
        </p:nvSpPr>
        <p:spPr>
          <a:xfrm>
            <a:off x="2271713" y="4767281"/>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6" name="Google Shape;826;p137"/>
          <p:cNvSpPr txBox="1">
            <a:spLocks noGrp="1"/>
          </p:cNvSpPr>
          <p:nvPr>
            <p:ph type="sldNum" idx="12"/>
          </p:nvPr>
        </p:nvSpPr>
        <p:spPr>
          <a:xfrm>
            <a:off x="4843463" y="4767281"/>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33"/>
        <p:cNvGrpSpPr/>
        <p:nvPr/>
      </p:nvGrpSpPr>
      <p:grpSpPr>
        <a:xfrm>
          <a:off x="0" y="0"/>
          <a:ext cx="0" cy="0"/>
          <a:chOff x="0" y="0"/>
          <a:chExt cx="0" cy="0"/>
        </a:xfrm>
      </p:grpSpPr>
      <p:sp>
        <p:nvSpPr>
          <p:cNvPr id="834" name="Google Shape;834;p139"/>
          <p:cNvSpPr txBox="1">
            <a:spLocks noGrp="1"/>
          </p:cNvSpPr>
          <p:nvPr>
            <p:ph type="title"/>
          </p:nvPr>
        </p:nvSpPr>
        <p:spPr>
          <a:xfrm>
            <a:off x="471488" y="273845"/>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5" name="Google Shape;835;p139"/>
          <p:cNvSpPr txBox="1">
            <a:spLocks noGrp="1"/>
          </p:cNvSpPr>
          <p:nvPr>
            <p:ph type="body" idx="1"/>
          </p:nvPr>
        </p:nvSpPr>
        <p:spPr>
          <a:xfrm>
            <a:off x="471488" y="1369219"/>
            <a:ext cx="5915025" cy="326350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836" name="Google Shape;836;p139"/>
          <p:cNvSpPr txBox="1">
            <a:spLocks noGrp="1"/>
          </p:cNvSpPr>
          <p:nvPr>
            <p:ph type="dt" idx="10"/>
          </p:nvPr>
        </p:nvSpPr>
        <p:spPr>
          <a:xfrm>
            <a:off x="471488" y="4767263"/>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7" name="Google Shape;837;p139"/>
          <p:cNvSpPr txBox="1">
            <a:spLocks noGrp="1"/>
          </p:cNvSpPr>
          <p:nvPr>
            <p:ph type="ftr" idx="11"/>
          </p:nvPr>
        </p:nvSpPr>
        <p:spPr>
          <a:xfrm>
            <a:off x="2271713" y="4767263"/>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8" name="Google Shape;838;p139"/>
          <p:cNvSpPr txBox="1">
            <a:spLocks noGrp="1"/>
          </p:cNvSpPr>
          <p:nvPr>
            <p:ph type="sldNum" idx="12"/>
          </p:nvPr>
        </p:nvSpPr>
        <p:spPr>
          <a:xfrm>
            <a:off x="4843463" y="4767263"/>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39"/>
        <p:cNvGrpSpPr/>
        <p:nvPr/>
      </p:nvGrpSpPr>
      <p:grpSpPr>
        <a:xfrm>
          <a:off x="0" y="0"/>
          <a:ext cx="0" cy="0"/>
          <a:chOff x="0" y="0"/>
          <a:chExt cx="0" cy="0"/>
        </a:xfrm>
      </p:grpSpPr>
      <p:sp>
        <p:nvSpPr>
          <p:cNvPr id="840" name="Google Shape;840;p140"/>
          <p:cNvSpPr txBox="1">
            <a:spLocks noGrp="1"/>
          </p:cNvSpPr>
          <p:nvPr>
            <p:ph type="ctrTitle"/>
          </p:nvPr>
        </p:nvSpPr>
        <p:spPr>
          <a:xfrm>
            <a:off x="857250" y="841772"/>
            <a:ext cx="5143500" cy="17907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4500"/>
              <a:buFont typeface="Calibri"/>
              <a:buNone/>
              <a:defRPr sz="337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1" name="Google Shape;841;p140"/>
          <p:cNvSpPr txBox="1">
            <a:spLocks noGrp="1"/>
          </p:cNvSpPr>
          <p:nvPr>
            <p:ph type="subTitle" idx="1"/>
          </p:nvPr>
        </p:nvSpPr>
        <p:spPr>
          <a:xfrm>
            <a:off x="857250" y="2701529"/>
            <a:ext cx="5143500" cy="1241821"/>
          </a:xfrm>
          <a:prstGeom prst="rect">
            <a:avLst/>
          </a:prstGeom>
          <a:noFill/>
          <a:ln>
            <a:noFill/>
          </a:ln>
        </p:spPr>
        <p:txBody>
          <a:bodyPr spcFirstLastPara="1" wrap="square" lIns="91425" tIns="45700" rIns="91425" bIns="45700" anchor="t" anchorCtr="0"/>
          <a:lstStyle>
            <a:lvl1pPr lvl="0" algn="ctr">
              <a:lnSpc>
                <a:spcPct val="90000"/>
              </a:lnSpc>
              <a:spcBef>
                <a:spcPts val="563"/>
              </a:spcBef>
              <a:spcAft>
                <a:spcPts val="0"/>
              </a:spcAft>
              <a:buClr>
                <a:schemeClr val="dk1"/>
              </a:buClr>
              <a:buSzPts val="1800"/>
              <a:buNone/>
              <a:defRPr sz="1350"/>
            </a:lvl1pPr>
            <a:lvl2pPr lvl="1" algn="ctr">
              <a:lnSpc>
                <a:spcPct val="90000"/>
              </a:lnSpc>
              <a:spcBef>
                <a:spcPts val="281"/>
              </a:spcBef>
              <a:spcAft>
                <a:spcPts val="0"/>
              </a:spcAft>
              <a:buClr>
                <a:schemeClr val="dk1"/>
              </a:buClr>
              <a:buSzPts val="1500"/>
              <a:buNone/>
              <a:defRPr sz="1125"/>
            </a:lvl2pPr>
            <a:lvl3pPr lvl="2" algn="ctr">
              <a:lnSpc>
                <a:spcPct val="90000"/>
              </a:lnSpc>
              <a:spcBef>
                <a:spcPts val="281"/>
              </a:spcBef>
              <a:spcAft>
                <a:spcPts val="0"/>
              </a:spcAft>
              <a:buClr>
                <a:schemeClr val="dk1"/>
              </a:buClr>
              <a:buSzPts val="1350"/>
              <a:buNone/>
              <a:defRPr sz="1013"/>
            </a:lvl3pPr>
            <a:lvl4pPr lvl="3" algn="ctr">
              <a:lnSpc>
                <a:spcPct val="90000"/>
              </a:lnSpc>
              <a:spcBef>
                <a:spcPts val="281"/>
              </a:spcBef>
              <a:spcAft>
                <a:spcPts val="0"/>
              </a:spcAft>
              <a:buClr>
                <a:schemeClr val="dk1"/>
              </a:buClr>
              <a:buSzPts val="1200"/>
              <a:buNone/>
              <a:defRPr sz="900"/>
            </a:lvl4pPr>
            <a:lvl5pPr lvl="4" algn="ctr">
              <a:lnSpc>
                <a:spcPct val="90000"/>
              </a:lnSpc>
              <a:spcBef>
                <a:spcPts val="281"/>
              </a:spcBef>
              <a:spcAft>
                <a:spcPts val="0"/>
              </a:spcAft>
              <a:buClr>
                <a:schemeClr val="dk1"/>
              </a:buClr>
              <a:buSzPts val="1200"/>
              <a:buNone/>
              <a:defRPr sz="900"/>
            </a:lvl5pPr>
            <a:lvl6pPr lvl="5" algn="ctr">
              <a:lnSpc>
                <a:spcPct val="90000"/>
              </a:lnSpc>
              <a:spcBef>
                <a:spcPts val="281"/>
              </a:spcBef>
              <a:spcAft>
                <a:spcPts val="0"/>
              </a:spcAft>
              <a:buClr>
                <a:schemeClr val="dk1"/>
              </a:buClr>
              <a:buSzPts val="1200"/>
              <a:buNone/>
              <a:defRPr sz="900"/>
            </a:lvl6pPr>
            <a:lvl7pPr lvl="6" algn="ctr">
              <a:lnSpc>
                <a:spcPct val="90000"/>
              </a:lnSpc>
              <a:spcBef>
                <a:spcPts val="281"/>
              </a:spcBef>
              <a:spcAft>
                <a:spcPts val="0"/>
              </a:spcAft>
              <a:buClr>
                <a:schemeClr val="dk1"/>
              </a:buClr>
              <a:buSzPts val="1200"/>
              <a:buNone/>
              <a:defRPr sz="900"/>
            </a:lvl7pPr>
            <a:lvl8pPr lvl="7" algn="ctr">
              <a:lnSpc>
                <a:spcPct val="90000"/>
              </a:lnSpc>
              <a:spcBef>
                <a:spcPts val="281"/>
              </a:spcBef>
              <a:spcAft>
                <a:spcPts val="0"/>
              </a:spcAft>
              <a:buClr>
                <a:schemeClr val="dk1"/>
              </a:buClr>
              <a:buSzPts val="1200"/>
              <a:buNone/>
              <a:defRPr sz="900"/>
            </a:lvl8pPr>
            <a:lvl9pPr lvl="8" algn="ctr">
              <a:lnSpc>
                <a:spcPct val="90000"/>
              </a:lnSpc>
              <a:spcBef>
                <a:spcPts val="281"/>
              </a:spcBef>
              <a:spcAft>
                <a:spcPts val="0"/>
              </a:spcAft>
              <a:buClr>
                <a:schemeClr val="dk1"/>
              </a:buClr>
              <a:buSzPts val="1200"/>
              <a:buNone/>
              <a:defRPr sz="900"/>
            </a:lvl9pPr>
          </a:lstStyle>
          <a:p>
            <a:endParaRPr/>
          </a:p>
        </p:txBody>
      </p:sp>
      <p:sp>
        <p:nvSpPr>
          <p:cNvPr id="842" name="Google Shape;842;p140"/>
          <p:cNvSpPr txBox="1">
            <a:spLocks noGrp="1"/>
          </p:cNvSpPr>
          <p:nvPr>
            <p:ph type="dt" idx="10"/>
          </p:nvPr>
        </p:nvSpPr>
        <p:spPr>
          <a:xfrm>
            <a:off x="471488" y="4767263"/>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3" name="Google Shape;843;p140"/>
          <p:cNvSpPr txBox="1">
            <a:spLocks noGrp="1"/>
          </p:cNvSpPr>
          <p:nvPr>
            <p:ph type="ftr" idx="11"/>
          </p:nvPr>
        </p:nvSpPr>
        <p:spPr>
          <a:xfrm>
            <a:off x="2271713" y="4767263"/>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4" name="Google Shape;844;p140"/>
          <p:cNvSpPr txBox="1">
            <a:spLocks noGrp="1"/>
          </p:cNvSpPr>
          <p:nvPr>
            <p:ph type="sldNum" idx="12"/>
          </p:nvPr>
        </p:nvSpPr>
        <p:spPr>
          <a:xfrm>
            <a:off x="4843463" y="4767263"/>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45"/>
        <p:cNvGrpSpPr/>
        <p:nvPr/>
      </p:nvGrpSpPr>
      <p:grpSpPr>
        <a:xfrm>
          <a:off x="0" y="0"/>
          <a:ext cx="0" cy="0"/>
          <a:chOff x="0" y="0"/>
          <a:chExt cx="0" cy="0"/>
        </a:xfrm>
      </p:grpSpPr>
      <p:sp>
        <p:nvSpPr>
          <p:cNvPr id="846" name="Google Shape;846;p141"/>
          <p:cNvSpPr txBox="1">
            <a:spLocks noGrp="1"/>
          </p:cNvSpPr>
          <p:nvPr>
            <p:ph type="title"/>
          </p:nvPr>
        </p:nvSpPr>
        <p:spPr>
          <a:xfrm>
            <a:off x="467916" y="1282305"/>
            <a:ext cx="5915025" cy="2139553"/>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4500"/>
              <a:buFont typeface="Calibri"/>
              <a:buNone/>
              <a:defRPr sz="337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7" name="Google Shape;847;p141"/>
          <p:cNvSpPr txBox="1">
            <a:spLocks noGrp="1"/>
          </p:cNvSpPr>
          <p:nvPr>
            <p:ph type="body" idx="1"/>
          </p:nvPr>
        </p:nvSpPr>
        <p:spPr>
          <a:xfrm>
            <a:off x="467916" y="3442098"/>
            <a:ext cx="5915025" cy="1125140"/>
          </a:xfrm>
          <a:prstGeom prst="rect">
            <a:avLst/>
          </a:prstGeom>
          <a:noFill/>
          <a:ln>
            <a:noFill/>
          </a:ln>
        </p:spPr>
        <p:txBody>
          <a:bodyPr spcFirstLastPara="1" wrap="square" lIns="91425" tIns="45700" rIns="91425" bIns="45700" anchor="t" anchorCtr="0"/>
          <a:lstStyle>
            <a:lvl1pPr marL="342900" lvl="0" indent="-171450" algn="l">
              <a:lnSpc>
                <a:spcPct val="90000"/>
              </a:lnSpc>
              <a:spcBef>
                <a:spcPts val="563"/>
              </a:spcBef>
              <a:spcAft>
                <a:spcPts val="0"/>
              </a:spcAft>
              <a:buClr>
                <a:srgbClr val="888888"/>
              </a:buClr>
              <a:buSzPts val="1800"/>
              <a:buNone/>
              <a:defRPr sz="1350">
                <a:solidFill>
                  <a:srgbClr val="888888"/>
                </a:solidFill>
              </a:defRPr>
            </a:lvl1pPr>
            <a:lvl2pPr marL="685800" lvl="1" indent="-171450" algn="l">
              <a:lnSpc>
                <a:spcPct val="90000"/>
              </a:lnSpc>
              <a:spcBef>
                <a:spcPts val="281"/>
              </a:spcBef>
              <a:spcAft>
                <a:spcPts val="0"/>
              </a:spcAft>
              <a:buClr>
                <a:srgbClr val="888888"/>
              </a:buClr>
              <a:buSzPts val="1500"/>
              <a:buNone/>
              <a:defRPr sz="1125">
                <a:solidFill>
                  <a:srgbClr val="888888"/>
                </a:solidFill>
              </a:defRPr>
            </a:lvl2pPr>
            <a:lvl3pPr marL="1028700" lvl="2" indent="-171450" algn="l">
              <a:lnSpc>
                <a:spcPct val="90000"/>
              </a:lnSpc>
              <a:spcBef>
                <a:spcPts val="281"/>
              </a:spcBef>
              <a:spcAft>
                <a:spcPts val="0"/>
              </a:spcAft>
              <a:buClr>
                <a:srgbClr val="888888"/>
              </a:buClr>
              <a:buSzPts val="1350"/>
              <a:buNone/>
              <a:defRPr sz="1013">
                <a:solidFill>
                  <a:srgbClr val="888888"/>
                </a:solidFill>
              </a:defRPr>
            </a:lvl3pPr>
            <a:lvl4pPr marL="1371600" lvl="3" indent="-171450" algn="l">
              <a:lnSpc>
                <a:spcPct val="90000"/>
              </a:lnSpc>
              <a:spcBef>
                <a:spcPts val="281"/>
              </a:spcBef>
              <a:spcAft>
                <a:spcPts val="0"/>
              </a:spcAft>
              <a:buClr>
                <a:srgbClr val="888888"/>
              </a:buClr>
              <a:buSzPts val="1200"/>
              <a:buNone/>
              <a:defRPr sz="900">
                <a:solidFill>
                  <a:srgbClr val="888888"/>
                </a:solidFill>
              </a:defRPr>
            </a:lvl4pPr>
            <a:lvl5pPr marL="1714500" lvl="4" indent="-171450" algn="l">
              <a:lnSpc>
                <a:spcPct val="90000"/>
              </a:lnSpc>
              <a:spcBef>
                <a:spcPts val="281"/>
              </a:spcBef>
              <a:spcAft>
                <a:spcPts val="0"/>
              </a:spcAft>
              <a:buClr>
                <a:srgbClr val="888888"/>
              </a:buClr>
              <a:buSzPts val="1200"/>
              <a:buNone/>
              <a:defRPr sz="900">
                <a:solidFill>
                  <a:srgbClr val="888888"/>
                </a:solidFill>
              </a:defRPr>
            </a:lvl5pPr>
            <a:lvl6pPr marL="2057400" lvl="5" indent="-171450" algn="l">
              <a:lnSpc>
                <a:spcPct val="90000"/>
              </a:lnSpc>
              <a:spcBef>
                <a:spcPts val="281"/>
              </a:spcBef>
              <a:spcAft>
                <a:spcPts val="0"/>
              </a:spcAft>
              <a:buClr>
                <a:srgbClr val="888888"/>
              </a:buClr>
              <a:buSzPts val="1200"/>
              <a:buNone/>
              <a:defRPr sz="900">
                <a:solidFill>
                  <a:srgbClr val="888888"/>
                </a:solidFill>
              </a:defRPr>
            </a:lvl6pPr>
            <a:lvl7pPr marL="2400300" lvl="6" indent="-171450" algn="l">
              <a:lnSpc>
                <a:spcPct val="90000"/>
              </a:lnSpc>
              <a:spcBef>
                <a:spcPts val="281"/>
              </a:spcBef>
              <a:spcAft>
                <a:spcPts val="0"/>
              </a:spcAft>
              <a:buClr>
                <a:srgbClr val="888888"/>
              </a:buClr>
              <a:buSzPts val="1200"/>
              <a:buNone/>
              <a:defRPr sz="900">
                <a:solidFill>
                  <a:srgbClr val="888888"/>
                </a:solidFill>
              </a:defRPr>
            </a:lvl7pPr>
            <a:lvl8pPr marL="2743200" lvl="7" indent="-171450" algn="l">
              <a:lnSpc>
                <a:spcPct val="90000"/>
              </a:lnSpc>
              <a:spcBef>
                <a:spcPts val="281"/>
              </a:spcBef>
              <a:spcAft>
                <a:spcPts val="0"/>
              </a:spcAft>
              <a:buClr>
                <a:srgbClr val="888888"/>
              </a:buClr>
              <a:buSzPts val="1200"/>
              <a:buNone/>
              <a:defRPr sz="900">
                <a:solidFill>
                  <a:srgbClr val="888888"/>
                </a:solidFill>
              </a:defRPr>
            </a:lvl8pPr>
            <a:lvl9pPr marL="3086100" lvl="8" indent="-171450" algn="l">
              <a:lnSpc>
                <a:spcPct val="90000"/>
              </a:lnSpc>
              <a:spcBef>
                <a:spcPts val="281"/>
              </a:spcBef>
              <a:spcAft>
                <a:spcPts val="0"/>
              </a:spcAft>
              <a:buClr>
                <a:srgbClr val="888888"/>
              </a:buClr>
              <a:buSzPts val="1200"/>
              <a:buNone/>
              <a:defRPr sz="900">
                <a:solidFill>
                  <a:srgbClr val="888888"/>
                </a:solidFill>
              </a:defRPr>
            </a:lvl9pPr>
          </a:lstStyle>
          <a:p>
            <a:endParaRPr/>
          </a:p>
        </p:txBody>
      </p:sp>
      <p:sp>
        <p:nvSpPr>
          <p:cNvPr id="848" name="Google Shape;848;p141"/>
          <p:cNvSpPr txBox="1">
            <a:spLocks noGrp="1"/>
          </p:cNvSpPr>
          <p:nvPr>
            <p:ph type="dt" idx="10"/>
          </p:nvPr>
        </p:nvSpPr>
        <p:spPr>
          <a:xfrm>
            <a:off x="471488" y="4767263"/>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9" name="Google Shape;849;p141"/>
          <p:cNvSpPr txBox="1">
            <a:spLocks noGrp="1"/>
          </p:cNvSpPr>
          <p:nvPr>
            <p:ph type="ftr" idx="11"/>
          </p:nvPr>
        </p:nvSpPr>
        <p:spPr>
          <a:xfrm>
            <a:off x="2271713" y="4767263"/>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0" name="Google Shape;850;p141"/>
          <p:cNvSpPr txBox="1">
            <a:spLocks noGrp="1"/>
          </p:cNvSpPr>
          <p:nvPr>
            <p:ph type="sldNum" idx="12"/>
          </p:nvPr>
        </p:nvSpPr>
        <p:spPr>
          <a:xfrm>
            <a:off x="4843463" y="4767263"/>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51"/>
        <p:cNvGrpSpPr/>
        <p:nvPr/>
      </p:nvGrpSpPr>
      <p:grpSpPr>
        <a:xfrm>
          <a:off x="0" y="0"/>
          <a:ext cx="0" cy="0"/>
          <a:chOff x="0" y="0"/>
          <a:chExt cx="0" cy="0"/>
        </a:xfrm>
      </p:grpSpPr>
      <p:sp>
        <p:nvSpPr>
          <p:cNvPr id="852" name="Google Shape;852;p142"/>
          <p:cNvSpPr txBox="1">
            <a:spLocks noGrp="1"/>
          </p:cNvSpPr>
          <p:nvPr>
            <p:ph type="title"/>
          </p:nvPr>
        </p:nvSpPr>
        <p:spPr>
          <a:xfrm>
            <a:off x="471488" y="273845"/>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3" name="Google Shape;853;p142"/>
          <p:cNvSpPr txBox="1">
            <a:spLocks noGrp="1"/>
          </p:cNvSpPr>
          <p:nvPr>
            <p:ph type="body" idx="1"/>
          </p:nvPr>
        </p:nvSpPr>
        <p:spPr>
          <a:xfrm>
            <a:off x="471488" y="1369219"/>
            <a:ext cx="2914650" cy="326350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854" name="Google Shape;854;p142"/>
          <p:cNvSpPr txBox="1">
            <a:spLocks noGrp="1"/>
          </p:cNvSpPr>
          <p:nvPr>
            <p:ph type="body" idx="2"/>
          </p:nvPr>
        </p:nvSpPr>
        <p:spPr>
          <a:xfrm>
            <a:off x="3471863" y="1369219"/>
            <a:ext cx="2914650" cy="326350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855" name="Google Shape;855;p142"/>
          <p:cNvSpPr txBox="1">
            <a:spLocks noGrp="1"/>
          </p:cNvSpPr>
          <p:nvPr>
            <p:ph type="dt" idx="10"/>
          </p:nvPr>
        </p:nvSpPr>
        <p:spPr>
          <a:xfrm>
            <a:off x="471488" y="4767263"/>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6" name="Google Shape;856;p142"/>
          <p:cNvSpPr txBox="1">
            <a:spLocks noGrp="1"/>
          </p:cNvSpPr>
          <p:nvPr>
            <p:ph type="ftr" idx="11"/>
          </p:nvPr>
        </p:nvSpPr>
        <p:spPr>
          <a:xfrm>
            <a:off x="2271713" y="4767263"/>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7" name="Google Shape;857;p142"/>
          <p:cNvSpPr txBox="1">
            <a:spLocks noGrp="1"/>
          </p:cNvSpPr>
          <p:nvPr>
            <p:ph type="sldNum" idx="12"/>
          </p:nvPr>
        </p:nvSpPr>
        <p:spPr>
          <a:xfrm>
            <a:off x="4843463" y="4767263"/>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1"/>
        <p:cNvGrpSpPr/>
        <p:nvPr/>
      </p:nvGrpSpPr>
      <p:grpSpPr>
        <a:xfrm>
          <a:off x="0" y="0"/>
          <a:ext cx="0" cy="0"/>
          <a:chOff x="0" y="0"/>
          <a:chExt cx="0" cy="0"/>
        </a:xfrm>
      </p:grpSpPr>
      <p:sp>
        <p:nvSpPr>
          <p:cNvPr id="132" name="Google Shape;132;p26"/>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26"/>
          <p:cNvSpPr txBox="1">
            <a:spLocks noGrp="1"/>
          </p:cNvSpPr>
          <p:nvPr>
            <p:ph type="body" idx="1"/>
          </p:nvPr>
        </p:nvSpPr>
        <p:spPr>
          <a:xfrm>
            <a:off x="471488" y="1369219"/>
            <a:ext cx="5915025" cy="326350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134" name="Google Shape;134;p26"/>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26"/>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26"/>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58"/>
        <p:cNvGrpSpPr/>
        <p:nvPr/>
      </p:nvGrpSpPr>
      <p:grpSpPr>
        <a:xfrm>
          <a:off x="0" y="0"/>
          <a:ext cx="0" cy="0"/>
          <a:chOff x="0" y="0"/>
          <a:chExt cx="0" cy="0"/>
        </a:xfrm>
      </p:grpSpPr>
      <p:sp>
        <p:nvSpPr>
          <p:cNvPr id="859" name="Google Shape;859;p143"/>
          <p:cNvSpPr txBox="1">
            <a:spLocks noGrp="1"/>
          </p:cNvSpPr>
          <p:nvPr>
            <p:ph type="title"/>
          </p:nvPr>
        </p:nvSpPr>
        <p:spPr>
          <a:xfrm>
            <a:off x="472381" y="273845"/>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0" name="Google Shape;860;p143"/>
          <p:cNvSpPr txBox="1">
            <a:spLocks noGrp="1"/>
          </p:cNvSpPr>
          <p:nvPr>
            <p:ph type="body" idx="1"/>
          </p:nvPr>
        </p:nvSpPr>
        <p:spPr>
          <a:xfrm>
            <a:off x="472381" y="1260872"/>
            <a:ext cx="2901255" cy="617934"/>
          </a:xfrm>
          <a:prstGeom prst="rect">
            <a:avLst/>
          </a:prstGeom>
          <a:noFill/>
          <a:ln>
            <a:noFill/>
          </a:ln>
        </p:spPr>
        <p:txBody>
          <a:bodyPr spcFirstLastPara="1" wrap="square" lIns="91425" tIns="45700" rIns="91425" bIns="45700" anchor="b" anchorCtr="0"/>
          <a:lstStyle>
            <a:lvl1pPr marL="342900" lvl="0" indent="-171450" algn="l">
              <a:lnSpc>
                <a:spcPct val="90000"/>
              </a:lnSpc>
              <a:spcBef>
                <a:spcPts val="563"/>
              </a:spcBef>
              <a:spcAft>
                <a:spcPts val="0"/>
              </a:spcAft>
              <a:buClr>
                <a:schemeClr val="dk1"/>
              </a:buClr>
              <a:buSzPts val="1800"/>
              <a:buNone/>
              <a:defRPr sz="1350" b="1"/>
            </a:lvl1pPr>
            <a:lvl2pPr marL="685800" lvl="1" indent="-171450" algn="l">
              <a:lnSpc>
                <a:spcPct val="90000"/>
              </a:lnSpc>
              <a:spcBef>
                <a:spcPts val="281"/>
              </a:spcBef>
              <a:spcAft>
                <a:spcPts val="0"/>
              </a:spcAft>
              <a:buClr>
                <a:schemeClr val="dk1"/>
              </a:buClr>
              <a:buSzPts val="1500"/>
              <a:buNone/>
              <a:defRPr sz="1125" b="1"/>
            </a:lvl2pPr>
            <a:lvl3pPr marL="1028700" lvl="2" indent="-171450" algn="l">
              <a:lnSpc>
                <a:spcPct val="90000"/>
              </a:lnSpc>
              <a:spcBef>
                <a:spcPts val="281"/>
              </a:spcBef>
              <a:spcAft>
                <a:spcPts val="0"/>
              </a:spcAft>
              <a:buClr>
                <a:schemeClr val="dk1"/>
              </a:buClr>
              <a:buSzPts val="1350"/>
              <a:buNone/>
              <a:defRPr sz="1013" b="1"/>
            </a:lvl3pPr>
            <a:lvl4pPr marL="1371600" lvl="3" indent="-171450" algn="l">
              <a:lnSpc>
                <a:spcPct val="90000"/>
              </a:lnSpc>
              <a:spcBef>
                <a:spcPts val="281"/>
              </a:spcBef>
              <a:spcAft>
                <a:spcPts val="0"/>
              </a:spcAft>
              <a:buClr>
                <a:schemeClr val="dk1"/>
              </a:buClr>
              <a:buSzPts val="1200"/>
              <a:buNone/>
              <a:defRPr sz="900" b="1"/>
            </a:lvl4pPr>
            <a:lvl5pPr marL="1714500" lvl="4" indent="-171450" algn="l">
              <a:lnSpc>
                <a:spcPct val="90000"/>
              </a:lnSpc>
              <a:spcBef>
                <a:spcPts val="281"/>
              </a:spcBef>
              <a:spcAft>
                <a:spcPts val="0"/>
              </a:spcAft>
              <a:buClr>
                <a:schemeClr val="dk1"/>
              </a:buClr>
              <a:buSzPts val="1200"/>
              <a:buNone/>
              <a:defRPr sz="900" b="1"/>
            </a:lvl5pPr>
            <a:lvl6pPr marL="2057400" lvl="5" indent="-171450" algn="l">
              <a:lnSpc>
                <a:spcPct val="90000"/>
              </a:lnSpc>
              <a:spcBef>
                <a:spcPts val="281"/>
              </a:spcBef>
              <a:spcAft>
                <a:spcPts val="0"/>
              </a:spcAft>
              <a:buClr>
                <a:schemeClr val="dk1"/>
              </a:buClr>
              <a:buSzPts val="1200"/>
              <a:buNone/>
              <a:defRPr sz="900" b="1"/>
            </a:lvl6pPr>
            <a:lvl7pPr marL="2400300" lvl="6" indent="-171450" algn="l">
              <a:lnSpc>
                <a:spcPct val="90000"/>
              </a:lnSpc>
              <a:spcBef>
                <a:spcPts val="281"/>
              </a:spcBef>
              <a:spcAft>
                <a:spcPts val="0"/>
              </a:spcAft>
              <a:buClr>
                <a:schemeClr val="dk1"/>
              </a:buClr>
              <a:buSzPts val="1200"/>
              <a:buNone/>
              <a:defRPr sz="900" b="1"/>
            </a:lvl7pPr>
            <a:lvl8pPr marL="2743200" lvl="7" indent="-171450" algn="l">
              <a:lnSpc>
                <a:spcPct val="90000"/>
              </a:lnSpc>
              <a:spcBef>
                <a:spcPts val="281"/>
              </a:spcBef>
              <a:spcAft>
                <a:spcPts val="0"/>
              </a:spcAft>
              <a:buClr>
                <a:schemeClr val="dk1"/>
              </a:buClr>
              <a:buSzPts val="1200"/>
              <a:buNone/>
              <a:defRPr sz="900" b="1"/>
            </a:lvl8pPr>
            <a:lvl9pPr marL="3086100" lvl="8" indent="-171450" algn="l">
              <a:lnSpc>
                <a:spcPct val="90000"/>
              </a:lnSpc>
              <a:spcBef>
                <a:spcPts val="281"/>
              </a:spcBef>
              <a:spcAft>
                <a:spcPts val="0"/>
              </a:spcAft>
              <a:buClr>
                <a:schemeClr val="dk1"/>
              </a:buClr>
              <a:buSzPts val="1200"/>
              <a:buNone/>
              <a:defRPr sz="900" b="1"/>
            </a:lvl9pPr>
          </a:lstStyle>
          <a:p>
            <a:endParaRPr/>
          </a:p>
        </p:txBody>
      </p:sp>
      <p:sp>
        <p:nvSpPr>
          <p:cNvPr id="861" name="Google Shape;861;p143"/>
          <p:cNvSpPr txBox="1">
            <a:spLocks noGrp="1"/>
          </p:cNvSpPr>
          <p:nvPr>
            <p:ph type="body" idx="2"/>
          </p:nvPr>
        </p:nvSpPr>
        <p:spPr>
          <a:xfrm>
            <a:off x="472381" y="1878807"/>
            <a:ext cx="2901255" cy="2763441"/>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862" name="Google Shape;862;p143"/>
          <p:cNvSpPr txBox="1">
            <a:spLocks noGrp="1"/>
          </p:cNvSpPr>
          <p:nvPr>
            <p:ph type="body" idx="3"/>
          </p:nvPr>
        </p:nvSpPr>
        <p:spPr>
          <a:xfrm>
            <a:off x="3471863" y="1260872"/>
            <a:ext cx="2915543" cy="617934"/>
          </a:xfrm>
          <a:prstGeom prst="rect">
            <a:avLst/>
          </a:prstGeom>
          <a:noFill/>
          <a:ln>
            <a:noFill/>
          </a:ln>
        </p:spPr>
        <p:txBody>
          <a:bodyPr spcFirstLastPara="1" wrap="square" lIns="91425" tIns="45700" rIns="91425" bIns="45700" anchor="b" anchorCtr="0"/>
          <a:lstStyle>
            <a:lvl1pPr marL="342900" lvl="0" indent="-171450" algn="l">
              <a:lnSpc>
                <a:spcPct val="90000"/>
              </a:lnSpc>
              <a:spcBef>
                <a:spcPts val="563"/>
              </a:spcBef>
              <a:spcAft>
                <a:spcPts val="0"/>
              </a:spcAft>
              <a:buClr>
                <a:schemeClr val="dk1"/>
              </a:buClr>
              <a:buSzPts val="1800"/>
              <a:buNone/>
              <a:defRPr sz="1350" b="1"/>
            </a:lvl1pPr>
            <a:lvl2pPr marL="685800" lvl="1" indent="-171450" algn="l">
              <a:lnSpc>
                <a:spcPct val="90000"/>
              </a:lnSpc>
              <a:spcBef>
                <a:spcPts val="281"/>
              </a:spcBef>
              <a:spcAft>
                <a:spcPts val="0"/>
              </a:spcAft>
              <a:buClr>
                <a:schemeClr val="dk1"/>
              </a:buClr>
              <a:buSzPts val="1500"/>
              <a:buNone/>
              <a:defRPr sz="1125" b="1"/>
            </a:lvl2pPr>
            <a:lvl3pPr marL="1028700" lvl="2" indent="-171450" algn="l">
              <a:lnSpc>
                <a:spcPct val="90000"/>
              </a:lnSpc>
              <a:spcBef>
                <a:spcPts val="281"/>
              </a:spcBef>
              <a:spcAft>
                <a:spcPts val="0"/>
              </a:spcAft>
              <a:buClr>
                <a:schemeClr val="dk1"/>
              </a:buClr>
              <a:buSzPts val="1350"/>
              <a:buNone/>
              <a:defRPr sz="1013" b="1"/>
            </a:lvl3pPr>
            <a:lvl4pPr marL="1371600" lvl="3" indent="-171450" algn="l">
              <a:lnSpc>
                <a:spcPct val="90000"/>
              </a:lnSpc>
              <a:spcBef>
                <a:spcPts val="281"/>
              </a:spcBef>
              <a:spcAft>
                <a:spcPts val="0"/>
              </a:spcAft>
              <a:buClr>
                <a:schemeClr val="dk1"/>
              </a:buClr>
              <a:buSzPts val="1200"/>
              <a:buNone/>
              <a:defRPr sz="900" b="1"/>
            </a:lvl4pPr>
            <a:lvl5pPr marL="1714500" lvl="4" indent="-171450" algn="l">
              <a:lnSpc>
                <a:spcPct val="90000"/>
              </a:lnSpc>
              <a:spcBef>
                <a:spcPts val="281"/>
              </a:spcBef>
              <a:spcAft>
                <a:spcPts val="0"/>
              </a:spcAft>
              <a:buClr>
                <a:schemeClr val="dk1"/>
              </a:buClr>
              <a:buSzPts val="1200"/>
              <a:buNone/>
              <a:defRPr sz="900" b="1"/>
            </a:lvl5pPr>
            <a:lvl6pPr marL="2057400" lvl="5" indent="-171450" algn="l">
              <a:lnSpc>
                <a:spcPct val="90000"/>
              </a:lnSpc>
              <a:spcBef>
                <a:spcPts val="281"/>
              </a:spcBef>
              <a:spcAft>
                <a:spcPts val="0"/>
              </a:spcAft>
              <a:buClr>
                <a:schemeClr val="dk1"/>
              </a:buClr>
              <a:buSzPts val="1200"/>
              <a:buNone/>
              <a:defRPr sz="900" b="1"/>
            </a:lvl6pPr>
            <a:lvl7pPr marL="2400300" lvl="6" indent="-171450" algn="l">
              <a:lnSpc>
                <a:spcPct val="90000"/>
              </a:lnSpc>
              <a:spcBef>
                <a:spcPts val="281"/>
              </a:spcBef>
              <a:spcAft>
                <a:spcPts val="0"/>
              </a:spcAft>
              <a:buClr>
                <a:schemeClr val="dk1"/>
              </a:buClr>
              <a:buSzPts val="1200"/>
              <a:buNone/>
              <a:defRPr sz="900" b="1"/>
            </a:lvl7pPr>
            <a:lvl8pPr marL="2743200" lvl="7" indent="-171450" algn="l">
              <a:lnSpc>
                <a:spcPct val="90000"/>
              </a:lnSpc>
              <a:spcBef>
                <a:spcPts val="281"/>
              </a:spcBef>
              <a:spcAft>
                <a:spcPts val="0"/>
              </a:spcAft>
              <a:buClr>
                <a:schemeClr val="dk1"/>
              </a:buClr>
              <a:buSzPts val="1200"/>
              <a:buNone/>
              <a:defRPr sz="900" b="1"/>
            </a:lvl8pPr>
            <a:lvl9pPr marL="3086100" lvl="8" indent="-171450" algn="l">
              <a:lnSpc>
                <a:spcPct val="90000"/>
              </a:lnSpc>
              <a:spcBef>
                <a:spcPts val="281"/>
              </a:spcBef>
              <a:spcAft>
                <a:spcPts val="0"/>
              </a:spcAft>
              <a:buClr>
                <a:schemeClr val="dk1"/>
              </a:buClr>
              <a:buSzPts val="1200"/>
              <a:buNone/>
              <a:defRPr sz="900" b="1"/>
            </a:lvl9pPr>
          </a:lstStyle>
          <a:p>
            <a:endParaRPr/>
          </a:p>
        </p:txBody>
      </p:sp>
      <p:sp>
        <p:nvSpPr>
          <p:cNvPr id="863" name="Google Shape;863;p143"/>
          <p:cNvSpPr txBox="1">
            <a:spLocks noGrp="1"/>
          </p:cNvSpPr>
          <p:nvPr>
            <p:ph type="body" idx="4"/>
          </p:nvPr>
        </p:nvSpPr>
        <p:spPr>
          <a:xfrm>
            <a:off x="3471863" y="1878807"/>
            <a:ext cx="2915543" cy="2763441"/>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864" name="Google Shape;864;p143"/>
          <p:cNvSpPr txBox="1">
            <a:spLocks noGrp="1"/>
          </p:cNvSpPr>
          <p:nvPr>
            <p:ph type="dt" idx="10"/>
          </p:nvPr>
        </p:nvSpPr>
        <p:spPr>
          <a:xfrm>
            <a:off x="471488" y="4767263"/>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5" name="Google Shape;865;p143"/>
          <p:cNvSpPr txBox="1">
            <a:spLocks noGrp="1"/>
          </p:cNvSpPr>
          <p:nvPr>
            <p:ph type="ftr" idx="11"/>
          </p:nvPr>
        </p:nvSpPr>
        <p:spPr>
          <a:xfrm>
            <a:off x="2271713" y="4767263"/>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6" name="Google Shape;866;p143"/>
          <p:cNvSpPr txBox="1">
            <a:spLocks noGrp="1"/>
          </p:cNvSpPr>
          <p:nvPr>
            <p:ph type="sldNum" idx="12"/>
          </p:nvPr>
        </p:nvSpPr>
        <p:spPr>
          <a:xfrm>
            <a:off x="4843463" y="4767263"/>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67"/>
        <p:cNvGrpSpPr/>
        <p:nvPr/>
      </p:nvGrpSpPr>
      <p:grpSpPr>
        <a:xfrm>
          <a:off x="0" y="0"/>
          <a:ext cx="0" cy="0"/>
          <a:chOff x="0" y="0"/>
          <a:chExt cx="0" cy="0"/>
        </a:xfrm>
      </p:grpSpPr>
      <p:sp>
        <p:nvSpPr>
          <p:cNvPr id="868" name="Google Shape;868;p144"/>
          <p:cNvSpPr txBox="1">
            <a:spLocks noGrp="1"/>
          </p:cNvSpPr>
          <p:nvPr>
            <p:ph type="title"/>
          </p:nvPr>
        </p:nvSpPr>
        <p:spPr>
          <a:xfrm>
            <a:off x="471488" y="273845"/>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9" name="Google Shape;869;p144"/>
          <p:cNvSpPr txBox="1">
            <a:spLocks noGrp="1"/>
          </p:cNvSpPr>
          <p:nvPr>
            <p:ph type="dt" idx="10"/>
          </p:nvPr>
        </p:nvSpPr>
        <p:spPr>
          <a:xfrm>
            <a:off x="471488" y="4767263"/>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0" name="Google Shape;870;p144"/>
          <p:cNvSpPr txBox="1">
            <a:spLocks noGrp="1"/>
          </p:cNvSpPr>
          <p:nvPr>
            <p:ph type="ftr" idx="11"/>
          </p:nvPr>
        </p:nvSpPr>
        <p:spPr>
          <a:xfrm>
            <a:off x="2271713" y="4767263"/>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1" name="Google Shape;871;p144"/>
          <p:cNvSpPr txBox="1">
            <a:spLocks noGrp="1"/>
          </p:cNvSpPr>
          <p:nvPr>
            <p:ph type="sldNum" idx="12"/>
          </p:nvPr>
        </p:nvSpPr>
        <p:spPr>
          <a:xfrm>
            <a:off x="4843463" y="4767263"/>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2"/>
        <p:cNvGrpSpPr/>
        <p:nvPr/>
      </p:nvGrpSpPr>
      <p:grpSpPr>
        <a:xfrm>
          <a:off x="0" y="0"/>
          <a:ext cx="0" cy="0"/>
          <a:chOff x="0" y="0"/>
          <a:chExt cx="0" cy="0"/>
        </a:xfrm>
      </p:grpSpPr>
      <p:sp>
        <p:nvSpPr>
          <p:cNvPr id="873" name="Google Shape;873;p145"/>
          <p:cNvSpPr txBox="1">
            <a:spLocks noGrp="1"/>
          </p:cNvSpPr>
          <p:nvPr>
            <p:ph type="dt" idx="10"/>
          </p:nvPr>
        </p:nvSpPr>
        <p:spPr>
          <a:xfrm>
            <a:off x="471488" y="4767263"/>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4" name="Google Shape;874;p145"/>
          <p:cNvSpPr txBox="1">
            <a:spLocks noGrp="1"/>
          </p:cNvSpPr>
          <p:nvPr>
            <p:ph type="ftr" idx="11"/>
          </p:nvPr>
        </p:nvSpPr>
        <p:spPr>
          <a:xfrm>
            <a:off x="2271713" y="4767263"/>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5" name="Google Shape;875;p145"/>
          <p:cNvSpPr txBox="1">
            <a:spLocks noGrp="1"/>
          </p:cNvSpPr>
          <p:nvPr>
            <p:ph type="sldNum" idx="12"/>
          </p:nvPr>
        </p:nvSpPr>
        <p:spPr>
          <a:xfrm>
            <a:off x="4843463" y="4767263"/>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76"/>
        <p:cNvGrpSpPr/>
        <p:nvPr/>
      </p:nvGrpSpPr>
      <p:grpSpPr>
        <a:xfrm>
          <a:off x="0" y="0"/>
          <a:ext cx="0" cy="0"/>
          <a:chOff x="0" y="0"/>
          <a:chExt cx="0" cy="0"/>
        </a:xfrm>
      </p:grpSpPr>
      <p:sp>
        <p:nvSpPr>
          <p:cNvPr id="877" name="Google Shape;877;p146"/>
          <p:cNvSpPr txBox="1">
            <a:spLocks noGrp="1"/>
          </p:cNvSpPr>
          <p:nvPr>
            <p:ph type="title"/>
          </p:nvPr>
        </p:nvSpPr>
        <p:spPr>
          <a:xfrm>
            <a:off x="472381" y="342900"/>
            <a:ext cx="2211884" cy="120015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2400"/>
              <a:buFont typeface="Calibri"/>
              <a:buNone/>
              <a:defRPr sz="1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8" name="Google Shape;878;p146"/>
          <p:cNvSpPr txBox="1">
            <a:spLocks noGrp="1"/>
          </p:cNvSpPr>
          <p:nvPr>
            <p:ph type="body" idx="1"/>
          </p:nvPr>
        </p:nvSpPr>
        <p:spPr>
          <a:xfrm>
            <a:off x="2915543" y="740570"/>
            <a:ext cx="3471863" cy="3655219"/>
          </a:xfrm>
          <a:prstGeom prst="rect">
            <a:avLst/>
          </a:prstGeom>
          <a:noFill/>
          <a:ln>
            <a:noFill/>
          </a:ln>
        </p:spPr>
        <p:txBody>
          <a:bodyPr spcFirstLastPara="1" wrap="square" lIns="91425" tIns="45700" rIns="91425" bIns="45700" anchor="t" anchorCtr="0"/>
          <a:lstStyle>
            <a:lvl1pPr marL="342900" lvl="0" indent="-285750" algn="l">
              <a:lnSpc>
                <a:spcPct val="90000"/>
              </a:lnSpc>
              <a:spcBef>
                <a:spcPts val="563"/>
              </a:spcBef>
              <a:spcAft>
                <a:spcPts val="0"/>
              </a:spcAft>
              <a:buClr>
                <a:schemeClr val="dk1"/>
              </a:buClr>
              <a:buSzPts val="2400"/>
              <a:buChar char="•"/>
              <a:defRPr sz="1800"/>
            </a:lvl1pPr>
            <a:lvl2pPr marL="685800" lvl="1" indent="-271463" algn="l">
              <a:lnSpc>
                <a:spcPct val="90000"/>
              </a:lnSpc>
              <a:spcBef>
                <a:spcPts val="281"/>
              </a:spcBef>
              <a:spcAft>
                <a:spcPts val="0"/>
              </a:spcAft>
              <a:buClr>
                <a:schemeClr val="dk1"/>
              </a:buClr>
              <a:buSzPts val="2100"/>
              <a:buChar char="•"/>
              <a:defRPr sz="1575"/>
            </a:lvl2pPr>
            <a:lvl3pPr marL="1028700" lvl="2" indent="-257175" algn="l">
              <a:lnSpc>
                <a:spcPct val="90000"/>
              </a:lnSpc>
              <a:spcBef>
                <a:spcPts val="281"/>
              </a:spcBef>
              <a:spcAft>
                <a:spcPts val="0"/>
              </a:spcAft>
              <a:buClr>
                <a:schemeClr val="dk1"/>
              </a:buClr>
              <a:buSzPts val="1800"/>
              <a:buChar char="•"/>
              <a:defRPr sz="1350"/>
            </a:lvl3pPr>
            <a:lvl4pPr marL="1371600" lvl="3" indent="-242888" algn="l">
              <a:lnSpc>
                <a:spcPct val="90000"/>
              </a:lnSpc>
              <a:spcBef>
                <a:spcPts val="281"/>
              </a:spcBef>
              <a:spcAft>
                <a:spcPts val="0"/>
              </a:spcAft>
              <a:buClr>
                <a:schemeClr val="dk1"/>
              </a:buClr>
              <a:buSzPts val="1500"/>
              <a:buChar char="•"/>
              <a:defRPr sz="1125"/>
            </a:lvl4pPr>
            <a:lvl5pPr marL="1714500" lvl="4" indent="-242888" algn="l">
              <a:lnSpc>
                <a:spcPct val="90000"/>
              </a:lnSpc>
              <a:spcBef>
                <a:spcPts val="281"/>
              </a:spcBef>
              <a:spcAft>
                <a:spcPts val="0"/>
              </a:spcAft>
              <a:buClr>
                <a:schemeClr val="dk1"/>
              </a:buClr>
              <a:buSzPts val="1500"/>
              <a:buChar char="•"/>
              <a:defRPr sz="1125"/>
            </a:lvl5pPr>
            <a:lvl6pPr marL="2057400" lvl="5" indent="-242888" algn="l">
              <a:lnSpc>
                <a:spcPct val="90000"/>
              </a:lnSpc>
              <a:spcBef>
                <a:spcPts val="281"/>
              </a:spcBef>
              <a:spcAft>
                <a:spcPts val="0"/>
              </a:spcAft>
              <a:buClr>
                <a:schemeClr val="dk1"/>
              </a:buClr>
              <a:buSzPts val="1500"/>
              <a:buChar char="•"/>
              <a:defRPr sz="1125"/>
            </a:lvl6pPr>
            <a:lvl7pPr marL="2400300" lvl="6" indent="-242888" algn="l">
              <a:lnSpc>
                <a:spcPct val="90000"/>
              </a:lnSpc>
              <a:spcBef>
                <a:spcPts val="281"/>
              </a:spcBef>
              <a:spcAft>
                <a:spcPts val="0"/>
              </a:spcAft>
              <a:buClr>
                <a:schemeClr val="dk1"/>
              </a:buClr>
              <a:buSzPts val="1500"/>
              <a:buChar char="•"/>
              <a:defRPr sz="1125"/>
            </a:lvl7pPr>
            <a:lvl8pPr marL="2743200" lvl="7" indent="-242888" algn="l">
              <a:lnSpc>
                <a:spcPct val="90000"/>
              </a:lnSpc>
              <a:spcBef>
                <a:spcPts val="281"/>
              </a:spcBef>
              <a:spcAft>
                <a:spcPts val="0"/>
              </a:spcAft>
              <a:buClr>
                <a:schemeClr val="dk1"/>
              </a:buClr>
              <a:buSzPts val="1500"/>
              <a:buChar char="•"/>
              <a:defRPr sz="1125"/>
            </a:lvl8pPr>
            <a:lvl9pPr marL="3086100" lvl="8" indent="-242888" algn="l">
              <a:lnSpc>
                <a:spcPct val="90000"/>
              </a:lnSpc>
              <a:spcBef>
                <a:spcPts val="281"/>
              </a:spcBef>
              <a:spcAft>
                <a:spcPts val="0"/>
              </a:spcAft>
              <a:buClr>
                <a:schemeClr val="dk1"/>
              </a:buClr>
              <a:buSzPts val="1500"/>
              <a:buChar char="•"/>
              <a:defRPr sz="1125"/>
            </a:lvl9pPr>
          </a:lstStyle>
          <a:p>
            <a:endParaRPr/>
          </a:p>
        </p:txBody>
      </p:sp>
      <p:sp>
        <p:nvSpPr>
          <p:cNvPr id="879" name="Google Shape;879;p146"/>
          <p:cNvSpPr txBox="1">
            <a:spLocks noGrp="1"/>
          </p:cNvSpPr>
          <p:nvPr>
            <p:ph type="body" idx="2"/>
          </p:nvPr>
        </p:nvSpPr>
        <p:spPr>
          <a:xfrm>
            <a:off x="472381" y="1543051"/>
            <a:ext cx="2211884" cy="2858691"/>
          </a:xfrm>
          <a:prstGeom prst="rect">
            <a:avLst/>
          </a:prstGeom>
          <a:noFill/>
          <a:ln>
            <a:noFill/>
          </a:ln>
        </p:spPr>
        <p:txBody>
          <a:bodyPr spcFirstLastPara="1" wrap="square" lIns="91425" tIns="45700" rIns="91425" bIns="45700" anchor="t" anchorCtr="0"/>
          <a:lstStyle>
            <a:lvl1pPr marL="342900" lvl="0" indent="-171450" algn="l">
              <a:lnSpc>
                <a:spcPct val="90000"/>
              </a:lnSpc>
              <a:spcBef>
                <a:spcPts val="563"/>
              </a:spcBef>
              <a:spcAft>
                <a:spcPts val="0"/>
              </a:spcAft>
              <a:buClr>
                <a:schemeClr val="dk1"/>
              </a:buClr>
              <a:buSzPts val="1200"/>
              <a:buNone/>
              <a:defRPr sz="900"/>
            </a:lvl1pPr>
            <a:lvl2pPr marL="685800" lvl="1" indent="-171450" algn="l">
              <a:lnSpc>
                <a:spcPct val="90000"/>
              </a:lnSpc>
              <a:spcBef>
                <a:spcPts val="281"/>
              </a:spcBef>
              <a:spcAft>
                <a:spcPts val="0"/>
              </a:spcAft>
              <a:buClr>
                <a:schemeClr val="dk1"/>
              </a:buClr>
              <a:buSzPts val="1050"/>
              <a:buNone/>
              <a:defRPr sz="788"/>
            </a:lvl2pPr>
            <a:lvl3pPr marL="1028700" lvl="2" indent="-171450" algn="l">
              <a:lnSpc>
                <a:spcPct val="90000"/>
              </a:lnSpc>
              <a:spcBef>
                <a:spcPts val="281"/>
              </a:spcBef>
              <a:spcAft>
                <a:spcPts val="0"/>
              </a:spcAft>
              <a:buClr>
                <a:schemeClr val="dk1"/>
              </a:buClr>
              <a:buSzPts val="900"/>
              <a:buNone/>
              <a:defRPr sz="675"/>
            </a:lvl3pPr>
            <a:lvl4pPr marL="1371600" lvl="3" indent="-171450" algn="l">
              <a:lnSpc>
                <a:spcPct val="90000"/>
              </a:lnSpc>
              <a:spcBef>
                <a:spcPts val="281"/>
              </a:spcBef>
              <a:spcAft>
                <a:spcPts val="0"/>
              </a:spcAft>
              <a:buClr>
                <a:schemeClr val="dk1"/>
              </a:buClr>
              <a:buSzPts val="750"/>
              <a:buNone/>
              <a:defRPr sz="563"/>
            </a:lvl4pPr>
            <a:lvl5pPr marL="1714500" lvl="4" indent="-171450" algn="l">
              <a:lnSpc>
                <a:spcPct val="90000"/>
              </a:lnSpc>
              <a:spcBef>
                <a:spcPts val="281"/>
              </a:spcBef>
              <a:spcAft>
                <a:spcPts val="0"/>
              </a:spcAft>
              <a:buClr>
                <a:schemeClr val="dk1"/>
              </a:buClr>
              <a:buSzPts val="750"/>
              <a:buNone/>
              <a:defRPr sz="563"/>
            </a:lvl5pPr>
            <a:lvl6pPr marL="2057400" lvl="5" indent="-171450" algn="l">
              <a:lnSpc>
                <a:spcPct val="90000"/>
              </a:lnSpc>
              <a:spcBef>
                <a:spcPts val="281"/>
              </a:spcBef>
              <a:spcAft>
                <a:spcPts val="0"/>
              </a:spcAft>
              <a:buClr>
                <a:schemeClr val="dk1"/>
              </a:buClr>
              <a:buSzPts val="750"/>
              <a:buNone/>
              <a:defRPr sz="563"/>
            </a:lvl6pPr>
            <a:lvl7pPr marL="2400300" lvl="6" indent="-171450" algn="l">
              <a:lnSpc>
                <a:spcPct val="90000"/>
              </a:lnSpc>
              <a:spcBef>
                <a:spcPts val="281"/>
              </a:spcBef>
              <a:spcAft>
                <a:spcPts val="0"/>
              </a:spcAft>
              <a:buClr>
                <a:schemeClr val="dk1"/>
              </a:buClr>
              <a:buSzPts val="750"/>
              <a:buNone/>
              <a:defRPr sz="563"/>
            </a:lvl7pPr>
            <a:lvl8pPr marL="2743200" lvl="7" indent="-171450" algn="l">
              <a:lnSpc>
                <a:spcPct val="90000"/>
              </a:lnSpc>
              <a:spcBef>
                <a:spcPts val="281"/>
              </a:spcBef>
              <a:spcAft>
                <a:spcPts val="0"/>
              </a:spcAft>
              <a:buClr>
                <a:schemeClr val="dk1"/>
              </a:buClr>
              <a:buSzPts val="750"/>
              <a:buNone/>
              <a:defRPr sz="563"/>
            </a:lvl8pPr>
            <a:lvl9pPr marL="3086100" lvl="8" indent="-171450" algn="l">
              <a:lnSpc>
                <a:spcPct val="90000"/>
              </a:lnSpc>
              <a:spcBef>
                <a:spcPts val="281"/>
              </a:spcBef>
              <a:spcAft>
                <a:spcPts val="0"/>
              </a:spcAft>
              <a:buClr>
                <a:schemeClr val="dk1"/>
              </a:buClr>
              <a:buSzPts val="750"/>
              <a:buNone/>
              <a:defRPr sz="563"/>
            </a:lvl9pPr>
          </a:lstStyle>
          <a:p>
            <a:endParaRPr/>
          </a:p>
        </p:txBody>
      </p:sp>
      <p:sp>
        <p:nvSpPr>
          <p:cNvPr id="880" name="Google Shape;880;p146"/>
          <p:cNvSpPr txBox="1">
            <a:spLocks noGrp="1"/>
          </p:cNvSpPr>
          <p:nvPr>
            <p:ph type="dt" idx="10"/>
          </p:nvPr>
        </p:nvSpPr>
        <p:spPr>
          <a:xfrm>
            <a:off x="471488" y="4767263"/>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1" name="Google Shape;881;p146"/>
          <p:cNvSpPr txBox="1">
            <a:spLocks noGrp="1"/>
          </p:cNvSpPr>
          <p:nvPr>
            <p:ph type="ftr" idx="11"/>
          </p:nvPr>
        </p:nvSpPr>
        <p:spPr>
          <a:xfrm>
            <a:off x="2271713" y="4767263"/>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2" name="Google Shape;882;p146"/>
          <p:cNvSpPr txBox="1">
            <a:spLocks noGrp="1"/>
          </p:cNvSpPr>
          <p:nvPr>
            <p:ph type="sldNum" idx="12"/>
          </p:nvPr>
        </p:nvSpPr>
        <p:spPr>
          <a:xfrm>
            <a:off x="4843463" y="4767263"/>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83"/>
        <p:cNvGrpSpPr/>
        <p:nvPr/>
      </p:nvGrpSpPr>
      <p:grpSpPr>
        <a:xfrm>
          <a:off x="0" y="0"/>
          <a:ext cx="0" cy="0"/>
          <a:chOff x="0" y="0"/>
          <a:chExt cx="0" cy="0"/>
        </a:xfrm>
      </p:grpSpPr>
      <p:sp>
        <p:nvSpPr>
          <p:cNvPr id="884" name="Google Shape;884;p147"/>
          <p:cNvSpPr txBox="1">
            <a:spLocks noGrp="1"/>
          </p:cNvSpPr>
          <p:nvPr>
            <p:ph type="title"/>
          </p:nvPr>
        </p:nvSpPr>
        <p:spPr>
          <a:xfrm>
            <a:off x="472381" y="342900"/>
            <a:ext cx="2211884" cy="120015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2400"/>
              <a:buFont typeface="Calibri"/>
              <a:buNone/>
              <a:defRPr sz="1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5" name="Google Shape;885;p147"/>
          <p:cNvSpPr>
            <a:spLocks noGrp="1"/>
          </p:cNvSpPr>
          <p:nvPr>
            <p:ph type="pic" idx="2"/>
          </p:nvPr>
        </p:nvSpPr>
        <p:spPr>
          <a:xfrm>
            <a:off x="2915543" y="740570"/>
            <a:ext cx="3471863" cy="3655219"/>
          </a:xfrm>
          <a:prstGeom prst="rect">
            <a:avLst/>
          </a:prstGeom>
          <a:noFill/>
          <a:ln>
            <a:noFill/>
          </a:ln>
        </p:spPr>
        <p:txBody>
          <a:bodyPr spcFirstLastPara="1" wrap="square" lIns="91425" tIns="45700" rIns="91425" bIns="45700" anchor="t" anchorCtr="0"/>
          <a:lstStyle>
            <a:lvl1pPr marR="0" lvl="0" algn="l" rtl="0">
              <a:lnSpc>
                <a:spcPct val="90000"/>
              </a:lnSpc>
              <a:spcBef>
                <a:spcPts val="563"/>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2100"/>
              <a:buFont typeface="Arial"/>
              <a:buNone/>
              <a:defRPr sz="1575"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9pPr>
          </a:lstStyle>
          <a:p>
            <a:endParaRPr/>
          </a:p>
        </p:txBody>
      </p:sp>
      <p:sp>
        <p:nvSpPr>
          <p:cNvPr id="886" name="Google Shape;886;p147"/>
          <p:cNvSpPr txBox="1">
            <a:spLocks noGrp="1"/>
          </p:cNvSpPr>
          <p:nvPr>
            <p:ph type="body" idx="1"/>
          </p:nvPr>
        </p:nvSpPr>
        <p:spPr>
          <a:xfrm>
            <a:off x="472381" y="1543051"/>
            <a:ext cx="2211884" cy="2858691"/>
          </a:xfrm>
          <a:prstGeom prst="rect">
            <a:avLst/>
          </a:prstGeom>
          <a:noFill/>
          <a:ln>
            <a:noFill/>
          </a:ln>
        </p:spPr>
        <p:txBody>
          <a:bodyPr spcFirstLastPara="1" wrap="square" lIns="91425" tIns="45700" rIns="91425" bIns="45700" anchor="t" anchorCtr="0"/>
          <a:lstStyle>
            <a:lvl1pPr marL="342900" lvl="0" indent="-171450" algn="l">
              <a:lnSpc>
                <a:spcPct val="90000"/>
              </a:lnSpc>
              <a:spcBef>
                <a:spcPts val="563"/>
              </a:spcBef>
              <a:spcAft>
                <a:spcPts val="0"/>
              </a:spcAft>
              <a:buClr>
                <a:schemeClr val="dk1"/>
              </a:buClr>
              <a:buSzPts val="1200"/>
              <a:buNone/>
              <a:defRPr sz="900"/>
            </a:lvl1pPr>
            <a:lvl2pPr marL="685800" lvl="1" indent="-171450" algn="l">
              <a:lnSpc>
                <a:spcPct val="90000"/>
              </a:lnSpc>
              <a:spcBef>
                <a:spcPts val="281"/>
              </a:spcBef>
              <a:spcAft>
                <a:spcPts val="0"/>
              </a:spcAft>
              <a:buClr>
                <a:schemeClr val="dk1"/>
              </a:buClr>
              <a:buSzPts val="1050"/>
              <a:buNone/>
              <a:defRPr sz="788"/>
            </a:lvl2pPr>
            <a:lvl3pPr marL="1028700" lvl="2" indent="-171450" algn="l">
              <a:lnSpc>
                <a:spcPct val="90000"/>
              </a:lnSpc>
              <a:spcBef>
                <a:spcPts val="281"/>
              </a:spcBef>
              <a:spcAft>
                <a:spcPts val="0"/>
              </a:spcAft>
              <a:buClr>
                <a:schemeClr val="dk1"/>
              </a:buClr>
              <a:buSzPts val="900"/>
              <a:buNone/>
              <a:defRPr sz="675"/>
            </a:lvl3pPr>
            <a:lvl4pPr marL="1371600" lvl="3" indent="-171450" algn="l">
              <a:lnSpc>
                <a:spcPct val="90000"/>
              </a:lnSpc>
              <a:spcBef>
                <a:spcPts val="281"/>
              </a:spcBef>
              <a:spcAft>
                <a:spcPts val="0"/>
              </a:spcAft>
              <a:buClr>
                <a:schemeClr val="dk1"/>
              </a:buClr>
              <a:buSzPts val="750"/>
              <a:buNone/>
              <a:defRPr sz="563"/>
            </a:lvl4pPr>
            <a:lvl5pPr marL="1714500" lvl="4" indent="-171450" algn="l">
              <a:lnSpc>
                <a:spcPct val="90000"/>
              </a:lnSpc>
              <a:spcBef>
                <a:spcPts val="281"/>
              </a:spcBef>
              <a:spcAft>
                <a:spcPts val="0"/>
              </a:spcAft>
              <a:buClr>
                <a:schemeClr val="dk1"/>
              </a:buClr>
              <a:buSzPts val="750"/>
              <a:buNone/>
              <a:defRPr sz="563"/>
            </a:lvl5pPr>
            <a:lvl6pPr marL="2057400" lvl="5" indent="-171450" algn="l">
              <a:lnSpc>
                <a:spcPct val="90000"/>
              </a:lnSpc>
              <a:spcBef>
                <a:spcPts val="281"/>
              </a:spcBef>
              <a:spcAft>
                <a:spcPts val="0"/>
              </a:spcAft>
              <a:buClr>
                <a:schemeClr val="dk1"/>
              </a:buClr>
              <a:buSzPts val="750"/>
              <a:buNone/>
              <a:defRPr sz="563"/>
            </a:lvl6pPr>
            <a:lvl7pPr marL="2400300" lvl="6" indent="-171450" algn="l">
              <a:lnSpc>
                <a:spcPct val="90000"/>
              </a:lnSpc>
              <a:spcBef>
                <a:spcPts val="281"/>
              </a:spcBef>
              <a:spcAft>
                <a:spcPts val="0"/>
              </a:spcAft>
              <a:buClr>
                <a:schemeClr val="dk1"/>
              </a:buClr>
              <a:buSzPts val="750"/>
              <a:buNone/>
              <a:defRPr sz="563"/>
            </a:lvl7pPr>
            <a:lvl8pPr marL="2743200" lvl="7" indent="-171450" algn="l">
              <a:lnSpc>
                <a:spcPct val="90000"/>
              </a:lnSpc>
              <a:spcBef>
                <a:spcPts val="281"/>
              </a:spcBef>
              <a:spcAft>
                <a:spcPts val="0"/>
              </a:spcAft>
              <a:buClr>
                <a:schemeClr val="dk1"/>
              </a:buClr>
              <a:buSzPts val="750"/>
              <a:buNone/>
              <a:defRPr sz="563"/>
            </a:lvl8pPr>
            <a:lvl9pPr marL="3086100" lvl="8" indent="-171450" algn="l">
              <a:lnSpc>
                <a:spcPct val="90000"/>
              </a:lnSpc>
              <a:spcBef>
                <a:spcPts val="281"/>
              </a:spcBef>
              <a:spcAft>
                <a:spcPts val="0"/>
              </a:spcAft>
              <a:buClr>
                <a:schemeClr val="dk1"/>
              </a:buClr>
              <a:buSzPts val="750"/>
              <a:buNone/>
              <a:defRPr sz="563"/>
            </a:lvl9pPr>
          </a:lstStyle>
          <a:p>
            <a:endParaRPr/>
          </a:p>
        </p:txBody>
      </p:sp>
      <p:sp>
        <p:nvSpPr>
          <p:cNvPr id="887" name="Google Shape;887;p147"/>
          <p:cNvSpPr txBox="1">
            <a:spLocks noGrp="1"/>
          </p:cNvSpPr>
          <p:nvPr>
            <p:ph type="dt" idx="10"/>
          </p:nvPr>
        </p:nvSpPr>
        <p:spPr>
          <a:xfrm>
            <a:off x="471488" y="4767263"/>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8" name="Google Shape;888;p147"/>
          <p:cNvSpPr txBox="1">
            <a:spLocks noGrp="1"/>
          </p:cNvSpPr>
          <p:nvPr>
            <p:ph type="ftr" idx="11"/>
          </p:nvPr>
        </p:nvSpPr>
        <p:spPr>
          <a:xfrm>
            <a:off x="2271713" y="4767263"/>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9" name="Google Shape;889;p147"/>
          <p:cNvSpPr txBox="1">
            <a:spLocks noGrp="1"/>
          </p:cNvSpPr>
          <p:nvPr>
            <p:ph type="sldNum" idx="12"/>
          </p:nvPr>
        </p:nvSpPr>
        <p:spPr>
          <a:xfrm>
            <a:off x="4843463" y="4767263"/>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90"/>
        <p:cNvGrpSpPr/>
        <p:nvPr/>
      </p:nvGrpSpPr>
      <p:grpSpPr>
        <a:xfrm>
          <a:off x="0" y="0"/>
          <a:ext cx="0" cy="0"/>
          <a:chOff x="0" y="0"/>
          <a:chExt cx="0" cy="0"/>
        </a:xfrm>
      </p:grpSpPr>
      <p:sp>
        <p:nvSpPr>
          <p:cNvPr id="891" name="Google Shape;891;p148"/>
          <p:cNvSpPr txBox="1">
            <a:spLocks noGrp="1"/>
          </p:cNvSpPr>
          <p:nvPr>
            <p:ph type="title"/>
          </p:nvPr>
        </p:nvSpPr>
        <p:spPr>
          <a:xfrm>
            <a:off x="471488" y="273845"/>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2" name="Google Shape;892;p148"/>
          <p:cNvSpPr txBox="1">
            <a:spLocks noGrp="1"/>
          </p:cNvSpPr>
          <p:nvPr>
            <p:ph type="body" idx="1"/>
          </p:nvPr>
        </p:nvSpPr>
        <p:spPr>
          <a:xfrm rot="5400000">
            <a:off x="1797248" y="43458"/>
            <a:ext cx="3263504" cy="5915025"/>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893" name="Google Shape;893;p148"/>
          <p:cNvSpPr txBox="1">
            <a:spLocks noGrp="1"/>
          </p:cNvSpPr>
          <p:nvPr>
            <p:ph type="dt" idx="10"/>
          </p:nvPr>
        </p:nvSpPr>
        <p:spPr>
          <a:xfrm>
            <a:off x="471488" y="4767263"/>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4" name="Google Shape;894;p148"/>
          <p:cNvSpPr txBox="1">
            <a:spLocks noGrp="1"/>
          </p:cNvSpPr>
          <p:nvPr>
            <p:ph type="ftr" idx="11"/>
          </p:nvPr>
        </p:nvSpPr>
        <p:spPr>
          <a:xfrm>
            <a:off x="2271713" y="4767263"/>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5" name="Google Shape;895;p148"/>
          <p:cNvSpPr txBox="1">
            <a:spLocks noGrp="1"/>
          </p:cNvSpPr>
          <p:nvPr>
            <p:ph type="sldNum" idx="12"/>
          </p:nvPr>
        </p:nvSpPr>
        <p:spPr>
          <a:xfrm>
            <a:off x="4843463" y="4767263"/>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96"/>
        <p:cNvGrpSpPr/>
        <p:nvPr/>
      </p:nvGrpSpPr>
      <p:grpSpPr>
        <a:xfrm>
          <a:off x="0" y="0"/>
          <a:ext cx="0" cy="0"/>
          <a:chOff x="0" y="0"/>
          <a:chExt cx="0" cy="0"/>
        </a:xfrm>
      </p:grpSpPr>
      <p:sp>
        <p:nvSpPr>
          <p:cNvPr id="897" name="Google Shape;897;p149"/>
          <p:cNvSpPr txBox="1">
            <a:spLocks noGrp="1"/>
          </p:cNvSpPr>
          <p:nvPr>
            <p:ph type="title"/>
          </p:nvPr>
        </p:nvSpPr>
        <p:spPr>
          <a:xfrm rot="5400000">
            <a:off x="3467695" y="1713905"/>
            <a:ext cx="4358879" cy="147875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8" name="Google Shape;898;p149"/>
          <p:cNvSpPr txBox="1">
            <a:spLocks noGrp="1"/>
          </p:cNvSpPr>
          <p:nvPr>
            <p:ph type="body" idx="1"/>
          </p:nvPr>
        </p:nvSpPr>
        <p:spPr>
          <a:xfrm rot="5400000">
            <a:off x="467320" y="278011"/>
            <a:ext cx="4358879" cy="435054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899" name="Google Shape;899;p149"/>
          <p:cNvSpPr txBox="1">
            <a:spLocks noGrp="1"/>
          </p:cNvSpPr>
          <p:nvPr>
            <p:ph type="dt" idx="10"/>
          </p:nvPr>
        </p:nvSpPr>
        <p:spPr>
          <a:xfrm>
            <a:off x="471488" y="4767263"/>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0" name="Google Shape;900;p149"/>
          <p:cNvSpPr txBox="1">
            <a:spLocks noGrp="1"/>
          </p:cNvSpPr>
          <p:nvPr>
            <p:ph type="ftr" idx="11"/>
          </p:nvPr>
        </p:nvSpPr>
        <p:spPr>
          <a:xfrm>
            <a:off x="2271713" y="4767263"/>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1" name="Google Shape;901;p149"/>
          <p:cNvSpPr txBox="1">
            <a:spLocks noGrp="1"/>
          </p:cNvSpPr>
          <p:nvPr>
            <p:ph type="sldNum" idx="12"/>
          </p:nvPr>
        </p:nvSpPr>
        <p:spPr>
          <a:xfrm>
            <a:off x="4843463" y="4767263"/>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08"/>
        <p:cNvGrpSpPr/>
        <p:nvPr/>
      </p:nvGrpSpPr>
      <p:grpSpPr>
        <a:xfrm>
          <a:off x="0" y="0"/>
          <a:ext cx="0" cy="0"/>
          <a:chOff x="0" y="0"/>
          <a:chExt cx="0" cy="0"/>
        </a:xfrm>
      </p:grpSpPr>
      <p:sp>
        <p:nvSpPr>
          <p:cNvPr id="909" name="Google Shape;909;p151"/>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0" name="Google Shape;910;p151"/>
          <p:cNvSpPr txBox="1">
            <a:spLocks noGrp="1"/>
          </p:cNvSpPr>
          <p:nvPr>
            <p:ph type="body" idx="1"/>
          </p:nvPr>
        </p:nvSpPr>
        <p:spPr>
          <a:xfrm>
            <a:off x="471488" y="1369219"/>
            <a:ext cx="5915025" cy="326350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911" name="Google Shape;911;p151"/>
          <p:cNvSpPr txBox="1">
            <a:spLocks noGrp="1"/>
          </p:cNvSpPr>
          <p:nvPr>
            <p:ph type="dt" idx="10"/>
          </p:nvPr>
        </p:nvSpPr>
        <p:spPr>
          <a:xfrm>
            <a:off x="471488" y="4767313"/>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2" name="Google Shape;912;p151"/>
          <p:cNvSpPr txBox="1">
            <a:spLocks noGrp="1"/>
          </p:cNvSpPr>
          <p:nvPr>
            <p:ph type="ftr" idx="11"/>
          </p:nvPr>
        </p:nvSpPr>
        <p:spPr>
          <a:xfrm>
            <a:off x="2271713" y="4767313"/>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3" name="Google Shape;913;p151"/>
          <p:cNvSpPr txBox="1">
            <a:spLocks noGrp="1"/>
          </p:cNvSpPr>
          <p:nvPr>
            <p:ph type="sldNum" idx="12"/>
          </p:nvPr>
        </p:nvSpPr>
        <p:spPr>
          <a:xfrm>
            <a:off x="4843463" y="4767313"/>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14"/>
        <p:cNvGrpSpPr/>
        <p:nvPr/>
      </p:nvGrpSpPr>
      <p:grpSpPr>
        <a:xfrm>
          <a:off x="0" y="0"/>
          <a:ext cx="0" cy="0"/>
          <a:chOff x="0" y="0"/>
          <a:chExt cx="0" cy="0"/>
        </a:xfrm>
      </p:grpSpPr>
      <p:sp>
        <p:nvSpPr>
          <p:cNvPr id="915" name="Google Shape;915;p152"/>
          <p:cNvSpPr txBox="1">
            <a:spLocks noGrp="1"/>
          </p:cNvSpPr>
          <p:nvPr>
            <p:ph type="ctrTitle"/>
          </p:nvPr>
        </p:nvSpPr>
        <p:spPr>
          <a:xfrm>
            <a:off x="857250" y="841772"/>
            <a:ext cx="5143500" cy="17907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6" name="Google Shape;916;p152"/>
          <p:cNvSpPr txBox="1">
            <a:spLocks noGrp="1"/>
          </p:cNvSpPr>
          <p:nvPr>
            <p:ph type="subTitle" idx="1"/>
          </p:nvPr>
        </p:nvSpPr>
        <p:spPr>
          <a:xfrm>
            <a:off x="857250" y="2701529"/>
            <a:ext cx="5143500" cy="1241821"/>
          </a:xfrm>
          <a:prstGeom prst="rect">
            <a:avLst/>
          </a:prstGeom>
          <a:noFill/>
          <a:ln>
            <a:noFill/>
          </a:ln>
        </p:spPr>
        <p:txBody>
          <a:bodyPr spcFirstLastPara="1" wrap="square" lIns="91425" tIns="45700" rIns="91425" bIns="45700" anchor="t" anchorCtr="0"/>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917" name="Google Shape;917;p152"/>
          <p:cNvSpPr txBox="1">
            <a:spLocks noGrp="1"/>
          </p:cNvSpPr>
          <p:nvPr>
            <p:ph type="dt" idx="10"/>
          </p:nvPr>
        </p:nvSpPr>
        <p:spPr>
          <a:xfrm>
            <a:off x="471488" y="4767313"/>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8" name="Google Shape;918;p152"/>
          <p:cNvSpPr txBox="1">
            <a:spLocks noGrp="1"/>
          </p:cNvSpPr>
          <p:nvPr>
            <p:ph type="ftr" idx="11"/>
          </p:nvPr>
        </p:nvSpPr>
        <p:spPr>
          <a:xfrm>
            <a:off x="2271713" y="4767313"/>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9" name="Google Shape;919;p152"/>
          <p:cNvSpPr txBox="1">
            <a:spLocks noGrp="1"/>
          </p:cNvSpPr>
          <p:nvPr>
            <p:ph type="sldNum" idx="12"/>
          </p:nvPr>
        </p:nvSpPr>
        <p:spPr>
          <a:xfrm>
            <a:off x="4843463" y="4767313"/>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20"/>
        <p:cNvGrpSpPr/>
        <p:nvPr/>
      </p:nvGrpSpPr>
      <p:grpSpPr>
        <a:xfrm>
          <a:off x="0" y="0"/>
          <a:ext cx="0" cy="0"/>
          <a:chOff x="0" y="0"/>
          <a:chExt cx="0" cy="0"/>
        </a:xfrm>
      </p:grpSpPr>
      <p:sp>
        <p:nvSpPr>
          <p:cNvPr id="921" name="Google Shape;921;p153"/>
          <p:cNvSpPr txBox="1">
            <a:spLocks noGrp="1"/>
          </p:cNvSpPr>
          <p:nvPr>
            <p:ph type="title"/>
          </p:nvPr>
        </p:nvSpPr>
        <p:spPr>
          <a:xfrm>
            <a:off x="467916" y="1282355"/>
            <a:ext cx="5915025" cy="2139553"/>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2" name="Google Shape;922;p153"/>
          <p:cNvSpPr txBox="1">
            <a:spLocks noGrp="1"/>
          </p:cNvSpPr>
          <p:nvPr>
            <p:ph type="body" idx="1"/>
          </p:nvPr>
        </p:nvSpPr>
        <p:spPr>
          <a:xfrm>
            <a:off x="467916" y="3442148"/>
            <a:ext cx="5915025" cy="1125140"/>
          </a:xfrm>
          <a:prstGeom prst="rect">
            <a:avLst/>
          </a:prstGeom>
          <a:noFill/>
          <a:ln>
            <a:noFill/>
          </a:ln>
        </p:spPr>
        <p:txBody>
          <a:bodyPr spcFirstLastPara="1" wrap="square" lIns="91425" tIns="45700" rIns="91425" bIns="45700" anchor="t" anchorCtr="0"/>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923" name="Google Shape;923;p153"/>
          <p:cNvSpPr txBox="1">
            <a:spLocks noGrp="1"/>
          </p:cNvSpPr>
          <p:nvPr>
            <p:ph type="dt" idx="10"/>
          </p:nvPr>
        </p:nvSpPr>
        <p:spPr>
          <a:xfrm>
            <a:off x="471488" y="4767313"/>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4" name="Google Shape;924;p153"/>
          <p:cNvSpPr txBox="1">
            <a:spLocks noGrp="1"/>
          </p:cNvSpPr>
          <p:nvPr>
            <p:ph type="ftr" idx="11"/>
          </p:nvPr>
        </p:nvSpPr>
        <p:spPr>
          <a:xfrm>
            <a:off x="2271713" y="4767313"/>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5" name="Google Shape;925;p153"/>
          <p:cNvSpPr txBox="1">
            <a:spLocks noGrp="1"/>
          </p:cNvSpPr>
          <p:nvPr>
            <p:ph type="sldNum" idx="12"/>
          </p:nvPr>
        </p:nvSpPr>
        <p:spPr>
          <a:xfrm>
            <a:off x="4843463" y="4767313"/>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7"/>
        <p:cNvGrpSpPr/>
        <p:nvPr/>
      </p:nvGrpSpPr>
      <p:grpSpPr>
        <a:xfrm>
          <a:off x="0" y="0"/>
          <a:ext cx="0" cy="0"/>
          <a:chOff x="0" y="0"/>
          <a:chExt cx="0" cy="0"/>
        </a:xfrm>
      </p:grpSpPr>
      <p:sp>
        <p:nvSpPr>
          <p:cNvPr id="138" name="Google Shape;138;p27"/>
          <p:cNvSpPr txBox="1">
            <a:spLocks noGrp="1"/>
          </p:cNvSpPr>
          <p:nvPr>
            <p:ph type="ctrTitle"/>
          </p:nvPr>
        </p:nvSpPr>
        <p:spPr>
          <a:xfrm>
            <a:off x="857250" y="841772"/>
            <a:ext cx="5143500" cy="17907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4500"/>
              <a:buFont typeface="Calibri"/>
              <a:buNone/>
              <a:defRPr sz="337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27"/>
          <p:cNvSpPr txBox="1">
            <a:spLocks noGrp="1"/>
          </p:cNvSpPr>
          <p:nvPr>
            <p:ph type="subTitle" idx="1"/>
          </p:nvPr>
        </p:nvSpPr>
        <p:spPr>
          <a:xfrm>
            <a:off x="857250" y="2701529"/>
            <a:ext cx="5143500" cy="1241821"/>
          </a:xfrm>
          <a:prstGeom prst="rect">
            <a:avLst/>
          </a:prstGeom>
          <a:noFill/>
          <a:ln>
            <a:noFill/>
          </a:ln>
        </p:spPr>
        <p:txBody>
          <a:bodyPr spcFirstLastPara="1" wrap="square" lIns="91425" tIns="45700" rIns="91425" bIns="45700" anchor="t" anchorCtr="0"/>
          <a:lstStyle>
            <a:lvl1pPr lvl="0" algn="ctr">
              <a:lnSpc>
                <a:spcPct val="90000"/>
              </a:lnSpc>
              <a:spcBef>
                <a:spcPts val="563"/>
              </a:spcBef>
              <a:spcAft>
                <a:spcPts val="0"/>
              </a:spcAft>
              <a:buClr>
                <a:schemeClr val="dk1"/>
              </a:buClr>
              <a:buSzPts val="1800"/>
              <a:buNone/>
              <a:defRPr sz="1350"/>
            </a:lvl1pPr>
            <a:lvl2pPr lvl="1" algn="ctr">
              <a:lnSpc>
                <a:spcPct val="90000"/>
              </a:lnSpc>
              <a:spcBef>
                <a:spcPts val="281"/>
              </a:spcBef>
              <a:spcAft>
                <a:spcPts val="0"/>
              </a:spcAft>
              <a:buClr>
                <a:schemeClr val="dk1"/>
              </a:buClr>
              <a:buSzPts val="1500"/>
              <a:buNone/>
              <a:defRPr sz="1125"/>
            </a:lvl2pPr>
            <a:lvl3pPr lvl="2" algn="ctr">
              <a:lnSpc>
                <a:spcPct val="90000"/>
              </a:lnSpc>
              <a:spcBef>
                <a:spcPts val="281"/>
              </a:spcBef>
              <a:spcAft>
                <a:spcPts val="0"/>
              </a:spcAft>
              <a:buClr>
                <a:schemeClr val="dk1"/>
              </a:buClr>
              <a:buSzPts val="1350"/>
              <a:buNone/>
              <a:defRPr sz="1013"/>
            </a:lvl3pPr>
            <a:lvl4pPr lvl="3" algn="ctr">
              <a:lnSpc>
                <a:spcPct val="90000"/>
              </a:lnSpc>
              <a:spcBef>
                <a:spcPts val="281"/>
              </a:spcBef>
              <a:spcAft>
                <a:spcPts val="0"/>
              </a:spcAft>
              <a:buClr>
                <a:schemeClr val="dk1"/>
              </a:buClr>
              <a:buSzPts val="1200"/>
              <a:buNone/>
              <a:defRPr sz="900"/>
            </a:lvl4pPr>
            <a:lvl5pPr lvl="4" algn="ctr">
              <a:lnSpc>
                <a:spcPct val="90000"/>
              </a:lnSpc>
              <a:spcBef>
                <a:spcPts val="281"/>
              </a:spcBef>
              <a:spcAft>
                <a:spcPts val="0"/>
              </a:spcAft>
              <a:buClr>
                <a:schemeClr val="dk1"/>
              </a:buClr>
              <a:buSzPts val="1200"/>
              <a:buNone/>
              <a:defRPr sz="900"/>
            </a:lvl5pPr>
            <a:lvl6pPr lvl="5" algn="ctr">
              <a:lnSpc>
                <a:spcPct val="90000"/>
              </a:lnSpc>
              <a:spcBef>
                <a:spcPts val="281"/>
              </a:spcBef>
              <a:spcAft>
                <a:spcPts val="0"/>
              </a:spcAft>
              <a:buClr>
                <a:schemeClr val="dk1"/>
              </a:buClr>
              <a:buSzPts val="1200"/>
              <a:buNone/>
              <a:defRPr sz="900"/>
            </a:lvl6pPr>
            <a:lvl7pPr lvl="6" algn="ctr">
              <a:lnSpc>
                <a:spcPct val="90000"/>
              </a:lnSpc>
              <a:spcBef>
                <a:spcPts val="281"/>
              </a:spcBef>
              <a:spcAft>
                <a:spcPts val="0"/>
              </a:spcAft>
              <a:buClr>
                <a:schemeClr val="dk1"/>
              </a:buClr>
              <a:buSzPts val="1200"/>
              <a:buNone/>
              <a:defRPr sz="900"/>
            </a:lvl7pPr>
            <a:lvl8pPr lvl="7" algn="ctr">
              <a:lnSpc>
                <a:spcPct val="90000"/>
              </a:lnSpc>
              <a:spcBef>
                <a:spcPts val="281"/>
              </a:spcBef>
              <a:spcAft>
                <a:spcPts val="0"/>
              </a:spcAft>
              <a:buClr>
                <a:schemeClr val="dk1"/>
              </a:buClr>
              <a:buSzPts val="1200"/>
              <a:buNone/>
              <a:defRPr sz="900"/>
            </a:lvl8pPr>
            <a:lvl9pPr lvl="8" algn="ctr">
              <a:lnSpc>
                <a:spcPct val="90000"/>
              </a:lnSpc>
              <a:spcBef>
                <a:spcPts val="281"/>
              </a:spcBef>
              <a:spcAft>
                <a:spcPts val="0"/>
              </a:spcAft>
              <a:buClr>
                <a:schemeClr val="dk1"/>
              </a:buClr>
              <a:buSzPts val="1200"/>
              <a:buNone/>
              <a:defRPr sz="900"/>
            </a:lvl9pPr>
          </a:lstStyle>
          <a:p>
            <a:endParaRPr/>
          </a:p>
        </p:txBody>
      </p:sp>
      <p:sp>
        <p:nvSpPr>
          <p:cNvPr id="140" name="Google Shape;140;p27"/>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27"/>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27"/>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26"/>
        <p:cNvGrpSpPr/>
        <p:nvPr/>
      </p:nvGrpSpPr>
      <p:grpSpPr>
        <a:xfrm>
          <a:off x="0" y="0"/>
          <a:ext cx="0" cy="0"/>
          <a:chOff x="0" y="0"/>
          <a:chExt cx="0" cy="0"/>
        </a:xfrm>
      </p:grpSpPr>
      <p:sp>
        <p:nvSpPr>
          <p:cNvPr id="927" name="Google Shape;927;p154"/>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8" name="Google Shape;928;p154"/>
          <p:cNvSpPr txBox="1">
            <a:spLocks noGrp="1"/>
          </p:cNvSpPr>
          <p:nvPr>
            <p:ph type="body" idx="1"/>
          </p:nvPr>
        </p:nvSpPr>
        <p:spPr>
          <a:xfrm>
            <a:off x="471488" y="1369219"/>
            <a:ext cx="2914650" cy="326350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929" name="Google Shape;929;p154"/>
          <p:cNvSpPr txBox="1">
            <a:spLocks noGrp="1"/>
          </p:cNvSpPr>
          <p:nvPr>
            <p:ph type="body" idx="2"/>
          </p:nvPr>
        </p:nvSpPr>
        <p:spPr>
          <a:xfrm>
            <a:off x="3471863" y="1369219"/>
            <a:ext cx="2914650" cy="326350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930" name="Google Shape;930;p154"/>
          <p:cNvSpPr txBox="1">
            <a:spLocks noGrp="1"/>
          </p:cNvSpPr>
          <p:nvPr>
            <p:ph type="dt" idx="10"/>
          </p:nvPr>
        </p:nvSpPr>
        <p:spPr>
          <a:xfrm>
            <a:off x="471488" y="4767313"/>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1" name="Google Shape;931;p154"/>
          <p:cNvSpPr txBox="1">
            <a:spLocks noGrp="1"/>
          </p:cNvSpPr>
          <p:nvPr>
            <p:ph type="ftr" idx="11"/>
          </p:nvPr>
        </p:nvSpPr>
        <p:spPr>
          <a:xfrm>
            <a:off x="2271713" y="4767313"/>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2" name="Google Shape;932;p154"/>
          <p:cNvSpPr txBox="1">
            <a:spLocks noGrp="1"/>
          </p:cNvSpPr>
          <p:nvPr>
            <p:ph type="sldNum" idx="12"/>
          </p:nvPr>
        </p:nvSpPr>
        <p:spPr>
          <a:xfrm>
            <a:off x="4843463" y="4767313"/>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33"/>
        <p:cNvGrpSpPr/>
        <p:nvPr/>
      </p:nvGrpSpPr>
      <p:grpSpPr>
        <a:xfrm>
          <a:off x="0" y="0"/>
          <a:ext cx="0" cy="0"/>
          <a:chOff x="0" y="0"/>
          <a:chExt cx="0" cy="0"/>
        </a:xfrm>
      </p:grpSpPr>
      <p:sp>
        <p:nvSpPr>
          <p:cNvPr id="934" name="Google Shape;934;p155"/>
          <p:cNvSpPr txBox="1">
            <a:spLocks noGrp="1"/>
          </p:cNvSpPr>
          <p:nvPr>
            <p:ph type="title"/>
          </p:nvPr>
        </p:nvSpPr>
        <p:spPr>
          <a:xfrm>
            <a:off x="472381"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5" name="Google Shape;935;p155"/>
          <p:cNvSpPr txBox="1">
            <a:spLocks noGrp="1"/>
          </p:cNvSpPr>
          <p:nvPr>
            <p:ph type="body" idx="1"/>
          </p:nvPr>
        </p:nvSpPr>
        <p:spPr>
          <a:xfrm>
            <a:off x="472381" y="1260872"/>
            <a:ext cx="2901255" cy="617934"/>
          </a:xfrm>
          <a:prstGeom prst="rect">
            <a:avLst/>
          </a:prstGeom>
          <a:noFill/>
          <a:ln>
            <a:noFill/>
          </a:ln>
        </p:spPr>
        <p:txBody>
          <a:bodyPr spcFirstLastPara="1" wrap="square" lIns="91425" tIns="45700" rIns="91425" bIns="45700" anchor="b" anchorCtr="0"/>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936" name="Google Shape;936;p155"/>
          <p:cNvSpPr txBox="1">
            <a:spLocks noGrp="1"/>
          </p:cNvSpPr>
          <p:nvPr>
            <p:ph type="body" idx="2"/>
          </p:nvPr>
        </p:nvSpPr>
        <p:spPr>
          <a:xfrm>
            <a:off x="472381" y="1878807"/>
            <a:ext cx="2901255" cy="2763441"/>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937" name="Google Shape;937;p155"/>
          <p:cNvSpPr txBox="1">
            <a:spLocks noGrp="1"/>
          </p:cNvSpPr>
          <p:nvPr>
            <p:ph type="body" idx="3"/>
          </p:nvPr>
        </p:nvSpPr>
        <p:spPr>
          <a:xfrm>
            <a:off x="3471865" y="1260872"/>
            <a:ext cx="2915543" cy="617934"/>
          </a:xfrm>
          <a:prstGeom prst="rect">
            <a:avLst/>
          </a:prstGeom>
          <a:noFill/>
          <a:ln>
            <a:noFill/>
          </a:ln>
        </p:spPr>
        <p:txBody>
          <a:bodyPr spcFirstLastPara="1" wrap="square" lIns="91425" tIns="45700" rIns="91425" bIns="45700" anchor="b" anchorCtr="0"/>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938" name="Google Shape;938;p155"/>
          <p:cNvSpPr txBox="1">
            <a:spLocks noGrp="1"/>
          </p:cNvSpPr>
          <p:nvPr>
            <p:ph type="body" idx="4"/>
          </p:nvPr>
        </p:nvSpPr>
        <p:spPr>
          <a:xfrm>
            <a:off x="3471865" y="1878807"/>
            <a:ext cx="2915543" cy="2763441"/>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939" name="Google Shape;939;p155"/>
          <p:cNvSpPr txBox="1">
            <a:spLocks noGrp="1"/>
          </p:cNvSpPr>
          <p:nvPr>
            <p:ph type="dt" idx="10"/>
          </p:nvPr>
        </p:nvSpPr>
        <p:spPr>
          <a:xfrm>
            <a:off x="471488" y="4767313"/>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0" name="Google Shape;940;p155"/>
          <p:cNvSpPr txBox="1">
            <a:spLocks noGrp="1"/>
          </p:cNvSpPr>
          <p:nvPr>
            <p:ph type="ftr" idx="11"/>
          </p:nvPr>
        </p:nvSpPr>
        <p:spPr>
          <a:xfrm>
            <a:off x="2271713" y="4767313"/>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1" name="Google Shape;941;p155"/>
          <p:cNvSpPr txBox="1">
            <a:spLocks noGrp="1"/>
          </p:cNvSpPr>
          <p:nvPr>
            <p:ph type="sldNum" idx="12"/>
          </p:nvPr>
        </p:nvSpPr>
        <p:spPr>
          <a:xfrm>
            <a:off x="4843463" y="4767313"/>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42"/>
        <p:cNvGrpSpPr/>
        <p:nvPr/>
      </p:nvGrpSpPr>
      <p:grpSpPr>
        <a:xfrm>
          <a:off x="0" y="0"/>
          <a:ext cx="0" cy="0"/>
          <a:chOff x="0" y="0"/>
          <a:chExt cx="0" cy="0"/>
        </a:xfrm>
      </p:grpSpPr>
      <p:sp>
        <p:nvSpPr>
          <p:cNvPr id="943" name="Google Shape;943;p156"/>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4" name="Google Shape;944;p156"/>
          <p:cNvSpPr txBox="1">
            <a:spLocks noGrp="1"/>
          </p:cNvSpPr>
          <p:nvPr>
            <p:ph type="dt" idx="10"/>
          </p:nvPr>
        </p:nvSpPr>
        <p:spPr>
          <a:xfrm>
            <a:off x="471488" y="4767313"/>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5" name="Google Shape;945;p156"/>
          <p:cNvSpPr txBox="1">
            <a:spLocks noGrp="1"/>
          </p:cNvSpPr>
          <p:nvPr>
            <p:ph type="ftr" idx="11"/>
          </p:nvPr>
        </p:nvSpPr>
        <p:spPr>
          <a:xfrm>
            <a:off x="2271713" y="4767313"/>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6" name="Google Shape;946;p156"/>
          <p:cNvSpPr txBox="1">
            <a:spLocks noGrp="1"/>
          </p:cNvSpPr>
          <p:nvPr>
            <p:ph type="sldNum" idx="12"/>
          </p:nvPr>
        </p:nvSpPr>
        <p:spPr>
          <a:xfrm>
            <a:off x="4843463" y="4767313"/>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47"/>
        <p:cNvGrpSpPr/>
        <p:nvPr/>
      </p:nvGrpSpPr>
      <p:grpSpPr>
        <a:xfrm>
          <a:off x="0" y="0"/>
          <a:ext cx="0" cy="0"/>
          <a:chOff x="0" y="0"/>
          <a:chExt cx="0" cy="0"/>
        </a:xfrm>
      </p:grpSpPr>
      <p:sp>
        <p:nvSpPr>
          <p:cNvPr id="948" name="Google Shape;948;p157"/>
          <p:cNvSpPr txBox="1">
            <a:spLocks noGrp="1"/>
          </p:cNvSpPr>
          <p:nvPr>
            <p:ph type="dt" idx="10"/>
          </p:nvPr>
        </p:nvSpPr>
        <p:spPr>
          <a:xfrm>
            <a:off x="471488" y="4767313"/>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9" name="Google Shape;949;p157"/>
          <p:cNvSpPr txBox="1">
            <a:spLocks noGrp="1"/>
          </p:cNvSpPr>
          <p:nvPr>
            <p:ph type="ftr" idx="11"/>
          </p:nvPr>
        </p:nvSpPr>
        <p:spPr>
          <a:xfrm>
            <a:off x="2271713" y="4767313"/>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0" name="Google Shape;950;p157"/>
          <p:cNvSpPr txBox="1">
            <a:spLocks noGrp="1"/>
          </p:cNvSpPr>
          <p:nvPr>
            <p:ph type="sldNum" idx="12"/>
          </p:nvPr>
        </p:nvSpPr>
        <p:spPr>
          <a:xfrm>
            <a:off x="4843463" y="4767313"/>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51"/>
        <p:cNvGrpSpPr/>
        <p:nvPr/>
      </p:nvGrpSpPr>
      <p:grpSpPr>
        <a:xfrm>
          <a:off x="0" y="0"/>
          <a:ext cx="0" cy="0"/>
          <a:chOff x="0" y="0"/>
          <a:chExt cx="0" cy="0"/>
        </a:xfrm>
      </p:grpSpPr>
      <p:sp>
        <p:nvSpPr>
          <p:cNvPr id="952" name="Google Shape;952;p158"/>
          <p:cNvSpPr txBox="1">
            <a:spLocks noGrp="1"/>
          </p:cNvSpPr>
          <p:nvPr>
            <p:ph type="title"/>
          </p:nvPr>
        </p:nvSpPr>
        <p:spPr>
          <a:xfrm>
            <a:off x="472381" y="342900"/>
            <a:ext cx="2211884" cy="120015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3" name="Google Shape;953;p158"/>
          <p:cNvSpPr txBox="1">
            <a:spLocks noGrp="1"/>
          </p:cNvSpPr>
          <p:nvPr>
            <p:ph type="body" idx="1"/>
          </p:nvPr>
        </p:nvSpPr>
        <p:spPr>
          <a:xfrm>
            <a:off x="2915543" y="740620"/>
            <a:ext cx="3471863" cy="3655219"/>
          </a:xfrm>
          <a:prstGeom prst="rect">
            <a:avLst/>
          </a:prstGeom>
          <a:noFill/>
          <a:ln>
            <a:noFill/>
          </a:ln>
        </p:spPr>
        <p:txBody>
          <a:bodyPr spcFirstLastPara="1" wrap="square" lIns="91425" tIns="45700" rIns="91425" bIns="45700" anchor="t" anchorCtr="0"/>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954" name="Google Shape;954;p158"/>
          <p:cNvSpPr txBox="1">
            <a:spLocks noGrp="1"/>
          </p:cNvSpPr>
          <p:nvPr>
            <p:ph type="body" idx="2"/>
          </p:nvPr>
        </p:nvSpPr>
        <p:spPr>
          <a:xfrm>
            <a:off x="472381" y="1543051"/>
            <a:ext cx="2211884" cy="2858691"/>
          </a:xfrm>
          <a:prstGeom prst="rect">
            <a:avLst/>
          </a:prstGeom>
          <a:noFill/>
          <a:ln>
            <a:noFill/>
          </a:ln>
        </p:spPr>
        <p:txBody>
          <a:bodyPr spcFirstLastPara="1" wrap="square" lIns="91425" tIns="45700" rIns="91425" bIns="45700" anchor="t" anchorCtr="0"/>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955" name="Google Shape;955;p158"/>
          <p:cNvSpPr txBox="1">
            <a:spLocks noGrp="1"/>
          </p:cNvSpPr>
          <p:nvPr>
            <p:ph type="dt" idx="10"/>
          </p:nvPr>
        </p:nvSpPr>
        <p:spPr>
          <a:xfrm>
            <a:off x="471488" y="4767313"/>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6" name="Google Shape;956;p158"/>
          <p:cNvSpPr txBox="1">
            <a:spLocks noGrp="1"/>
          </p:cNvSpPr>
          <p:nvPr>
            <p:ph type="ftr" idx="11"/>
          </p:nvPr>
        </p:nvSpPr>
        <p:spPr>
          <a:xfrm>
            <a:off x="2271713" y="4767313"/>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7" name="Google Shape;957;p158"/>
          <p:cNvSpPr txBox="1">
            <a:spLocks noGrp="1"/>
          </p:cNvSpPr>
          <p:nvPr>
            <p:ph type="sldNum" idx="12"/>
          </p:nvPr>
        </p:nvSpPr>
        <p:spPr>
          <a:xfrm>
            <a:off x="4843463" y="4767313"/>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58"/>
        <p:cNvGrpSpPr/>
        <p:nvPr/>
      </p:nvGrpSpPr>
      <p:grpSpPr>
        <a:xfrm>
          <a:off x="0" y="0"/>
          <a:ext cx="0" cy="0"/>
          <a:chOff x="0" y="0"/>
          <a:chExt cx="0" cy="0"/>
        </a:xfrm>
      </p:grpSpPr>
      <p:sp>
        <p:nvSpPr>
          <p:cNvPr id="959" name="Google Shape;959;p159"/>
          <p:cNvSpPr txBox="1">
            <a:spLocks noGrp="1"/>
          </p:cNvSpPr>
          <p:nvPr>
            <p:ph type="title"/>
          </p:nvPr>
        </p:nvSpPr>
        <p:spPr>
          <a:xfrm>
            <a:off x="472381" y="342900"/>
            <a:ext cx="2211884" cy="120015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0" name="Google Shape;960;p159"/>
          <p:cNvSpPr>
            <a:spLocks noGrp="1"/>
          </p:cNvSpPr>
          <p:nvPr>
            <p:ph type="pic" idx="2"/>
          </p:nvPr>
        </p:nvSpPr>
        <p:spPr>
          <a:xfrm>
            <a:off x="2915543" y="740620"/>
            <a:ext cx="3471863" cy="3655219"/>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961" name="Google Shape;961;p159"/>
          <p:cNvSpPr txBox="1">
            <a:spLocks noGrp="1"/>
          </p:cNvSpPr>
          <p:nvPr>
            <p:ph type="body" idx="1"/>
          </p:nvPr>
        </p:nvSpPr>
        <p:spPr>
          <a:xfrm>
            <a:off x="472381" y="1543051"/>
            <a:ext cx="2211884" cy="2858691"/>
          </a:xfrm>
          <a:prstGeom prst="rect">
            <a:avLst/>
          </a:prstGeom>
          <a:noFill/>
          <a:ln>
            <a:noFill/>
          </a:ln>
        </p:spPr>
        <p:txBody>
          <a:bodyPr spcFirstLastPara="1" wrap="square" lIns="91425" tIns="45700" rIns="91425" bIns="45700" anchor="t" anchorCtr="0"/>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962" name="Google Shape;962;p159"/>
          <p:cNvSpPr txBox="1">
            <a:spLocks noGrp="1"/>
          </p:cNvSpPr>
          <p:nvPr>
            <p:ph type="dt" idx="10"/>
          </p:nvPr>
        </p:nvSpPr>
        <p:spPr>
          <a:xfrm>
            <a:off x="471488" y="4767313"/>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3" name="Google Shape;963;p159"/>
          <p:cNvSpPr txBox="1">
            <a:spLocks noGrp="1"/>
          </p:cNvSpPr>
          <p:nvPr>
            <p:ph type="ftr" idx="11"/>
          </p:nvPr>
        </p:nvSpPr>
        <p:spPr>
          <a:xfrm>
            <a:off x="2271713" y="4767313"/>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4" name="Google Shape;964;p159"/>
          <p:cNvSpPr txBox="1">
            <a:spLocks noGrp="1"/>
          </p:cNvSpPr>
          <p:nvPr>
            <p:ph type="sldNum" idx="12"/>
          </p:nvPr>
        </p:nvSpPr>
        <p:spPr>
          <a:xfrm>
            <a:off x="4843463" y="4767313"/>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65"/>
        <p:cNvGrpSpPr/>
        <p:nvPr/>
      </p:nvGrpSpPr>
      <p:grpSpPr>
        <a:xfrm>
          <a:off x="0" y="0"/>
          <a:ext cx="0" cy="0"/>
          <a:chOff x="0" y="0"/>
          <a:chExt cx="0" cy="0"/>
        </a:xfrm>
      </p:grpSpPr>
      <p:sp>
        <p:nvSpPr>
          <p:cNvPr id="966" name="Google Shape;966;p160"/>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7" name="Google Shape;967;p160"/>
          <p:cNvSpPr txBox="1">
            <a:spLocks noGrp="1"/>
          </p:cNvSpPr>
          <p:nvPr>
            <p:ph type="body" idx="1"/>
          </p:nvPr>
        </p:nvSpPr>
        <p:spPr>
          <a:xfrm rot="5400000">
            <a:off x="1797248" y="43458"/>
            <a:ext cx="3263504" cy="5915025"/>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968" name="Google Shape;968;p160"/>
          <p:cNvSpPr txBox="1">
            <a:spLocks noGrp="1"/>
          </p:cNvSpPr>
          <p:nvPr>
            <p:ph type="dt" idx="10"/>
          </p:nvPr>
        </p:nvSpPr>
        <p:spPr>
          <a:xfrm>
            <a:off x="471488" y="4767313"/>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9" name="Google Shape;969;p160"/>
          <p:cNvSpPr txBox="1">
            <a:spLocks noGrp="1"/>
          </p:cNvSpPr>
          <p:nvPr>
            <p:ph type="ftr" idx="11"/>
          </p:nvPr>
        </p:nvSpPr>
        <p:spPr>
          <a:xfrm>
            <a:off x="2271713" y="4767313"/>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0" name="Google Shape;970;p160"/>
          <p:cNvSpPr txBox="1">
            <a:spLocks noGrp="1"/>
          </p:cNvSpPr>
          <p:nvPr>
            <p:ph type="sldNum" idx="12"/>
          </p:nvPr>
        </p:nvSpPr>
        <p:spPr>
          <a:xfrm>
            <a:off x="4843463" y="4767313"/>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71"/>
        <p:cNvGrpSpPr/>
        <p:nvPr/>
      </p:nvGrpSpPr>
      <p:grpSpPr>
        <a:xfrm>
          <a:off x="0" y="0"/>
          <a:ext cx="0" cy="0"/>
          <a:chOff x="0" y="0"/>
          <a:chExt cx="0" cy="0"/>
        </a:xfrm>
      </p:grpSpPr>
      <p:sp>
        <p:nvSpPr>
          <p:cNvPr id="972" name="Google Shape;972;p161"/>
          <p:cNvSpPr txBox="1">
            <a:spLocks noGrp="1"/>
          </p:cNvSpPr>
          <p:nvPr>
            <p:ph type="title"/>
          </p:nvPr>
        </p:nvSpPr>
        <p:spPr>
          <a:xfrm rot="5400000">
            <a:off x="3467696" y="1713905"/>
            <a:ext cx="4358879" cy="147875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3" name="Google Shape;973;p161"/>
          <p:cNvSpPr txBox="1">
            <a:spLocks noGrp="1"/>
          </p:cNvSpPr>
          <p:nvPr>
            <p:ph type="body" idx="1"/>
          </p:nvPr>
        </p:nvSpPr>
        <p:spPr>
          <a:xfrm rot="5400000">
            <a:off x="467322" y="278011"/>
            <a:ext cx="4358879" cy="435054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974" name="Google Shape;974;p161"/>
          <p:cNvSpPr txBox="1">
            <a:spLocks noGrp="1"/>
          </p:cNvSpPr>
          <p:nvPr>
            <p:ph type="dt" idx="10"/>
          </p:nvPr>
        </p:nvSpPr>
        <p:spPr>
          <a:xfrm>
            <a:off x="471488" y="4767313"/>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5" name="Google Shape;975;p161"/>
          <p:cNvSpPr txBox="1">
            <a:spLocks noGrp="1"/>
          </p:cNvSpPr>
          <p:nvPr>
            <p:ph type="ftr" idx="11"/>
          </p:nvPr>
        </p:nvSpPr>
        <p:spPr>
          <a:xfrm>
            <a:off x="2271713" y="4767313"/>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6" name="Google Shape;976;p161"/>
          <p:cNvSpPr txBox="1">
            <a:spLocks noGrp="1"/>
          </p:cNvSpPr>
          <p:nvPr>
            <p:ph type="sldNum" idx="12"/>
          </p:nvPr>
        </p:nvSpPr>
        <p:spPr>
          <a:xfrm>
            <a:off x="4843463" y="4767313"/>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83"/>
        <p:cNvGrpSpPr/>
        <p:nvPr/>
      </p:nvGrpSpPr>
      <p:grpSpPr>
        <a:xfrm>
          <a:off x="0" y="0"/>
          <a:ext cx="0" cy="0"/>
          <a:chOff x="0" y="0"/>
          <a:chExt cx="0" cy="0"/>
        </a:xfrm>
      </p:grpSpPr>
      <p:sp>
        <p:nvSpPr>
          <p:cNvPr id="984" name="Google Shape;984;p163"/>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5" name="Google Shape;985;p163"/>
          <p:cNvSpPr txBox="1">
            <a:spLocks noGrp="1"/>
          </p:cNvSpPr>
          <p:nvPr>
            <p:ph type="body" idx="1"/>
          </p:nvPr>
        </p:nvSpPr>
        <p:spPr>
          <a:xfrm>
            <a:off x="471488" y="1369219"/>
            <a:ext cx="5915025" cy="326350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986" name="Google Shape;986;p163"/>
          <p:cNvSpPr txBox="1">
            <a:spLocks noGrp="1"/>
          </p:cNvSpPr>
          <p:nvPr>
            <p:ph type="dt" idx="10"/>
          </p:nvPr>
        </p:nvSpPr>
        <p:spPr>
          <a:xfrm>
            <a:off x="471488" y="4767298"/>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7" name="Google Shape;987;p163"/>
          <p:cNvSpPr txBox="1">
            <a:spLocks noGrp="1"/>
          </p:cNvSpPr>
          <p:nvPr>
            <p:ph type="ftr" idx="11"/>
          </p:nvPr>
        </p:nvSpPr>
        <p:spPr>
          <a:xfrm>
            <a:off x="2271713" y="4767298"/>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8" name="Google Shape;988;p163"/>
          <p:cNvSpPr txBox="1">
            <a:spLocks noGrp="1"/>
          </p:cNvSpPr>
          <p:nvPr>
            <p:ph type="sldNum" idx="12"/>
          </p:nvPr>
        </p:nvSpPr>
        <p:spPr>
          <a:xfrm>
            <a:off x="4843463" y="4767298"/>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89"/>
        <p:cNvGrpSpPr/>
        <p:nvPr/>
      </p:nvGrpSpPr>
      <p:grpSpPr>
        <a:xfrm>
          <a:off x="0" y="0"/>
          <a:ext cx="0" cy="0"/>
          <a:chOff x="0" y="0"/>
          <a:chExt cx="0" cy="0"/>
        </a:xfrm>
      </p:grpSpPr>
      <p:sp>
        <p:nvSpPr>
          <p:cNvPr id="990" name="Google Shape;990;p164"/>
          <p:cNvSpPr txBox="1">
            <a:spLocks noGrp="1"/>
          </p:cNvSpPr>
          <p:nvPr>
            <p:ph type="ctrTitle"/>
          </p:nvPr>
        </p:nvSpPr>
        <p:spPr>
          <a:xfrm>
            <a:off x="857250" y="841772"/>
            <a:ext cx="5143500" cy="17907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1" name="Google Shape;991;p164"/>
          <p:cNvSpPr txBox="1">
            <a:spLocks noGrp="1"/>
          </p:cNvSpPr>
          <p:nvPr>
            <p:ph type="subTitle" idx="1"/>
          </p:nvPr>
        </p:nvSpPr>
        <p:spPr>
          <a:xfrm>
            <a:off x="857250" y="2701529"/>
            <a:ext cx="5143500" cy="1241821"/>
          </a:xfrm>
          <a:prstGeom prst="rect">
            <a:avLst/>
          </a:prstGeom>
          <a:noFill/>
          <a:ln>
            <a:noFill/>
          </a:ln>
        </p:spPr>
        <p:txBody>
          <a:bodyPr spcFirstLastPara="1" wrap="square" lIns="91425" tIns="45700" rIns="91425" bIns="45700" anchor="t" anchorCtr="0"/>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992" name="Google Shape;992;p164"/>
          <p:cNvSpPr txBox="1">
            <a:spLocks noGrp="1"/>
          </p:cNvSpPr>
          <p:nvPr>
            <p:ph type="dt" idx="10"/>
          </p:nvPr>
        </p:nvSpPr>
        <p:spPr>
          <a:xfrm>
            <a:off x="471488" y="4767298"/>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3" name="Google Shape;993;p164"/>
          <p:cNvSpPr txBox="1">
            <a:spLocks noGrp="1"/>
          </p:cNvSpPr>
          <p:nvPr>
            <p:ph type="ftr" idx="11"/>
          </p:nvPr>
        </p:nvSpPr>
        <p:spPr>
          <a:xfrm>
            <a:off x="2271713" y="4767298"/>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4" name="Google Shape;994;p164"/>
          <p:cNvSpPr txBox="1">
            <a:spLocks noGrp="1"/>
          </p:cNvSpPr>
          <p:nvPr>
            <p:ph type="sldNum" idx="12"/>
          </p:nvPr>
        </p:nvSpPr>
        <p:spPr>
          <a:xfrm>
            <a:off x="4843463" y="4767298"/>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3"/>
        <p:cNvGrpSpPr/>
        <p:nvPr/>
      </p:nvGrpSpPr>
      <p:grpSpPr>
        <a:xfrm>
          <a:off x="0" y="0"/>
          <a:ext cx="0" cy="0"/>
          <a:chOff x="0" y="0"/>
          <a:chExt cx="0" cy="0"/>
        </a:xfrm>
      </p:grpSpPr>
      <p:sp>
        <p:nvSpPr>
          <p:cNvPr id="144" name="Google Shape;144;p28"/>
          <p:cNvSpPr txBox="1">
            <a:spLocks noGrp="1"/>
          </p:cNvSpPr>
          <p:nvPr>
            <p:ph type="title"/>
          </p:nvPr>
        </p:nvSpPr>
        <p:spPr>
          <a:xfrm>
            <a:off x="467916" y="1282377"/>
            <a:ext cx="5915025" cy="2139553"/>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4500"/>
              <a:buFont typeface="Calibri"/>
              <a:buNone/>
              <a:defRPr sz="337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28"/>
          <p:cNvSpPr txBox="1">
            <a:spLocks noGrp="1"/>
          </p:cNvSpPr>
          <p:nvPr>
            <p:ph type="body" idx="1"/>
          </p:nvPr>
        </p:nvSpPr>
        <p:spPr>
          <a:xfrm>
            <a:off x="467916" y="3442170"/>
            <a:ext cx="5915025" cy="1125140"/>
          </a:xfrm>
          <a:prstGeom prst="rect">
            <a:avLst/>
          </a:prstGeom>
          <a:noFill/>
          <a:ln>
            <a:noFill/>
          </a:ln>
        </p:spPr>
        <p:txBody>
          <a:bodyPr spcFirstLastPara="1" wrap="square" lIns="91425" tIns="45700" rIns="91425" bIns="45700" anchor="t" anchorCtr="0"/>
          <a:lstStyle>
            <a:lvl1pPr marL="342900" lvl="0" indent="-171450" algn="l">
              <a:lnSpc>
                <a:spcPct val="90000"/>
              </a:lnSpc>
              <a:spcBef>
                <a:spcPts val="563"/>
              </a:spcBef>
              <a:spcAft>
                <a:spcPts val="0"/>
              </a:spcAft>
              <a:buClr>
                <a:srgbClr val="888888"/>
              </a:buClr>
              <a:buSzPts val="1800"/>
              <a:buNone/>
              <a:defRPr sz="1350">
                <a:solidFill>
                  <a:srgbClr val="888888"/>
                </a:solidFill>
              </a:defRPr>
            </a:lvl1pPr>
            <a:lvl2pPr marL="685800" lvl="1" indent="-171450" algn="l">
              <a:lnSpc>
                <a:spcPct val="90000"/>
              </a:lnSpc>
              <a:spcBef>
                <a:spcPts val="281"/>
              </a:spcBef>
              <a:spcAft>
                <a:spcPts val="0"/>
              </a:spcAft>
              <a:buClr>
                <a:srgbClr val="888888"/>
              </a:buClr>
              <a:buSzPts val="1500"/>
              <a:buNone/>
              <a:defRPr sz="1125">
                <a:solidFill>
                  <a:srgbClr val="888888"/>
                </a:solidFill>
              </a:defRPr>
            </a:lvl2pPr>
            <a:lvl3pPr marL="1028700" lvl="2" indent="-171450" algn="l">
              <a:lnSpc>
                <a:spcPct val="90000"/>
              </a:lnSpc>
              <a:spcBef>
                <a:spcPts val="281"/>
              </a:spcBef>
              <a:spcAft>
                <a:spcPts val="0"/>
              </a:spcAft>
              <a:buClr>
                <a:srgbClr val="888888"/>
              </a:buClr>
              <a:buSzPts val="1350"/>
              <a:buNone/>
              <a:defRPr sz="1013">
                <a:solidFill>
                  <a:srgbClr val="888888"/>
                </a:solidFill>
              </a:defRPr>
            </a:lvl3pPr>
            <a:lvl4pPr marL="1371600" lvl="3" indent="-171450" algn="l">
              <a:lnSpc>
                <a:spcPct val="90000"/>
              </a:lnSpc>
              <a:spcBef>
                <a:spcPts val="281"/>
              </a:spcBef>
              <a:spcAft>
                <a:spcPts val="0"/>
              </a:spcAft>
              <a:buClr>
                <a:srgbClr val="888888"/>
              </a:buClr>
              <a:buSzPts val="1200"/>
              <a:buNone/>
              <a:defRPr sz="900">
                <a:solidFill>
                  <a:srgbClr val="888888"/>
                </a:solidFill>
              </a:defRPr>
            </a:lvl4pPr>
            <a:lvl5pPr marL="1714500" lvl="4" indent="-171450" algn="l">
              <a:lnSpc>
                <a:spcPct val="90000"/>
              </a:lnSpc>
              <a:spcBef>
                <a:spcPts val="281"/>
              </a:spcBef>
              <a:spcAft>
                <a:spcPts val="0"/>
              </a:spcAft>
              <a:buClr>
                <a:srgbClr val="888888"/>
              </a:buClr>
              <a:buSzPts val="1200"/>
              <a:buNone/>
              <a:defRPr sz="900">
                <a:solidFill>
                  <a:srgbClr val="888888"/>
                </a:solidFill>
              </a:defRPr>
            </a:lvl5pPr>
            <a:lvl6pPr marL="2057400" lvl="5" indent="-171450" algn="l">
              <a:lnSpc>
                <a:spcPct val="90000"/>
              </a:lnSpc>
              <a:spcBef>
                <a:spcPts val="281"/>
              </a:spcBef>
              <a:spcAft>
                <a:spcPts val="0"/>
              </a:spcAft>
              <a:buClr>
                <a:srgbClr val="888888"/>
              </a:buClr>
              <a:buSzPts val="1200"/>
              <a:buNone/>
              <a:defRPr sz="900">
                <a:solidFill>
                  <a:srgbClr val="888888"/>
                </a:solidFill>
              </a:defRPr>
            </a:lvl6pPr>
            <a:lvl7pPr marL="2400300" lvl="6" indent="-171450" algn="l">
              <a:lnSpc>
                <a:spcPct val="90000"/>
              </a:lnSpc>
              <a:spcBef>
                <a:spcPts val="281"/>
              </a:spcBef>
              <a:spcAft>
                <a:spcPts val="0"/>
              </a:spcAft>
              <a:buClr>
                <a:srgbClr val="888888"/>
              </a:buClr>
              <a:buSzPts val="1200"/>
              <a:buNone/>
              <a:defRPr sz="900">
                <a:solidFill>
                  <a:srgbClr val="888888"/>
                </a:solidFill>
              </a:defRPr>
            </a:lvl7pPr>
            <a:lvl8pPr marL="2743200" lvl="7" indent="-171450" algn="l">
              <a:lnSpc>
                <a:spcPct val="90000"/>
              </a:lnSpc>
              <a:spcBef>
                <a:spcPts val="281"/>
              </a:spcBef>
              <a:spcAft>
                <a:spcPts val="0"/>
              </a:spcAft>
              <a:buClr>
                <a:srgbClr val="888888"/>
              </a:buClr>
              <a:buSzPts val="1200"/>
              <a:buNone/>
              <a:defRPr sz="900">
                <a:solidFill>
                  <a:srgbClr val="888888"/>
                </a:solidFill>
              </a:defRPr>
            </a:lvl8pPr>
            <a:lvl9pPr marL="3086100" lvl="8" indent="-171450" algn="l">
              <a:lnSpc>
                <a:spcPct val="90000"/>
              </a:lnSpc>
              <a:spcBef>
                <a:spcPts val="281"/>
              </a:spcBef>
              <a:spcAft>
                <a:spcPts val="0"/>
              </a:spcAft>
              <a:buClr>
                <a:srgbClr val="888888"/>
              </a:buClr>
              <a:buSzPts val="1200"/>
              <a:buNone/>
              <a:defRPr sz="900">
                <a:solidFill>
                  <a:srgbClr val="888888"/>
                </a:solidFill>
              </a:defRPr>
            </a:lvl9pPr>
          </a:lstStyle>
          <a:p>
            <a:endParaRPr/>
          </a:p>
        </p:txBody>
      </p:sp>
      <p:sp>
        <p:nvSpPr>
          <p:cNvPr id="146" name="Google Shape;146;p28"/>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28"/>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28"/>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95"/>
        <p:cNvGrpSpPr/>
        <p:nvPr/>
      </p:nvGrpSpPr>
      <p:grpSpPr>
        <a:xfrm>
          <a:off x="0" y="0"/>
          <a:ext cx="0" cy="0"/>
          <a:chOff x="0" y="0"/>
          <a:chExt cx="0" cy="0"/>
        </a:xfrm>
      </p:grpSpPr>
      <p:sp>
        <p:nvSpPr>
          <p:cNvPr id="996" name="Google Shape;996;p165"/>
          <p:cNvSpPr txBox="1">
            <a:spLocks noGrp="1"/>
          </p:cNvSpPr>
          <p:nvPr>
            <p:ph type="title"/>
          </p:nvPr>
        </p:nvSpPr>
        <p:spPr>
          <a:xfrm>
            <a:off x="467916" y="1282340"/>
            <a:ext cx="5915025" cy="2139553"/>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7" name="Google Shape;997;p165"/>
          <p:cNvSpPr txBox="1">
            <a:spLocks noGrp="1"/>
          </p:cNvSpPr>
          <p:nvPr>
            <p:ph type="body" idx="1"/>
          </p:nvPr>
        </p:nvSpPr>
        <p:spPr>
          <a:xfrm>
            <a:off x="467916" y="3442133"/>
            <a:ext cx="5915025" cy="1125140"/>
          </a:xfrm>
          <a:prstGeom prst="rect">
            <a:avLst/>
          </a:prstGeom>
          <a:noFill/>
          <a:ln>
            <a:noFill/>
          </a:ln>
        </p:spPr>
        <p:txBody>
          <a:bodyPr spcFirstLastPara="1" wrap="square" lIns="91425" tIns="45700" rIns="91425" bIns="45700" anchor="t" anchorCtr="0"/>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998" name="Google Shape;998;p165"/>
          <p:cNvSpPr txBox="1">
            <a:spLocks noGrp="1"/>
          </p:cNvSpPr>
          <p:nvPr>
            <p:ph type="dt" idx="10"/>
          </p:nvPr>
        </p:nvSpPr>
        <p:spPr>
          <a:xfrm>
            <a:off x="471488" y="4767298"/>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9" name="Google Shape;999;p165"/>
          <p:cNvSpPr txBox="1">
            <a:spLocks noGrp="1"/>
          </p:cNvSpPr>
          <p:nvPr>
            <p:ph type="ftr" idx="11"/>
          </p:nvPr>
        </p:nvSpPr>
        <p:spPr>
          <a:xfrm>
            <a:off x="2271713" y="4767298"/>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0" name="Google Shape;1000;p165"/>
          <p:cNvSpPr txBox="1">
            <a:spLocks noGrp="1"/>
          </p:cNvSpPr>
          <p:nvPr>
            <p:ph type="sldNum" idx="12"/>
          </p:nvPr>
        </p:nvSpPr>
        <p:spPr>
          <a:xfrm>
            <a:off x="4843463" y="4767298"/>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01"/>
        <p:cNvGrpSpPr/>
        <p:nvPr/>
      </p:nvGrpSpPr>
      <p:grpSpPr>
        <a:xfrm>
          <a:off x="0" y="0"/>
          <a:ext cx="0" cy="0"/>
          <a:chOff x="0" y="0"/>
          <a:chExt cx="0" cy="0"/>
        </a:xfrm>
      </p:grpSpPr>
      <p:sp>
        <p:nvSpPr>
          <p:cNvPr id="1002" name="Google Shape;1002;p166"/>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3" name="Google Shape;1003;p166"/>
          <p:cNvSpPr txBox="1">
            <a:spLocks noGrp="1"/>
          </p:cNvSpPr>
          <p:nvPr>
            <p:ph type="body" idx="1"/>
          </p:nvPr>
        </p:nvSpPr>
        <p:spPr>
          <a:xfrm>
            <a:off x="471488" y="1369219"/>
            <a:ext cx="2914650" cy="326350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004" name="Google Shape;1004;p166"/>
          <p:cNvSpPr txBox="1">
            <a:spLocks noGrp="1"/>
          </p:cNvSpPr>
          <p:nvPr>
            <p:ph type="body" idx="2"/>
          </p:nvPr>
        </p:nvSpPr>
        <p:spPr>
          <a:xfrm>
            <a:off x="3471863" y="1369219"/>
            <a:ext cx="2914650" cy="326350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005" name="Google Shape;1005;p166"/>
          <p:cNvSpPr txBox="1">
            <a:spLocks noGrp="1"/>
          </p:cNvSpPr>
          <p:nvPr>
            <p:ph type="dt" idx="10"/>
          </p:nvPr>
        </p:nvSpPr>
        <p:spPr>
          <a:xfrm>
            <a:off x="471488" y="4767298"/>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6" name="Google Shape;1006;p166"/>
          <p:cNvSpPr txBox="1">
            <a:spLocks noGrp="1"/>
          </p:cNvSpPr>
          <p:nvPr>
            <p:ph type="ftr" idx="11"/>
          </p:nvPr>
        </p:nvSpPr>
        <p:spPr>
          <a:xfrm>
            <a:off x="2271713" y="4767298"/>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7" name="Google Shape;1007;p166"/>
          <p:cNvSpPr txBox="1">
            <a:spLocks noGrp="1"/>
          </p:cNvSpPr>
          <p:nvPr>
            <p:ph type="sldNum" idx="12"/>
          </p:nvPr>
        </p:nvSpPr>
        <p:spPr>
          <a:xfrm>
            <a:off x="4843463" y="4767298"/>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08"/>
        <p:cNvGrpSpPr/>
        <p:nvPr/>
      </p:nvGrpSpPr>
      <p:grpSpPr>
        <a:xfrm>
          <a:off x="0" y="0"/>
          <a:ext cx="0" cy="0"/>
          <a:chOff x="0" y="0"/>
          <a:chExt cx="0" cy="0"/>
        </a:xfrm>
      </p:grpSpPr>
      <p:sp>
        <p:nvSpPr>
          <p:cNvPr id="1009" name="Google Shape;1009;p167"/>
          <p:cNvSpPr txBox="1">
            <a:spLocks noGrp="1"/>
          </p:cNvSpPr>
          <p:nvPr>
            <p:ph type="title"/>
          </p:nvPr>
        </p:nvSpPr>
        <p:spPr>
          <a:xfrm>
            <a:off x="472381"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0" name="Google Shape;1010;p167"/>
          <p:cNvSpPr txBox="1">
            <a:spLocks noGrp="1"/>
          </p:cNvSpPr>
          <p:nvPr>
            <p:ph type="body" idx="1"/>
          </p:nvPr>
        </p:nvSpPr>
        <p:spPr>
          <a:xfrm>
            <a:off x="472381" y="1260872"/>
            <a:ext cx="2901255" cy="617934"/>
          </a:xfrm>
          <a:prstGeom prst="rect">
            <a:avLst/>
          </a:prstGeom>
          <a:noFill/>
          <a:ln>
            <a:noFill/>
          </a:ln>
        </p:spPr>
        <p:txBody>
          <a:bodyPr spcFirstLastPara="1" wrap="square" lIns="91425" tIns="45700" rIns="91425" bIns="45700" anchor="b" anchorCtr="0"/>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1011" name="Google Shape;1011;p167"/>
          <p:cNvSpPr txBox="1">
            <a:spLocks noGrp="1"/>
          </p:cNvSpPr>
          <p:nvPr>
            <p:ph type="body" idx="2"/>
          </p:nvPr>
        </p:nvSpPr>
        <p:spPr>
          <a:xfrm>
            <a:off x="472381" y="1878807"/>
            <a:ext cx="2901255" cy="2763441"/>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012" name="Google Shape;1012;p167"/>
          <p:cNvSpPr txBox="1">
            <a:spLocks noGrp="1"/>
          </p:cNvSpPr>
          <p:nvPr>
            <p:ph type="body" idx="3"/>
          </p:nvPr>
        </p:nvSpPr>
        <p:spPr>
          <a:xfrm>
            <a:off x="3471865" y="1260872"/>
            <a:ext cx="2915543" cy="617934"/>
          </a:xfrm>
          <a:prstGeom prst="rect">
            <a:avLst/>
          </a:prstGeom>
          <a:noFill/>
          <a:ln>
            <a:noFill/>
          </a:ln>
        </p:spPr>
        <p:txBody>
          <a:bodyPr spcFirstLastPara="1" wrap="square" lIns="91425" tIns="45700" rIns="91425" bIns="45700" anchor="b" anchorCtr="0"/>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1013" name="Google Shape;1013;p167"/>
          <p:cNvSpPr txBox="1">
            <a:spLocks noGrp="1"/>
          </p:cNvSpPr>
          <p:nvPr>
            <p:ph type="body" idx="4"/>
          </p:nvPr>
        </p:nvSpPr>
        <p:spPr>
          <a:xfrm>
            <a:off x="3471865" y="1878807"/>
            <a:ext cx="2915543" cy="2763441"/>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014" name="Google Shape;1014;p167"/>
          <p:cNvSpPr txBox="1">
            <a:spLocks noGrp="1"/>
          </p:cNvSpPr>
          <p:nvPr>
            <p:ph type="dt" idx="10"/>
          </p:nvPr>
        </p:nvSpPr>
        <p:spPr>
          <a:xfrm>
            <a:off x="471488" y="4767298"/>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5" name="Google Shape;1015;p167"/>
          <p:cNvSpPr txBox="1">
            <a:spLocks noGrp="1"/>
          </p:cNvSpPr>
          <p:nvPr>
            <p:ph type="ftr" idx="11"/>
          </p:nvPr>
        </p:nvSpPr>
        <p:spPr>
          <a:xfrm>
            <a:off x="2271713" y="4767298"/>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6" name="Google Shape;1016;p167"/>
          <p:cNvSpPr txBox="1">
            <a:spLocks noGrp="1"/>
          </p:cNvSpPr>
          <p:nvPr>
            <p:ph type="sldNum" idx="12"/>
          </p:nvPr>
        </p:nvSpPr>
        <p:spPr>
          <a:xfrm>
            <a:off x="4843463" y="4767298"/>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17"/>
        <p:cNvGrpSpPr/>
        <p:nvPr/>
      </p:nvGrpSpPr>
      <p:grpSpPr>
        <a:xfrm>
          <a:off x="0" y="0"/>
          <a:ext cx="0" cy="0"/>
          <a:chOff x="0" y="0"/>
          <a:chExt cx="0" cy="0"/>
        </a:xfrm>
      </p:grpSpPr>
      <p:sp>
        <p:nvSpPr>
          <p:cNvPr id="1018" name="Google Shape;1018;p168"/>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9" name="Google Shape;1019;p168"/>
          <p:cNvSpPr txBox="1">
            <a:spLocks noGrp="1"/>
          </p:cNvSpPr>
          <p:nvPr>
            <p:ph type="dt" idx="10"/>
          </p:nvPr>
        </p:nvSpPr>
        <p:spPr>
          <a:xfrm>
            <a:off x="471488" y="4767298"/>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0" name="Google Shape;1020;p168"/>
          <p:cNvSpPr txBox="1">
            <a:spLocks noGrp="1"/>
          </p:cNvSpPr>
          <p:nvPr>
            <p:ph type="ftr" idx="11"/>
          </p:nvPr>
        </p:nvSpPr>
        <p:spPr>
          <a:xfrm>
            <a:off x="2271713" y="4767298"/>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1" name="Google Shape;1021;p168"/>
          <p:cNvSpPr txBox="1">
            <a:spLocks noGrp="1"/>
          </p:cNvSpPr>
          <p:nvPr>
            <p:ph type="sldNum" idx="12"/>
          </p:nvPr>
        </p:nvSpPr>
        <p:spPr>
          <a:xfrm>
            <a:off x="4843463" y="4767298"/>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22"/>
        <p:cNvGrpSpPr/>
        <p:nvPr/>
      </p:nvGrpSpPr>
      <p:grpSpPr>
        <a:xfrm>
          <a:off x="0" y="0"/>
          <a:ext cx="0" cy="0"/>
          <a:chOff x="0" y="0"/>
          <a:chExt cx="0" cy="0"/>
        </a:xfrm>
      </p:grpSpPr>
      <p:sp>
        <p:nvSpPr>
          <p:cNvPr id="1023" name="Google Shape;1023;p169"/>
          <p:cNvSpPr txBox="1">
            <a:spLocks noGrp="1"/>
          </p:cNvSpPr>
          <p:nvPr>
            <p:ph type="dt" idx="10"/>
          </p:nvPr>
        </p:nvSpPr>
        <p:spPr>
          <a:xfrm>
            <a:off x="471488" y="4767298"/>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4" name="Google Shape;1024;p169"/>
          <p:cNvSpPr txBox="1">
            <a:spLocks noGrp="1"/>
          </p:cNvSpPr>
          <p:nvPr>
            <p:ph type="ftr" idx="11"/>
          </p:nvPr>
        </p:nvSpPr>
        <p:spPr>
          <a:xfrm>
            <a:off x="2271713" y="4767298"/>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5" name="Google Shape;1025;p169"/>
          <p:cNvSpPr txBox="1">
            <a:spLocks noGrp="1"/>
          </p:cNvSpPr>
          <p:nvPr>
            <p:ph type="sldNum" idx="12"/>
          </p:nvPr>
        </p:nvSpPr>
        <p:spPr>
          <a:xfrm>
            <a:off x="4843463" y="4767298"/>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26"/>
        <p:cNvGrpSpPr/>
        <p:nvPr/>
      </p:nvGrpSpPr>
      <p:grpSpPr>
        <a:xfrm>
          <a:off x="0" y="0"/>
          <a:ext cx="0" cy="0"/>
          <a:chOff x="0" y="0"/>
          <a:chExt cx="0" cy="0"/>
        </a:xfrm>
      </p:grpSpPr>
      <p:sp>
        <p:nvSpPr>
          <p:cNvPr id="1027" name="Google Shape;1027;p170"/>
          <p:cNvSpPr txBox="1">
            <a:spLocks noGrp="1"/>
          </p:cNvSpPr>
          <p:nvPr>
            <p:ph type="title"/>
          </p:nvPr>
        </p:nvSpPr>
        <p:spPr>
          <a:xfrm>
            <a:off x="472381" y="342900"/>
            <a:ext cx="2211884" cy="120015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8" name="Google Shape;1028;p170"/>
          <p:cNvSpPr txBox="1">
            <a:spLocks noGrp="1"/>
          </p:cNvSpPr>
          <p:nvPr>
            <p:ph type="body" idx="1"/>
          </p:nvPr>
        </p:nvSpPr>
        <p:spPr>
          <a:xfrm>
            <a:off x="2915543" y="740605"/>
            <a:ext cx="3471863" cy="3655219"/>
          </a:xfrm>
          <a:prstGeom prst="rect">
            <a:avLst/>
          </a:prstGeom>
          <a:noFill/>
          <a:ln>
            <a:noFill/>
          </a:ln>
        </p:spPr>
        <p:txBody>
          <a:bodyPr spcFirstLastPara="1" wrap="square" lIns="91425" tIns="45700" rIns="91425" bIns="45700" anchor="t" anchorCtr="0"/>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1029" name="Google Shape;1029;p170"/>
          <p:cNvSpPr txBox="1">
            <a:spLocks noGrp="1"/>
          </p:cNvSpPr>
          <p:nvPr>
            <p:ph type="body" idx="2"/>
          </p:nvPr>
        </p:nvSpPr>
        <p:spPr>
          <a:xfrm>
            <a:off x="472381" y="1543051"/>
            <a:ext cx="2211884" cy="2858691"/>
          </a:xfrm>
          <a:prstGeom prst="rect">
            <a:avLst/>
          </a:prstGeom>
          <a:noFill/>
          <a:ln>
            <a:noFill/>
          </a:ln>
        </p:spPr>
        <p:txBody>
          <a:bodyPr spcFirstLastPara="1" wrap="square" lIns="91425" tIns="45700" rIns="91425" bIns="45700" anchor="t" anchorCtr="0"/>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1030" name="Google Shape;1030;p170"/>
          <p:cNvSpPr txBox="1">
            <a:spLocks noGrp="1"/>
          </p:cNvSpPr>
          <p:nvPr>
            <p:ph type="dt" idx="10"/>
          </p:nvPr>
        </p:nvSpPr>
        <p:spPr>
          <a:xfrm>
            <a:off x="471488" y="4767298"/>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1" name="Google Shape;1031;p170"/>
          <p:cNvSpPr txBox="1">
            <a:spLocks noGrp="1"/>
          </p:cNvSpPr>
          <p:nvPr>
            <p:ph type="ftr" idx="11"/>
          </p:nvPr>
        </p:nvSpPr>
        <p:spPr>
          <a:xfrm>
            <a:off x="2271713" y="4767298"/>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2" name="Google Shape;1032;p170"/>
          <p:cNvSpPr txBox="1">
            <a:spLocks noGrp="1"/>
          </p:cNvSpPr>
          <p:nvPr>
            <p:ph type="sldNum" idx="12"/>
          </p:nvPr>
        </p:nvSpPr>
        <p:spPr>
          <a:xfrm>
            <a:off x="4843463" y="4767298"/>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33"/>
        <p:cNvGrpSpPr/>
        <p:nvPr/>
      </p:nvGrpSpPr>
      <p:grpSpPr>
        <a:xfrm>
          <a:off x="0" y="0"/>
          <a:ext cx="0" cy="0"/>
          <a:chOff x="0" y="0"/>
          <a:chExt cx="0" cy="0"/>
        </a:xfrm>
      </p:grpSpPr>
      <p:sp>
        <p:nvSpPr>
          <p:cNvPr id="1034" name="Google Shape;1034;p171"/>
          <p:cNvSpPr txBox="1">
            <a:spLocks noGrp="1"/>
          </p:cNvSpPr>
          <p:nvPr>
            <p:ph type="title"/>
          </p:nvPr>
        </p:nvSpPr>
        <p:spPr>
          <a:xfrm>
            <a:off x="472381" y="342900"/>
            <a:ext cx="2211884" cy="120015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5" name="Google Shape;1035;p171"/>
          <p:cNvSpPr>
            <a:spLocks noGrp="1"/>
          </p:cNvSpPr>
          <p:nvPr>
            <p:ph type="pic" idx="2"/>
          </p:nvPr>
        </p:nvSpPr>
        <p:spPr>
          <a:xfrm>
            <a:off x="2915543" y="740605"/>
            <a:ext cx="3471863" cy="3655219"/>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036" name="Google Shape;1036;p171"/>
          <p:cNvSpPr txBox="1">
            <a:spLocks noGrp="1"/>
          </p:cNvSpPr>
          <p:nvPr>
            <p:ph type="body" idx="1"/>
          </p:nvPr>
        </p:nvSpPr>
        <p:spPr>
          <a:xfrm>
            <a:off x="472381" y="1543051"/>
            <a:ext cx="2211884" cy="2858691"/>
          </a:xfrm>
          <a:prstGeom prst="rect">
            <a:avLst/>
          </a:prstGeom>
          <a:noFill/>
          <a:ln>
            <a:noFill/>
          </a:ln>
        </p:spPr>
        <p:txBody>
          <a:bodyPr spcFirstLastPara="1" wrap="square" lIns="91425" tIns="45700" rIns="91425" bIns="45700" anchor="t" anchorCtr="0"/>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1037" name="Google Shape;1037;p171"/>
          <p:cNvSpPr txBox="1">
            <a:spLocks noGrp="1"/>
          </p:cNvSpPr>
          <p:nvPr>
            <p:ph type="dt" idx="10"/>
          </p:nvPr>
        </p:nvSpPr>
        <p:spPr>
          <a:xfrm>
            <a:off x="471488" y="4767298"/>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8" name="Google Shape;1038;p171"/>
          <p:cNvSpPr txBox="1">
            <a:spLocks noGrp="1"/>
          </p:cNvSpPr>
          <p:nvPr>
            <p:ph type="ftr" idx="11"/>
          </p:nvPr>
        </p:nvSpPr>
        <p:spPr>
          <a:xfrm>
            <a:off x="2271713" y="4767298"/>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9" name="Google Shape;1039;p171"/>
          <p:cNvSpPr txBox="1">
            <a:spLocks noGrp="1"/>
          </p:cNvSpPr>
          <p:nvPr>
            <p:ph type="sldNum" idx="12"/>
          </p:nvPr>
        </p:nvSpPr>
        <p:spPr>
          <a:xfrm>
            <a:off x="4843463" y="4767298"/>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40"/>
        <p:cNvGrpSpPr/>
        <p:nvPr/>
      </p:nvGrpSpPr>
      <p:grpSpPr>
        <a:xfrm>
          <a:off x="0" y="0"/>
          <a:ext cx="0" cy="0"/>
          <a:chOff x="0" y="0"/>
          <a:chExt cx="0" cy="0"/>
        </a:xfrm>
      </p:grpSpPr>
      <p:sp>
        <p:nvSpPr>
          <p:cNvPr id="1041" name="Google Shape;1041;p172"/>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2" name="Google Shape;1042;p172"/>
          <p:cNvSpPr txBox="1">
            <a:spLocks noGrp="1"/>
          </p:cNvSpPr>
          <p:nvPr>
            <p:ph type="body" idx="1"/>
          </p:nvPr>
        </p:nvSpPr>
        <p:spPr>
          <a:xfrm rot="5400000">
            <a:off x="1797248" y="43458"/>
            <a:ext cx="3263504" cy="5915025"/>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043" name="Google Shape;1043;p172"/>
          <p:cNvSpPr txBox="1">
            <a:spLocks noGrp="1"/>
          </p:cNvSpPr>
          <p:nvPr>
            <p:ph type="dt" idx="10"/>
          </p:nvPr>
        </p:nvSpPr>
        <p:spPr>
          <a:xfrm>
            <a:off x="471488" y="4767298"/>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4" name="Google Shape;1044;p172"/>
          <p:cNvSpPr txBox="1">
            <a:spLocks noGrp="1"/>
          </p:cNvSpPr>
          <p:nvPr>
            <p:ph type="ftr" idx="11"/>
          </p:nvPr>
        </p:nvSpPr>
        <p:spPr>
          <a:xfrm>
            <a:off x="2271713" y="4767298"/>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5" name="Google Shape;1045;p172"/>
          <p:cNvSpPr txBox="1">
            <a:spLocks noGrp="1"/>
          </p:cNvSpPr>
          <p:nvPr>
            <p:ph type="sldNum" idx="12"/>
          </p:nvPr>
        </p:nvSpPr>
        <p:spPr>
          <a:xfrm>
            <a:off x="4843463" y="4767298"/>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46"/>
        <p:cNvGrpSpPr/>
        <p:nvPr/>
      </p:nvGrpSpPr>
      <p:grpSpPr>
        <a:xfrm>
          <a:off x="0" y="0"/>
          <a:ext cx="0" cy="0"/>
          <a:chOff x="0" y="0"/>
          <a:chExt cx="0" cy="0"/>
        </a:xfrm>
      </p:grpSpPr>
      <p:sp>
        <p:nvSpPr>
          <p:cNvPr id="1047" name="Google Shape;1047;p173"/>
          <p:cNvSpPr txBox="1">
            <a:spLocks noGrp="1"/>
          </p:cNvSpPr>
          <p:nvPr>
            <p:ph type="title"/>
          </p:nvPr>
        </p:nvSpPr>
        <p:spPr>
          <a:xfrm rot="5400000">
            <a:off x="3467696" y="1713905"/>
            <a:ext cx="4358879" cy="147875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8" name="Google Shape;1048;p173"/>
          <p:cNvSpPr txBox="1">
            <a:spLocks noGrp="1"/>
          </p:cNvSpPr>
          <p:nvPr>
            <p:ph type="body" idx="1"/>
          </p:nvPr>
        </p:nvSpPr>
        <p:spPr>
          <a:xfrm rot="5400000">
            <a:off x="467322" y="278011"/>
            <a:ext cx="4358879" cy="435054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049" name="Google Shape;1049;p173"/>
          <p:cNvSpPr txBox="1">
            <a:spLocks noGrp="1"/>
          </p:cNvSpPr>
          <p:nvPr>
            <p:ph type="dt" idx="10"/>
          </p:nvPr>
        </p:nvSpPr>
        <p:spPr>
          <a:xfrm>
            <a:off x="471488" y="4767298"/>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0" name="Google Shape;1050;p173"/>
          <p:cNvSpPr txBox="1">
            <a:spLocks noGrp="1"/>
          </p:cNvSpPr>
          <p:nvPr>
            <p:ph type="ftr" idx="11"/>
          </p:nvPr>
        </p:nvSpPr>
        <p:spPr>
          <a:xfrm>
            <a:off x="2271713" y="4767298"/>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1" name="Google Shape;1051;p173"/>
          <p:cNvSpPr txBox="1">
            <a:spLocks noGrp="1"/>
          </p:cNvSpPr>
          <p:nvPr>
            <p:ph type="sldNum" idx="12"/>
          </p:nvPr>
        </p:nvSpPr>
        <p:spPr>
          <a:xfrm>
            <a:off x="4843463" y="4767298"/>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58"/>
        <p:cNvGrpSpPr/>
        <p:nvPr/>
      </p:nvGrpSpPr>
      <p:grpSpPr>
        <a:xfrm>
          <a:off x="0" y="0"/>
          <a:ext cx="0" cy="0"/>
          <a:chOff x="0" y="0"/>
          <a:chExt cx="0" cy="0"/>
        </a:xfrm>
      </p:grpSpPr>
      <p:sp>
        <p:nvSpPr>
          <p:cNvPr id="1059" name="Google Shape;1059;p175"/>
          <p:cNvSpPr txBox="1">
            <a:spLocks noGrp="1"/>
          </p:cNvSpPr>
          <p:nvPr>
            <p:ph type="title"/>
          </p:nvPr>
        </p:nvSpPr>
        <p:spPr>
          <a:xfrm>
            <a:off x="471488" y="273845"/>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0" name="Google Shape;1060;p175"/>
          <p:cNvSpPr txBox="1">
            <a:spLocks noGrp="1"/>
          </p:cNvSpPr>
          <p:nvPr>
            <p:ph type="body" idx="1"/>
          </p:nvPr>
        </p:nvSpPr>
        <p:spPr>
          <a:xfrm>
            <a:off x="471488" y="1369219"/>
            <a:ext cx="5915025" cy="326350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061" name="Google Shape;1061;p175"/>
          <p:cNvSpPr txBox="1">
            <a:spLocks noGrp="1"/>
          </p:cNvSpPr>
          <p:nvPr>
            <p:ph type="dt" idx="10"/>
          </p:nvPr>
        </p:nvSpPr>
        <p:spPr>
          <a:xfrm>
            <a:off x="471488" y="4767263"/>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2" name="Google Shape;1062;p175"/>
          <p:cNvSpPr txBox="1">
            <a:spLocks noGrp="1"/>
          </p:cNvSpPr>
          <p:nvPr>
            <p:ph type="ftr" idx="11"/>
          </p:nvPr>
        </p:nvSpPr>
        <p:spPr>
          <a:xfrm>
            <a:off x="2271713" y="4767263"/>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3" name="Google Shape;1063;p175"/>
          <p:cNvSpPr txBox="1">
            <a:spLocks noGrp="1"/>
          </p:cNvSpPr>
          <p:nvPr>
            <p:ph type="sldNum" idx="12"/>
          </p:nvPr>
        </p:nvSpPr>
        <p:spPr>
          <a:xfrm>
            <a:off x="4843463" y="4767263"/>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9"/>
        <p:cNvGrpSpPr/>
        <p:nvPr/>
      </p:nvGrpSpPr>
      <p:grpSpPr>
        <a:xfrm>
          <a:off x="0" y="0"/>
          <a:ext cx="0" cy="0"/>
          <a:chOff x="0" y="0"/>
          <a:chExt cx="0" cy="0"/>
        </a:xfrm>
      </p:grpSpPr>
      <p:sp>
        <p:nvSpPr>
          <p:cNvPr id="150" name="Google Shape;150;p29"/>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29"/>
          <p:cNvSpPr txBox="1">
            <a:spLocks noGrp="1"/>
          </p:cNvSpPr>
          <p:nvPr>
            <p:ph type="body" idx="1"/>
          </p:nvPr>
        </p:nvSpPr>
        <p:spPr>
          <a:xfrm>
            <a:off x="471488" y="1369219"/>
            <a:ext cx="2914650" cy="326350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152" name="Google Shape;152;p29"/>
          <p:cNvSpPr txBox="1">
            <a:spLocks noGrp="1"/>
          </p:cNvSpPr>
          <p:nvPr>
            <p:ph type="body" idx="2"/>
          </p:nvPr>
        </p:nvSpPr>
        <p:spPr>
          <a:xfrm>
            <a:off x="3471863" y="1369219"/>
            <a:ext cx="2914650" cy="326350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153" name="Google Shape;153;p29"/>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29"/>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29"/>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64"/>
        <p:cNvGrpSpPr/>
        <p:nvPr/>
      </p:nvGrpSpPr>
      <p:grpSpPr>
        <a:xfrm>
          <a:off x="0" y="0"/>
          <a:ext cx="0" cy="0"/>
          <a:chOff x="0" y="0"/>
          <a:chExt cx="0" cy="0"/>
        </a:xfrm>
      </p:grpSpPr>
      <p:sp>
        <p:nvSpPr>
          <p:cNvPr id="1065" name="Google Shape;1065;p176"/>
          <p:cNvSpPr txBox="1">
            <a:spLocks noGrp="1"/>
          </p:cNvSpPr>
          <p:nvPr>
            <p:ph type="ctrTitle"/>
          </p:nvPr>
        </p:nvSpPr>
        <p:spPr>
          <a:xfrm>
            <a:off x="857250" y="841772"/>
            <a:ext cx="5143500" cy="17907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6" name="Google Shape;1066;p176"/>
          <p:cNvSpPr txBox="1">
            <a:spLocks noGrp="1"/>
          </p:cNvSpPr>
          <p:nvPr>
            <p:ph type="subTitle" idx="1"/>
          </p:nvPr>
        </p:nvSpPr>
        <p:spPr>
          <a:xfrm>
            <a:off x="857250" y="2701529"/>
            <a:ext cx="5143500" cy="1241821"/>
          </a:xfrm>
          <a:prstGeom prst="rect">
            <a:avLst/>
          </a:prstGeom>
          <a:noFill/>
          <a:ln>
            <a:noFill/>
          </a:ln>
        </p:spPr>
        <p:txBody>
          <a:bodyPr spcFirstLastPara="1" wrap="square" lIns="91425" tIns="45700" rIns="91425" bIns="45700" anchor="t" anchorCtr="0"/>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067" name="Google Shape;1067;p176"/>
          <p:cNvSpPr txBox="1">
            <a:spLocks noGrp="1"/>
          </p:cNvSpPr>
          <p:nvPr>
            <p:ph type="dt" idx="10"/>
          </p:nvPr>
        </p:nvSpPr>
        <p:spPr>
          <a:xfrm>
            <a:off x="471488" y="4767263"/>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8" name="Google Shape;1068;p176"/>
          <p:cNvSpPr txBox="1">
            <a:spLocks noGrp="1"/>
          </p:cNvSpPr>
          <p:nvPr>
            <p:ph type="ftr" idx="11"/>
          </p:nvPr>
        </p:nvSpPr>
        <p:spPr>
          <a:xfrm>
            <a:off x="2271713" y="4767263"/>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9" name="Google Shape;1069;p176"/>
          <p:cNvSpPr txBox="1">
            <a:spLocks noGrp="1"/>
          </p:cNvSpPr>
          <p:nvPr>
            <p:ph type="sldNum" idx="12"/>
          </p:nvPr>
        </p:nvSpPr>
        <p:spPr>
          <a:xfrm>
            <a:off x="4843463" y="4767263"/>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70"/>
        <p:cNvGrpSpPr/>
        <p:nvPr/>
      </p:nvGrpSpPr>
      <p:grpSpPr>
        <a:xfrm>
          <a:off x="0" y="0"/>
          <a:ext cx="0" cy="0"/>
          <a:chOff x="0" y="0"/>
          <a:chExt cx="0" cy="0"/>
        </a:xfrm>
      </p:grpSpPr>
      <p:sp>
        <p:nvSpPr>
          <p:cNvPr id="1071" name="Google Shape;1071;p177"/>
          <p:cNvSpPr txBox="1">
            <a:spLocks noGrp="1"/>
          </p:cNvSpPr>
          <p:nvPr>
            <p:ph type="title"/>
          </p:nvPr>
        </p:nvSpPr>
        <p:spPr>
          <a:xfrm>
            <a:off x="467916" y="1282305"/>
            <a:ext cx="5915025" cy="2139553"/>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2" name="Google Shape;1072;p177"/>
          <p:cNvSpPr txBox="1">
            <a:spLocks noGrp="1"/>
          </p:cNvSpPr>
          <p:nvPr>
            <p:ph type="body" idx="1"/>
          </p:nvPr>
        </p:nvSpPr>
        <p:spPr>
          <a:xfrm>
            <a:off x="467916" y="3442098"/>
            <a:ext cx="5915025" cy="1125140"/>
          </a:xfrm>
          <a:prstGeom prst="rect">
            <a:avLst/>
          </a:prstGeom>
          <a:noFill/>
          <a:ln>
            <a:noFill/>
          </a:ln>
        </p:spPr>
        <p:txBody>
          <a:bodyPr spcFirstLastPara="1" wrap="square" lIns="91425" tIns="45700" rIns="91425" bIns="45700" anchor="t" anchorCtr="0"/>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1073" name="Google Shape;1073;p177"/>
          <p:cNvSpPr txBox="1">
            <a:spLocks noGrp="1"/>
          </p:cNvSpPr>
          <p:nvPr>
            <p:ph type="dt" idx="10"/>
          </p:nvPr>
        </p:nvSpPr>
        <p:spPr>
          <a:xfrm>
            <a:off x="471488" y="4767263"/>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4" name="Google Shape;1074;p177"/>
          <p:cNvSpPr txBox="1">
            <a:spLocks noGrp="1"/>
          </p:cNvSpPr>
          <p:nvPr>
            <p:ph type="ftr" idx="11"/>
          </p:nvPr>
        </p:nvSpPr>
        <p:spPr>
          <a:xfrm>
            <a:off x="2271713" y="4767263"/>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5" name="Google Shape;1075;p177"/>
          <p:cNvSpPr txBox="1">
            <a:spLocks noGrp="1"/>
          </p:cNvSpPr>
          <p:nvPr>
            <p:ph type="sldNum" idx="12"/>
          </p:nvPr>
        </p:nvSpPr>
        <p:spPr>
          <a:xfrm>
            <a:off x="4843463" y="4767263"/>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76"/>
        <p:cNvGrpSpPr/>
        <p:nvPr/>
      </p:nvGrpSpPr>
      <p:grpSpPr>
        <a:xfrm>
          <a:off x="0" y="0"/>
          <a:ext cx="0" cy="0"/>
          <a:chOff x="0" y="0"/>
          <a:chExt cx="0" cy="0"/>
        </a:xfrm>
      </p:grpSpPr>
      <p:sp>
        <p:nvSpPr>
          <p:cNvPr id="1077" name="Google Shape;1077;p178"/>
          <p:cNvSpPr txBox="1">
            <a:spLocks noGrp="1"/>
          </p:cNvSpPr>
          <p:nvPr>
            <p:ph type="title"/>
          </p:nvPr>
        </p:nvSpPr>
        <p:spPr>
          <a:xfrm>
            <a:off x="471488" y="273845"/>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8" name="Google Shape;1078;p178"/>
          <p:cNvSpPr txBox="1">
            <a:spLocks noGrp="1"/>
          </p:cNvSpPr>
          <p:nvPr>
            <p:ph type="body" idx="1"/>
          </p:nvPr>
        </p:nvSpPr>
        <p:spPr>
          <a:xfrm>
            <a:off x="471488" y="1369219"/>
            <a:ext cx="2914650" cy="326350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079" name="Google Shape;1079;p178"/>
          <p:cNvSpPr txBox="1">
            <a:spLocks noGrp="1"/>
          </p:cNvSpPr>
          <p:nvPr>
            <p:ph type="body" idx="2"/>
          </p:nvPr>
        </p:nvSpPr>
        <p:spPr>
          <a:xfrm>
            <a:off x="3471863" y="1369219"/>
            <a:ext cx="2914650" cy="326350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080" name="Google Shape;1080;p178"/>
          <p:cNvSpPr txBox="1">
            <a:spLocks noGrp="1"/>
          </p:cNvSpPr>
          <p:nvPr>
            <p:ph type="dt" idx="10"/>
          </p:nvPr>
        </p:nvSpPr>
        <p:spPr>
          <a:xfrm>
            <a:off x="471488" y="4767263"/>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1" name="Google Shape;1081;p178"/>
          <p:cNvSpPr txBox="1">
            <a:spLocks noGrp="1"/>
          </p:cNvSpPr>
          <p:nvPr>
            <p:ph type="ftr" idx="11"/>
          </p:nvPr>
        </p:nvSpPr>
        <p:spPr>
          <a:xfrm>
            <a:off x="2271713" y="4767263"/>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2" name="Google Shape;1082;p178"/>
          <p:cNvSpPr txBox="1">
            <a:spLocks noGrp="1"/>
          </p:cNvSpPr>
          <p:nvPr>
            <p:ph type="sldNum" idx="12"/>
          </p:nvPr>
        </p:nvSpPr>
        <p:spPr>
          <a:xfrm>
            <a:off x="4843463" y="4767263"/>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83"/>
        <p:cNvGrpSpPr/>
        <p:nvPr/>
      </p:nvGrpSpPr>
      <p:grpSpPr>
        <a:xfrm>
          <a:off x="0" y="0"/>
          <a:ext cx="0" cy="0"/>
          <a:chOff x="0" y="0"/>
          <a:chExt cx="0" cy="0"/>
        </a:xfrm>
      </p:grpSpPr>
      <p:sp>
        <p:nvSpPr>
          <p:cNvPr id="1084" name="Google Shape;1084;p179"/>
          <p:cNvSpPr txBox="1">
            <a:spLocks noGrp="1"/>
          </p:cNvSpPr>
          <p:nvPr>
            <p:ph type="title"/>
          </p:nvPr>
        </p:nvSpPr>
        <p:spPr>
          <a:xfrm>
            <a:off x="472381" y="273845"/>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5" name="Google Shape;1085;p179"/>
          <p:cNvSpPr txBox="1">
            <a:spLocks noGrp="1"/>
          </p:cNvSpPr>
          <p:nvPr>
            <p:ph type="body" idx="1"/>
          </p:nvPr>
        </p:nvSpPr>
        <p:spPr>
          <a:xfrm>
            <a:off x="472381" y="1260872"/>
            <a:ext cx="2901255" cy="617934"/>
          </a:xfrm>
          <a:prstGeom prst="rect">
            <a:avLst/>
          </a:prstGeom>
          <a:noFill/>
          <a:ln>
            <a:noFill/>
          </a:ln>
        </p:spPr>
        <p:txBody>
          <a:bodyPr spcFirstLastPara="1" wrap="square" lIns="91425" tIns="45700" rIns="91425" bIns="45700" anchor="b" anchorCtr="0"/>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1086" name="Google Shape;1086;p179"/>
          <p:cNvSpPr txBox="1">
            <a:spLocks noGrp="1"/>
          </p:cNvSpPr>
          <p:nvPr>
            <p:ph type="body" idx="2"/>
          </p:nvPr>
        </p:nvSpPr>
        <p:spPr>
          <a:xfrm>
            <a:off x="472381" y="1878807"/>
            <a:ext cx="2901255" cy="2763441"/>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087" name="Google Shape;1087;p179"/>
          <p:cNvSpPr txBox="1">
            <a:spLocks noGrp="1"/>
          </p:cNvSpPr>
          <p:nvPr>
            <p:ph type="body" idx="3"/>
          </p:nvPr>
        </p:nvSpPr>
        <p:spPr>
          <a:xfrm>
            <a:off x="3471863" y="1260872"/>
            <a:ext cx="2915543" cy="617934"/>
          </a:xfrm>
          <a:prstGeom prst="rect">
            <a:avLst/>
          </a:prstGeom>
          <a:noFill/>
          <a:ln>
            <a:noFill/>
          </a:ln>
        </p:spPr>
        <p:txBody>
          <a:bodyPr spcFirstLastPara="1" wrap="square" lIns="91425" tIns="45700" rIns="91425" bIns="45700" anchor="b" anchorCtr="0"/>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1088" name="Google Shape;1088;p179"/>
          <p:cNvSpPr txBox="1">
            <a:spLocks noGrp="1"/>
          </p:cNvSpPr>
          <p:nvPr>
            <p:ph type="body" idx="4"/>
          </p:nvPr>
        </p:nvSpPr>
        <p:spPr>
          <a:xfrm>
            <a:off x="3471863" y="1878807"/>
            <a:ext cx="2915543" cy="2763441"/>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089" name="Google Shape;1089;p179"/>
          <p:cNvSpPr txBox="1">
            <a:spLocks noGrp="1"/>
          </p:cNvSpPr>
          <p:nvPr>
            <p:ph type="dt" idx="10"/>
          </p:nvPr>
        </p:nvSpPr>
        <p:spPr>
          <a:xfrm>
            <a:off x="471488" y="4767263"/>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0" name="Google Shape;1090;p179"/>
          <p:cNvSpPr txBox="1">
            <a:spLocks noGrp="1"/>
          </p:cNvSpPr>
          <p:nvPr>
            <p:ph type="ftr" idx="11"/>
          </p:nvPr>
        </p:nvSpPr>
        <p:spPr>
          <a:xfrm>
            <a:off x="2271713" y="4767263"/>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1" name="Google Shape;1091;p179"/>
          <p:cNvSpPr txBox="1">
            <a:spLocks noGrp="1"/>
          </p:cNvSpPr>
          <p:nvPr>
            <p:ph type="sldNum" idx="12"/>
          </p:nvPr>
        </p:nvSpPr>
        <p:spPr>
          <a:xfrm>
            <a:off x="4843463" y="4767263"/>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92"/>
        <p:cNvGrpSpPr/>
        <p:nvPr/>
      </p:nvGrpSpPr>
      <p:grpSpPr>
        <a:xfrm>
          <a:off x="0" y="0"/>
          <a:ext cx="0" cy="0"/>
          <a:chOff x="0" y="0"/>
          <a:chExt cx="0" cy="0"/>
        </a:xfrm>
      </p:grpSpPr>
      <p:sp>
        <p:nvSpPr>
          <p:cNvPr id="1093" name="Google Shape;1093;p180"/>
          <p:cNvSpPr txBox="1">
            <a:spLocks noGrp="1"/>
          </p:cNvSpPr>
          <p:nvPr>
            <p:ph type="title"/>
          </p:nvPr>
        </p:nvSpPr>
        <p:spPr>
          <a:xfrm>
            <a:off x="471488" y="273845"/>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4" name="Google Shape;1094;p180"/>
          <p:cNvSpPr txBox="1">
            <a:spLocks noGrp="1"/>
          </p:cNvSpPr>
          <p:nvPr>
            <p:ph type="dt" idx="10"/>
          </p:nvPr>
        </p:nvSpPr>
        <p:spPr>
          <a:xfrm>
            <a:off x="471488" y="4767263"/>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5" name="Google Shape;1095;p180"/>
          <p:cNvSpPr txBox="1">
            <a:spLocks noGrp="1"/>
          </p:cNvSpPr>
          <p:nvPr>
            <p:ph type="ftr" idx="11"/>
          </p:nvPr>
        </p:nvSpPr>
        <p:spPr>
          <a:xfrm>
            <a:off x="2271713" y="4767263"/>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6" name="Google Shape;1096;p180"/>
          <p:cNvSpPr txBox="1">
            <a:spLocks noGrp="1"/>
          </p:cNvSpPr>
          <p:nvPr>
            <p:ph type="sldNum" idx="12"/>
          </p:nvPr>
        </p:nvSpPr>
        <p:spPr>
          <a:xfrm>
            <a:off x="4843463" y="4767263"/>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7"/>
        <p:cNvGrpSpPr/>
        <p:nvPr/>
      </p:nvGrpSpPr>
      <p:grpSpPr>
        <a:xfrm>
          <a:off x="0" y="0"/>
          <a:ext cx="0" cy="0"/>
          <a:chOff x="0" y="0"/>
          <a:chExt cx="0" cy="0"/>
        </a:xfrm>
      </p:grpSpPr>
      <p:sp>
        <p:nvSpPr>
          <p:cNvPr id="1098" name="Google Shape;1098;p181"/>
          <p:cNvSpPr txBox="1">
            <a:spLocks noGrp="1"/>
          </p:cNvSpPr>
          <p:nvPr>
            <p:ph type="dt" idx="10"/>
          </p:nvPr>
        </p:nvSpPr>
        <p:spPr>
          <a:xfrm>
            <a:off x="471488" y="4767263"/>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9" name="Google Shape;1099;p181"/>
          <p:cNvSpPr txBox="1">
            <a:spLocks noGrp="1"/>
          </p:cNvSpPr>
          <p:nvPr>
            <p:ph type="ftr" idx="11"/>
          </p:nvPr>
        </p:nvSpPr>
        <p:spPr>
          <a:xfrm>
            <a:off x="2271713" y="4767263"/>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0" name="Google Shape;1100;p181"/>
          <p:cNvSpPr txBox="1">
            <a:spLocks noGrp="1"/>
          </p:cNvSpPr>
          <p:nvPr>
            <p:ph type="sldNum" idx="12"/>
          </p:nvPr>
        </p:nvSpPr>
        <p:spPr>
          <a:xfrm>
            <a:off x="4843463" y="4767263"/>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01"/>
        <p:cNvGrpSpPr/>
        <p:nvPr/>
      </p:nvGrpSpPr>
      <p:grpSpPr>
        <a:xfrm>
          <a:off x="0" y="0"/>
          <a:ext cx="0" cy="0"/>
          <a:chOff x="0" y="0"/>
          <a:chExt cx="0" cy="0"/>
        </a:xfrm>
      </p:grpSpPr>
      <p:sp>
        <p:nvSpPr>
          <p:cNvPr id="1102" name="Google Shape;1102;p182"/>
          <p:cNvSpPr txBox="1">
            <a:spLocks noGrp="1"/>
          </p:cNvSpPr>
          <p:nvPr>
            <p:ph type="title"/>
          </p:nvPr>
        </p:nvSpPr>
        <p:spPr>
          <a:xfrm>
            <a:off x="472381" y="342900"/>
            <a:ext cx="2211884" cy="120015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3" name="Google Shape;1103;p182"/>
          <p:cNvSpPr txBox="1">
            <a:spLocks noGrp="1"/>
          </p:cNvSpPr>
          <p:nvPr>
            <p:ph type="body" idx="1"/>
          </p:nvPr>
        </p:nvSpPr>
        <p:spPr>
          <a:xfrm>
            <a:off x="2915543" y="740570"/>
            <a:ext cx="3471863" cy="3655219"/>
          </a:xfrm>
          <a:prstGeom prst="rect">
            <a:avLst/>
          </a:prstGeom>
          <a:noFill/>
          <a:ln>
            <a:noFill/>
          </a:ln>
        </p:spPr>
        <p:txBody>
          <a:bodyPr spcFirstLastPara="1" wrap="square" lIns="91425" tIns="45700" rIns="91425" bIns="45700" anchor="t" anchorCtr="0"/>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1104" name="Google Shape;1104;p182"/>
          <p:cNvSpPr txBox="1">
            <a:spLocks noGrp="1"/>
          </p:cNvSpPr>
          <p:nvPr>
            <p:ph type="body" idx="2"/>
          </p:nvPr>
        </p:nvSpPr>
        <p:spPr>
          <a:xfrm>
            <a:off x="472381" y="1543051"/>
            <a:ext cx="2211884" cy="2858691"/>
          </a:xfrm>
          <a:prstGeom prst="rect">
            <a:avLst/>
          </a:prstGeom>
          <a:noFill/>
          <a:ln>
            <a:noFill/>
          </a:ln>
        </p:spPr>
        <p:txBody>
          <a:bodyPr spcFirstLastPara="1" wrap="square" lIns="91425" tIns="45700" rIns="91425" bIns="45700" anchor="t" anchorCtr="0"/>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1105" name="Google Shape;1105;p182"/>
          <p:cNvSpPr txBox="1">
            <a:spLocks noGrp="1"/>
          </p:cNvSpPr>
          <p:nvPr>
            <p:ph type="dt" idx="10"/>
          </p:nvPr>
        </p:nvSpPr>
        <p:spPr>
          <a:xfrm>
            <a:off x="471488" y="4767263"/>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6" name="Google Shape;1106;p182"/>
          <p:cNvSpPr txBox="1">
            <a:spLocks noGrp="1"/>
          </p:cNvSpPr>
          <p:nvPr>
            <p:ph type="ftr" idx="11"/>
          </p:nvPr>
        </p:nvSpPr>
        <p:spPr>
          <a:xfrm>
            <a:off x="2271713" y="4767263"/>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7" name="Google Shape;1107;p182"/>
          <p:cNvSpPr txBox="1">
            <a:spLocks noGrp="1"/>
          </p:cNvSpPr>
          <p:nvPr>
            <p:ph type="sldNum" idx="12"/>
          </p:nvPr>
        </p:nvSpPr>
        <p:spPr>
          <a:xfrm>
            <a:off x="4843463" y="4767263"/>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08"/>
        <p:cNvGrpSpPr/>
        <p:nvPr/>
      </p:nvGrpSpPr>
      <p:grpSpPr>
        <a:xfrm>
          <a:off x="0" y="0"/>
          <a:ext cx="0" cy="0"/>
          <a:chOff x="0" y="0"/>
          <a:chExt cx="0" cy="0"/>
        </a:xfrm>
      </p:grpSpPr>
      <p:sp>
        <p:nvSpPr>
          <p:cNvPr id="1109" name="Google Shape;1109;p183"/>
          <p:cNvSpPr txBox="1">
            <a:spLocks noGrp="1"/>
          </p:cNvSpPr>
          <p:nvPr>
            <p:ph type="title"/>
          </p:nvPr>
        </p:nvSpPr>
        <p:spPr>
          <a:xfrm>
            <a:off x="472381" y="342900"/>
            <a:ext cx="2211884" cy="120015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0" name="Google Shape;1110;p183"/>
          <p:cNvSpPr>
            <a:spLocks noGrp="1"/>
          </p:cNvSpPr>
          <p:nvPr>
            <p:ph type="pic" idx="2"/>
          </p:nvPr>
        </p:nvSpPr>
        <p:spPr>
          <a:xfrm>
            <a:off x="2915543" y="740570"/>
            <a:ext cx="3471863" cy="3655219"/>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111" name="Google Shape;1111;p183"/>
          <p:cNvSpPr txBox="1">
            <a:spLocks noGrp="1"/>
          </p:cNvSpPr>
          <p:nvPr>
            <p:ph type="body" idx="1"/>
          </p:nvPr>
        </p:nvSpPr>
        <p:spPr>
          <a:xfrm>
            <a:off x="472381" y="1543051"/>
            <a:ext cx="2211884" cy="2858691"/>
          </a:xfrm>
          <a:prstGeom prst="rect">
            <a:avLst/>
          </a:prstGeom>
          <a:noFill/>
          <a:ln>
            <a:noFill/>
          </a:ln>
        </p:spPr>
        <p:txBody>
          <a:bodyPr spcFirstLastPara="1" wrap="square" lIns="91425" tIns="45700" rIns="91425" bIns="45700" anchor="t" anchorCtr="0"/>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1112" name="Google Shape;1112;p183"/>
          <p:cNvSpPr txBox="1">
            <a:spLocks noGrp="1"/>
          </p:cNvSpPr>
          <p:nvPr>
            <p:ph type="dt" idx="10"/>
          </p:nvPr>
        </p:nvSpPr>
        <p:spPr>
          <a:xfrm>
            <a:off x="471488" y="4767263"/>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3" name="Google Shape;1113;p183"/>
          <p:cNvSpPr txBox="1">
            <a:spLocks noGrp="1"/>
          </p:cNvSpPr>
          <p:nvPr>
            <p:ph type="ftr" idx="11"/>
          </p:nvPr>
        </p:nvSpPr>
        <p:spPr>
          <a:xfrm>
            <a:off x="2271713" y="4767263"/>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4" name="Google Shape;1114;p183"/>
          <p:cNvSpPr txBox="1">
            <a:spLocks noGrp="1"/>
          </p:cNvSpPr>
          <p:nvPr>
            <p:ph type="sldNum" idx="12"/>
          </p:nvPr>
        </p:nvSpPr>
        <p:spPr>
          <a:xfrm>
            <a:off x="4843463" y="4767263"/>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15"/>
        <p:cNvGrpSpPr/>
        <p:nvPr/>
      </p:nvGrpSpPr>
      <p:grpSpPr>
        <a:xfrm>
          <a:off x="0" y="0"/>
          <a:ext cx="0" cy="0"/>
          <a:chOff x="0" y="0"/>
          <a:chExt cx="0" cy="0"/>
        </a:xfrm>
      </p:grpSpPr>
      <p:sp>
        <p:nvSpPr>
          <p:cNvPr id="1116" name="Google Shape;1116;p184"/>
          <p:cNvSpPr txBox="1">
            <a:spLocks noGrp="1"/>
          </p:cNvSpPr>
          <p:nvPr>
            <p:ph type="title"/>
          </p:nvPr>
        </p:nvSpPr>
        <p:spPr>
          <a:xfrm>
            <a:off x="471488" y="273845"/>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7" name="Google Shape;1117;p184"/>
          <p:cNvSpPr txBox="1">
            <a:spLocks noGrp="1"/>
          </p:cNvSpPr>
          <p:nvPr>
            <p:ph type="body" idx="1"/>
          </p:nvPr>
        </p:nvSpPr>
        <p:spPr>
          <a:xfrm rot="5400000">
            <a:off x="1797248" y="43458"/>
            <a:ext cx="3263504" cy="5915025"/>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118" name="Google Shape;1118;p184"/>
          <p:cNvSpPr txBox="1">
            <a:spLocks noGrp="1"/>
          </p:cNvSpPr>
          <p:nvPr>
            <p:ph type="dt" idx="10"/>
          </p:nvPr>
        </p:nvSpPr>
        <p:spPr>
          <a:xfrm>
            <a:off x="471488" y="4767263"/>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9" name="Google Shape;1119;p184"/>
          <p:cNvSpPr txBox="1">
            <a:spLocks noGrp="1"/>
          </p:cNvSpPr>
          <p:nvPr>
            <p:ph type="ftr" idx="11"/>
          </p:nvPr>
        </p:nvSpPr>
        <p:spPr>
          <a:xfrm>
            <a:off x="2271713" y="4767263"/>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0" name="Google Shape;1120;p184"/>
          <p:cNvSpPr txBox="1">
            <a:spLocks noGrp="1"/>
          </p:cNvSpPr>
          <p:nvPr>
            <p:ph type="sldNum" idx="12"/>
          </p:nvPr>
        </p:nvSpPr>
        <p:spPr>
          <a:xfrm>
            <a:off x="4843463" y="4767263"/>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21"/>
        <p:cNvGrpSpPr/>
        <p:nvPr/>
      </p:nvGrpSpPr>
      <p:grpSpPr>
        <a:xfrm>
          <a:off x="0" y="0"/>
          <a:ext cx="0" cy="0"/>
          <a:chOff x="0" y="0"/>
          <a:chExt cx="0" cy="0"/>
        </a:xfrm>
      </p:grpSpPr>
      <p:sp>
        <p:nvSpPr>
          <p:cNvPr id="1122" name="Google Shape;1122;p185"/>
          <p:cNvSpPr txBox="1">
            <a:spLocks noGrp="1"/>
          </p:cNvSpPr>
          <p:nvPr>
            <p:ph type="title"/>
          </p:nvPr>
        </p:nvSpPr>
        <p:spPr>
          <a:xfrm rot="5400000">
            <a:off x="3467695" y="1713905"/>
            <a:ext cx="4358879" cy="147875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3" name="Google Shape;1123;p185"/>
          <p:cNvSpPr txBox="1">
            <a:spLocks noGrp="1"/>
          </p:cNvSpPr>
          <p:nvPr>
            <p:ph type="body" idx="1"/>
          </p:nvPr>
        </p:nvSpPr>
        <p:spPr>
          <a:xfrm rot="5400000">
            <a:off x="467320" y="278011"/>
            <a:ext cx="4358879" cy="435054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124" name="Google Shape;1124;p185"/>
          <p:cNvSpPr txBox="1">
            <a:spLocks noGrp="1"/>
          </p:cNvSpPr>
          <p:nvPr>
            <p:ph type="dt" idx="10"/>
          </p:nvPr>
        </p:nvSpPr>
        <p:spPr>
          <a:xfrm>
            <a:off x="471488" y="4767263"/>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5" name="Google Shape;1125;p185"/>
          <p:cNvSpPr txBox="1">
            <a:spLocks noGrp="1"/>
          </p:cNvSpPr>
          <p:nvPr>
            <p:ph type="ftr" idx="11"/>
          </p:nvPr>
        </p:nvSpPr>
        <p:spPr>
          <a:xfrm>
            <a:off x="2271713" y="4767263"/>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6" name="Google Shape;1126;p185"/>
          <p:cNvSpPr txBox="1">
            <a:spLocks noGrp="1"/>
          </p:cNvSpPr>
          <p:nvPr>
            <p:ph type="sldNum" idx="12"/>
          </p:nvPr>
        </p:nvSpPr>
        <p:spPr>
          <a:xfrm>
            <a:off x="4843463" y="4767263"/>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6"/>
        <p:cNvGrpSpPr/>
        <p:nvPr/>
      </p:nvGrpSpPr>
      <p:grpSpPr>
        <a:xfrm>
          <a:off x="0" y="0"/>
          <a:ext cx="0" cy="0"/>
          <a:chOff x="0" y="0"/>
          <a:chExt cx="0" cy="0"/>
        </a:xfrm>
      </p:grpSpPr>
      <p:sp>
        <p:nvSpPr>
          <p:cNvPr id="157" name="Google Shape;157;p30"/>
          <p:cNvSpPr txBox="1">
            <a:spLocks noGrp="1"/>
          </p:cNvSpPr>
          <p:nvPr>
            <p:ph type="title"/>
          </p:nvPr>
        </p:nvSpPr>
        <p:spPr>
          <a:xfrm>
            <a:off x="472381"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8" name="Google Shape;158;p30"/>
          <p:cNvSpPr txBox="1">
            <a:spLocks noGrp="1"/>
          </p:cNvSpPr>
          <p:nvPr>
            <p:ph type="body" idx="1"/>
          </p:nvPr>
        </p:nvSpPr>
        <p:spPr>
          <a:xfrm>
            <a:off x="472381" y="1260872"/>
            <a:ext cx="2901255" cy="617934"/>
          </a:xfrm>
          <a:prstGeom prst="rect">
            <a:avLst/>
          </a:prstGeom>
          <a:noFill/>
          <a:ln>
            <a:noFill/>
          </a:ln>
        </p:spPr>
        <p:txBody>
          <a:bodyPr spcFirstLastPara="1" wrap="square" lIns="91425" tIns="45700" rIns="91425" bIns="45700" anchor="b" anchorCtr="0"/>
          <a:lstStyle>
            <a:lvl1pPr marL="342900" lvl="0" indent="-171450" algn="l">
              <a:lnSpc>
                <a:spcPct val="90000"/>
              </a:lnSpc>
              <a:spcBef>
                <a:spcPts val="563"/>
              </a:spcBef>
              <a:spcAft>
                <a:spcPts val="0"/>
              </a:spcAft>
              <a:buClr>
                <a:schemeClr val="dk1"/>
              </a:buClr>
              <a:buSzPts val="1800"/>
              <a:buNone/>
              <a:defRPr sz="1350" b="1"/>
            </a:lvl1pPr>
            <a:lvl2pPr marL="685800" lvl="1" indent="-171450" algn="l">
              <a:lnSpc>
                <a:spcPct val="90000"/>
              </a:lnSpc>
              <a:spcBef>
                <a:spcPts val="281"/>
              </a:spcBef>
              <a:spcAft>
                <a:spcPts val="0"/>
              </a:spcAft>
              <a:buClr>
                <a:schemeClr val="dk1"/>
              </a:buClr>
              <a:buSzPts val="1500"/>
              <a:buNone/>
              <a:defRPr sz="1125" b="1"/>
            </a:lvl2pPr>
            <a:lvl3pPr marL="1028700" lvl="2" indent="-171450" algn="l">
              <a:lnSpc>
                <a:spcPct val="90000"/>
              </a:lnSpc>
              <a:spcBef>
                <a:spcPts val="281"/>
              </a:spcBef>
              <a:spcAft>
                <a:spcPts val="0"/>
              </a:spcAft>
              <a:buClr>
                <a:schemeClr val="dk1"/>
              </a:buClr>
              <a:buSzPts val="1350"/>
              <a:buNone/>
              <a:defRPr sz="1013" b="1"/>
            </a:lvl3pPr>
            <a:lvl4pPr marL="1371600" lvl="3" indent="-171450" algn="l">
              <a:lnSpc>
                <a:spcPct val="90000"/>
              </a:lnSpc>
              <a:spcBef>
                <a:spcPts val="281"/>
              </a:spcBef>
              <a:spcAft>
                <a:spcPts val="0"/>
              </a:spcAft>
              <a:buClr>
                <a:schemeClr val="dk1"/>
              </a:buClr>
              <a:buSzPts val="1200"/>
              <a:buNone/>
              <a:defRPr sz="900" b="1"/>
            </a:lvl4pPr>
            <a:lvl5pPr marL="1714500" lvl="4" indent="-171450" algn="l">
              <a:lnSpc>
                <a:spcPct val="90000"/>
              </a:lnSpc>
              <a:spcBef>
                <a:spcPts val="281"/>
              </a:spcBef>
              <a:spcAft>
                <a:spcPts val="0"/>
              </a:spcAft>
              <a:buClr>
                <a:schemeClr val="dk1"/>
              </a:buClr>
              <a:buSzPts val="1200"/>
              <a:buNone/>
              <a:defRPr sz="900" b="1"/>
            </a:lvl5pPr>
            <a:lvl6pPr marL="2057400" lvl="5" indent="-171450" algn="l">
              <a:lnSpc>
                <a:spcPct val="90000"/>
              </a:lnSpc>
              <a:spcBef>
                <a:spcPts val="281"/>
              </a:spcBef>
              <a:spcAft>
                <a:spcPts val="0"/>
              </a:spcAft>
              <a:buClr>
                <a:schemeClr val="dk1"/>
              </a:buClr>
              <a:buSzPts val="1200"/>
              <a:buNone/>
              <a:defRPr sz="900" b="1"/>
            </a:lvl6pPr>
            <a:lvl7pPr marL="2400300" lvl="6" indent="-171450" algn="l">
              <a:lnSpc>
                <a:spcPct val="90000"/>
              </a:lnSpc>
              <a:spcBef>
                <a:spcPts val="281"/>
              </a:spcBef>
              <a:spcAft>
                <a:spcPts val="0"/>
              </a:spcAft>
              <a:buClr>
                <a:schemeClr val="dk1"/>
              </a:buClr>
              <a:buSzPts val="1200"/>
              <a:buNone/>
              <a:defRPr sz="900" b="1"/>
            </a:lvl7pPr>
            <a:lvl8pPr marL="2743200" lvl="7" indent="-171450" algn="l">
              <a:lnSpc>
                <a:spcPct val="90000"/>
              </a:lnSpc>
              <a:spcBef>
                <a:spcPts val="281"/>
              </a:spcBef>
              <a:spcAft>
                <a:spcPts val="0"/>
              </a:spcAft>
              <a:buClr>
                <a:schemeClr val="dk1"/>
              </a:buClr>
              <a:buSzPts val="1200"/>
              <a:buNone/>
              <a:defRPr sz="900" b="1"/>
            </a:lvl8pPr>
            <a:lvl9pPr marL="3086100" lvl="8" indent="-171450" algn="l">
              <a:lnSpc>
                <a:spcPct val="90000"/>
              </a:lnSpc>
              <a:spcBef>
                <a:spcPts val="281"/>
              </a:spcBef>
              <a:spcAft>
                <a:spcPts val="0"/>
              </a:spcAft>
              <a:buClr>
                <a:schemeClr val="dk1"/>
              </a:buClr>
              <a:buSzPts val="1200"/>
              <a:buNone/>
              <a:defRPr sz="900" b="1"/>
            </a:lvl9pPr>
          </a:lstStyle>
          <a:p>
            <a:endParaRPr/>
          </a:p>
        </p:txBody>
      </p:sp>
      <p:sp>
        <p:nvSpPr>
          <p:cNvPr id="159" name="Google Shape;159;p30"/>
          <p:cNvSpPr txBox="1">
            <a:spLocks noGrp="1"/>
          </p:cNvSpPr>
          <p:nvPr>
            <p:ph type="body" idx="2"/>
          </p:nvPr>
        </p:nvSpPr>
        <p:spPr>
          <a:xfrm>
            <a:off x="472381" y="1878807"/>
            <a:ext cx="2901255" cy="2763441"/>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160" name="Google Shape;160;p30"/>
          <p:cNvSpPr txBox="1">
            <a:spLocks noGrp="1"/>
          </p:cNvSpPr>
          <p:nvPr>
            <p:ph type="body" idx="3"/>
          </p:nvPr>
        </p:nvSpPr>
        <p:spPr>
          <a:xfrm>
            <a:off x="3471865" y="1260872"/>
            <a:ext cx="2915543" cy="617934"/>
          </a:xfrm>
          <a:prstGeom prst="rect">
            <a:avLst/>
          </a:prstGeom>
          <a:noFill/>
          <a:ln>
            <a:noFill/>
          </a:ln>
        </p:spPr>
        <p:txBody>
          <a:bodyPr spcFirstLastPara="1" wrap="square" lIns="91425" tIns="45700" rIns="91425" bIns="45700" anchor="b" anchorCtr="0"/>
          <a:lstStyle>
            <a:lvl1pPr marL="342900" lvl="0" indent="-171450" algn="l">
              <a:lnSpc>
                <a:spcPct val="90000"/>
              </a:lnSpc>
              <a:spcBef>
                <a:spcPts val="563"/>
              </a:spcBef>
              <a:spcAft>
                <a:spcPts val="0"/>
              </a:spcAft>
              <a:buClr>
                <a:schemeClr val="dk1"/>
              </a:buClr>
              <a:buSzPts val="1800"/>
              <a:buNone/>
              <a:defRPr sz="1350" b="1"/>
            </a:lvl1pPr>
            <a:lvl2pPr marL="685800" lvl="1" indent="-171450" algn="l">
              <a:lnSpc>
                <a:spcPct val="90000"/>
              </a:lnSpc>
              <a:spcBef>
                <a:spcPts val="281"/>
              </a:spcBef>
              <a:spcAft>
                <a:spcPts val="0"/>
              </a:spcAft>
              <a:buClr>
                <a:schemeClr val="dk1"/>
              </a:buClr>
              <a:buSzPts val="1500"/>
              <a:buNone/>
              <a:defRPr sz="1125" b="1"/>
            </a:lvl2pPr>
            <a:lvl3pPr marL="1028700" lvl="2" indent="-171450" algn="l">
              <a:lnSpc>
                <a:spcPct val="90000"/>
              </a:lnSpc>
              <a:spcBef>
                <a:spcPts val="281"/>
              </a:spcBef>
              <a:spcAft>
                <a:spcPts val="0"/>
              </a:spcAft>
              <a:buClr>
                <a:schemeClr val="dk1"/>
              </a:buClr>
              <a:buSzPts val="1350"/>
              <a:buNone/>
              <a:defRPr sz="1013" b="1"/>
            </a:lvl3pPr>
            <a:lvl4pPr marL="1371600" lvl="3" indent="-171450" algn="l">
              <a:lnSpc>
                <a:spcPct val="90000"/>
              </a:lnSpc>
              <a:spcBef>
                <a:spcPts val="281"/>
              </a:spcBef>
              <a:spcAft>
                <a:spcPts val="0"/>
              </a:spcAft>
              <a:buClr>
                <a:schemeClr val="dk1"/>
              </a:buClr>
              <a:buSzPts val="1200"/>
              <a:buNone/>
              <a:defRPr sz="900" b="1"/>
            </a:lvl4pPr>
            <a:lvl5pPr marL="1714500" lvl="4" indent="-171450" algn="l">
              <a:lnSpc>
                <a:spcPct val="90000"/>
              </a:lnSpc>
              <a:spcBef>
                <a:spcPts val="281"/>
              </a:spcBef>
              <a:spcAft>
                <a:spcPts val="0"/>
              </a:spcAft>
              <a:buClr>
                <a:schemeClr val="dk1"/>
              </a:buClr>
              <a:buSzPts val="1200"/>
              <a:buNone/>
              <a:defRPr sz="900" b="1"/>
            </a:lvl5pPr>
            <a:lvl6pPr marL="2057400" lvl="5" indent="-171450" algn="l">
              <a:lnSpc>
                <a:spcPct val="90000"/>
              </a:lnSpc>
              <a:spcBef>
                <a:spcPts val="281"/>
              </a:spcBef>
              <a:spcAft>
                <a:spcPts val="0"/>
              </a:spcAft>
              <a:buClr>
                <a:schemeClr val="dk1"/>
              </a:buClr>
              <a:buSzPts val="1200"/>
              <a:buNone/>
              <a:defRPr sz="900" b="1"/>
            </a:lvl6pPr>
            <a:lvl7pPr marL="2400300" lvl="6" indent="-171450" algn="l">
              <a:lnSpc>
                <a:spcPct val="90000"/>
              </a:lnSpc>
              <a:spcBef>
                <a:spcPts val="281"/>
              </a:spcBef>
              <a:spcAft>
                <a:spcPts val="0"/>
              </a:spcAft>
              <a:buClr>
                <a:schemeClr val="dk1"/>
              </a:buClr>
              <a:buSzPts val="1200"/>
              <a:buNone/>
              <a:defRPr sz="900" b="1"/>
            </a:lvl7pPr>
            <a:lvl8pPr marL="2743200" lvl="7" indent="-171450" algn="l">
              <a:lnSpc>
                <a:spcPct val="90000"/>
              </a:lnSpc>
              <a:spcBef>
                <a:spcPts val="281"/>
              </a:spcBef>
              <a:spcAft>
                <a:spcPts val="0"/>
              </a:spcAft>
              <a:buClr>
                <a:schemeClr val="dk1"/>
              </a:buClr>
              <a:buSzPts val="1200"/>
              <a:buNone/>
              <a:defRPr sz="900" b="1"/>
            </a:lvl8pPr>
            <a:lvl9pPr marL="3086100" lvl="8" indent="-171450" algn="l">
              <a:lnSpc>
                <a:spcPct val="90000"/>
              </a:lnSpc>
              <a:spcBef>
                <a:spcPts val="281"/>
              </a:spcBef>
              <a:spcAft>
                <a:spcPts val="0"/>
              </a:spcAft>
              <a:buClr>
                <a:schemeClr val="dk1"/>
              </a:buClr>
              <a:buSzPts val="1200"/>
              <a:buNone/>
              <a:defRPr sz="900" b="1"/>
            </a:lvl9pPr>
          </a:lstStyle>
          <a:p>
            <a:endParaRPr/>
          </a:p>
        </p:txBody>
      </p:sp>
      <p:sp>
        <p:nvSpPr>
          <p:cNvPr id="161" name="Google Shape;161;p30"/>
          <p:cNvSpPr txBox="1">
            <a:spLocks noGrp="1"/>
          </p:cNvSpPr>
          <p:nvPr>
            <p:ph type="body" idx="4"/>
          </p:nvPr>
        </p:nvSpPr>
        <p:spPr>
          <a:xfrm>
            <a:off x="3471865" y="1878807"/>
            <a:ext cx="2915543" cy="2763441"/>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162" name="Google Shape;162;p30"/>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30"/>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30"/>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841772"/>
            <a:ext cx="5143500" cy="1790700"/>
          </a:xfrm>
        </p:spPr>
        <p:txBody>
          <a:bodyPr anchor="b"/>
          <a:lstStyle>
            <a:lvl1pPr algn="ctr">
              <a:defRPr sz="3375"/>
            </a:lvl1pPr>
          </a:lstStyle>
          <a:p>
            <a:r>
              <a:rPr lang="en-US" smtClean="0"/>
              <a:t>Click to edit Master title style</a:t>
            </a:r>
            <a:endParaRPr lang="en-MY"/>
          </a:p>
        </p:txBody>
      </p:sp>
      <p:sp>
        <p:nvSpPr>
          <p:cNvPr id="3" name="Subtitle 2"/>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7852358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4232574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4"/>
            <a:ext cx="5915025" cy="2139553"/>
          </a:xfrm>
        </p:spPr>
        <p:txBody>
          <a:bodyPr anchor="b"/>
          <a:lstStyle>
            <a:lvl1pPr>
              <a:defRPr sz="3375"/>
            </a:lvl1pPr>
          </a:lstStyle>
          <a:p>
            <a:r>
              <a:rPr lang="en-US" smtClean="0"/>
              <a:t>Click to edit Master title style</a:t>
            </a:r>
            <a:endParaRPr lang="en-MY"/>
          </a:p>
        </p:txBody>
      </p:sp>
      <p:sp>
        <p:nvSpPr>
          <p:cNvPr id="3" name="Text Placeholder 2"/>
          <p:cNvSpPr>
            <a:spLocks noGrp="1"/>
          </p:cNvSpPr>
          <p:nvPr>
            <p:ph type="body" idx="1"/>
          </p:nvPr>
        </p:nvSpPr>
        <p:spPr>
          <a:xfrm>
            <a:off x="467916" y="3442098"/>
            <a:ext cx="5915025"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75419052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sz="half" idx="1"/>
          </p:nvPr>
        </p:nvSpPr>
        <p:spPr>
          <a:xfrm>
            <a:off x="471488" y="1369219"/>
            <a:ext cx="291465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Content Placeholder 3"/>
          <p:cNvSpPr>
            <a:spLocks noGrp="1"/>
          </p:cNvSpPr>
          <p:nvPr>
            <p:ph sz="half" idx="2"/>
          </p:nvPr>
        </p:nvSpPr>
        <p:spPr>
          <a:xfrm>
            <a:off x="3471863" y="1369219"/>
            <a:ext cx="291465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Date Placeholder 4"/>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51293720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4"/>
            <a:ext cx="5915025" cy="994172"/>
          </a:xfrm>
        </p:spPr>
        <p:txBody>
          <a:bodyPr/>
          <a:lstStyle/>
          <a:p>
            <a:r>
              <a:rPr lang="en-US" smtClean="0"/>
              <a:t>Click to edit Master title style</a:t>
            </a:r>
            <a:endParaRPr lang="en-MY"/>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7" name="Date Placeholder 6"/>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75241569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Date Placeholder 2"/>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49995930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22051038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smtClean="0"/>
              <a:t>Click to edit Master title style</a:t>
            </a:r>
            <a:endParaRPr lang="en-MY"/>
          </a:p>
        </p:txBody>
      </p:sp>
      <p:sp>
        <p:nvSpPr>
          <p:cNvPr id="3" name="Content Placeholder 2"/>
          <p:cNvSpPr>
            <a:spLocks noGrp="1"/>
          </p:cNvSpPr>
          <p:nvPr>
            <p:ph idx="1"/>
          </p:nvPr>
        </p:nvSpPr>
        <p:spPr>
          <a:xfrm>
            <a:off x="2915543" y="740569"/>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41623519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smtClean="0"/>
              <a:t>Click to edit Master title style</a:t>
            </a:r>
            <a:endParaRPr lang="en-MY"/>
          </a:p>
        </p:txBody>
      </p:sp>
      <p:sp>
        <p:nvSpPr>
          <p:cNvPr id="3" name="Picture Placeholder 2"/>
          <p:cNvSpPr>
            <a:spLocks noGrp="1"/>
          </p:cNvSpPr>
          <p:nvPr>
            <p:ph type="pic" idx="1"/>
          </p:nvPr>
        </p:nvSpPr>
        <p:spPr>
          <a:xfrm>
            <a:off x="2915543" y="740569"/>
            <a:ext cx="3471863"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MY"/>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4509497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98819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5"/>
        <p:cNvGrpSpPr/>
        <p:nvPr/>
      </p:nvGrpSpPr>
      <p:grpSpPr>
        <a:xfrm>
          <a:off x="0" y="0"/>
          <a:ext cx="0" cy="0"/>
          <a:chOff x="0" y="0"/>
          <a:chExt cx="0" cy="0"/>
        </a:xfrm>
      </p:grpSpPr>
      <p:sp>
        <p:nvSpPr>
          <p:cNvPr id="166" name="Google Shape;166;p31"/>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31"/>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31"/>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31"/>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273844"/>
            <a:ext cx="1478756" cy="4358879"/>
          </a:xfrm>
        </p:spPr>
        <p:txBody>
          <a:bodyPr vert="eaVert"/>
          <a:lstStyle/>
          <a:p>
            <a:r>
              <a:rPr lang="en-US" smtClean="0"/>
              <a:t>Click to edit Master title style</a:t>
            </a:r>
            <a:endParaRPr lang="en-MY"/>
          </a:p>
        </p:txBody>
      </p:sp>
      <p:sp>
        <p:nvSpPr>
          <p:cNvPr id="3" name="Vertical Text Placeholder 2"/>
          <p:cNvSpPr>
            <a:spLocks noGrp="1"/>
          </p:cNvSpPr>
          <p:nvPr>
            <p:ph type="body" orient="vert" idx="1"/>
          </p:nvPr>
        </p:nvSpPr>
        <p:spPr>
          <a:xfrm>
            <a:off x="471487" y="273844"/>
            <a:ext cx="4350544"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23598420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42900" y="114300"/>
            <a:ext cx="5829300" cy="85725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342900" y="1143000"/>
            <a:ext cx="6172200" cy="3543300"/>
          </a:xfrm>
          <a:prstGeom prst="rect">
            <a:avLst/>
          </a:prstGeom>
        </p:spPr>
        <p:txBody>
          <a:bodyPr/>
          <a:lstStyle/>
          <a:p>
            <a:pPr lvl="0"/>
            <a:endParaRPr lang="en-US" noProof="0"/>
          </a:p>
        </p:txBody>
      </p:sp>
      <p:sp>
        <p:nvSpPr>
          <p:cNvPr id="4" name="Date Placeholder 3"/>
          <p:cNvSpPr>
            <a:spLocks noGrp="1"/>
          </p:cNvSpPr>
          <p:nvPr>
            <p:ph type="dt" sz="half" idx="10"/>
          </p:nvPr>
        </p:nvSpPr>
        <p:spPr>
          <a:xfrm>
            <a:off x="1771650" y="4843464"/>
            <a:ext cx="1600200" cy="183356"/>
          </a:xfrm>
          <a:extLst/>
        </p:spPr>
        <p:txBody>
          <a:bodyPr/>
          <a:lstStyle>
            <a:lvl1pPr>
              <a:defRPr/>
            </a:lvl1pPr>
          </a:lstStyle>
          <a:p>
            <a:pPr defTabSz="514350">
              <a:buClrTx/>
              <a:defRPr/>
            </a:pPr>
            <a:fld id="{581FE1F5-BAFF-4824-B3D5-D83DE997CD98}" type="datetime1">
              <a:rPr lang="en-MY" kern="1200" smtClean="0">
                <a:solidFill>
                  <a:prstClr val="black">
                    <a:tint val="75000"/>
                  </a:prstClr>
                </a:solidFill>
                <a:latin typeface="Calibri" panose="020F0502020204030204"/>
                <a:ea typeface="+mn-ea"/>
                <a:cs typeface="+mn-cs"/>
              </a:rPr>
              <a:pPr defTabSz="514350">
                <a:buClrTx/>
                <a:defRPr/>
              </a:pPr>
              <a:t>8/1/2019</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a:xfrm>
            <a:off x="342900" y="4845845"/>
            <a:ext cx="1314450" cy="183356"/>
          </a:xfrm>
          <a:extLst/>
        </p:spPr>
        <p:txBody>
          <a:bodyPr/>
          <a:lstStyle>
            <a:lvl1pPr>
              <a:defRPr/>
            </a:lvl1pPr>
          </a:lstStyle>
          <a:p>
            <a:pPr defTabSz="514350">
              <a:buClrTx/>
              <a:defRPr/>
            </a:pPr>
            <a:endParaRPr lang="ms-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3486150" y="4857750"/>
            <a:ext cx="1028700" cy="171450"/>
          </a:xfrm>
          <a:extLst/>
        </p:spPr>
        <p:txBody>
          <a:bodyPr/>
          <a:lstStyle>
            <a:lvl1pPr>
              <a:defRPr/>
            </a:lvl1pPr>
          </a:lstStyle>
          <a:p>
            <a:pPr defTabSz="514350">
              <a:buClrTx/>
              <a:defRPr/>
            </a:pPr>
            <a:fld id="{3966B0F9-86A5-41DA-BE9C-CD6B8877451A}"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66579139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42900" y="205980"/>
            <a:ext cx="6172200" cy="438864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extLst/>
        </p:spPr>
        <p:txBody>
          <a:bodyPr/>
          <a:lstStyle>
            <a:lvl1pPr>
              <a:defRPr/>
            </a:lvl1pPr>
          </a:lstStyle>
          <a:p>
            <a:pPr defTabSz="514350">
              <a:buClrTx/>
              <a:defRPr/>
            </a:pPr>
            <a:fld id="{493648F2-0AAE-43A4-A4B8-5616248DC2B9}" type="datetime1">
              <a:rPr lang="en-MY" kern="1200" smtClean="0">
                <a:solidFill>
                  <a:prstClr val="black">
                    <a:tint val="75000"/>
                  </a:prstClr>
                </a:solidFill>
                <a:latin typeface="Calibri" panose="020F0502020204030204"/>
                <a:ea typeface="+mn-ea"/>
                <a:cs typeface="+mn-cs"/>
              </a:rPr>
              <a:pPr defTabSz="514350">
                <a:buClrTx/>
                <a:defRPr/>
              </a:pPr>
              <a:t>8/1/2019</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a:extLst/>
        </p:spPr>
        <p:txBody>
          <a:bodyPr/>
          <a:lstStyle>
            <a:lvl1pPr>
              <a:defRPr/>
            </a:lvl1p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a:extLst/>
        </p:spPr>
        <p:txBody>
          <a:bodyPr/>
          <a:lstStyle>
            <a:lvl1pPr>
              <a:defRPr/>
            </a:lvl1pPr>
          </a:lstStyle>
          <a:p>
            <a:pPr defTabSz="514350">
              <a:buClrTx/>
              <a:defRPr/>
            </a:pPr>
            <a:fld id="{B9298E64-6C73-4D62-A7E0-EE070E2BCB95}"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75657438"/>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841772"/>
            <a:ext cx="5143500" cy="1790700"/>
          </a:xfrm>
        </p:spPr>
        <p:txBody>
          <a:bodyPr anchor="b"/>
          <a:lstStyle>
            <a:lvl1pPr algn="ctr">
              <a:defRPr sz="3375"/>
            </a:lvl1pPr>
          </a:lstStyle>
          <a:p>
            <a:r>
              <a:rPr lang="en-US" smtClean="0"/>
              <a:t>Click to edit Master title style</a:t>
            </a:r>
            <a:endParaRPr lang="en-MY"/>
          </a:p>
        </p:txBody>
      </p:sp>
      <p:sp>
        <p:nvSpPr>
          <p:cNvPr id="3" name="Subtitle 2"/>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7073028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7156193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4"/>
            <a:ext cx="5915025" cy="2139553"/>
          </a:xfrm>
        </p:spPr>
        <p:txBody>
          <a:bodyPr anchor="b"/>
          <a:lstStyle>
            <a:lvl1pPr>
              <a:defRPr sz="3375"/>
            </a:lvl1pPr>
          </a:lstStyle>
          <a:p>
            <a:r>
              <a:rPr lang="en-US" smtClean="0"/>
              <a:t>Click to edit Master title style</a:t>
            </a:r>
            <a:endParaRPr lang="en-MY"/>
          </a:p>
        </p:txBody>
      </p:sp>
      <p:sp>
        <p:nvSpPr>
          <p:cNvPr id="3" name="Text Placeholder 2"/>
          <p:cNvSpPr>
            <a:spLocks noGrp="1"/>
          </p:cNvSpPr>
          <p:nvPr>
            <p:ph type="body" idx="1"/>
          </p:nvPr>
        </p:nvSpPr>
        <p:spPr>
          <a:xfrm>
            <a:off x="467916" y="3442098"/>
            <a:ext cx="5915025"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4356901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sz="half" idx="1"/>
          </p:nvPr>
        </p:nvSpPr>
        <p:spPr>
          <a:xfrm>
            <a:off x="471488" y="1369219"/>
            <a:ext cx="291465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Content Placeholder 3"/>
          <p:cNvSpPr>
            <a:spLocks noGrp="1"/>
          </p:cNvSpPr>
          <p:nvPr>
            <p:ph sz="half" idx="2"/>
          </p:nvPr>
        </p:nvSpPr>
        <p:spPr>
          <a:xfrm>
            <a:off x="3471863" y="1369219"/>
            <a:ext cx="291465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Date Placeholder 4"/>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28044921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4"/>
            <a:ext cx="5915025" cy="994172"/>
          </a:xfrm>
        </p:spPr>
        <p:txBody>
          <a:bodyPr/>
          <a:lstStyle/>
          <a:p>
            <a:r>
              <a:rPr lang="en-US" smtClean="0"/>
              <a:t>Click to edit Master title style</a:t>
            </a:r>
            <a:endParaRPr lang="en-MY"/>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7" name="Date Placeholder 6"/>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35124596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Date Placeholder 2"/>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34278695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235034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0"/>
        <p:cNvGrpSpPr/>
        <p:nvPr/>
      </p:nvGrpSpPr>
      <p:grpSpPr>
        <a:xfrm>
          <a:off x="0" y="0"/>
          <a:ext cx="0" cy="0"/>
          <a:chOff x="0" y="0"/>
          <a:chExt cx="0" cy="0"/>
        </a:xfrm>
      </p:grpSpPr>
      <p:sp>
        <p:nvSpPr>
          <p:cNvPr id="171" name="Google Shape;171;p32"/>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32"/>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32"/>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smtClean="0"/>
              <a:t>Click to edit Master title style</a:t>
            </a:r>
            <a:endParaRPr lang="en-MY"/>
          </a:p>
        </p:txBody>
      </p:sp>
      <p:sp>
        <p:nvSpPr>
          <p:cNvPr id="3" name="Content Placeholder 2"/>
          <p:cNvSpPr>
            <a:spLocks noGrp="1"/>
          </p:cNvSpPr>
          <p:nvPr>
            <p:ph idx="1"/>
          </p:nvPr>
        </p:nvSpPr>
        <p:spPr>
          <a:xfrm>
            <a:off x="2915543" y="740569"/>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93498299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smtClean="0"/>
              <a:t>Click to edit Master title style</a:t>
            </a:r>
            <a:endParaRPr lang="en-MY"/>
          </a:p>
        </p:txBody>
      </p:sp>
      <p:sp>
        <p:nvSpPr>
          <p:cNvPr id="3" name="Picture Placeholder 2"/>
          <p:cNvSpPr>
            <a:spLocks noGrp="1"/>
          </p:cNvSpPr>
          <p:nvPr>
            <p:ph type="pic" idx="1"/>
          </p:nvPr>
        </p:nvSpPr>
        <p:spPr>
          <a:xfrm>
            <a:off x="2915543" y="740569"/>
            <a:ext cx="3471863"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MY"/>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80128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2307371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273844"/>
            <a:ext cx="1478756" cy="4358879"/>
          </a:xfrm>
        </p:spPr>
        <p:txBody>
          <a:bodyPr vert="eaVert"/>
          <a:lstStyle/>
          <a:p>
            <a:r>
              <a:rPr lang="en-US" smtClean="0"/>
              <a:t>Click to edit Master title style</a:t>
            </a:r>
            <a:endParaRPr lang="en-MY"/>
          </a:p>
        </p:txBody>
      </p:sp>
      <p:sp>
        <p:nvSpPr>
          <p:cNvPr id="3" name="Vertical Text Placeholder 2"/>
          <p:cNvSpPr>
            <a:spLocks noGrp="1"/>
          </p:cNvSpPr>
          <p:nvPr>
            <p:ph type="body" orient="vert" idx="1"/>
          </p:nvPr>
        </p:nvSpPr>
        <p:spPr>
          <a:xfrm>
            <a:off x="471487" y="273844"/>
            <a:ext cx="4350544"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35694201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42900" y="114300"/>
            <a:ext cx="5829300" cy="85725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342900" y="1143000"/>
            <a:ext cx="6172200" cy="3543300"/>
          </a:xfrm>
          <a:prstGeom prst="rect">
            <a:avLst/>
          </a:prstGeom>
        </p:spPr>
        <p:txBody>
          <a:bodyPr/>
          <a:lstStyle/>
          <a:p>
            <a:pPr lvl="0"/>
            <a:endParaRPr lang="en-US" noProof="0"/>
          </a:p>
        </p:txBody>
      </p:sp>
      <p:sp>
        <p:nvSpPr>
          <p:cNvPr id="4" name="Date Placeholder 3"/>
          <p:cNvSpPr>
            <a:spLocks noGrp="1"/>
          </p:cNvSpPr>
          <p:nvPr>
            <p:ph type="dt" sz="half" idx="10"/>
          </p:nvPr>
        </p:nvSpPr>
        <p:spPr>
          <a:xfrm>
            <a:off x="1771650" y="4843464"/>
            <a:ext cx="1600200" cy="183356"/>
          </a:xfrm>
          <a:extLst/>
        </p:spPr>
        <p:txBody>
          <a:bodyPr/>
          <a:lstStyle>
            <a:lvl1pPr>
              <a:defRPr/>
            </a:lvl1pPr>
          </a:lstStyle>
          <a:p>
            <a:pPr defTabSz="514350">
              <a:buClrTx/>
              <a:defRPr/>
            </a:pPr>
            <a:fld id="{581FE1F5-BAFF-4824-B3D5-D83DE997CD98}" type="datetime1">
              <a:rPr lang="en-MY" kern="1200" smtClean="0">
                <a:solidFill>
                  <a:prstClr val="black">
                    <a:tint val="75000"/>
                  </a:prstClr>
                </a:solidFill>
                <a:latin typeface="Calibri" panose="020F0502020204030204"/>
                <a:ea typeface="+mn-ea"/>
                <a:cs typeface="+mn-cs"/>
              </a:rPr>
              <a:pPr defTabSz="514350">
                <a:buClrTx/>
                <a:defRPr/>
              </a:pPr>
              <a:t>8/1/2019</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a:xfrm>
            <a:off x="342900" y="4845845"/>
            <a:ext cx="1314450" cy="183356"/>
          </a:xfrm>
          <a:extLst/>
        </p:spPr>
        <p:txBody>
          <a:bodyPr/>
          <a:lstStyle>
            <a:lvl1pPr>
              <a:defRPr/>
            </a:lvl1pPr>
          </a:lstStyle>
          <a:p>
            <a:pPr defTabSz="514350">
              <a:buClrTx/>
              <a:defRPr/>
            </a:pPr>
            <a:endParaRPr lang="ms-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3486150" y="4857750"/>
            <a:ext cx="1028700" cy="171450"/>
          </a:xfrm>
          <a:extLst/>
        </p:spPr>
        <p:txBody>
          <a:bodyPr/>
          <a:lstStyle>
            <a:lvl1pPr>
              <a:defRPr/>
            </a:lvl1pPr>
          </a:lstStyle>
          <a:p>
            <a:pPr defTabSz="514350">
              <a:buClrTx/>
              <a:defRPr/>
            </a:pPr>
            <a:fld id="{3966B0F9-86A5-41DA-BE9C-CD6B8877451A}"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1658355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42900" y="205980"/>
            <a:ext cx="6172200" cy="438864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extLst/>
        </p:spPr>
        <p:txBody>
          <a:bodyPr/>
          <a:lstStyle>
            <a:lvl1pPr>
              <a:defRPr/>
            </a:lvl1pPr>
          </a:lstStyle>
          <a:p>
            <a:pPr defTabSz="514350">
              <a:buClrTx/>
              <a:defRPr/>
            </a:pPr>
            <a:fld id="{493648F2-0AAE-43A4-A4B8-5616248DC2B9}" type="datetime1">
              <a:rPr lang="en-MY" kern="1200" smtClean="0">
                <a:solidFill>
                  <a:prstClr val="black">
                    <a:tint val="75000"/>
                  </a:prstClr>
                </a:solidFill>
                <a:latin typeface="Calibri" panose="020F0502020204030204"/>
                <a:ea typeface="+mn-ea"/>
                <a:cs typeface="+mn-cs"/>
              </a:rPr>
              <a:pPr defTabSz="514350">
                <a:buClrTx/>
                <a:defRPr/>
              </a:pPr>
              <a:t>8/1/2019</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a:extLst/>
        </p:spPr>
        <p:txBody>
          <a:bodyPr/>
          <a:lstStyle>
            <a:lvl1pPr>
              <a:defRPr/>
            </a:lvl1p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a:extLst/>
        </p:spPr>
        <p:txBody>
          <a:bodyPr/>
          <a:lstStyle>
            <a:lvl1pPr>
              <a:defRPr/>
            </a:lvl1pPr>
          </a:lstStyle>
          <a:p>
            <a:pPr defTabSz="514350">
              <a:buClrTx/>
              <a:defRPr/>
            </a:pPr>
            <a:fld id="{B9298E64-6C73-4D62-A7E0-EE070E2BCB95}"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63653058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841772"/>
            <a:ext cx="5143500" cy="1790700"/>
          </a:xfrm>
        </p:spPr>
        <p:txBody>
          <a:bodyPr anchor="b"/>
          <a:lstStyle>
            <a:lvl1pPr algn="ctr">
              <a:defRPr sz="3375"/>
            </a:lvl1pPr>
          </a:lstStyle>
          <a:p>
            <a:r>
              <a:rPr lang="en-US" smtClean="0"/>
              <a:t>Click to edit Master title style</a:t>
            </a:r>
            <a:endParaRPr lang="en-MY"/>
          </a:p>
        </p:txBody>
      </p:sp>
      <p:sp>
        <p:nvSpPr>
          <p:cNvPr id="3" name="Subtitle 2"/>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08826848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3508127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4"/>
            <a:ext cx="5915025" cy="2139553"/>
          </a:xfrm>
        </p:spPr>
        <p:txBody>
          <a:bodyPr anchor="b"/>
          <a:lstStyle>
            <a:lvl1pPr>
              <a:defRPr sz="3375"/>
            </a:lvl1pPr>
          </a:lstStyle>
          <a:p>
            <a:r>
              <a:rPr lang="en-US" smtClean="0"/>
              <a:t>Click to edit Master title style</a:t>
            </a:r>
            <a:endParaRPr lang="en-MY"/>
          </a:p>
        </p:txBody>
      </p:sp>
      <p:sp>
        <p:nvSpPr>
          <p:cNvPr id="3" name="Text Placeholder 2"/>
          <p:cNvSpPr>
            <a:spLocks noGrp="1"/>
          </p:cNvSpPr>
          <p:nvPr>
            <p:ph type="body" idx="1"/>
          </p:nvPr>
        </p:nvSpPr>
        <p:spPr>
          <a:xfrm>
            <a:off x="467916" y="3442098"/>
            <a:ext cx="5915025"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2927479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sz="half" idx="1"/>
          </p:nvPr>
        </p:nvSpPr>
        <p:spPr>
          <a:xfrm>
            <a:off x="471488" y="1369219"/>
            <a:ext cx="291465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Content Placeholder 3"/>
          <p:cNvSpPr>
            <a:spLocks noGrp="1"/>
          </p:cNvSpPr>
          <p:nvPr>
            <p:ph sz="half" idx="2"/>
          </p:nvPr>
        </p:nvSpPr>
        <p:spPr>
          <a:xfrm>
            <a:off x="3471863" y="1369219"/>
            <a:ext cx="291465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Date Placeholder 4"/>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165870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4"/>
        <p:cNvGrpSpPr/>
        <p:nvPr/>
      </p:nvGrpSpPr>
      <p:grpSpPr>
        <a:xfrm>
          <a:off x="0" y="0"/>
          <a:ext cx="0" cy="0"/>
          <a:chOff x="0" y="0"/>
          <a:chExt cx="0" cy="0"/>
        </a:xfrm>
      </p:grpSpPr>
      <p:sp>
        <p:nvSpPr>
          <p:cNvPr id="175" name="Google Shape;175;p33"/>
          <p:cNvSpPr txBox="1">
            <a:spLocks noGrp="1"/>
          </p:cNvSpPr>
          <p:nvPr>
            <p:ph type="title"/>
          </p:nvPr>
        </p:nvSpPr>
        <p:spPr>
          <a:xfrm>
            <a:off x="472381" y="342900"/>
            <a:ext cx="2211884" cy="120015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2400"/>
              <a:buFont typeface="Calibri"/>
              <a:buNone/>
              <a:defRPr sz="1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6" name="Google Shape;176;p33"/>
          <p:cNvSpPr txBox="1">
            <a:spLocks noGrp="1"/>
          </p:cNvSpPr>
          <p:nvPr>
            <p:ph type="body" idx="1"/>
          </p:nvPr>
        </p:nvSpPr>
        <p:spPr>
          <a:xfrm>
            <a:off x="2915543" y="740642"/>
            <a:ext cx="3471863" cy="3655219"/>
          </a:xfrm>
          <a:prstGeom prst="rect">
            <a:avLst/>
          </a:prstGeom>
          <a:noFill/>
          <a:ln>
            <a:noFill/>
          </a:ln>
        </p:spPr>
        <p:txBody>
          <a:bodyPr spcFirstLastPara="1" wrap="square" lIns="91425" tIns="45700" rIns="91425" bIns="45700" anchor="t" anchorCtr="0"/>
          <a:lstStyle>
            <a:lvl1pPr marL="342900" lvl="0" indent="-285750" algn="l">
              <a:lnSpc>
                <a:spcPct val="90000"/>
              </a:lnSpc>
              <a:spcBef>
                <a:spcPts val="563"/>
              </a:spcBef>
              <a:spcAft>
                <a:spcPts val="0"/>
              </a:spcAft>
              <a:buClr>
                <a:schemeClr val="dk1"/>
              </a:buClr>
              <a:buSzPts val="2400"/>
              <a:buChar char="•"/>
              <a:defRPr sz="1800"/>
            </a:lvl1pPr>
            <a:lvl2pPr marL="685800" lvl="1" indent="-271463" algn="l">
              <a:lnSpc>
                <a:spcPct val="90000"/>
              </a:lnSpc>
              <a:spcBef>
                <a:spcPts val="281"/>
              </a:spcBef>
              <a:spcAft>
                <a:spcPts val="0"/>
              </a:spcAft>
              <a:buClr>
                <a:schemeClr val="dk1"/>
              </a:buClr>
              <a:buSzPts val="2100"/>
              <a:buChar char="•"/>
              <a:defRPr sz="1575"/>
            </a:lvl2pPr>
            <a:lvl3pPr marL="1028700" lvl="2" indent="-257175" algn="l">
              <a:lnSpc>
                <a:spcPct val="90000"/>
              </a:lnSpc>
              <a:spcBef>
                <a:spcPts val="281"/>
              </a:spcBef>
              <a:spcAft>
                <a:spcPts val="0"/>
              </a:spcAft>
              <a:buClr>
                <a:schemeClr val="dk1"/>
              </a:buClr>
              <a:buSzPts val="1800"/>
              <a:buChar char="•"/>
              <a:defRPr sz="1350"/>
            </a:lvl3pPr>
            <a:lvl4pPr marL="1371600" lvl="3" indent="-242888" algn="l">
              <a:lnSpc>
                <a:spcPct val="90000"/>
              </a:lnSpc>
              <a:spcBef>
                <a:spcPts val="281"/>
              </a:spcBef>
              <a:spcAft>
                <a:spcPts val="0"/>
              </a:spcAft>
              <a:buClr>
                <a:schemeClr val="dk1"/>
              </a:buClr>
              <a:buSzPts val="1500"/>
              <a:buChar char="•"/>
              <a:defRPr sz="1125"/>
            </a:lvl4pPr>
            <a:lvl5pPr marL="1714500" lvl="4" indent="-242888" algn="l">
              <a:lnSpc>
                <a:spcPct val="90000"/>
              </a:lnSpc>
              <a:spcBef>
                <a:spcPts val="281"/>
              </a:spcBef>
              <a:spcAft>
                <a:spcPts val="0"/>
              </a:spcAft>
              <a:buClr>
                <a:schemeClr val="dk1"/>
              </a:buClr>
              <a:buSzPts val="1500"/>
              <a:buChar char="•"/>
              <a:defRPr sz="1125"/>
            </a:lvl5pPr>
            <a:lvl6pPr marL="2057400" lvl="5" indent="-242888" algn="l">
              <a:lnSpc>
                <a:spcPct val="90000"/>
              </a:lnSpc>
              <a:spcBef>
                <a:spcPts val="281"/>
              </a:spcBef>
              <a:spcAft>
                <a:spcPts val="0"/>
              </a:spcAft>
              <a:buClr>
                <a:schemeClr val="dk1"/>
              </a:buClr>
              <a:buSzPts val="1500"/>
              <a:buChar char="•"/>
              <a:defRPr sz="1125"/>
            </a:lvl6pPr>
            <a:lvl7pPr marL="2400300" lvl="6" indent="-242888" algn="l">
              <a:lnSpc>
                <a:spcPct val="90000"/>
              </a:lnSpc>
              <a:spcBef>
                <a:spcPts val="281"/>
              </a:spcBef>
              <a:spcAft>
                <a:spcPts val="0"/>
              </a:spcAft>
              <a:buClr>
                <a:schemeClr val="dk1"/>
              </a:buClr>
              <a:buSzPts val="1500"/>
              <a:buChar char="•"/>
              <a:defRPr sz="1125"/>
            </a:lvl7pPr>
            <a:lvl8pPr marL="2743200" lvl="7" indent="-242888" algn="l">
              <a:lnSpc>
                <a:spcPct val="90000"/>
              </a:lnSpc>
              <a:spcBef>
                <a:spcPts val="281"/>
              </a:spcBef>
              <a:spcAft>
                <a:spcPts val="0"/>
              </a:spcAft>
              <a:buClr>
                <a:schemeClr val="dk1"/>
              </a:buClr>
              <a:buSzPts val="1500"/>
              <a:buChar char="•"/>
              <a:defRPr sz="1125"/>
            </a:lvl8pPr>
            <a:lvl9pPr marL="3086100" lvl="8" indent="-242888" algn="l">
              <a:lnSpc>
                <a:spcPct val="90000"/>
              </a:lnSpc>
              <a:spcBef>
                <a:spcPts val="281"/>
              </a:spcBef>
              <a:spcAft>
                <a:spcPts val="0"/>
              </a:spcAft>
              <a:buClr>
                <a:schemeClr val="dk1"/>
              </a:buClr>
              <a:buSzPts val="1500"/>
              <a:buChar char="•"/>
              <a:defRPr sz="1125"/>
            </a:lvl9pPr>
          </a:lstStyle>
          <a:p>
            <a:endParaRPr/>
          </a:p>
        </p:txBody>
      </p:sp>
      <p:sp>
        <p:nvSpPr>
          <p:cNvPr id="177" name="Google Shape;177;p33"/>
          <p:cNvSpPr txBox="1">
            <a:spLocks noGrp="1"/>
          </p:cNvSpPr>
          <p:nvPr>
            <p:ph type="body" idx="2"/>
          </p:nvPr>
        </p:nvSpPr>
        <p:spPr>
          <a:xfrm>
            <a:off x="472381" y="1543051"/>
            <a:ext cx="2211884" cy="2858691"/>
          </a:xfrm>
          <a:prstGeom prst="rect">
            <a:avLst/>
          </a:prstGeom>
          <a:noFill/>
          <a:ln>
            <a:noFill/>
          </a:ln>
        </p:spPr>
        <p:txBody>
          <a:bodyPr spcFirstLastPara="1" wrap="square" lIns="91425" tIns="45700" rIns="91425" bIns="45700" anchor="t" anchorCtr="0"/>
          <a:lstStyle>
            <a:lvl1pPr marL="342900" lvl="0" indent="-171450" algn="l">
              <a:lnSpc>
                <a:spcPct val="90000"/>
              </a:lnSpc>
              <a:spcBef>
                <a:spcPts val="563"/>
              </a:spcBef>
              <a:spcAft>
                <a:spcPts val="0"/>
              </a:spcAft>
              <a:buClr>
                <a:schemeClr val="dk1"/>
              </a:buClr>
              <a:buSzPts val="1200"/>
              <a:buNone/>
              <a:defRPr sz="900"/>
            </a:lvl1pPr>
            <a:lvl2pPr marL="685800" lvl="1" indent="-171450" algn="l">
              <a:lnSpc>
                <a:spcPct val="90000"/>
              </a:lnSpc>
              <a:spcBef>
                <a:spcPts val="281"/>
              </a:spcBef>
              <a:spcAft>
                <a:spcPts val="0"/>
              </a:spcAft>
              <a:buClr>
                <a:schemeClr val="dk1"/>
              </a:buClr>
              <a:buSzPts val="1050"/>
              <a:buNone/>
              <a:defRPr sz="788"/>
            </a:lvl2pPr>
            <a:lvl3pPr marL="1028700" lvl="2" indent="-171450" algn="l">
              <a:lnSpc>
                <a:spcPct val="90000"/>
              </a:lnSpc>
              <a:spcBef>
                <a:spcPts val="281"/>
              </a:spcBef>
              <a:spcAft>
                <a:spcPts val="0"/>
              </a:spcAft>
              <a:buClr>
                <a:schemeClr val="dk1"/>
              </a:buClr>
              <a:buSzPts val="900"/>
              <a:buNone/>
              <a:defRPr sz="675"/>
            </a:lvl3pPr>
            <a:lvl4pPr marL="1371600" lvl="3" indent="-171450" algn="l">
              <a:lnSpc>
                <a:spcPct val="90000"/>
              </a:lnSpc>
              <a:spcBef>
                <a:spcPts val="281"/>
              </a:spcBef>
              <a:spcAft>
                <a:spcPts val="0"/>
              </a:spcAft>
              <a:buClr>
                <a:schemeClr val="dk1"/>
              </a:buClr>
              <a:buSzPts val="750"/>
              <a:buNone/>
              <a:defRPr sz="563"/>
            </a:lvl4pPr>
            <a:lvl5pPr marL="1714500" lvl="4" indent="-171450" algn="l">
              <a:lnSpc>
                <a:spcPct val="90000"/>
              </a:lnSpc>
              <a:spcBef>
                <a:spcPts val="281"/>
              </a:spcBef>
              <a:spcAft>
                <a:spcPts val="0"/>
              </a:spcAft>
              <a:buClr>
                <a:schemeClr val="dk1"/>
              </a:buClr>
              <a:buSzPts val="750"/>
              <a:buNone/>
              <a:defRPr sz="563"/>
            </a:lvl5pPr>
            <a:lvl6pPr marL="2057400" lvl="5" indent="-171450" algn="l">
              <a:lnSpc>
                <a:spcPct val="90000"/>
              </a:lnSpc>
              <a:spcBef>
                <a:spcPts val="281"/>
              </a:spcBef>
              <a:spcAft>
                <a:spcPts val="0"/>
              </a:spcAft>
              <a:buClr>
                <a:schemeClr val="dk1"/>
              </a:buClr>
              <a:buSzPts val="750"/>
              <a:buNone/>
              <a:defRPr sz="563"/>
            </a:lvl6pPr>
            <a:lvl7pPr marL="2400300" lvl="6" indent="-171450" algn="l">
              <a:lnSpc>
                <a:spcPct val="90000"/>
              </a:lnSpc>
              <a:spcBef>
                <a:spcPts val="281"/>
              </a:spcBef>
              <a:spcAft>
                <a:spcPts val="0"/>
              </a:spcAft>
              <a:buClr>
                <a:schemeClr val="dk1"/>
              </a:buClr>
              <a:buSzPts val="750"/>
              <a:buNone/>
              <a:defRPr sz="563"/>
            </a:lvl7pPr>
            <a:lvl8pPr marL="2743200" lvl="7" indent="-171450" algn="l">
              <a:lnSpc>
                <a:spcPct val="90000"/>
              </a:lnSpc>
              <a:spcBef>
                <a:spcPts val="281"/>
              </a:spcBef>
              <a:spcAft>
                <a:spcPts val="0"/>
              </a:spcAft>
              <a:buClr>
                <a:schemeClr val="dk1"/>
              </a:buClr>
              <a:buSzPts val="750"/>
              <a:buNone/>
              <a:defRPr sz="563"/>
            </a:lvl8pPr>
            <a:lvl9pPr marL="3086100" lvl="8" indent="-171450" algn="l">
              <a:lnSpc>
                <a:spcPct val="90000"/>
              </a:lnSpc>
              <a:spcBef>
                <a:spcPts val="281"/>
              </a:spcBef>
              <a:spcAft>
                <a:spcPts val="0"/>
              </a:spcAft>
              <a:buClr>
                <a:schemeClr val="dk1"/>
              </a:buClr>
              <a:buSzPts val="750"/>
              <a:buNone/>
              <a:defRPr sz="563"/>
            </a:lvl9pPr>
          </a:lstStyle>
          <a:p>
            <a:endParaRPr/>
          </a:p>
        </p:txBody>
      </p:sp>
      <p:sp>
        <p:nvSpPr>
          <p:cNvPr id="178" name="Google Shape;178;p33"/>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33"/>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33"/>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4"/>
            <a:ext cx="5915025" cy="994172"/>
          </a:xfrm>
        </p:spPr>
        <p:txBody>
          <a:bodyPr/>
          <a:lstStyle/>
          <a:p>
            <a:r>
              <a:rPr lang="en-US" smtClean="0"/>
              <a:t>Click to edit Master title style</a:t>
            </a:r>
            <a:endParaRPr lang="en-MY"/>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7" name="Date Placeholder 6"/>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05298328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Date Placeholder 2"/>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71662514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54233300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smtClean="0"/>
              <a:t>Click to edit Master title style</a:t>
            </a:r>
            <a:endParaRPr lang="en-MY"/>
          </a:p>
        </p:txBody>
      </p:sp>
      <p:sp>
        <p:nvSpPr>
          <p:cNvPr id="3" name="Content Placeholder 2"/>
          <p:cNvSpPr>
            <a:spLocks noGrp="1"/>
          </p:cNvSpPr>
          <p:nvPr>
            <p:ph idx="1"/>
          </p:nvPr>
        </p:nvSpPr>
        <p:spPr>
          <a:xfrm>
            <a:off x="2915543" y="740569"/>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8896727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smtClean="0"/>
              <a:t>Click to edit Master title style</a:t>
            </a:r>
            <a:endParaRPr lang="en-MY"/>
          </a:p>
        </p:txBody>
      </p:sp>
      <p:sp>
        <p:nvSpPr>
          <p:cNvPr id="3" name="Picture Placeholder 2"/>
          <p:cNvSpPr>
            <a:spLocks noGrp="1"/>
          </p:cNvSpPr>
          <p:nvPr>
            <p:ph type="pic" idx="1"/>
          </p:nvPr>
        </p:nvSpPr>
        <p:spPr>
          <a:xfrm>
            <a:off x="2915543" y="740569"/>
            <a:ext cx="3471863"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MY"/>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7014761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6945987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273844"/>
            <a:ext cx="1478756" cy="4358879"/>
          </a:xfrm>
        </p:spPr>
        <p:txBody>
          <a:bodyPr vert="eaVert"/>
          <a:lstStyle/>
          <a:p>
            <a:r>
              <a:rPr lang="en-US" smtClean="0"/>
              <a:t>Click to edit Master title style</a:t>
            </a:r>
            <a:endParaRPr lang="en-MY"/>
          </a:p>
        </p:txBody>
      </p:sp>
      <p:sp>
        <p:nvSpPr>
          <p:cNvPr id="3" name="Vertical Text Placeholder 2"/>
          <p:cNvSpPr>
            <a:spLocks noGrp="1"/>
          </p:cNvSpPr>
          <p:nvPr>
            <p:ph type="body" orient="vert" idx="1"/>
          </p:nvPr>
        </p:nvSpPr>
        <p:spPr>
          <a:xfrm>
            <a:off x="471487" y="273844"/>
            <a:ext cx="4350544"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58386076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42900" y="114300"/>
            <a:ext cx="5829300" cy="85725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342900" y="1143000"/>
            <a:ext cx="6172200" cy="3543300"/>
          </a:xfrm>
          <a:prstGeom prst="rect">
            <a:avLst/>
          </a:prstGeom>
        </p:spPr>
        <p:txBody>
          <a:bodyPr/>
          <a:lstStyle/>
          <a:p>
            <a:pPr lvl="0"/>
            <a:endParaRPr lang="en-US" noProof="0"/>
          </a:p>
        </p:txBody>
      </p:sp>
      <p:sp>
        <p:nvSpPr>
          <p:cNvPr id="4" name="Date Placeholder 3"/>
          <p:cNvSpPr>
            <a:spLocks noGrp="1"/>
          </p:cNvSpPr>
          <p:nvPr>
            <p:ph type="dt" sz="half" idx="10"/>
          </p:nvPr>
        </p:nvSpPr>
        <p:spPr>
          <a:xfrm>
            <a:off x="1771650" y="4843464"/>
            <a:ext cx="1600200" cy="183356"/>
          </a:xfrm>
          <a:extLst/>
        </p:spPr>
        <p:txBody>
          <a:bodyPr/>
          <a:lstStyle>
            <a:lvl1pPr>
              <a:defRPr/>
            </a:lvl1pPr>
          </a:lstStyle>
          <a:p>
            <a:pPr defTabSz="514350">
              <a:buClrTx/>
              <a:defRPr/>
            </a:pPr>
            <a:fld id="{581FE1F5-BAFF-4824-B3D5-D83DE997CD98}" type="datetime1">
              <a:rPr lang="en-MY" kern="1200" smtClean="0">
                <a:solidFill>
                  <a:prstClr val="black">
                    <a:tint val="75000"/>
                  </a:prstClr>
                </a:solidFill>
                <a:latin typeface="Calibri" panose="020F0502020204030204"/>
                <a:ea typeface="+mn-ea"/>
                <a:cs typeface="+mn-cs"/>
              </a:rPr>
              <a:pPr defTabSz="514350">
                <a:buClrTx/>
                <a:defRPr/>
              </a:pPr>
              <a:t>8/1/2019</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a:xfrm>
            <a:off x="342900" y="4845845"/>
            <a:ext cx="1314450" cy="183356"/>
          </a:xfrm>
          <a:extLst/>
        </p:spPr>
        <p:txBody>
          <a:bodyPr/>
          <a:lstStyle>
            <a:lvl1pPr>
              <a:defRPr/>
            </a:lvl1pPr>
          </a:lstStyle>
          <a:p>
            <a:pPr defTabSz="514350">
              <a:buClrTx/>
              <a:defRPr/>
            </a:pPr>
            <a:endParaRPr lang="ms-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3486150" y="4857750"/>
            <a:ext cx="1028700" cy="171450"/>
          </a:xfrm>
          <a:extLst/>
        </p:spPr>
        <p:txBody>
          <a:bodyPr/>
          <a:lstStyle>
            <a:lvl1pPr>
              <a:defRPr/>
            </a:lvl1pPr>
          </a:lstStyle>
          <a:p>
            <a:pPr defTabSz="514350">
              <a:buClrTx/>
              <a:defRPr/>
            </a:pPr>
            <a:fld id="{3966B0F9-86A5-41DA-BE9C-CD6B8877451A}"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7870577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42900" y="205980"/>
            <a:ext cx="6172200" cy="438864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extLst/>
        </p:spPr>
        <p:txBody>
          <a:bodyPr/>
          <a:lstStyle>
            <a:lvl1pPr>
              <a:defRPr/>
            </a:lvl1pPr>
          </a:lstStyle>
          <a:p>
            <a:pPr defTabSz="514350">
              <a:buClrTx/>
              <a:defRPr/>
            </a:pPr>
            <a:fld id="{493648F2-0AAE-43A4-A4B8-5616248DC2B9}" type="datetime1">
              <a:rPr lang="en-MY" kern="1200" smtClean="0">
                <a:solidFill>
                  <a:prstClr val="black">
                    <a:tint val="75000"/>
                  </a:prstClr>
                </a:solidFill>
                <a:latin typeface="Calibri" panose="020F0502020204030204"/>
                <a:ea typeface="+mn-ea"/>
                <a:cs typeface="+mn-cs"/>
              </a:rPr>
              <a:pPr defTabSz="514350">
                <a:buClrTx/>
                <a:defRPr/>
              </a:pPr>
              <a:t>8/1/2019</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a:extLst/>
        </p:spPr>
        <p:txBody>
          <a:bodyPr/>
          <a:lstStyle>
            <a:lvl1pPr>
              <a:defRPr/>
            </a:lvl1p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a:extLst/>
        </p:spPr>
        <p:txBody>
          <a:bodyPr/>
          <a:lstStyle>
            <a:lvl1pPr>
              <a:defRPr/>
            </a:lvl1pPr>
          </a:lstStyle>
          <a:p>
            <a:pPr defTabSz="514350">
              <a:buClrTx/>
              <a:defRPr/>
            </a:pPr>
            <a:fld id="{B9298E64-6C73-4D62-A7E0-EE070E2BCB95}"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339311737"/>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841772"/>
            <a:ext cx="5143500" cy="1790700"/>
          </a:xfrm>
        </p:spPr>
        <p:txBody>
          <a:bodyPr anchor="b"/>
          <a:lstStyle>
            <a:lvl1pPr algn="ctr">
              <a:defRPr sz="3375"/>
            </a:lvl1pPr>
          </a:lstStyle>
          <a:p>
            <a:r>
              <a:rPr lang="en-US" smtClean="0"/>
              <a:t>Click to edit Master title style</a:t>
            </a:r>
            <a:endParaRPr lang="en-MY"/>
          </a:p>
        </p:txBody>
      </p:sp>
      <p:sp>
        <p:nvSpPr>
          <p:cNvPr id="3" name="Subtitle 2"/>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393678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5"/>
          <p:cNvSpPr txBox="1">
            <a:spLocks noGrp="1"/>
          </p:cNvSpPr>
          <p:nvPr>
            <p:ph type="body" idx="1"/>
          </p:nvPr>
        </p:nvSpPr>
        <p:spPr>
          <a:xfrm>
            <a:off x="471488" y="1369219"/>
            <a:ext cx="5915025" cy="326350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65" name="Google Shape;65;p15"/>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5"/>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5"/>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1"/>
        <p:cNvGrpSpPr/>
        <p:nvPr/>
      </p:nvGrpSpPr>
      <p:grpSpPr>
        <a:xfrm>
          <a:off x="0" y="0"/>
          <a:ext cx="0" cy="0"/>
          <a:chOff x="0" y="0"/>
          <a:chExt cx="0" cy="0"/>
        </a:xfrm>
      </p:grpSpPr>
      <p:sp>
        <p:nvSpPr>
          <p:cNvPr id="182" name="Google Shape;182;p34"/>
          <p:cNvSpPr txBox="1">
            <a:spLocks noGrp="1"/>
          </p:cNvSpPr>
          <p:nvPr>
            <p:ph type="title"/>
          </p:nvPr>
        </p:nvSpPr>
        <p:spPr>
          <a:xfrm>
            <a:off x="472381" y="342900"/>
            <a:ext cx="2211884" cy="120015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2400"/>
              <a:buFont typeface="Calibri"/>
              <a:buNone/>
              <a:defRPr sz="1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3" name="Google Shape;183;p34"/>
          <p:cNvSpPr>
            <a:spLocks noGrp="1"/>
          </p:cNvSpPr>
          <p:nvPr>
            <p:ph type="pic" idx="2"/>
          </p:nvPr>
        </p:nvSpPr>
        <p:spPr>
          <a:xfrm>
            <a:off x="2915543" y="740642"/>
            <a:ext cx="3471863" cy="3655219"/>
          </a:xfrm>
          <a:prstGeom prst="rect">
            <a:avLst/>
          </a:prstGeom>
          <a:noFill/>
          <a:ln>
            <a:noFill/>
          </a:ln>
        </p:spPr>
        <p:txBody>
          <a:bodyPr spcFirstLastPara="1" wrap="square" lIns="91425" tIns="45700" rIns="91425" bIns="45700" anchor="t" anchorCtr="0"/>
          <a:lstStyle>
            <a:lvl1pPr marR="0" lvl="0" algn="l" rtl="0">
              <a:lnSpc>
                <a:spcPct val="90000"/>
              </a:lnSpc>
              <a:spcBef>
                <a:spcPts val="563"/>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2100"/>
              <a:buFont typeface="Arial"/>
              <a:buNone/>
              <a:defRPr sz="1575"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9pPr>
          </a:lstStyle>
          <a:p>
            <a:endParaRPr/>
          </a:p>
        </p:txBody>
      </p:sp>
      <p:sp>
        <p:nvSpPr>
          <p:cNvPr id="184" name="Google Shape;184;p34"/>
          <p:cNvSpPr txBox="1">
            <a:spLocks noGrp="1"/>
          </p:cNvSpPr>
          <p:nvPr>
            <p:ph type="body" idx="1"/>
          </p:nvPr>
        </p:nvSpPr>
        <p:spPr>
          <a:xfrm>
            <a:off x="472381" y="1543051"/>
            <a:ext cx="2211884" cy="2858691"/>
          </a:xfrm>
          <a:prstGeom prst="rect">
            <a:avLst/>
          </a:prstGeom>
          <a:noFill/>
          <a:ln>
            <a:noFill/>
          </a:ln>
        </p:spPr>
        <p:txBody>
          <a:bodyPr spcFirstLastPara="1" wrap="square" lIns="91425" tIns="45700" rIns="91425" bIns="45700" anchor="t" anchorCtr="0"/>
          <a:lstStyle>
            <a:lvl1pPr marL="342900" lvl="0" indent="-171450" algn="l">
              <a:lnSpc>
                <a:spcPct val="90000"/>
              </a:lnSpc>
              <a:spcBef>
                <a:spcPts val="563"/>
              </a:spcBef>
              <a:spcAft>
                <a:spcPts val="0"/>
              </a:spcAft>
              <a:buClr>
                <a:schemeClr val="dk1"/>
              </a:buClr>
              <a:buSzPts val="1200"/>
              <a:buNone/>
              <a:defRPr sz="900"/>
            </a:lvl1pPr>
            <a:lvl2pPr marL="685800" lvl="1" indent="-171450" algn="l">
              <a:lnSpc>
                <a:spcPct val="90000"/>
              </a:lnSpc>
              <a:spcBef>
                <a:spcPts val="281"/>
              </a:spcBef>
              <a:spcAft>
                <a:spcPts val="0"/>
              </a:spcAft>
              <a:buClr>
                <a:schemeClr val="dk1"/>
              </a:buClr>
              <a:buSzPts val="1050"/>
              <a:buNone/>
              <a:defRPr sz="788"/>
            </a:lvl2pPr>
            <a:lvl3pPr marL="1028700" lvl="2" indent="-171450" algn="l">
              <a:lnSpc>
                <a:spcPct val="90000"/>
              </a:lnSpc>
              <a:spcBef>
                <a:spcPts val="281"/>
              </a:spcBef>
              <a:spcAft>
                <a:spcPts val="0"/>
              </a:spcAft>
              <a:buClr>
                <a:schemeClr val="dk1"/>
              </a:buClr>
              <a:buSzPts val="900"/>
              <a:buNone/>
              <a:defRPr sz="675"/>
            </a:lvl3pPr>
            <a:lvl4pPr marL="1371600" lvl="3" indent="-171450" algn="l">
              <a:lnSpc>
                <a:spcPct val="90000"/>
              </a:lnSpc>
              <a:spcBef>
                <a:spcPts val="281"/>
              </a:spcBef>
              <a:spcAft>
                <a:spcPts val="0"/>
              </a:spcAft>
              <a:buClr>
                <a:schemeClr val="dk1"/>
              </a:buClr>
              <a:buSzPts val="750"/>
              <a:buNone/>
              <a:defRPr sz="563"/>
            </a:lvl4pPr>
            <a:lvl5pPr marL="1714500" lvl="4" indent="-171450" algn="l">
              <a:lnSpc>
                <a:spcPct val="90000"/>
              </a:lnSpc>
              <a:spcBef>
                <a:spcPts val="281"/>
              </a:spcBef>
              <a:spcAft>
                <a:spcPts val="0"/>
              </a:spcAft>
              <a:buClr>
                <a:schemeClr val="dk1"/>
              </a:buClr>
              <a:buSzPts val="750"/>
              <a:buNone/>
              <a:defRPr sz="563"/>
            </a:lvl5pPr>
            <a:lvl6pPr marL="2057400" lvl="5" indent="-171450" algn="l">
              <a:lnSpc>
                <a:spcPct val="90000"/>
              </a:lnSpc>
              <a:spcBef>
                <a:spcPts val="281"/>
              </a:spcBef>
              <a:spcAft>
                <a:spcPts val="0"/>
              </a:spcAft>
              <a:buClr>
                <a:schemeClr val="dk1"/>
              </a:buClr>
              <a:buSzPts val="750"/>
              <a:buNone/>
              <a:defRPr sz="563"/>
            </a:lvl6pPr>
            <a:lvl7pPr marL="2400300" lvl="6" indent="-171450" algn="l">
              <a:lnSpc>
                <a:spcPct val="90000"/>
              </a:lnSpc>
              <a:spcBef>
                <a:spcPts val="281"/>
              </a:spcBef>
              <a:spcAft>
                <a:spcPts val="0"/>
              </a:spcAft>
              <a:buClr>
                <a:schemeClr val="dk1"/>
              </a:buClr>
              <a:buSzPts val="750"/>
              <a:buNone/>
              <a:defRPr sz="563"/>
            </a:lvl7pPr>
            <a:lvl8pPr marL="2743200" lvl="7" indent="-171450" algn="l">
              <a:lnSpc>
                <a:spcPct val="90000"/>
              </a:lnSpc>
              <a:spcBef>
                <a:spcPts val="281"/>
              </a:spcBef>
              <a:spcAft>
                <a:spcPts val="0"/>
              </a:spcAft>
              <a:buClr>
                <a:schemeClr val="dk1"/>
              </a:buClr>
              <a:buSzPts val="750"/>
              <a:buNone/>
              <a:defRPr sz="563"/>
            </a:lvl8pPr>
            <a:lvl9pPr marL="3086100" lvl="8" indent="-171450" algn="l">
              <a:lnSpc>
                <a:spcPct val="90000"/>
              </a:lnSpc>
              <a:spcBef>
                <a:spcPts val="281"/>
              </a:spcBef>
              <a:spcAft>
                <a:spcPts val="0"/>
              </a:spcAft>
              <a:buClr>
                <a:schemeClr val="dk1"/>
              </a:buClr>
              <a:buSzPts val="750"/>
              <a:buNone/>
              <a:defRPr sz="563"/>
            </a:lvl9pPr>
          </a:lstStyle>
          <a:p>
            <a:endParaRPr/>
          </a:p>
        </p:txBody>
      </p:sp>
      <p:sp>
        <p:nvSpPr>
          <p:cNvPr id="185" name="Google Shape;185;p34"/>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34"/>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34"/>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37673089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4"/>
            <a:ext cx="5915025" cy="2139553"/>
          </a:xfrm>
        </p:spPr>
        <p:txBody>
          <a:bodyPr anchor="b"/>
          <a:lstStyle>
            <a:lvl1pPr>
              <a:defRPr sz="3375"/>
            </a:lvl1pPr>
          </a:lstStyle>
          <a:p>
            <a:r>
              <a:rPr lang="en-US" smtClean="0"/>
              <a:t>Click to edit Master title style</a:t>
            </a:r>
            <a:endParaRPr lang="en-MY"/>
          </a:p>
        </p:txBody>
      </p:sp>
      <p:sp>
        <p:nvSpPr>
          <p:cNvPr id="3" name="Text Placeholder 2"/>
          <p:cNvSpPr>
            <a:spLocks noGrp="1"/>
          </p:cNvSpPr>
          <p:nvPr>
            <p:ph type="body" idx="1"/>
          </p:nvPr>
        </p:nvSpPr>
        <p:spPr>
          <a:xfrm>
            <a:off x="467916" y="3442098"/>
            <a:ext cx="5915025"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1510060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sz="half" idx="1"/>
          </p:nvPr>
        </p:nvSpPr>
        <p:spPr>
          <a:xfrm>
            <a:off x="471488" y="1369219"/>
            <a:ext cx="291465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Content Placeholder 3"/>
          <p:cNvSpPr>
            <a:spLocks noGrp="1"/>
          </p:cNvSpPr>
          <p:nvPr>
            <p:ph sz="half" idx="2"/>
          </p:nvPr>
        </p:nvSpPr>
        <p:spPr>
          <a:xfrm>
            <a:off x="3471863" y="1369219"/>
            <a:ext cx="291465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Date Placeholder 4"/>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47034488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4"/>
            <a:ext cx="5915025" cy="994172"/>
          </a:xfrm>
        </p:spPr>
        <p:txBody>
          <a:bodyPr/>
          <a:lstStyle/>
          <a:p>
            <a:r>
              <a:rPr lang="en-US" smtClean="0"/>
              <a:t>Click to edit Master title style</a:t>
            </a:r>
            <a:endParaRPr lang="en-MY"/>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7" name="Date Placeholder 6"/>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72292811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Date Placeholder 2"/>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0321796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03459362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smtClean="0"/>
              <a:t>Click to edit Master title style</a:t>
            </a:r>
            <a:endParaRPr lang="en-MY"/>
          </a:p>
        </p:txBody>
      </p:sp>
      <p:sp>
        <p:nvSpPr>
          <p:cNvPr id="3" name="Content Placeholder 2"/>
          <p:cNvSpPr>
            <a:spLocks noGrp="1"/>
          </p:cNvSpPr>
          <p:nvPr>
            <p:ph idx="1"/>
          </p:nvPr>
        </p:nvSpPr>
        <p:spPr>
          <a:xfrm>
            <a:off x="2915543" y="740569"/>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60402930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smtClean="0"/>
              <a:t>Click to edit Master title style</a:t>
            </a:r>
            <a:endParaRPr lang="en-MY"/>
          </a:p>
        </p:txBody>
      </p:sp>
      <p:sp>
        <p:nvSpPr>
          <p:cNvPr id="3" name="Picture Placeholder 2"/>
          <p:cNvSpPr>
            <a:spLocks noGrp="1"/>
          </p:cNvSpPr>
          <p:nvPr>
            <p:ph type="pic" idx="1"/>
          </p:nvPr>
        </p:nvSpPr>
        <p:spPr>
          <a:xfrm>
            <a:off x="2915543" y="740569"/>
            <a:ext cx="3471863"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MY"/>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3737609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78116570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273844"/>
            <a:ext cx="1478756" cy="4358879"/>
          </a:xfrm>
        </p:spPr>
        <p:txBody>
          <a:bodyPr vert="eaVert"/>
          <a:lstStyle/>
          <a:p>
            <a:r>
              <a:rPr lang="en-US" smtClean="0"/>
              <a:t>Click to edit Master title style</a:t>
            </a:r>
            <a:endParaRPr lang="en-MY"/>
          </a:p>
        </p:txBody>
      </p:sp>
      <p:sp>
        <p:nvSpPr>
          <p:cNvPr id="3" name="Vertical Text Placeholder 2"/>
          <p:cNvSpPr>
            <a:spLocks noGrp="1"/>
          </p:cNvSpPr>
          <p:nvPr>
            <p:ph type="body" orient="vert" idx="1"/>
          </p:nvPr>
        </p:nvSpPr>
        <p:spPr>
          <a:xfrm>
            <a:off x="471487" y="273844"/>
            <a:ext cx="4350544"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6941348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8"/>
        <p:cNvGrpSpPr/>
        <p:nvPr/>
      </p:nvGrpSpPr>
      <p:grpSpPr>
        <a:xfrm>
          <a:off x="0" y="0"/>
          <a:ext cx="0" cy="0"/>
          <a:chOff x="0" y="0"/>
          <a:chExt cx="0" cy="0"/>
        </a:xfrm>
      </p:grpSpPr>
      <p:sp>
        <p:nvSpPr>
          <p:cNvPr id="189" name="Google Shape;189;p35"/>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p35"/>
          <p:cNvSpPr txBox="1">
            <a:spLocks noGrp="1"/>
          </p:cNvSpPr>
          <p:nvPr>
            <p:ph type="body" idx="1"/>
          </p:nvPr>
        </p:nvSpPr>
        <p:spPr>
          <a:xfrm rot="5400000">
            <a:off x="1797248" y="43458"/>
            <a:ext cx="3263504" cy="5915025"/>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191" name="Google Shape;191;p35"/>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35"/>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35"/>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42900" y="114300"/>
            <a:ext cx="5829300" cy="85725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342900" y="1143000"/>
            <a:ext cx="6172200" cy="3543300"/>
          </a:xfrm>
          <a:prstGeom prst="rect">
            <a:avLst/>
          </a:prstGeom>
        </p:spPr>
        <p:txBody>
          <a:bodyPr/>
          <a:lstStyle/>
          <a:p>
            <a:pPr lvl="0"/>
            <a:endParaRPr lang="en-US" noProof="0"/>
          </a:p>
        </p:txBody>
      </p:sp>
      <p:sp>
        <p:nvSpPr>
          <p:cNvPr id="4" name="Date Placeholder 3"/>
          <p:cNvSpPr>
            <a:spLocks noGrp="1"/>
          </p:cNvSpPr>
          <p:nvPr>
            <p:ph type="dt" sz="half" idx="10"/>
          </p:nvPr>
        </p:nvSpPr>
        <p:spPr>
          <a:xfrm>
            <a:off x="1771650" y="4843464"/>
            <a:ext cx="1600200" cy="183356"/>
          </a:xfrm>
          <a:extLst/>
        </p:spPr>
        <p:txBody>
          <a:bodyPr/>
          <a:lstStyle>
            <a:lvl1pPr>
              <a:defRPr/>
            </a:lvl1pPr>
          </a:lstStyle>
          <a:p>
            <a:pPr defTabSz="514350">
              <a:buClrTx/>
              <a:defRPr/>
            </a:pPr>
            <a:fld id="{581FE1F5-BAFF-4824-B3D5-D83DE997CD98}" type="datetime1">
              <a:rPr lang="en-MY" kern="1200" smtClean="0">
                <a:solidFill>
                  <a:prstClr val="black">
                    <a:tint val="75000"/>
                  </a:prstClr>
                </a:solidFill>
                <a:latin typeface="Calibri" panose="020F0502020204030204"/>
                <a:ea typeface="+mn-ea"/>
                <a:cs typeface="+mn-cs"/>
              </a:rPr>
              <a:pPr defTabSz="514350">
                <a:buClrTx/>
                <a:defRPr/>
              </a:pPr>
              <a:t>8/1/2019</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a:xfrm>
            <a:off x="342900" y="4845845"/>
            <a:ext cx="1314450" cy="183356"/>
          </a:xfrm>
          <a:extLst/>
        </p:spPr>
        <p:txBody>
          <a:bodyPr/>
          <a:lstStyle>
            <a:lvl1pPr>
              <a:defRPr/>
            </a:lvl1pPr>
          </a:lstStyle>
          <a:p>
            <a:pPr defTabSz="514350">
              <a:buClrTx/>
              <a:defRPr/>
            </a:pPr>
            <a:endParaRPr lang="ms-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3486150" y="4857750"/>
            <a:ext cx="1028700" cy="171450"/>
          </a:xfrm>
          <a:extLst/>
        </p:spPr>
        <p:txBody>
          <a:bodyPr/>
          <a:lstStyle>
            <a:lvl1pPr>
              <a:defRPr/>
            </a:lvl1pPr>
          </a:lstStyle>
          <a:p>
            <a:pPr defTabSz="514350">
              <a:buClrTx/>
              <a:defRPr/>
            </a:pPr>
            <a:fld id="{3966B0F9-86A5-41DA-BE9C-CD6B8877451A}"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98696705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42900" y="205980"/>
            <a:ext cx="6172200" cy="438864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extLst/>
        </p:spPr>
        <p:txBody>
          <a:bodyPr/>
          <a:lstStyle>
            <a:lvl1pPr>
              <a:defRPr/>
            </a:lvl1pPr>
          </a:lstStyle>
          <a:p>
            <a:pPr defTabSz="514350">
              <a:buClrTx/>
              <a:defRPr/>
            </a:pPr>
            <a:fld id="{493648F2-0AAE-43A4-A4B8-5616248DC2B9}" type="datetime1">
              <a:rPr lang="en-MY" kern="1200" smtClean="0">
                <a:solidFill>
                  <a:prstClr val="black">
                    <a:tint val="75000"/>
                  </a:prstClr>
                </a:solidFill>
                <a:latin typeface="Calibri" panose="020F0502020204030204"/>
                <a:ea typeface="+mn-ea"/>
                <a:cs typeface="+mn-cs"/>
              </a:rPr>
              <a:pPr defTabSz="514350">
                <a:buClrTx/>
                <a:defRPr/>
              </a:pPr>
              <a:t>8/1/2019</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a:extLst/>
        </p:spPr>
        <p:txBody>
          <a:bodyPr/>
          <a:lstStyle>
            <a:lvl1pPr>
              <a:defRPr/>
            </a:lvl1p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a:extLst/>
        </p:spPr>
        <p:txBody>
          <a:bodyPr/>
          <a:lstStyle>
            <a:lvl1pPr>
              <a:defRPr/>
            </a:lvl1pPr>
          </a:lstStyle>
          <a:p>
            <a:pPr defTabSz="514350">
              <a:buClrTx/>
              <a:defRPr/>
            </a:pPr>
            <a:fld id="{B9298E64-6C73-4D62-A7E0-EE070E2BCB95}"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6743088"/>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841772"/>
            <a:ext cx="5143500" cy="1790700"/>
          </a:xfrm>
        </p:spPr>
        <p:txBody>
          <a:bodyPr anchor="b"/>
          <a:lstStyle>
            <a:lvl1pPr algn="ctr">
              <a:defRPr sz="3375"/>
            </a:lvl1pPr>
          </a:lstStyle>
          <a:p>
            <a:r>
              <a:rPr lang="en-US" smtClean="0"/>
              <a:t>Click to edit Master title style</a:t>
            </a:r>
            <a:endParaRPr lang="en-MY"/>
          </a:p>
        </p:txBody>
      </p:sp>
      <p:sp>
        <p:nvSpPr>
          <p:cNvPr id="3" name="Subtitle 2"/>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62889470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0857749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4"/>
            <a:ext cx="5915025" cy="2139553"/>
          </a:xfrm>
        </p:spPr>
        <p:txBody>
          <a:bodyPr anchor="b"/>
          <a:lstStyle>
            <a:lvl1pPr>
              <a:defRPr sz="3375"/>
            </a:lvl1pPr>
          </a:lstStyle>
          <a:p>
            <a:r>
              <a:rPr lang="en-US" smtClean="0"/>
              <a:t>Click to edit Master title style</a:t>
            </a:r>
            <a:endParaRPr lang="en-MY"/>
          </a:p>
        </p:txBody>
      </p:sp>
      <p:sp>
        <p:nvSpPr>
          <p:cNvPr id="3" name="Text Placeholder 2"/>
          <p:cNvSpPr>
            <a:spLocks noGrp="1"/>
          </p:cNvSpPr>
          <p:nvPr>
            <p:ph type="body" idx="1"/>
          </p:nvPr>
        </p:nvSpPr>
        <p:spPr>
          <a:xfrm>
            <a:off x="467916" y="3442098"/>
            <a:ext cx="5915025"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56752830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sz="half" idx="1"/>
          </p:nvPr>
        </p:nvSpPr>
        <p:spPr>
          <a:xfrm>
            <a:off x="471488" y="1369219"/>
            <a:ext cx="291465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Content Placeholder 3"/>
          <p:cNvSpPr>
            <a:spLocks noGrp="1"/>
          </p:cNvSpPr>
          <p:nvPr>
            <p:ph sz="half" idx="2"/>
          </p:nvPr>
        </p:nvSpPr>
        <p:spPr>
          <a:xfrm>
            <a:off x="3471863" y="1369219"/>
            <a:ext cx="291465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Date Placeholder 4"/>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95884709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4"/>
            <a:ext cx="5915025" cy="994172"/>
          </a:xfrm>
        </p:spPr>
        <p:txBody>
          <a:bodyPr/>
          <a:lstStyle/>
          <a:p>
            <a:r>
              <a:rPr lang="en-US" smtClean="0"/>
              <a:t>Click to edit Master title style</a:t>
            </a:r>
            <a:endParaRPr lang="en-MY"/>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7" name="Date Placeholder 6"/>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94529160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Date Placeholder 2"/>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05753707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1911338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smtClean="0"/>
              <a:t>Click to edit Master title style</a:t>
            </a:r>
            <a:endParaRPr lang="en-MY"/>
          </a:p>
        </p:txBody>
      </p:sp>
      <p:sp>
        <p:nvSpPr>
          <p:cNvPr id="3" name="Content Placeholder 2"/>
          <p:cNvSpPr>
            <a:spLocks noGrp="1"/>
          </p:cNvSpPr>
          <p:nvPr>
            <p:ph idx="1"/>
          </p:nvPr>
        </p:nvSpPr>
        <p:spPr>
          <a:xfrm>
            <a:off x="2915543" y="740569"/>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1854683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4"/>
        <p:cNvGrpSpPr/>
        <p:nvPr/>
      </p:nvGrpSpPr>
      <p:grpSpPr>
        <a:xfrm>
          <a:off x="0" y="0"/>
          <a:ext cx="0" cy="0"/>
          <a:chOff x="0" y="0"/>
          <a:chExt cx="0" cy="0"/>
        </a:xfrm>
      </p:grpSpPr>
      <p:sp>
        <p:nvSpPr>
          <p:cNvPr id="195" name="Google Shape;195;p36"/>
          <p:cNvSpPr txBox="1">
            <a:spLocks noGrp="1"/>
          </p:cNvSpPr>
          <p:nvPr>
            <p:ph type="title"/>
          </p:nvPr>
        </p:nvSpPr>
        <p:spPr>
          <a:xfrm rot="5400000">
            <a:off x="3467696" y="1713905"/>
            <a:ext cx="4358879" cy="147875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6" name="Google Shape;196;p36"/>
          <p:cNvSpPr txBox="1">
            <a:spLocks noGrp="1"/>
          </p:cNvSpPr>
          <p:nvPr>
            <p:ph type="body" idx="1"/>
          </p:nvPr>
        </p:nvSpPr>
        <p:spPr>
          <a:xfrm rot="5400000">
            <a:off x="467322" y="278011"/>
            <a:ext cx="4358879" cy="435054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197" name="Google Shape;197;p36"/>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36"/>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36"/>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smtClean="0"/>
              <a:t>Click to edit Master title style</a:t>
            </a:r>
            <a:endParaRPr lang="en-MY"/>
          </a:p>
        </p:txBody>
      </p:sp>
      <p:sp>
        <p:nvSpPr>
          <p:cNvPr id="3" name="Picture Placeholder 2"/>
          <p:cNvSpPr>
            <a:spLocks noGrp="1"/>
          </p:cNvSpPr>
          <p:nvPr>
            <p:ph type="pic" idx="1"/>
          </p:nvPr>
        </p:nvSpPr>
        <p:spPr>
          <a:xfrm>
            <a:off x="2915543" y="740569"/>
            <a:ext cx="3471863"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MY"/>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74559856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8570341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273844"/>
            <a:ext cx="1478756" cy="4358879"/>
          </a:xfrm>
        </p:spPr>
        <p:txBody>
          <a:bodyPr vert="eaVert"/>
          <a:lstStyle/>
          <a:p>
            <a:r>
              <a:rPr lang="en-US" smtClean="0"/>
              <a:t>Click to edit Master title style</a:t>
            </a:r>
            <a:endParaRPr lang="en-MY"/>
          </a:p>
        </p:txBody>
      </p:sp>
      <p:sp>
        <p:nvSpPr>
          <p:cNvPr id="3" name="Vertical Text Placeholder 2"/>
          <p:cNvSpPr>
            <a:spLocks noGrp="1"/>
          </p:cNvSpPr>
          <p:nvPr>
            <p:ph type="body" orient="vert" idx="1"/>
          </p:nvPr>
        </p:nvSpPr>
        <p:spPr>
          <a:xfrm>
            <a:off x="471487" y="273844"/>
            <a:ext cx="4350544"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93228695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42900" y="114300"/>
            <a:ext cx="5829300" cy="85725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342900" y="1143000"/>
            <a:ext cx="6172200" cy="3543300"/>
          </a:xfrm>
          <a:prstGeom prst="rect">
            <a:avLst/>
          </a:prstGeom>
        </p:spPr>
        <p:txBody>
          <a:bodyPr/>
          <a:lstStyle/>
          <a:p>
            <a:pPr lvl="0"/>
            <a:endParaRPr lang="en-US" noProof="0"/>
          </a:p>
        </p:txBody>
      </p:sp>
      <p:sp>
        <p:nvSpPr>
          <p:cNvPr id="4" name="Date Placeholder 3"/>
          <p:cNvSpPr>
            <a:spLocks noGrp="1"/>
          </p:cNvSpPr>
          <p:nvPr>
            <p:ph type="dt" sz="half" idx="10"/>
          </p:nvPr>
        </p:nvSpPr>
        <p:spPr>
          <a:xfrm>
            <a:off x="1771650" y="4843464"/>
            <a:ext cx="1600200" cy="183356"/>
          </a:xfrm>
          <a:extLst/>
        </p:spPr>
        <p:txBody>
          <a:bodyPr/>
          <a:lstStyle>
            <a:lvl1pPr>
              <a:defRPr/>
            </a:lvl1pPr>
          </a:lstStyle>
          <a:p>
            <a:pPr defTabSz="514350">
              <a:buClrTx/>
              <a:defRPr/>
            </a:pPr>
            <a:fld id="{581FE1F5-BAFF-4824-B3D5-D83DE997CD98}" type="datetime1">
              <a:rPr lang="en-MY" kern="1200" smtClean="0">
                <a:solidFill>
                  <a:prstClr val="black">
                    <a:tint val="75000"/>
                  </a:prstClr>
                </a:solidFill>
                <a:latin typeface="Calibri" panose="020F0502020204030204"/>
                <a:ea typeface="+mn-ea"/>
                <a:cs typeface="+mn-cs"/>
              </a:rPr>
              <a:pPr defTabSz="514350">
                <a:buClrTx/>
                <a:defRPr/>
              </a:pPr>
              <a:t>8/1/2019</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a:xfrm>
            <a:off x="342900" y="4845845"/>
            <a:ext cx="1314450" cy="183356"/>
          </a:xfrm>
          <a:extLst/>
        </p:spPr>
        <p:txBody>
          <a:bodyPr/>
          <a:lstStyle>
            <a:lvl1pPr>
              <a:defRPr/>
            </a:lvl1pPr>
          </a:lstStyle>
          <a:p>
            <a:pPr defTabSz="514350">
              <a:buClrTx/>
              <a:defRPr/>
            </a:pPr>
            <a:endParaRPr lang="ms-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3486150" y="4857750"/>
            <a:ext cx="1028700" cy="171450"/>
          </a:xfrm>
          <a:extLst/>
        </p:spPr>
        <p:txBody>
          <a:bodyPr/>
          <a:lstStyle>
            <a:lvl1pPr>
              <a:defRPr/>
            </a:lvl1pPr>
          </a:lstStyle>
          <a:p>
            <a:pPr defTabSz="514350">
              <a:buClrTx/>
              <a:defRPr/>
            </a:pPr>
            <a:fld id="{3966B0F9-86A5-41DA-BE9C-CD6B8877451A}"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7826197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42900" y="205980"/>
            <a:ext cx="6172200" cy="438864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extLst/>
        </p:spPr>
        <p:txBody>
          <a:bodyPr/>
          <a:lstStyle>
            <a:lvl1pPr>
              <a:defRPr/>
            </a:lvl1pPr>
          </a:lstStyle>
          <a:p>
            <a:pPr defTabSz="514350">
              <a:buClrTx/>
              <a:defRPr/>
            </a:pPr>
            <a:fld id="{493648F2-0AAE-43A4-A4B8-5616248DC2B9}" type="datetime1">
              <a:rPr lang="en-MY" kern="1200" smtClean="0">
                <a:solidFill>
                  <a:prstClr val="black">
                    <a:tint val="75000"/>
                  </a:prstClr>
                </a:solidFill>
                <a:latin typeface="Calibri" panose="020F0502020204030204"/>
                <a:ea typeface="+mn-ea"/>
                <a:cs typeface="+mn-cs"/>
              </a:rPr>
              <a:pPr defTabSz="514350">
                <a:buClrTx/>
                <a:defRPr/>
              </a:pPr>
              <a:t>8/1/2019</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a:extLst/>
        </p:spPr>
        <p:txBody>
          <a:bodyPr/>
          <a:lstStyle>
            <a:lvl1pPr>
              <a:defRPr/>
            </a:lvl1p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a:extLst/>
        </p:spPr>
        <p:txBody>
          <a:bodyPr/>
          <a:lstStyle>
            <a:lvl1pPr>
              <a:defRPr/>
            </a:lvl1pPr>
          </a:lstStyle>
          <a:p>
            <a:pPr defTabSz="514350">
              <a:buClrTx/>
              <a:defRPr/>
            </a:pPr>
            <a:fld id="{B9298E64-6C73-4D62-A7E0-EE070E2BCB95}"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06443005"/>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841772"/>
            <a:ext cx="5143500" cy="1790700"/>
          </a:xfrm>
        </p:spPr>
        <p:txBody>
          <a:bodyPr anchor="b"/>
          <a:lstStyle>
            <a:lvl1pPr algn="ctr">
              <a:defRPr sz="3375"/>
            </a:lvl1pPr>
          </a:lstStyle>
          <a:p>
            <a:r>
              <a:rPr lang="en-US" smtClean="0"/>
              <a:t>Click to edit Master title style</a:t>
            </a:r>
            <a:endParaRPr lang="en-MY"/>
          </a:p>
        </p:txBody>
      </p:sp>
      <p:sp>
        <p:nvSpPr>
          <p:cNvPr id="3" name="Subtitle 2"/>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90786761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6624122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4"/>
            <a:ext cx="5915025" cy="2139553"/>
          </a:xfrm>
        </p:spPr>
        <p:txBody>
          <a:bodyPr anchor="b"/>
          <a:lstStyle>
            <a:lvl1pPr>
              <a:defRPr sz="3375"/>
            </a:lvl1pPr>
          </a:lstStyle>
          <a:p>
            <a:r>
              <a:rPr lang="en-US" smtClean="0"/>
              <a:t>Click to edit Master title style</a:t>
            </a:r>
            <a:endParaRPr lang="en-MY"/>
          </a:p>
        </p:txBody>
      </p:sp>
      <p:sp>
        <p:nvSpPr>
          <p:cNvPr id="3" name="Text Placeholder 2"/>
          <p:cNvSpPr>
            <a:spLocks noGrp="1"/>
          </p:cNvSpPr>
          <p:nvPr>
            <p:ph type="body" idx="1"/>
          </p:nvPr>
        </p:nvSpPr>
        <p:spPr>
          <a:xfrm>
            <a:off x="467916" y="3442098"/>
            <a:ext cx="5915025"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4217631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sz="half" idx="1"/>
          </p:nvPr>
        </p:nvSpPr>
        <p:spPr>
          <a:xfrm>
            <a:off x="471488" y="1369219"/>
            <a:ext cx="291465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Content Placeholder 3"/>
          <p:cNvSpPr>
            <a:spLocks noGrp="1"/>
          </p:cNvSpPr>
          <p:nvPr>
            <p:ph sz="half" idx="2"/>
          </p:nvPr>
        </p:nvSpPr>
        <p:spPr>
          <a:xfrm>
            <a:off x="3471863" y="1369219"/>
            <a:ext cx="291465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Date Placeholder 4"/>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97135870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4"/>
            <a:ext cx="5915025" cy="994172"/>
          </a:xfrm>
        </p:spPr>
        <p:txBody>
          <a:bodyPr/>
          <a:lstStyle/>
          <a:p>
            <a:r>
              <a:rPr lang="en-US" smtClean="0"/>
              <a:t>Click to edit Master title style</a:t>
            </a:r>
            <a:endParaRPr lang="en-MY"/>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7" name="Date Placeholder 6"/>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7226127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6"/>
        <p:cNvGrpSpPr/>
        <p:nvPr/>
      </p:nvGrpSpPr>
      <p:grpSpPr>
        <a:xfrm>
          <a:off x="0" y="0"/>
          <a:ext cx="0" cy="0"/>
          <a:chOff x="0" y="0"/>
          <a:chExt cx="0" cy="0"/>
        </a:xfrm>
      </p:grpSpPr>
      <p:sp>
        <p:nvSpPr>
          <p:cNvPr id="207" name="Google Shape;207;p38"/>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8" name="Google Shape;208;p38"/>
          <p:cNvSpPr txBox="1">
            <a:spLocks noGrp="1"/>
          </p:cNvSpPr>
          <p:nvPr>
            <p:ph type="body" idx="1"/>
          </p:nvPr>
        </p:nvSpPr>
        <p:spPr>
          <a:xfrm>
            <a:off x="471488" y="1369219"/>
            <a:ext cx="5915025" cy="326350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209" name="Google Shape;209;p38"/>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38"/>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38"/>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Date Placeholder 2"/>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47161639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21202313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smtClean="0"/>
              <a:t>Click to edit Master title style</a:t>
            </a:r>
            <a:endParaRPr lang="en-MY"/>
          </a:p>
        </p:txBody>
      </p:sp>
      <p:sp>
        <p:nvSpPr>
          <p:cNvPr id="3" name="Content Placeholder 2"/>
          <p:cNvSpPr>
            <a:spLocks noGrp="1"/>
          </p:cNvSpPr>
          <p:nvPr>
            <p:ph idx="1"/>
          </p:nvPr>
        </p:nvSpPr>
        <p:spPr>
          <a:xfrm>
            <a:off x="2915543" y="740569"/>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91640692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smtClean="0"/>
              <a:t>Click to edit Master title style</a:t>
            </a:r>
            <a:endParaRPr lang="en-MY"/>
          </a:p>
        </p:txBody>
      </p:sp>
      <p:sp>
        <p:nvSpPr>
          <p:cNvPr id="3" name="Picture Placeholder 2"/>
          <p:cNvSpPr>
            <a:spLocks noGrp="1"/>
          </p:cNvSpPr>
          <p:nvPr>
            <p:ph type="pic" idx="1"/>
          </p:nvPr>
        </p:nvSpPr>
        <p:spPr>
          <a:xfrm>
            <a:off x="2915543" y="740569"/>
            <a:ext cx="3471863"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MY"/>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9582470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8816092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273844"/>
            <a:ext cx="1478756" cy="4358879"/>
          </a:xfrm>
        </p:spPr>
        <p:txBody>
          <a:bodyPr vert="eaVert"/>
          <a:lstStyle/>
          <a:p>
            <a:r>
              <a:rPr lang="en-US" smtClean="0"/>
              <a:t>Click to edit Master title style</a:t>
            </a:r>
            <a:endParaRPr lang="en-MY"/>
          </a:p>
        </p:txBody>
      </p:sp>
      <p:sp>
        <p:nvSpPr>
          <p:cNvPr id="3" name="Vertical Text Placeholder 2"/>
          <p:cNvSpPr>
            <a:spLocks noGrp="1"/>
          </p:cNvSpPr>
          <p:nvPr>
            <p:ph type="body" orient="vert" idx="1"/>
          </p:nvPr>
        </p:nvSpPr>
        <p:spPr>
          <a:xfrm>
            <a:off x="471487" y="273844"/>
            <a:ext cx="4350544"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4962937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42900" y="114300"/>
            <a:ext cx="5829300" cy="85725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342900" y="1143000"/>
            <a:ext cx="6172200" cy="3543300"/>
          </a:xfrm>
          <a:prstGeom prst="rect">
            <a:avLst/>
          </a:prstGeom>
        </p:spPr>
        <p:txBody>
          <a:bodyPr/>
          <a:lstStyle/>
          <a:p>
            <a:pPr lvl="0"/>
            <a:endParaRPr lang="en-US" noProof="0"/>
          </a:p>
        </p:txBody>
      </p:sp>
      <p:sp>
        <p:nvSpPr>
          <p:cNvPr id="4" name="Date Placeholder 3"/>
          <p:cNvSpPr>
            <a:spLocks noGrp="1"/>
          </p:cNvSpPr>
          <p:nvPr>
            <p:ph type="dt" sz="half" idx="10"/>
          </p:nvPr>
        </p:nvSpPr>
        <p:spPr>
          <a:xfrm>
            <a:off x="1771650" y="4843464"/>
            <a:ext cx="1600200" cy="183356"/>
          </a:xfrm>
          <a:extLst/>
        </p:spPr>
        <p:txBody>
          <a:bodyPr/>
          <a:lstStyle>
            <a:lvl1pPr>
              <a:defRPr/>
            </a:lvl1pPr>
          </a:lstStyle>
          <a:p>
            <a:pPr defTabSz="514350">
              <a:buClrTx/>
              <a:defRPr/>
            </a:pPr>
            <a:fld id="{581FE1F5-BAFF-4824-B3D5-D83DE997CD98}" type="datetime1">
              <a:rPr lang="en-MY" kern="1200" smtClean="0">
                <a:solidFill>
                  <a:prstClr val="black">
                    <a:tint val="75000"/>
                  </a:prstClr>
                </a:solidFill>
                <a:latin typeface="Calibri" panose="020F0502020204030204"/>
                <a:ea typeface="+mn-ea"/>
                <a:cs typeface="+mn-cs"/>
              </a:rPr>
              <a:pPr defTabSz="514350">
                <a:buClrTx/>
                <a:defRPr/>
              </a:pPr>
              <a:t>8/1/2019</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a:xfrm>
            <a:off x="342900" y="4845845"/>
            <a:ext cx="1314450" cy="183356"/>
          </a:xfrm>
          <a:extLst/>
        </p:spPr>
        <p:txBody>
          <a:bodyPr/>
          <a:lstStyle>
            <a:lvl1pPr>
              <a:defRPr/>
            </a:lvl1pPr>
          </a:lstStyle>
          <a:p>
            <a:pPr defTabSz="514350">
              <a:buClrTx/>
              <a:defRPr/>
            </a:pPr>
            <a:endParaRPr lang="ms-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3486150" y="4857750"/>
            <a:ext cx="1028700" cy="171450"/>
          </a:xfrm>
          <a:extLst/>
        </p:spPr>
        <p:txBody>
          <a:bodyPr/>
          <a:lstStyle>
            <a:lvl1pPr>
              <a:defRPr/>
            </a:lvl1pPr>
          </a:lstStyle>
          <a:p>
            <a:pPr defTabSz="514350">
              <a:buClrTx/>
              <a:defRPr/>
            </a:pPr>
            <a:fld id="{3966B0F9-86A5-41DA-BE9C-CD6B8877451A}"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66428954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42900" y="205980"/>
            <a:ext cx="6172200" cy="438864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extLst/>
        </p:spPr>
        <p:txBody>
          <a:bodyPr/>
          <a:lstStyle>
            <a:lvl1pPr>
              <a:defRPr/>
            </a:lvl1pPr>
          </a:lstStyle>
          <a:p>
            <a:pPr defTabSz="514350">
              <a:buClrTx/>
              <a:defRPr/>
            </a:pPr>
            <a:fld id="{493648F2-0AAE-43A4-A4B8-5616248DC2B9}" type="datetime1">
              <a:rPr lang="en-MY" kern="1200" smtClean="0">
                <a:solidFill>
                  <a:prstClr val="black">
                    <a:tint val="75000"/>
                  </a:prstClr>
                </a:solidFill>
                <a:latin typeface="Calibri" panose="020F0502020204030204"/>
                <a:ea typeface="+mn-ea"/>
                <a:cs typeface="+mn-cs"/>
              </a:rPr>
              <a:pPr defTabSz="514350">
                <a:buClrTx/>
                <a:defRPr/>
              </a:pPr>
              <a:t>8/1/2019</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a:extLst/>
        </p:spPr>
        <p:txBody>
          <a:bodyPr/>
          <a:lstStyle>
            <a:lvl1pPr>
              <a:defRPr/>
            </a:lvl1p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a:extLst/>
        </p:spPr>
        <p:txBody>
          <a:bodyPr/>
          <a:lstStyle>
            <a:lvl1pPr>
              <a:defRPr/>
            </a:lvl1pPr>
          </a:lstStyle>
          <a:p>
            <a:pPr defTabSz="514350">
              <a:buClrTx/>
              <a:defRPr/>
            </a:pPr>
            <a:fld id="{B9298E64-6C73-4D62-A7E0-EE070E2BCB95}"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97850454"/>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841772"/>
            <a:ext cx="5143500" cy="1790700"/>
          </a:xfrm>
        </p:spPr>
        <p:txBody>
          <a:bodyPr anchor="b"/>
          <a:lstStyle>
            <a:lvl1pPr algn="ctr">
              <a:defRPr sz="3375"/>
            </a:lvl1pPr>
          </a:lstStyle>
          <a:p>
            <a:r>
              <a:rPr lang="en-US" smtClean="0"/>
              <a:t>Click to edit Master title style</a:t>
            </a:r>
            <a:endParaRPr lang="en-MY"/>
          </a:p>
        </p:txBody>
      </p:sp>
      <p:sp>
        <p:nvSpPr>
          <p:cNvPr id="3" name="Subtitle 2"/>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23883314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30082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2"/>
        <p:cNvGrpSpPr/>
        <p:nvPr/>
      </p:nvGrpSpPr>
      <p:grpSpPr>
        <a:xfrm>
          <a:off x="0" y="0"/>
          <a:ext cx="0" cy="0"/>
          <a:chOff x="0" y="0"/>
          <a:chExt cx="0" cy="0"/>
        </a:xfrm>
      </p:grpSpPr>
      <p:sp>
        <p:nvSpPr>
          <p:cNvPr id="213" name="Google Shape;213;p39"/>
          <p:cNvSpPr txBox="1">
            <a:spLocks noGrp="1"/>
          </p:cNvSpPr>
          <p:nvPr>
            <p:ph type="ctrTitle"/>
          </p:nvPr>
        </p:nvSpPr>
        <p:spPr>
          <a:xfrm>
            <a:off x="857250" y="841772"/>
            <a:ext cx="5143500" cy="17907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4500"/>
              <a:buFont typeface="Calibri"/>
              <a:buNone/>
              <a:defRPr sz="337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p39"/>
          <p:cNvSpPr txBox="1">
            <a:spLocks noGrp="1"/>
          </p:cNvSpPr>
          <p:nvPr>
            <p:ph type="subTitle" idx="1"/>
          </p:nvPr>
        </p:nvSpPr>
        <p:spPr>
          <a:xfrm>
            <a:off x="857250" y="2701529"/>
            <a:ext cx="5143500" cy="1241821"/>
          </a:xfrm>
          <a:prstGeom prst="rect">
            <a:avLst/>
          </a:prstGeom>
          <a:noFill/>
          <a:ln>
            <a:noFill/>
          </a:ln>
        </p:spPr>
        <p:txBody>
          <a:bodyPr spcFirstLastPara="1" wrap="square" lIns="91425" tIns="45700" rIns="91425" bIns="45700" anchor="t" anchorCtr="0"/>
          <a:lstStyle>
            <a:lvl1pPr lvl="0" algn="ctr">
              <a:lnSpc>
                <a:spcPct val="90000"/>
              </a:lnSpc>
              <a:spcBef>
                <a:spcPts val="563"/>
              </a:spcBef>
              <a:spcAft>
                <a:spcPts val="0"/>
              </a:spcAft>
              <a:buClr>
                <a:schemeClr val="dk1"/>
              </a:buClr>
              <a:buSzPts val="1800"/>
              <a:buNone/>
              <a:defRPr sz="1350"/>
            </a:lvl1pPr>
            <a:lvl2pPr lvl="1" algn="ctr">
              <a:lnSpc>
                <a:spcPct val="90000"/>
              </a:lnSpc>
              <a:spcBef>
                <a:spcPts val="281"/>
              </a:spcBef>
              <a:spcAft>
                <a:spcPts val="0"/>
              </a:spcAft>
              <a:buClr>
                <a:schemeClr val="dk1"/>
              </a:buClr>
              <a:buSzPts val="1500"/>
              <a:buNone/>
              <a:defRPr sz="1125"/>
            </a:lvl2pPr>
            <a:lvl3pPr lvl="2" algn="ctr">
              <a:lnSpc>
                <a:spcPct val="90000"/>
              </a:lnSpc>
              <a:spcBef>
                <a:spcPts val="281"/>
              </a:spcBef>
              <a:spcAft>
                <a:spcPts val="0"/>
              </a:spcAft>
              <a:buClr>
                <a:schemeClr val="dk1"/>
              </a:buClr>
              <a:buSzPts val="1350"/>
              <a:buNone/>
              <a:defRPr sz="1013"/>
            </a:lvl3pPr>
            <a:lvl4pPr lvl="3" algn="ctr">
              <a:lnSpc>
                <a:spcPct val="90000"/>
              </a:lnSpc>
              <a:spcBef>
                <a:spcPts val="281"/>
              </a:spcBef>
              <a:spcAft>
                <a:spcPts val="0"/>
              </a:spcAft>
              <a:buClr>
                <a:schemeClr val="dk1"/>
              </a:buClr>
              <a:buSzPts val="1200"/>
              <a:buNone/>
              <a:defRPr sz="900"/>
            </a:lvl4pPr>
            <a:lvl5pPr lvl="4" algn="ctr">
              <a:lnSpc>
                <a:spcPct val="90000"/>
              </a:lnSpc>
              <a:spcBef>
                <a:spcPts val="281"/>
              </a:spcBef>
              <a:spcAft>
                <a:spcPts val="0"/>
              </a:spcAft>
              <a:buClr>
                <a:schemeClr val="dk1"/>
              </a:buClr>
              <a:buSzPts val="1200"/>
              <a:buNone/>
              <a:defRPr sz="900"/>
            </a:lvl5pPr>
            <a:lvl6pPr lvl="5" algn="ctr">
              <a:lnSpc>
                <a:spcPct val="90000"/>
              </a:lnSpc>
              <a:spcBef>
                <a:spcPts val="281"/>
              </a:spcBef>
              <a:spcAft>
                <a:spcPts val="0"/>
              </a:spcAft>
              <a:buClr>
                <a:schemeClr val="dk1"/>
              </a:buClr>
              <a:buSzPts val="1200"/>
              <a:buNone/>
              <a:defRPr sz="900"/>
            </a:lvl6pPr>
            <a:lvl7pPr lvl="6" algn="ctr">
              <a:lnSpc>
                <a:spcPct val="90000"/>
              </a:lnSpc>
              <a:spcBef>
                <a:spcPts val="281"/>
              </a:spcBef>
              <a:spcAft>
                <a:spcPts val="0"/>
              </a:spcAft>
              <a:buClr>
                <a:schemeClr val="dk1"/>
              </a:buClr>
              <a:buSzPts val="1200"/>
              <a:buNone/>
              <a:defRPr sz="900"/>
            </a:lvl7pPr>
            <a:lvl8pPr lvl="7" algn="ctr">
              <a:lnSpc>
                <a:spcPct val="90000"/>
              </a:lnSpc>
              <a:spcBef>
                <a:spcPts val="281"/>
              </a:spcBef>
              <a:spcAft>
                <a:spcPts val="0"/>
              </a:spcAft>
              <a:buClr>
                <a:schemeClr val="dk1"/>
              </a:buClr>
              <a:buSzPts val="1200"/>
              <a:buNone/>
              <a:defRPr sz="900"/>
            </a:lvl8pPr>
            <a:lvl9pPr lvl="8" algn="ctr">
              <a:lnSpc>
                <a:spcPct val="90000"/>
              </a:lnSpc>
              <a:spcBef>
                <a:spcPts val="281"/>
              </a:spcBef>
              <a:spcAft>
                <a:spcPts val="0"/>
              </a:spcAft>
              <a:buClr>
                <a:schemeClr val="dk1"/>
              </a:buClr>
              <a:buSzPts val="1200"/>
              <a:buNone/>
              <a:defRPr sz="900"/>
            </a:lvl9pPr>
          </a:lstStyle>
          <a:p>
            <a:endParaRPr/>
          </a:p>
        </p:txBody>
      </p:sp>
      <p:sp>
        <p:nvSpPr>
          <p:cNvPr id="215" name="Google Shape;215;p39"/>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39"/>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39"/>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4"/>
            <a:ext cx="5915025" cy="2139553"/>
          </a:xfrm>
        </p:spPr>
        <p:txBody>
          <a:bodyPr anchor="b"/>
          <a:lstStyle>
            <a:lvl1pPr>
              <a:defRPr sz="3375"/>
            </a:lvl1pPr>
          </a:lstStyle>
          <a:p>
            <a:r>
              <a:rPr lang="en-US" smtClean="0"/>
              <a:t>Click to edit Master title style</a:t>
            </a:r>
            <a:endParaRPr lang="en-MY"/>
          </a:p>
        </p:txBody>
      </p:sp>
      <p:sp>
        <p:nvSpPr>
          <p:cNvPr id="3" name="Text Placeholder 2"/>
          <p:cNvSpPr>
            <a:spLocks noGrp="1"/>
          </p:cNvSpPr>
          <p:nvPr>
            <p:ph type="body" idx="1"/>
          </p:nvPr>
        </p:nvSpPr>
        <p:spPr>
          <a:xfrm>
            <a:off x="467916" y="3442098"/>
            <a:ext cx="5915025"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73299351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sz="half" idx="1"/>
          </p:nvPr>
        </p:nvSpPr>
        <p:spPr>
          <a:xfrm>
            <a:off x="471488" y="1369219"/>
            <a:ext cx="291465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Content Placeholder 3"/>
          <p:cNvSpPr>
            <a:spLocks noGrp="1"/>
          </p:cNvSpPr>
          <p:nvPr>
            <p:ph sz="half" idx="2"/>
          </p:nvPr>
        </p:nvSpPr>
        <p:spPr>
          <a:xfrm>
            <a:off x="3471863" y="1369219"/>
            <a:ext cx="291465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Date Placeholder 4"/>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00062162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4"/>
            <a:ext cx="5915025" cy="994172"/>
          </a:xfrm>
        </p:spPr>
        <p:txBody>
          <a:bodyPr/>
          <a:lstStyle/>
          <a:p>
            <a:r>
              <a:rPr lang="en-US" smtClean="0"/>
              <a:t>Click to edit Master title style</a:t>
            </a:r>
            <a:endParaRPr lang="en-MY"/>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7" name="Date Placeholder 6"/>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4180693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Date Placeholder 2"/>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69462382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6771051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smtClean="0"/>
              <a:t>Click to edit Master title style</a:t>
            </a:r>
            <a:endParaRPr lang="en-MY"/>
          </a:p>
        </p:txBody>
      </p:sp>
      <p:sp>
        <p:nvSpPr>
          <p:cNvPr id="3" name="Content Placeholder 2"/>
          <p:cNvSpPr>
            <a:spLocks noGrp="1"/>
          </p:cNvSpPr>
          <p:nvPr>
            <p:ph idx="1"/>
          </p:nvPr>
        </p:nvSpPr>
        <p:spPr>
          <a:xfrm>
            <a:off x="2915543" y="740569"/>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98429585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smtClean="0"/>
              <a:t>Click to edit Master title style</a:t>
            </a:r>
            <a:endParaRPr lang="en-MY"/>
          </a:p>
        </p:txBody>
      </p:sp>
      <p:sp>
        <p:nvSpPr>
          <p:cNvPr id="3" name="Picture Placeholder 2"/>
          <p:cNvSpPr>
            <a:spLocks noGrp="1"/>
          </p:cNvSpPr>
          <p:nvPr>
            <p:ph type="pic" idx="1"/>
          </p:nvPr>
        </p:nvSpPr>
        <p:spPr>
          <a:xfrm>
            <a:off x="2915543" y="740569"/>
            <a:ext cx="3471863"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MY"/>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6264046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23709679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273844"/>
            <a:ext cx="1478756" cy="4358879"/>
          </a:xfrm>
        </p:spPr>
        <p:txBody>
          <a:bodyPr vert="eaVert"/>
          <a:lstStyle/>
          <a:p>
            <a:r>
              <a:rPr lang="en-US" smtClean="0"/>
              <a:t>Click to edit Master title style</a:t>
            </a:r>
            <a:endParaRPr lang="en-MY"/>
          </a:p>
        </p:txBody>
      </p:sp>
      <p:sp>
        <p:nvSpPr>
          <p:cNvPr id="3" name="Vertical Text Placeholder 2"/>
          <p:cNvSpPr>
            <a:spLocks noGrp="1"/>
          </p:cNvSpPr>
          <p:nvPr>
            <p:ph type="body" orient="vert" idx="1"/>
          </p:nvPr>
        </p:nvSpPr>
        <p:spPr>
          <a:xfrm>
            <a:off x="471487" y="273844"/>
            <a:ext cx="4350544"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3887221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42900" y="114300"/>
            <a:ext cx="5829300" cy="85725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342900" y="1143000"/>
            <a:ext cx="6172200" cy="3543300"/>
          </a:xfrm>
          <a:prstGeom prst="rect">
            <a:avLst/>
          </a:prstGeom>
        </p:spPr>
        <p:txBody>
          <a:bodyPr/>
          <a:lstStyle/>
          <a:p>
            <a:pPr lvl="0"/>
            <a:endParaRPr lang="en-US" noProof="0"/>
          </a:p>
        </p:txBody>
      </p:sp>
      <p:sp>
        <p:nvSpPr>
          <p:cNvPr id="4" name="Date Placeholder 3"/>
          <p:cNvSpPr>
            <a:spLocks noGrp="1"/>
          </p:cNvSpPr>
          <p:nvPr>
            <p:ph type="dt" sz="half" idx="10"/>
          </p:nvPr>
        </p:nvSpPr>
        <p:spPr>
          <a:xfrm>
            <a:off x="1771650" y="4843464"/>
            <a:ext cx="1600200" cy="183356"/>
          </a:xfrm>
          <a:extLst/>
        </p:spPr>
        <p:txBody>
          <a:bodyPr/>
          <a:lstStyle>
            <a:lvl1pPr>
              <a:defRPr/>
            </a:lvl1pPr>
          </a:lstStyle>
          <a:p>
            <a:pPr defTabSz="514350">
              <a:buClrTx/>
              <a:defRPr/>
            </a:pPr>
            <a:fld id="{581FE1F5-BAFF-4824-B3D5-D83DE997CD98}" type="datetime1">
              <a:rPr lang="en-MY" kern="1200" smtClean="0">
                <a:solidFill>
                  <a:prstClr val="black">
                    <a:tint val="75000"/>
                  </a:prstClr>
                </a:solidFill>
                <a:latin typeface="Calibri" panose="020F0502020204030204"/>
                <a:ea typeface="+mn-ea"/>
                <a:cs typeface="+mn-cs"/>
              </a:rPr>
              <a:pPr defTabSz="514350">
                <a:buClrTx/>
                <a:defRPr/>
              </a:pPr>
              <a:t>8/1/2019</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a:xfrm>
            <a:off x="342900" y="4845845"/>
            <a:ext cx="1314450" cy="183356"/>
          </a:xfrm>
          <a:extLst/>
        </p:spPr>
        <p:txBody>
          <a:bodyPr/>
          <a:lstStyle>
            <a:lvl1pPr>
              <a:defRPr/>
            </a:lvl1pPr>
          </a:lstStyle>
          <a:p>
            <a:pPr defTabSz="514350">
              <a:buClrTx/>
              <a:defRPr/>
            </a:pPr>
            <a:endParaRPr lang="ms-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3486150" y="4857750"/>
            <a:ext cx="1028700" cy="171450"/>
          </a:xfrm>
          <a:extLst/>
        </p:spPr>
        <p:txBody>
          <a:bodyPr/>
          <a:lstStyle>
            <a:lvl1pPr>
              <a:defRPr/>
            </a:lvl1pPr>
          </a:lstStyle>
          <a:p>
            <a:pPr defTabSz="514350">
              <a:buClrTx/>
              <a:defRPr/>
            </a:pPr>
            <a:fld id="{3966B0F9-86A5-41DA-BE9C-CD6B8877451A}"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25503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8"/>
        <p:cNvGrpSpPr/>
        <p:nvPr/>
      </p:nvGrpSpPr>
      <p:grpSpPr>
        <a:xfrm>
          <a:off x="0" y="0"/>
          <a:ext cx="0" cy="0"/>
          <a:chOff x="0" y="0"/>
          <a:chExt cx="0" cy="0"/>
        </a:xfrm>
      </p:grpSpPr>
      <p:sp>
        <p:nvSpPr>
          <p:cNvPr id="219" name="Google Shape;219;p40"/>
          <p:cNvSpPr txBox="1">
            <a:spLocks noGrp="1"/>
          </p:cNvSpPr>
          <p:nvPr>
            <p:ph type="title"/>
          </p:nvPr>
        </p:nvSpPr>
        <p:spPr>
          <a:xfrm>
            <a:off x="467916" y="1282377"/>
            <a:ext cx="5915025" cy="2139553"/>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4500"/>
              <a:buFont typeface="Calibri"/>
              <a:buNone/>
              <a:defRPr sz="337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40"/>
          <p:cNvSpPr txBox="1">
            <a:spLocks noGrp="1"/>
          </p:cNvSpPr>
          <p:nvPr>
            <p:ph type="body" idx="1"/>
          </p:nvPr>
        </p:nvSpPr>
        <p:spPr>
          <a:xfrm>
            <a:off x="467916" y="3442170"/>
            <a:ext cx="5915025" cy="1125140"/>
          </a:xfrm>
          <a:prstGeom prst="rect">
            <a:avLst/>
          </a:prstGeom>
          <a:noFill/>
          <a:ln>
            <a:noFill/>
          </a:ln>
        </p:spPr>
        <p:txBody>
          <a:bodyPr spcFirstLastPara="1" wrap="square" lIns="91425" tIns="45700" rIns="91425" bIns="45700" anchor="t" anchorCtr="0"/>
          <a:lstStyle>
            <a:lvl1pPr marL="342900" lvl="0" indent="-171450" algn="l">
              <a:lnSpc>
                <a:spcPct val="90000"/>
              </a:lnSpc>
              <a:spcBef>
                <a:spcPts val="563"/>
              </a:spcBef>
              <a:spcAft>
                <a:spcPts val="0"/>
              </a:spcAft>
              <a:buClr>
                <a:srgbClr val="888888"/>
              </a:buClr>
              <a:buSzPts val="1800"/>
              <a:buNone/>
              <a:defRPr sz="1350">
                <a:solidFill>
                  <a:srgbClr val="888888"/>
                </a:solidFill>
              </a:defRPr>
            </a:lvl1pPr>
            <a:lvl2pPr marL="685800" lvl="1" indent="-171450" algn="l">
              <a:lnSpc>
                <a:spcPct val="90000"/>
              </a:lnSpc>
              <a:spcBef>
                <a:spcPts val="281"/>
              </a:spcBef>
              <a:spcAft>
                <a:spcPts val="0"/>
              </a:spcAft>
              <a:buClr>
                <a:srgbClr val="888888"/>
              </a:buClr>
              <a:buSzPts val="1500"/>
              <a:buNone/>
              <a:defRPr sz="1125">
                <a:solidFill>
                  <a:srgbClr val="888888"/>
                </a:solidFill>
              </a:defRPr>
            </a:lvl2pPr>
            <a:lvl3pPr marL="1028700" lvl="2" indent="-171450" algn="l">
              <a:lnSpc>
                <a:spcPct val="90000"/>
              </a:lnSpc>
              <a:spcBef>
                <a:spcPts val="281"/>
              </a:spcBef>
              <a:spcAft>
                <a:spcPts val="0"/>
              </a:spcAft>
              <a:buClr>
                <a:srgbClr val="888888"/>
              </a:buClr>
              <a:buSzPts val="1350"/>
              <a:buNone/>
              <a:defRPr sz="1013">
                <a:solidFill>
                  <a:srgbClr val="888888"/>
                </a:solidFill>
              </a:defRPr>
            </a:lvl3pPr>
            <a:lvl4pPr marL="1371600" lvl="3" indent="-171450" algn="l">
              <a:lnSpc>
                <a:spcPct val="90000"/>
              </a:lnSpc>
              <a:spcBef>
                <a:spcPts val="281"/>
              </a:spcBef>
              <a:spcAft>
                <a:spcPts val="0"/>
              </a:spcAft>
              <a:buClr>
                <a:srgbClr val="888888"/>
              </a:buClr>
              <a:buSzPts val="1200"/>
              <a:buNone/>
              <a:defRPr sz="900">
                <a:solidFill>
                  <a:srgbClr val="888888"/>
                </a:solidFill>
              </a:defRPr>
            </a:lvl4pPr>
            <a:lvl5pPr marL="1714500" lvl="4" indent="-171450" algn="l">
              <a:lnSpc>
                <a:spcPct val="90000"/>
              </a:lnSpc>
              <a:spcBef>
                <a:spcPts val="281"/>
              </a:spcBef>
              <a:spcAft>
                <a:spcPts val="0"/>
              </a:spcAft>
              <a:buClr>
                <a:srgbClr val="888888"/>
              </a:buClr>
              <a:buSzPts val="1200"/>
              <a:buNone/>
              <a:defRPr sz="900">
                <a:solidFill>
                  <a:srgbClr val="888888"/>
                </a:solidFill>
              </a:defRPr>
            </a:lvl5pPr>
            <a:lvl6pPr marL="2057400" lvl="5" indent="-171450" algn="l">
              <a:lnSpc>
                <a:spcPct val="90000"/>
              </a:lnSpc>
              <a:spcBef>
                <a:spcPts val="281"/>
              </a:spcBef>
              <a:spcAft>
                <a:spcPts val="0"/>
              </a:spcAft>
              <a:buClr>
                <a:srgbClr val="888888"/>
              </a:buClr>
              <a:buSzPts val="1200"/>
              <a:buNone/>
              <a:defRPr sz="900">
                <a:solidFill>
                  <a:srgbClr val="888888"/>
                </a:solidFill>
              </a:defRPr>
            </a:lvl6pPr>
            <a:lvl7pPr marL="2400300" lvl="6" indent="-171450" algn="l">
              <a:lnSpc>
                <a:spcPct val="90000"/>
              </a:lnSpc>
              <a:spcBef>
                <a:spcPts val="281"/>
              </a:spcBef>
              <a:spcAft>
                <a:spcPts val="0"/>
              </a:spcAft>
              <a:buClr>
                <a:srgbClr val="888888"/>
              </a:buClr>
              <a:buSzPts val="1200"/>
              <a:buNone/>
              <a:defRPr sz="900">
                <a:solidFill>
                  <a:srgbClr val="888888"/>
                </a:solidFill>
              </a:defRPr>
            </a:lvl7pPr>
            <a:lvl8pPr marL="2743200" lvl="7" indent="-171450" algn="l">
              <a:lnSpc>
                <a:spcPct val="90000"/>
              </a:lnSpc>
              <a:spcBef>
                <a:spcPts val="281"/>
              </a:spcBef>
              <a:spcAft>
                <a:spcPts val="0"/>
              </a:spcAft>
              <a:buClr>
                <a:srgbClr val="888888"/>
              </a:buClr>
              <a:buSzPts val="1200"/>
              <a:buNone/>
              <a:defRPr sz="900">
                <a:solidFill>
                  <a:srgbClr val="888888"/>
                </a:solidFill>
              </a:defRPr>
            </a:lvl8pPr>
            <a:lvl9pPr marL="3086100" lvl="8" indent="-171450" algn="l">
              <a:lnSpc>
                <a:spcPct val="90000"/>
              </a:lnSpc>
              <a:spcBef>
                <a:spcPts val="281"/>
              </a:spcBef>
              <a:spcAft>
                <a:spcPts val="0"/>
              </a:spcAft>
              <a:buClr>
                <a:srgbClr val="888888"/>
              </a:buClr>
              <a:buSzPts val="1200"/>
              <a:buNone/>
              <a:defRPr sz="900">
                <a:solidFill>
                  <a:srgbClr val="888888"/>
                </a:solidFill>
              </a:defRPr>
            </a:lvl9pPr>
          </a:lstStyle>
          <a:p>
            <a:endParaRPr/>
          </a:p>
        </p:txBody>
      </p:sp>
      <p:sp>
        <p:nvSpPr>
          <p:cNvPr id="221" name="Google Shape;221;p40"/>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40"/>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40"/>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42900" y="205980"/>
            <a:ext cx="6172200" cy="438864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extLst/>
        </p:spPr>
        <p:txBody>
          <a:bodyPr/>
          <a:lstStyle>
            <a:lvl1pPr>
              <a:defRPr/>
            </a:lvl1pPr>
          </a:lstStyle>
          <a:p>
            <a:pPr defTabSz="514350">
              <a:buClrTx/>
              <a:defRPr/>
            </a:pPr>
            <a:fld id="{493648F2-0AAE-43A4-A4B8-5616248DC2B9}" type="datetime1">
              <a:rPr lang="en-MY" kern="1200" smtClean="0">
                <a:solidFill>
                  <a:prstClr val="black">
                    <a:tint val="75000"/>
                  </a:prstClr>
                </a:solidFill>
                <a:latin typeface="Calibri" panose="020F0502020204030204"/>
                <a:ea typeface="+mn-ea"/>
                <a:cs typeface="+mn-cs"/>
              </a:rPr>
              <a:pPr defTabSz="514350">
                <a:buClrTx/>
                <a:defRPr/>
              </a:pPr>
              <a:t>8/1/2019</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a:extLst/>
        </p:spPr>
        <p:txBody>
          <a:bodyPr/>
          <a:lstStyle>
            <a:lvl1pPr>
              <a:defRPr/>
            </a:lvl1p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a:extLst/>
        </p:spPr>
        <p:txBody>
          <a:bodyPr/>
          <a:lstStyle>
            <a:lvl1pPr>
              <a:defRPr/>
            </a:lvl1pPr>
          </a:lstStyle>
          <a:p>
            <a:pPr defTabSz="514350">
              <a:buClrTx/>
              <a:defRPr/>
            </a:pPr>
            <a:fld id="{B9298E64-6C73-4D62-A7E0-EE070E2BCB95}"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5736130"/>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841772"/>
            <a:ext cx="5143500" cy="1790700"/>
          </a:xfrm>
        </p:spPr>
        <p:txBody>
          <a:bodyPr anchor="b"/>
          <a:lstStyle>
            <a:lvl1pPr algn="ctr">
              <a:defRPr sz="3375"/>
            </a:lvl1pPr>
          </a:lstStyle>
          <a:p>
            <a:r>
              <a:rPr lang="en-US" smtClean="0"/>
              <a:t>Click to edit Master title style</a:t>
            </a:r>
            <a:endParaRPr lang="en-MY"/>
          </a:p>
        </p:txBody>
      </p:sp>
      <p:sp>
        <p:nvSpPr>
          <p:cNvPr id="3" name="Subtitle 2"/>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0732130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77174015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4"/>
            <a:ext cx="5915025" cy="2139553"/>
          </a:xfrm>
        </p:spPr>
        <p:txBody>
          <a:bodyPr anchor="b"/>
          <a:lstStyle>
            <a:lvl1pPr>
              <a:defRPr sz="3375"/>
            </a:lvl1pPr>
          </a:lstStyle>
          <a:p>
            <a:r>
              <a:rPr lang="en-US" smtClean="0"/>
              <a:t>Click to edit Master title style</a:t>
            </a:r>
            <a:endParaRPr lang="en-MY"/>
          </a:p>
        </p:txBody>
      </p:sp>
      <p:sp>
        <p:nvSpPr>
          <p:cNvPr id="3" name="Text Placeholder 2"/>
          <p:cNvSpPr>
            <a:spLocks noGrp="1"/>
          </p:cNvSpPr>
          <p:nvPr>
            <p:ph type="body" idx="1"/>
          </p:nvPr>
        </p:nvSpPr>
        <p:spPr>
          <a:xfrm>
            <a:off x="467916" y="3442098"/>
            <a:ext cx="5915025"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7543373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sz="half" idx="1"/>
          </p:nvPr>
        </p:nvSpPr>
        <p:spPr>
          <a:xfrm>
            <a:off x="471488" y="1369219"/>
            <a:ext cx="291465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Content Placeholder 3"/>
          <p:cNvSpPr>
            <a:spLocks noGrp="1"/>
          </p:cNvSpPr>
          <p:nvPr>
            <p:ph sz="half" idx="2"/>
          </p:nvPr>
        </p:nvSpPr>
        <p:spPr>
          <a:xfrm>
            <a:off x="3471863" y="1369219"/>
            <a:ext cx="291465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Date Placeholder 4"/>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6371270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4"/>
            <a:ext cx="5915025" cy="994172"/>
          </a:xfrm>
        </p:spPr>
        <p:txBody>
          <a:bodyPr/>
          <a:lstStyle/>
          <a:p>
            <a:r>
              <a:rPr lang="en-US" smtClean="0"/>
              <a:t>Click to edit Master title style</a:t>
            </a:r>
            <a:endParaRPr lang="en-MY"/>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7" name="Date Placeholder 6"/>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42582403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Date Placeholder 2"/>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91173118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32957248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smtClean="0"/>
              <a:t>Click to edit Master title style</a:t>
            </a:r>
            <a:endParaRPr lang="en-MY"/>
          </a:p>
        </p:txBody>
      </p:sp>
      <p:sp>
        <p:nvSpPr>
          <p:cNvPr id="3" name="Content Placeholder 2"/>
          <p:cNvSpPr>
            <a:spLocks noGrp="1"/>
          </p:cNvSpPr>
          <p:nvPr>
            <p:ph idx="1"/>
          </p:nvPr>
        </p:nvSpPr>
        <p:spPr>
          <a:xfrm>
            <a:off x="2915543" y="740569"/>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23525461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smtClean="0"/>
              <a:t>Click to edit Master title style</a:t>
            </a:r>
            <a:endParaRPr lang="en-MY"/>
          </a:p>
        </p:txBody>
      </p:sp>
      <p:sp>
        <p:nvSpPr>
          <p:cNvPr id="3" name="Picture Placeholder 2"/>
          <p:cNvSpPr>
            <a:spLocks noGrp="1"/>
          </p:cNvSpPr>
          <p:nvPr>
            <p:ph type="pic" idx="1"/>
          </p:nvPr>
        </p:nvSpPr>
        <p:spPr>
          <a:xfrm>
            <a:off x="2915543" y="740569"/>
            <a:ext cx="3471863"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MY"/>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5132709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24"/>
        <p:cNvGrpSpPr/>
        <p:nvPr/>
      </p:nvGrpSpPr>
      <p:grpSpPr>
        <a:xfrm>
          <a:off x="0" y="0"/>
          <a:ext cx="0" cy="0"/>
          <a:chOff x="0" y="0"/>
          <a:chExt cx="0" cy="0"/>
        </a:xfrm>
      </p:grpSpPr>
      <p:sp>
        <p:nvSpPr>
          <p:cNvPr id="225" name="Google Shape;225;p41"/>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 name="Google Shape;226;p41"/>
          <p:cNvSpPr txBox="1">
            <a:spLocks noGrp="1"/>
          </p:cNvSpPr>
          <p:nvPr>
            <p:ph type="body" idx="1"/>
          </p:nvPr>
        </p:nvSpPr>
        <p:spPr>
          <a:xfrm>
            <a:off x="471488" y="1369219"/>
            <a:ext cx="2914650" cy="326350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227" name="Google Shape;227;p41"/>
          <p:cNvSpPr txBox="1">
            <a:spLocks noGrp="1"/>
          </p:cNvSpPr>
          <p:nvPr>
            <p:ph type="body" idx="2"/>
          </p:nvPr>
        </p:nvSpPr>
        <p:spPr>
          <a:xfrm>
            <a:off x="3471863" y="1369219"/>
            <a:ext cx="2914650" cy="326350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228" name="Google Shape;228;p41"/>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41"/>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41"/>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5033406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273844"/>
            <a:ext cx="1478756" cy="4358879"/>
          </a:xfrm>
        </p:spPr>
        <p:txBody>
          <a:bodyPr vert="eaVert"/>
          <a:lstStyle/>
          <a:p>
            <a:r>
              <a:rPr lang="en-US" smtClean="0"/>
              <a:t>Click to edit Master title style</a:t>
            </a:r>
            <a:endParaRPr lang="en-MY"/>
          </a:p>
        </p:txBody>
      </p:sp>
      <p:sp>
        <p:nvSpPr>
          <p:cNvPr id="3" name="Vertical Text Placeholder 2"/>
          <p:cNvSpPr>
            <a:spLocks noGrp="1"/>
          </p:cNvSpPr>
          <p:nvPr>
            <p:ph type="body" orient="vert" idx="1"/>
          </p:nvPr>
        </p:nvSpPr>
        <p:spPr>
          <a:xfrm>
            <a:off x="471487" y="273844"/>
            <a:ext cx="4350544"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97281827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42900" y="114300"/>
            <a:ext cx="5829300" cy="85725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342900" y="1143000"/>
            <a:ext cx="6172200" cy="3543300"/>
          </a:xfrm>
          <a:prstGeom prst="rect">
            <a:avLst/>
          </a:prstGeom>
        </p:spPr>
        <p:txBody>
          <a:bodyPr/>
          <a:lstStyle/>
          <a:p>
            <a:pPr lvl="0"/>
            <a:endParaRPr lang="en-US" noProof="0"/>
          </a:p>
        </p:txBody>
      </p:sp>
      <p:sp>
        <p:nvSpPr>
          <p:cNvPr id="4" name="Date Placeholder 3"/>
          <p:cNvSpPr>
            <a:spLocks noGrp="1"/>
          </p:cNvSpPr>
          <p:nvPr>
            <p:ph type="dt" sz="half" idx="10"/>
          </p:nvPr>
        </p:nvSpPr>
        <p:spPr>
          <a:xfrm>
            <a:off x="1771650" y="4843464"/>
            <a:ext cx="1600200" cy="183356"/>
          </a:xfrm>
          <a:extLst/>
        </p:spPr>
        <p:txBody>
          <a:bodyPr/>
          <a:lstStyle>
            <a:lvl1pPr>
              <a:defRPr/>
            </a:lvl1pPr>
          </a:lstStyle>
          <a:p>
            <a:pPr defTabSz="514350">
              <a:buClrTx/>
              <a:defRPr/>
            </a:pPr>
            <a:fld id="{581FE1F5-BAFF-4824-B3D5-D83DE997CD98}" type="datetime1">
              <a:rPr lang="en-MY" kern="1200" smtClean="0">
                <a:solidFill>
                  <a:prstClr val="black">
                    <a:tint val="75000"/>
                  </a:prstClr>
                </a:solidFill>
                <a:latin typeface="Calibri" panose="020F0502020204030204"/>
                <a:ea typeface="+mn-ea"/>
                <a:cs typeface="+mn-cs"/>
              </a:rPr>
              <a:pPr defTabSz="514350">
                <a:buClrTx/>
                <a:defRPr/>
              </a:pPr>
              <a:t>8/1/2019</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a:xfrm>
            <a:off x="342900" y="4845845"/>
            <a:ext cx="1314450" cy="183356"/>
          </a:xfrm>
          <a:extLst/>
        </p:spPr>
        <p:txBody>
          <a:bodyPr/>
          <a:lstStyle>
            <a:lvl1pPr>
              <a:defRPr/>
            </a:lvl1pPr>
          </a:lstStyle>
          <a:p>
            <a:pPr defTabSz="514350">
              <a:buClrTx/>
              <a:defRPr/>
            </a:pPr>
            <a:endParaRPr lang="ms-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3486150" y="4857750"/>
            <a:ext cx="1028700" cy="171450"/>
          </a:xfrm>
          <a:extLst/>
        </p:spPr>
        <p:txBody>
          <a:bodyPr/>
          <a:lstStyle>
            <a:lvl1pPr>
              <a:defRPr/>
            </a:lvl1pPr>
          </a:lstStyle>
          <a:p>
            <a:pPr defTabSz="514350">
              <a:buClrTx/>
              <a:defRPr/>
            </a:pPr>
            <a:fld id="{3966B0F9-86A5-41DA-BE9C-CD6B8877451A}"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0901837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42900" y="205980"/>
            <a:ext cx="6172200" cy="438864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extLst/>
        </p:spPr>
        <p:txBody>
          <a:bodyPr/>
          <a:lstStyle>
            <a:lvl1pPr>
              <a:defRPr/>
            </a:lvl1pPr>
          </a:lstStyle>
          <a:p>
            <a:pPr defTabSz="514350">
              <a:buClrTx/>
              <a:defRPr/>
            </a:pPr>
            <a:fld id="{493648F2-0AAE-43A4-A4B8-5616248DC2B9}" type="datetime1">
              <a:rPr lang="en-MY" kern="1200" smtClean="0">
                <a:solidFill>
                  <a:prstClr val="black">
                    <a:tint val="75000"/>
                  </a:prstClr>
                </a:solidFill>
                <a:latin typeface="Calibri" panose="020F0502020204030204"/>
                <a:ea typeface="+mn-ea"/>
                <a:cs typeface="+mn-cs"/>
              </a:rPr>
              <a:pPr defTabSz="514350">
                <a:buClrTx/>
                <a:defRPr/>
              </a:pPr>
              <a:t>8/1/2019</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a:extLst/>
        </p:spPr>
        <p:txBody>
          <a:bodyPr/>
          <a:lstStyle>
            <a:lvl1pPr>
              <a:defRPr/>
            </a:lvl1p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a:extLst/>
        </p:spPr>
        <p:txBody>
          <a:bodyPr/>
          <a:lstStyle>
            <a:lvl1pPr>
              <a:defRPr/>
            </a:lvl1pPr>
          </a:lstStyle>
          <a:p>
            <a:pPr defTabSz="514350">
              <a:buClrTx/>
              <a:defRPr/>
            </a:pPr>
            <a:fld id="{B9298E64-6C73-4D62-A7E0-EE070E2BCB95}"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64396911"/>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841772"/>
            <a:ext cx="5143500" cy="1790700"/>
          </a:xfrm>
        </p:spPr>
        <p:txBody>
          <a:bodyPr anchor="b"/>
          <a:lstStyle>
            <a:lvl1pPr algn="ctr">
              <a:defRPr sz="3375"/>
            </a:lvl1pPr>
          </a:lstStyle>
          <a:p>
            <a:r>
              <a:rPr lang="en-US" smtClean="0"/>
              <a:t>Click to edit Master title style</a:t>
            </a:r>
            <a:endParaRPr lang="en-MY"/>
          </a:p>
        </p:txBody>
      </p:sp>
      <p:sp>
        <p:nvSpPr>
          <p:cNvPr id="3" name="Subtitle 2"/>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98917033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3777795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4"/>
            <a:ext cx="5915025" cy="2139553"/>
          </a:xfrm>
        </p:spPr>
        <p:txBody>
          <a:bodyPr anchor="b"/>
          <a:lstStyle>
            <a:lvl1pPr>
              <a:defRPr sz="3375"/>
            </a:lvl1pPr>
          </a:lstStyle>
          <a:p>
            <a:r>
              <a:rPr lang="en-US" smtClean="0"/>
              <a:t>Click to edit Master title style</a:t>
            </a:r>
            <a:endParaRPr lang="en-MY"/>
          </a:p>
        </p:txBody>
      </p:sp>
      <p:sp>
        <p:nvSpPr>
          <p:cNvPr id="3" name="Text Placeholder 2"/>
          <p:cNvSpPr>
            <a:spLocks noGrp="1"/>
          </p:cNvSpPr>
          <p:nvPr>
            <p:ph type="body" idx="1"/>
          </p:nvPr>
        </p:nvSpPr>
        <p:spPr>
          <a:xfrm>
            <a:off x="467916" y="3442098"/>
            <a:ext cx="5915025"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96402401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sz="half" idx="1"/>
          </p:nvPr>
        </p:nvSpPr>
        <p:spPr>
          <a:xfrm>
            <a:off x="471488" y="1369219"/>
            <a:ext cx="291465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Content Placeholder 3"/>
          <p:cNvSpPr>
            <a:spLocks noGrp="1"/>
          </p:cNvSpPr>
          <p:nvPr>
            <p:ph sz="half" idx="2"/>
          </p:nvPr>
        </p:nvSpPr>
        <p:spPr>
          <a:xfrm>
            <a:off x="3471863" y="1369219"/>
            <a:ext cx="291465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Date Placeholder 4"/>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7496477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4"/>
            <a:ext cx="5915025" cy="994172"/>
          </a:xfrm>
        </p:spPr>
        <p:txBody>
          <a:bodyPr/>
          <a:lstStyle/>
          <a:p>
            <a:r>
              <a:rPr lang="en-US" smtClean="0"/>
              <a:t>Click to edit Master title style</a:t>
            </a:r>
            <a:endParaRPr lang="en-MY"/>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7" name="Date Placeholder 6"/>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9713786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Date Placeholder 2"/>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3271616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31"/>
        <p:cNvGrpSpPr/>
        <p:nvPr/>
      </p:nvGrpSpPr>
      <p:grpSpPr>
        <a:xfrm>
          <a:off x="0" y="0"/>
          <a:ext cx="0" cy="0"/>
          <a:chOff x="0" y="0"/>
          <a:chExt cx="0" cy="0"/>
        </a:xfrm>
      </p:grpSpPr>
      <p:sp>
        <p:nvSpPr>
          <p:cNvPr id="232" name="Google Shape;232;p42"/>
          <p:cNvSpPr txBox="1">
            <a:spLocks noGrp="1"/>
          </p:cNvSpPr>
          <p:nvPr>
            <p:ph type="title"/>
          </p:nvPr>
        </p:nvSpPr>
        <p:spPr>
          <a:xfrm>
            <a:off x="472381"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3" name="Google Shape;233;p42"/>
          <p:cNvSpPr txBox="1">
            <a:spLocks noGrp="1"/>
          </p:cNvSpPr>
          <p:nvPr>
            <p:ph type="body" idx="1"/>
          </p:nvPr>
        </p:nvSpPr>
        <p:spPr>
          <a:xfrm>
            <a:off x="472381" y="1260872"/>
            <a:ext cx="2901255" cy="617934"/>
          </a:xfrm>
          <a:prstGeom prst="rect">
            <a:avLst/>
          </a:prstGeom>
          <a:noFill/>
          <a:ln>
            <a:noFill/>
          </a:ln>
        </p:spPr>
        <p:txBody>
          <a:bodyPr spcFirstLastPara="1" wrap="square" lIns="91425" tIns="45700" rIns="91425" bIns="45700" anchor="b" anchorCtr="0"/>
          <a:lstStyle>
            <a:lvl1pPr marL="342900" lvl="0" indent="-171450" algn="l">
              <a:lnSpc>
                <a:spcPct val="90000"/>
              </a:lnSpc>
              <a:spcBef>
                <a:spcPts val="563"/>
              </a:spcBef>
              <a:spcAft>
                <a:spcPts val="0"/>
              </a:spcAft>
              <a:buClr>
                <a:schemeClr val="dk1"/>
              </a:buClr>
              <a:buSzPts val="1800"/>
              <a:buNone/>
              <a:defRPr sz="1350" b="1"/>
            </a:lvl1pPr>
            <a:lvl2pPr marL="685800" lvl="1" indent="-171450" algn="l">
              <a:lnSpc>
                <a:spcPct val="90000"/>
              </a:lnSpc>
              <a:spcBef>
                <a:spcPts val="281"/>
              </a:spcBef>
              <a:spcAft>
                <a:spcPts val="0"/>
              </a:spcAft>
              <a:buClr>
                <a:schemeClr val="dk1"/>
              </a:buClr>
              <a:buSzPts val="1500"/>
              <a:buNone/>
              <a:defRPr sz="1125" b="1"/>
            </a:lvl2pPr>
            <a:lvl3pPr marL="1028700" lvl="2" indent="-171450" algn="l">
              <a:lnSpc>
                <a:spcPct val="90000"/>
              </a:lnSpc>
              <a:spcBef>
                <a:spcPts val="281"/>
              </a:spcBef>
              <a:spcAft>
                <a:spcPts val="0"/>
              </a:spcAft>
              <a:buClr>
                <a:schemeClr val="dk1"/>
              </a:buClr>
              <a:buSzPts val="1350"/>
              <a:buNone/>
              <a:defRPr sz="1013" b="1"/>
            </a:lvl3pPr>
            <a:lvl4pPr marL="1371600" lvl="3" indent="-171450" algn="l">
              <a:lnSpc>
                <a:spcPct val="90000"/>
              </a:lnSpc>
              <a:spcBef>
                <a:spcPts val="281"/>
              </a:spcBef>
              <a:spcAft>
                <a:spcPts val="0"/>
              </a:spcAft>
              <a:buClr>
                <a:schemeClr val="dk1"/>
              </a:buClr>
              <a:buSzPts val="1200"/>
              <a:buNone/>
              <a:defRPr sz="900" b="1"/>
            </a:lvl4pPr>
            <a:lvl5pPr marL="1714500" lvl="4" indent="-171450" algn="l">
              <a:lnSpc>
                <a:spcPct val="90000"/>
              </a:lnSpc>
              <a:spcBef>
                <a:spcPts val="281"/>
              </a:spcBef>
              <a:spcAft>
                <a:spcPts val="0"/>
              </a:spcAft>
              <a:buClr>
                <a:schemeClr val="dk1"/>
              </a:buClr>
              <a:buSzPts val="1200"/>
              <a:buNone/>
              <a:defRPr sz="900" b="1"/>
            </a:lvl5pPr>
            <a:lvl6pPr marL="2057400" lvl="5" indent="-171450" algn="l">
              <a:lnSpc>
                <a:spcPct val="90000"/>
              </a:lnSpc>
              <a:spcBef>
                <a:spcPts val="281"/>
              </a:spcBef>
              <a:spcAft>
                <a:spcPts val="0"/>
              </a:spcAft>
              <a:buClr>
                <a:schemeClr val="dk1"/>
              </a:buClr>
              <a:buSzPts val="1200"/>
              <a:buNone/>
              <a:defRPr sz="900" b="1"/>
            </a:lvl6pPr>
            <a:lvl7pPr marL="2400300" lvl="6" indent="-171450" algn="l">
              <a:lnSpc>
                <a:spcPct val="90000"/>
              </a:lnSpc>
              <a:spcBef>
                <a:spcPts val="281"/>
              </a:spcBef>
              <a:spcAft>
                <a:spcPts val="0"/>
              </a:spcAft>
              <a:buClr>
                <a:schemeClr val="dk1"/>
              </a:buClr>
              <a:buSzPts val="1200"/>
              <a:buNone/>
              <a:defRPr sz="900" b="1"/>
            </a:lvl7pPr>
            <a:lvl8pPr marL="2743200" lvl="7" indent="-171450" algn="l">
              <a:lnSpc>
                <a:spcPct val="90000"/>
              </a:lnSpc>
              <a:spcBef>
                <a:spcPts val="281"/>
              </a:spcBef>
              <a:spcAft>
                <a:spcPts val="0"/>
              </a:spcAft>
              <a:buClr>
                <a:schemeClr val="dk1"/>
              </a:buClr>
              <a:buSzPts val="1200"/>
              <a:buNone/>
              <a:defRPr sz="900" b="1"/>
            </a:lvl8pPr>
            <a:lvl9pPr marL="3086100" lvl="8" indent="-171450" algn="l">
              <a:lnSpc>
                <a:spcPct val="90000"/>
              </a:lnSpc>
              <a:spcBef>
                <a:spcPts val="281"/>
              </a:spcBef>
              <a:spcAft>
                <a:spcPts val="0"/>
              </a:spcAft>
              <a:buClr>
                <a:schemeClr val="dk1"/>
              </a:buClr>
              <a:buSzPts val="1200"/>
              <a:buNone/>
              <a:defRPr sz="900" b="1"/>
            </a:lvl9pPr>
          </a:lstStyle>
          <a:p>
            <a:endParaRPr/>
          </a:p>
        </p:txBody>
      </p:sp>
      <p:sp>
        <p:nvSpPr>
          <p:cNvPr id="234" name="Google Shape;234;p42"/>
          <p:cNvSpPr txBox="1">
            <a:spLocks noGrp="1"/>
          </p:cNvSpPr>
          <p:nvPr>
            <p:ph type="body" idx="2"/>
          </p:nvPr>
        </p:nvSpPr>
        <p:spPr>
          <a:xfrm>
            <a:off x="472381" y="1878807"/>
            <a:ext cx="2901255" cy="2763441"/>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235" name="Google Shape;235;p42"/>
          <p:cNvSpPr txBox="1">
            <a:spLocks noGrp="1"/>
          </p:cNvSpPr>
          <p:nvPr>
            <p:ph type="body" idx="3"/>
          </p:nvPr>
        </p:nvSpPr>
        <p:spPr>
          <a:xfrm>
            <a:off x="3471865" y="1260872"/>
            <a:ext cx="2915543" cy="617934"/>
          </a:xfrm>
          <a:prstGeom prst="rect">
            <a:avLst/>
          </a:prstGeom>
          <a:noFill/>
          <a:ln>
            <a:noFill/>
          </a:ln>
        </p:spPr>
        <p:txBody>
          <a:bodyPr spcFirstLastPara="1" wrap="square" lIns="91425" tIns="45700" rIns="91425" bIns="45700" anchor="b" anchorCtr="0"/>
          <a:lstStyle>
            <a:lvl1pPr marL="342900" lvl="0" indent="-171450" algn="l">
              <a:lnSpc>
                <a:spcPct val="90000"/>
              </a:lnSpc>
              <a:spcBef>
                <a:spcPts val="563"/>
              </a:spcBef>
              <a:spcAft>
                <a:spcPts val="0"/>
              </a:spcAft>
              <a:buClr>
                <a:schemeClr val="dk1"/>
              </a:buClr>
              <a:buSzPts val="1800"/>
              <a:buNone/>
              <a:defRPr sz="1350" b="1"/>
            </a:lvl1pPr>
            <a:lvl2pPr marL="685800" lvl="1" indent="-171450" algn="l">
              <a:lnSpc>
                <a:spcPct val="90000"/>
              </a:lnSpc>
              <a:spcBef>
                <a:spcPts val="281"/>
              </a:spcBef>
              <a:spcAft>
                <a:spcPts val="0"/>
              </a:spcAft>
              <a:buClr>
                <a:schemeClr val="dk1"/>
              </a:buClr>
              <a:buSzPts val="1500"/>
              <a:buNone/>
              <a:defRPr sz="1125" b="1"/>
            </a:lvl2pPr>
            <a:lvl3pPr marL="1028700" lvl="2" indent="-171450" algn="l">
              <a:lnSpc>
                <a:spcPct val="90000"/>
              </a:lnSpc>
              <a:spcBef>
                <a:spcPts val="281"/>
              </a:spcBef>
              <a:spcAft>
                <a:spcPts val="0"/>
              </a:spcAft>
              <a:buClr>
                <a:schemeClr val="dk1"/>
              </a:buClr>
              <a:buSzPts val="1350"/>
              <a:buNone/>
              <a:defRPr sz="1013" b="1"/>
            </a:lvl3pPr>
            <a:lvl4pPr marL="1371600" lvl="3" indent="-171450" algn="l">
              <a:lnSpc>
                <a:spcPct val="90000"/>
              </a:lnSpc>
              <a:spcBef>
                <a:spcPts val="281"/>
              </a:spcBef>
              <a:spcAft>
                <a:spcPts val="0"/>
              </a:spcAft>
              <a:buClr>
                <a:schemeClr val="dk1"/>
              </a:buClr>
              <a:buSzPts val="1200"/>
              <a:buNone/>
              <a:defRPr sz="900" b="1"/>
            </a:lvl4pPr>
            <a:lvl5pPr marL="1714500" lvl="4" indent="-171450" algn="l">
              <a:lnSpc>
                <a:spcPct val="90000"/>
              </a:lnSpc>
              <a:spcBef>
                <a:spcPts val="281"/>
              </a:spcBef>
              <a:spcAft>
                <a:spcPts val="0"/>
              </a:spcAft>
              <a:buClr>
                <a:schemeClr val="dk1"/>
              </a:buClr>
              <a:buSzPts val="1200"/>
              <a:buNone/>
              <a:defRPr sz="900" b="1"/>
            </a:lvl5pPr>
            <a:lvl6pPr marL="2057400" lvl="5" indent="-171450" algn="l">
              <a:lnSpc>
                <a:spcPct val="90000"/>
              </a:lnSpc>
              <a:spcBef>
                <a:spcPts val="281"/>
              </a:spcBef>
              <a:spcAft>
                <a:spcPts val="0"/>
              </a:spcAft>
              <a:buClr>
                <a:schemeClr val="dk1"/>
              </a:buClr>
              <a:buSzPts val="1200"/>
              <a:buNone/>
              <a:defRPr sz="900" b="1"/>
            </a:lvl6pPr>
            <a:lvl7pPr marL="2400300" lvl="6" indent="-171450" algn="l">
              <a:lnSpc>
                <a:spcPct val="90000"/>
              </a:lnSpc>
              <a:spcBef>
                <a:spcPts val="281"/>
              </a:spcBef>
              <a:spcAft>
                <a:spcPts val="0"/>
              </a:spcAft>
              <a:buClr>
                <a:schemeClr val="dk1"/>
              </a:buClr>
              <a:buSzPts val="1200"/>
              <a:buNone/>
              <a:defRPr sz="900" b="1"/>
            </a:lvl7pPr>
            <a:lvl8pPr marL="2743200" lvl="7" indent="-171450" algn="l">
              <a:lnSpc>
                <a:spcPct val="90000"/>
              </a:lnSpc>
              <a:spcBef>
                <a:spcPts val="281"/>
              </a:spcBef>
              <a:spcAft>
                <a:spcPts val="0"/>
              </a:spcAft>
              <a:buClr>
                <a:schemeClr val="dk1"/>
              </a:buClr>
              <a:buSzPts val="1200"/>
              <a:buNone/>
              <a:defRPr sz="900" b="1"/>
            </a:lvl8pPr>
            <a:lvl9pPr marL="3086100" lvl="8" indent="-171450" algn="l">
              <a:lnSpc>
                <a:spcPct val="90000"/>
              </a:lnSpc>
              <a:spcBef>
                <a:spcPts val="281"/>
              </a:spcBef>
              <a:spcAft>
                <a:spcPts val="0"/>
              </a:spcAft>
              <a:buClr>
                <a:schemeClr val="dk1"/>
              </a:buClr>
              <a:buSzPts val="1200"/>
              <a:buNone/>
              <a:defRPr sz="900" b="1"/>
            </a:lvl9pPr>
          </a:lstStyle>
          <a:p>
            <a:endParaRPr/>
          </a:p>
        </p:txBody>
      </p:sp>
      <p:sp>
        <p:nvSpPr>
          <p:cNvPr id="236" name="Google Shape;236;p42"/>
          <p:cNvSpPr txBox="1">
            <a:spLocks noGrp="1"/>
          </p:cNvSpPr>
          <p:nvPr>
            <p:ph type="body" idx="4"/>
          </p:nvPr>
        </p:nvSpPr>
        <p:spPr>
          <a:xfrm>
            <a:off x="3471865" y="1878807"/>
            <a:ext cx="2915543" cy="2763441"/>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237" name="Google Shape;237;p42"/>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42"/>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42"/>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38757420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smtClean="0"/>
              <a:t>Click to edit Master title style</a:t>
            </a:r>
            <a:endParaRPr lang="en-MY"/>
          </a:p>
        </p:txBody>
      </p:sp>
      <p:sp>
        <p:nvSpPr>
          <p:cNvPr id="3" name="Content Placeholder 2"/>
          <p:cNvSpPr>
            <a:spLocks noGrp="1"/>
          </p:cNvSpPr>
          <p:nvPr>
            <p:ph idx="1"/>
          </p:nvPr>
        </p:nvSpPr>
        <p:spPr>
          <a:xfrm>
            <a:off x="2915543" y="740569"/>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39489254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smtClean="0"/>
              <a:t>Click to edit Master title style</a:t>
            </a:r>
            <a:endParaRPr lang="en-MY"/>
          </a:p>
        </p:txBody>
      </p:sp>
      <p:sp>
        <p:nvSpPr>
          <p:cNvPr id="3" name="Picture Placeholder 2"/>
          <p:cNvSpPr>
            <a:spLocks noGrp="1"/>
          </p:cNvSpPr>
          <p:nvPr>
            <p:ph type="pic" idx="1"/>
          </p:nvPr>
        </p:nvSpPr>
        <p:spPr>
          <a:xfrm>
            <a:off x="2915543" y="740569"/>
            <a:ext cx="3471863"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MY"/>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339159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91231945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273844"/>
            <a:ext cx="1478756" cy="4358879"/>
          </a:xfrm>
        </p:spPr>
        <p:txBody>
          <a:bodyPr vert="eaVert"/>
          <a:lstStyle/>
          <a:p>
            <a:r>
              <a:rPr lang="en-US" smtClean="0"/>
              <a:t>Click to edit Master title style</a:t>
            </a:r>
            <a:endParaRPr lang="en-MY"/>
          </a:p>
        </p:txBody>
      </p:sp>
      <p:sp>
        <p:nvSpPr>
          <p:cNvPr id="3" name="Vertical Text Placeholder 2"/>
          <p:cNvSpPr>
            <a:spLocks noGrp="1"/>
          </p:cNvSpPr>
          <p:nvPr>
            <p:ph type="body" orient="vert" idx="1"/>
          </p:nvPr>
        </p:nvSpPr>
        <p:spPr>
          <a:xfrm>
            <a:off x="471487" y="273844"/>
            <a:ext cx="4350544"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62222013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42900" y="114300"/>
            <a:ext cx="5829300" cy="85725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342900" y="1143000"/>
            <a:ext cx="6172200" cy="3543300"/>
          </a:xfrm>
          <a:prstGeom prst="rect">
            <a:avLst/>
          </a:prstGeom>
        </p:spPr>
        <p:txBody>
          <a:bodyPr/>
          <a:lstStyle/>
          <a:p>
            <a:pPr lvl="0"/>
            <a:endParaRPr lang="en-US" noProof="0"/>
          </a:p>
        </p:txBody>
      </p:sp>
      <p:sp>
        <p:nvSpPr>
          <p:cNvPr id="4" name="Date Placeholder 3"/>
          <p:cNvSpPr>
            <a:spLocks noGrp="1"/>
          </p:cNvSpPr>
          <p:nvPr>
            <p:ph type="dt" sz="half" idx="10"/>
          </p:nvPr>
        </p:nvSpPr>
        <p:spPr>
          <a:xfrm>
            <a:off x="1771650" y="4843464"/>
            <a:ext cx="1600200" cy="183356"/>
          </a:xfrm>
          <a:extLst/>
        </p:spPr>
        <p:txBody>
          <a:bodyPr/>
          <a:lstStyle>
            <a:lvl1pPr>
              <a:defRPr/>
            </a:lvl1pPr>
          </a:lstStyle>
          <a:p>
            <a:pPr defTabSz="514350">
              <a:buClrTx/>
              <a:defRPr/>
            </a:pPr>
            <a:fld id="{581FE1F5-BAFF-4824-B3D5-D83DE997CD98}" type="datetime1">
              <a:rPr lang="en-MY" kern="1200" smtClean="0">
                <a:solidFill>
                  <a:prstClr val="black">
                    <a:tint val="75000"/>
                  </a:prstClr>
                </a:solidFill>
                <a:latin typeface="Calibri" panose="020F0502020204030204"/>
                <a:ea typeface="+mn-ea"/>
                <a:cs typeface="+mn-cs"/>
              </a:rPr>
              <a:pPr defTabSz="514350">
                <a:buClrTx/>
                <a:defRPr/>
              </a:pPr>
              <a:t>8/1/2019</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a:xfrm>
            <a:off x="342900" y="4845845"/>
            <a:ext cx="1314450" cy="183356"/>
          </a:xfrm>
          <a:extLst/>
        </p:spPr>
        <p:txBody>
          <a:bodyPr/>
          <a:lstStyle>
            <a:lvl1pPr>
              <a:defRPr/>
            </a:lvl1pPr>
          </a:lstStyle>
          <a:p>
            <a:pPr defTabSz="514350">
              <a:buClrTx/>
              <a:defRPr/>
            </a:pPr>
            <a:endParaRPr lang="ms-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3486150" y="4857750"/>
            <a:ext cx="1028700" cy="171450"/>
          </a:xfrm>
          <a:extLst/>
        </p:spPr>
        <p:txBody>
          <a:bodyPr/>
          <a:lstStyle>
            <a:lvl1pPr>
              <a:defRPr/>
            </a:lvl1pPr>
          </a:lstStyle>
          <a:p>
            <a:pPr defTabSz="514350">
              <a:buClrTx/>
              <a:defRPr/>
            </a:pPr>
            <a:fld id="{3966B0F9-86A5-41DA-BE9C-CD6B8877451A}"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60253259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42900" y="205980"/>
            <a:ext cx="6172200" cy="438864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extLst/>
        </p:spPr>
        <p:txBody>
          <a:bodyPr/>
          <a:lstStyle>
            <a:lvl1pPr>
              <a:defRPr/>
            </a:lvl1pPr>
          </a:lstStyle>
          <a:p>
            <a:pPr defTabSz="514350">
              <a:buClrTx/>
              <a:defRPr/>
            </a:pPr>
            <a:fld id="{493648F2-0AAE-43A4-A4B8-5616248DC2B9}" type="datetime1">
              <a:rPr lang="en-MY" kern="1200" smtClean="0">
                <a:solidFill>
                  <a:prstClr val="black">
                    <a:tint val="75000"/>
                  </a:prstClr>
                </a:solidFill>
                <a:latin typeface="Calibri" panose="020F0502020204030204"/>
                <a:ea typeface="+mn-ea"/>
                <a:cs typeface="+mn-cs"/>
              </a:rPr>
              <a:pPr defTabSz="514350">
                <a:buClrTx/>
                <a:defRPr/>
              </a:pPr>
              <a:t>8/1/2019</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a:extLst/>
        </p:spPr>
        <p:txBody>
          <a:bodyPr/>
          <a:lstStyle>
            <a:lvl1pPr>
              <a:defRPr/>
            </a:lvl1p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a:extLst/>
        </p:spPr>
        <p:txBody>
          <a:bodyPr/>
          <a:lstStyle>
            <a:lvl1pPr>
              <a:defRPr/>
            </a:lvl1pPr>
          </a:lstStyle>
          <a:p>
            <a:pPr defTabSz="514350">
              <a:buClrTx/>
              <a:defRPr/>
            </a:pPr>
            <a:fld id="{B9298E64-6C73-4D62-A7E0-EE070E2BCB95}"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55074639"/>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841772"/>
            <a:ext cx="5143500" cy="1790700"/>
          </a:xfrm>
        </p:spPr>
        <p:txBody>
          <a:bodyPr anchor="b"/>
          <a:lstStyle>
            <a:lvl1pPr algn="ctr">
              <a:defRPr sz="3375"/>
            </a:lvl1pPr>
          </a:lstStyle>
          <a:p>
            <a:r>
              <a:rPr lang="en-US" smtClean="0"/>
              <a:t>Click to edit Master title style</a:t>
            </a:r>
            <a:endParaRPr lang="en-MY"/>
          </a:p>
        </p:txBody>
      </p:sp>
      <p:sp>
        <p:nvSpPr>
          <p:cNvPr id="3" name="Subtitle 2"/>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723777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19550030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4"/>
            <a:ext cx="5915025" cy="2139553"/>
          </a:xfrm>
        </p:spPr>
        <p:txBody>
          <a:bodyPr anchor="b"/>
          <a:lstStyle>
            <a:lvl1pPr>
              <a:defRPr sz="3375"/>
            </a:lvl1pPr>
          </a:lstStyle>
          <a:p>
            <a:r>
              <a:rPr lang="en-US" smtClean="0"/>
              <a:t>Click to edit Master title style</a:t>
            </a:r>
            <a:endParaRPr lang="en-MY"/>
          </a:p>
        </p:txBody>
      </p:sp>
      <p:sp>
        <p:nvSpPr>
          <p:cNvPr id="3" name="Text Placeholder 2"/>
          <p:cNvSpPr>
            <a:spLocks noGrp="1"/>
          </p:cNvSpPr>
          <p:nvPr>
            <p:ph type="body" idx="1"/>
          </p:nvPr>
        </p:nvSpPr>
        <p:spPr>
          <a:xfrm>
            <a:off x="467916" y="3442098"/>
            <a:ext cx="5915025"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055980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0"/>
        <p:cNvGrpSpPr/>
        <p:nvPr/>
      </p:nvGrpSpPr>
      <p:grpSpPr>
        <a:xfrm>
          <a:off x="0" y="0"/>
          <a:ext cx="0" cy="0"/>
          <a:chOff x="0" y="0"/>
          <a:chExt cx="0" cy="0"/>
        </a:xfrm>
      </p:grpSpPr>
      <p:sp>
        <p:nvSpPr>
          <p:cNvPr id="241" name="Google Shape;241;p43"/>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2" name="Google Shape;242;p43"/>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3" name="Google Shape;243;p43"/>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 name="Google Shape;244;p43"/>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sz="half" idx="1"/>
          </p:nvPr>
        </p:nvSpPr>
        <p:spPr>
          <a:xfrm>
            <a:off x="471488" y="1369219"/>
            <a:ext cx="291465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Content Placeholder 3"/>
          <p:cNvSpPr>
            <a:spLocks noGrp="1"/>
          </p:cNvSpPr>
          <p:nvPr>
            <p:ph sz="half" idx="2"/>
          </p:nvPr>
        </p:nvSpPr>
        <p:spPr>
          <a:xfrm>
            <a:off x="3471863" y="1369219"/>
            <a:ext cx="291465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Date Placeholder 4"/>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33081060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4"/>
            <a:ext cx="5915025" cy="994172"/>
          </a:xfrm>
        </p:spPr>
        <p:txBody>
          <a:bodyPr/>
          <a:lstStyle/>
          <a:p>
            <a:r>
              <a:rPr lang="en-US" smtClean="0"/>
              <a:t>Click to edit Master title style</a:t>
            </a:r>
            <a:endParaRPr lang="en-MY"/>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7" name="Date Placeholder 6"/>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6035957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Date Placeholder 2"/>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63634474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90712731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smtClean="0"/>
              <a:t>Click to edit Master title style</a:t>
            </a:r>
            <a:endParaRPr lang="en-MY"/>
          </a:p>
        </p:txBody>
      </p:sp>
      <p:sp>
        <p:nvSpPr>
          <p:cNvPr id="3" name="Content Placeholder 2"/>
          <p:cNvSpPr>
            <a:spLocks noGrp="1"/>
          </p:cNvSpPr>
          <p:nvPr>
            <p:ph idx="1"/>
          </p:nvPr>
        </p:nvSpPr>
        <p:spPr>
          <a:xfrm>
            <a:off x="2915543" y="740569"/>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35137639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smtClean="0"/>
              <a:t>Click to edit Master title style</a:t>
            </a:r>
            <a:endParaRPr lang="en-MY"/>
          </a:p>
        </p:txBody>
      </p:sp>
      <p:sp>
        <p:nvSpPr>
          <p:cNvPr id="3" name="Picture Placeholder 2"/>
          <p:cNvSpPr>
            <a:spLocks noGrp="1"/>
          </p:cNvSpPr>
          <p:nvPr>
            <p:ph type="pic" idx="1"/>
          </p:nvPr>
        </p:nvSpPr>
        <p:spPr>
          <a:xfrm>
            <a:off x="2915543" y="740569"/>
            <a:ext cx="3471863"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MY"/>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932151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3722744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273844"/>
            <a:ext cx="1478756" cy="4358879"/>
          </a:xfrm>
        </p:spPr>
        <p:txBody>
          <a:bodyPr vert="eaVert"/>
          <a:lstStyle/>
          <a:p>
            <a:r>
              <a:rPr lang="en-US" smtClean="0"/>
              <a:t>Click to edit Master title style</a:t>
            </a:r>
            <a:endParaRPr lang="en-MY"/>
          </a:p>
        </p:txBody>
      </p:sp>
      <p:sp>
        <p:nvSpPr>
          <p:cNvPr id="3" name="Vertical Text Placeholder 2"/>
          <p:cNvSpPr>
            <a:spLocks noGrp="1"/>
          </p:cNvSpPr>
          <p:nvPr>
            <p:ph type="body" orient="vert" idx="1"/>
          </p:nvPr>
        </p:nvSpPr>
        <p:spPr>
          <a:xfrm>
            <a:off x="471487" y="273844"/>
            <a:ext cx="4350544"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96636496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42900" y="114300"/>
            <a:ext cx="5829300" cy="85725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342900" y="1143000"/>
            <a:ext cx="6172200" cy="3543300"/>
          </a:xfrm>
          <a:prstGeom prst="rect">
            <a:avLst/>
          </a:prstGeom>
        </p:spPr>
        <p:txBody>
          <a:bodyPr/>
          <a:lstStyle/>
          <a:p>
            <a:pPr lvl="0"/>
            <a:endParaRPr lang="en-US" noProof="0"/>
          </a:p>
        </p:txBody>
      </p:sp>
      <p:sp>
        <p:nvSpPr>
          <p:cNvPr id="4" name="Date Placeholder 3"/>
          <p:cNvSpPr>
            <a:spLocks noGrp="1"/>
          </p:cNvSpPr>
          <p:nvPr>
            <p:ph type="dt" sz="half" idx="10"/>
          </p:nvPr>
        </p:nvSpPr>
        <p:spPr>
          <a:xfrm>
            <a:off x="1771650" y="4843464"/>
            <a:ext cx="1600200" cy="183356"/>
          </a:xfrm>
          <a:extLst/>
        </p:spPr>
        <p:txBody>
          <a:bodyPr/>
          <a:lstStyle>
            <a:lvl1pPr>
              <a:defRPr/>
            </a:lvl1pPr>
          </a:lstStyle>
          <a:p>
            <a:pPr defTabSz="514350">
              <a:buClrTx/>
              <a:defRPr/>
            </a:pPr>
            <a:fld id="{581FE1F5-BAFF-4824-B3D5-D83DE997CD98}" type="datetime1">
              <a:rPr lang="en-MY" kern="1200" smtClean="0">
                <a:solidFill>
                  <a:prstClr val="black">
                    <a:tint val="75000"/>
                  </a:prstClr>
                </a:solidFill>
                <a:latin typeface="Calibri" panose="020F0502020204030204"/>
                <a:ea typeface="+mn-ea"/>
                <a:cs typeface="+mn-cs"/>
              </a:rPr>
              <a:pPr defTabSz="514350">
                <a:buClrTx/>
                <a:defRPr/>
              </a:pPr>
              <a:t>8/1/2019</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a:xfrm>
            <a:off x="342900" y="4845845"/>
            <a:ext cx="1314450" cy="183356"/>
          </a:xfrm>
          <a:extLst/>
        </p:spPr>
        <p:txBody>
          <a:bodyPr/>
          <a:lstStyle>
            <a:lvl1pPr>
              <a:defRPr/>
            </a:lvl1pPr>
          </a:lstStyle>
          <a:p>
            <a:pPr defTabSz="514350">
              <a:buClrTx/>
              <a:defRPr/>
            </a:pPr>
            <a:endParaRPr lang="ms-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3486150" y="4857750"/>
            <a:ext cx="1028700" cy="171450"/>
          </a:xfrm>
          <a:extLst/>
        </p:spPr>
        <p:txBody>
          <a:bodyPr/>
          <a:lstStyle>
            <a:lvl1pPr>
              <a:defRPr/>
            </a:lvl1pPr>
          </a:lstStyle>
          <a:p>
            <a:pPr defTabSz="514350">
              <a:buClrTx/>
              <a:defRPr/>
            </a:pPr>
            <a:fld id="{3966B0F9-86A5-41DA-BE9C-CD6B8877451A}"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3924170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42900" y="205980"/>
            <a:ext cx="6172200" cy="438864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extLst/>
        </p:spPr>
        <p:txBody>
          <a:bodyPr/>
          <a:lstStyle>
            <a:lvl1pPr>
              <a:defRPr/>
            </a:lvl1pPr>
          </a:lstStyle>
          <a:p>
            <a:pPr defTabSz="514350">
              <a:buClrTx/>
              <a:defRPr/>
            </a:pPr>
            <a:fld id="{493648F2-0AAE-43A4-A4B8-5616248DC2B9}" type="datetime1">
              <a:rPr lang="en-MY" kern="1200" smtClean="0">
                <a:solidFill>
                  <a:prstClr val="black">
                    <a:tint val="75000"/>
                  </a:prstClr>
                </a:solidFill>
                <a:latin typeface="Calibri" panose="020F0502020204030204"/>
                <a:ea typeface="+mn-ea"/>
                <a:cs typeface="+mn-cs"/>
              </a:rPr>
              <a:pPr defTabSz="514350">
                <a:buClrTx/>
                <a:defRPr/>
              </a:pPr>
              <a:t>8/1/2019</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a:extLst/>
        </p:spPr>
        <p:txBody>
          <a:bodyPr/>
          <a:lstStyle>
            <a:lvl1pPr>
              <a:defRPr/>
            </a:lvl1p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a:extLst/>
        </p:spPr>
        <p:txBody>
          <a:bodyPr/>
          <a:lstStyle>
            <a:lvl1pPr>
              <a:defRPr/>
            </a:lvl1pPr>
          </a:lstStyle>
          <a:p>
            <a:pPr defTabSz="514350">
              <a:buClrTx/>
              <a:defRPr/>
            </a:pPr>
            <a:fld id="{B9298E64-6C73-4D62-A7E0-EE070E2BCB95}"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36267787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5"/>
        <p:cNvGrpSpPr/>
        <p:nvPr/>
      </p:nvGrpSpPr>
      <p:grpSpPr>
        <a:xfrm>
          <a:off x="0" y="0"/>
          <a:ext cx="0" cy="0"/>
          <a:chOff x="0" y="0"/>
          <a:chExt cx="0" cy="0"/>
        </a:xfrm>
      </p:grpSpPr>
      <p:sp>
        <p:nvSpPr>
          <p:cNvPr id="246" name="Google Shape;246;p44"/>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7" name="Google Shape;247;p44"/>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8" name="Google Shape;248;p44"/>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841772"/>
            <a:ext cx="5143500" cy="1790700"/>
          </a:xfrm>
        </p:spPr>
        <p:txBody>
          <a:bodyPr anchor="b"/>
          <a:lstStyle>
            <a:lvl1pPr algn="ctr">
              <a:defRPr sz="3375"/>
            </a:lvl1pPr>
          </a:lstStyle>
          <a:p>
            <a:r>
              <a:rPr lang="en-US" smtClean="0"/>
              <a:t>Click to edit Master title style</a:t>
            </a:r>
            <a:endParaRPr lang="en-MY"/>
          </a:p>
        </p:txBody>
      </p:sp>
      <p:sp>
        <p:nvSpPr>
          <p:cNvPr id="3" name="Subtitle 2"/>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44870021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27548818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4"/>
            <a:ext cx="5915025" cy="2139553"/>
          </a:xfrm>
        </p:spPr>
        <p:txBody>
          <a:bodyPr anchor="b"/>
          <a:lstStyle>
            <a:lvl1pPr>
              <a:defRPr sz="3375"/>
            </a:lvl1pPr>
          </a:lstStyle>
          <a:p>
            <a:r>
              <a:rPr lang="en-US" smtClean="0"/>
              <a:t>Click to edit Master title style</a:t>
            </a:r>
            <a:endParaRPr lang="en-MY"/>
          </a:p>
        </p:txBody>
      </p:sp>
      <p:sp>
        <p:nvSpPr>
          <p:cNvPr id="3" name="Text Placeholder 2"/>
          <p:cNvSpPr>
            <a:spLocks noGrp="1"/>
          </p:cNvSpPr>
          <p:nvPr>
            <p:ph type="body" idx="1"/>
          </p:nvPr>
        </p:nvSpPr>
        <p:spPr>
          <a:xfrm>
            <a:off x="467916" y="3442098"/>
            <a:ext cx="5915025"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53544979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sz="half" idx="1"/>
          </p:nvPr>
        </p:nvSpPr>
        <p:spPr>
          <a:xfrm>
            <a:off x="471488" y="1369219"/>
            <a:ext cx="291465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Content Placeholder 3"/>
          <p:cNvSpPr>
            <a:spLocks noGrp="1"/>
          </p:cNvSpPr>
          <p:nvPr>
            <p:ph sz="half" idx="2"/>
          </p:nvPr>
        </p:nvSpPr>
        <p:spPr>
          <a:xfrm>
            <a:off x="3471863" y="1369219"/>
            <a:ext cx="291465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Date Placeholder 4"/>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307039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4"/>
            <a:ext cx="5915025" cy="994172"/>
          </a:xfrm>
        </p:spPr>
        <p:txBody>
          <a:bodyPr/>
          <a:lstStyle/>
          <a:p>
            <a:r>
              <a:rPr lang="en-US" smtClean="0"/>
              <a:t>Click to edit Master title style</a:t>
            </a:r>
            <a:endParaRPr lang="en-MY"/>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7" name="Date Placeholder 6"/>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8168997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Date Placeholder 2"/>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48432461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6401730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smtClean="0"/>
              <a:t>Click to edit Master title style</a:t>
            </a:r>
            <a:endParaRPr lang="en-MY"/>
          </a:p>
        </p:txBody>
      </p:sp>
      <p:sp>
        <p:nvSpPr>
          <p:cNvPr id="3" name="Content Placeholder 2"/>
          <p:cNvSpPr>
            <a:spLocks noGrp="1"/>
          </p:cNvSpPr>
          <p:nvPr>
            <p:ph idx="1"/>
          </p:nvPr>
        </p:nvSpPr>
        <p:spPr>
          <a:xfrm>
            <a:off x="2915543" y="740569"/>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02894610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smtClean="0"/>
              <a:t>Click to edit Master title style</a:t>
            </a:r>
            <a:endParaRPr lang="en-MY"/>
          </a:p>
        </p:txBody>
      </p:sp>
      <p:sp>
        <p:nvSpPr>
          <p:cNvPr id="3" name="Picture Placeholder 2"/>
          <p:cNvSpPr>
            <a:spLocks noGrp="1"/>
          </p:cNvSpPr>
          <p:nvPr>
            <p:ph type="pic" idx="1"/>
          </p:nvPr>
        </p:nvSpPr>
        <p:spPr>
          <a:xfrm>
            <a:off x="2915543" y="740569"/>
            <a:ext cx="3471863"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MY"/>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6465408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814440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Google Shape;69;p16"/>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6"/>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6"/>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49"/>
        <p:cNvGrpSpPr/>
        <p:nvPr/>
      </p:nvGrpSpPr>
      <p:grpSpPr>
        <a:xfrm>
          <a:off x="0" y="0"/>
          <a:ext cx="0" cy="0"/>
          <a:chOff x="0" y="0"/>
          <a:chExt cx="0" cy="0"/>
        </a:xfrm>
      </p:grpSpPr>
      <p:sp>
        <p:nvSpPr>
          <p:cNvPr id="250" name="Google Shape;250;p45"/>
          <p:cNvSpPr txBox="1">
            <a:spLocks noGrp="1"/>
          </p:cNvSpPr>
          <p:nvPr>
            <p:ph type="title"/>
          </p:nvPr>
        </p:nvSpPr>
        <p:spPr>
          <a:xfrm>
            <a:off x="472381" y="342900"/>
            <a:ext cx="2211884" cy="120015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2400"/>
              <a:buFont typeface="Calibri"/>
              <a:buNone/>
              <a:defRPr sz="1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1" name="Google Shape;251;p45"/>
          <p:cNvSpPr txBox="1">
            <a:spLocks noGrp="1"/>
          </p:cNvSpPr>
          <p:nvPr>
            <p:ph type="body" idx="1"/>
          </p:nvPr>
        </p:nvSpPr>
        <p:spPr>
          <a:xfrm>
            <a:off x="2915543" y="740642"/>
            <a:ext cx="3471863" cy="3655219"/>
          </a:xfrm>
          <a:prstGeom prst="rect">
            <a:avLst/>
          </a:prstGeom>
          <a:noFill/>
          <a:ln>
            <a:noFill/>
          </a:ln>
        </p:spPr>
        <p:txBody>
          <a:bodyPr spcFirstLastPara="1" wrap="square" lIns="91425" tIns="45700" rIns="91425" bIns="45700" anchor="t" anchorCtr="0"/>
          <a:lstStyle>
            <a:lvl1pPr marL="342900" lvl="0" indent="-285750" algn="l">
              <a:lnSpc>
                <a:spcPct val="90000"/>
              </a:lnSpc>
              <a:spcBef>
                <a:spcPts val="563"/>
              </a:spcBef>
              <a:spcAft>
                <a:spcPts val="0"/>
              </a:spcAft>
              <a:buClr>
                <a:schemeClr val="dk1"/>
              </a:buClr>
              <a:buSzPts val="2400"/>
              <a:buChar char="•"/>
              <a:defRPr sz="1800"/>
            </a:lvl1pPr>
            <a:lvl2pPr marL="685800" lvl="1" indent="-271463" algn="l">
              <a:lnSpc>
                <a:spcPct val="90000"/>
              </a:lnSpc>
              <a:spcBef>
                <a:spcPts val="281"/>
              </a:spcBef>
              <a:spcAft>
                <a:spcPts val="0"/>
              </a:spcAft>
              <a:buClr>
                <a:schemeClr val="dk1"/>
              </a:buClr>
              <a:buSzPts val="2100"/>
              <a:buChar char="•"/>
              <a:defRPr sz="1575"/>
            </a:lvl2pPr>
            <a:lvl3pPr marL="1028700" lvl="2" indent="-257175" algn="l">
              <a:lnSpc>
                <a:spcPct val="90000"/>
              </a:lnSpc>
              <a:spcBef>
                <a:spcPts val="281"/>
              </a:spcBef>
              <a:spcAft>
                <a:spcPts val="0"/>
              </a:spcAft>
              <a:buClr>
                <a:schemeClr val="dk1"/>
              </a:buClr>
              <a:buSzPts val="1800"/>
              <a:buChar char="•"/>
              <a:defRPr sz="1350"/>
            </a:lvl3pPr>
            <a:lvl4pPr marL="1371600" lvl="3" indent="-242888" algn="l">
              <a:lnSpc>
                <a:spcPct val="90000"/>
              </a:lnSpc>
              <a:spcBef>
                <a:spcPts val="281"/>
              </a:spcBef>
              <a:spcAft>
                <a:spcPts val="0"/>
              </a:spcAft>
              <a:buClr>
                <a:schemeClr val="dk1"/>
              </a:buClr>
              <a:buSzPts val="1500"/>
              <a:buChar char="•"/>
              <a:defRPr sz="1125"/>
            </a:lvl4pPr>
            <a:lvl5pPr marL="1714500" lvl="4" indent="-242888" algn="l">
              <a:lnSpc>
                <a:spcPct val="90000"/>
              </a:lnSpc>
              <a:spcBef>
                <a:spcPts val="281"/>
              </a:spcBef>
              <a:spcAft>
                <a:spcPts val="0"/>
              </a:spcAft>
              <a:buClr>
                <a:schemeClr val="dk1"/>
              </a:buClr>
              <a:buSzPts val="1500"/>
              <a:buChar char="•"/>
              <a:defRPr sz="1125"/>
            </a:lvl5pPr>
            <a:lvl6pPr marL="2057400" lvl="5" indent="-242888" algn="l">
              <a:lnSpc>
                <a:spcPct val="90000"/>
              </a:lnSpc>
              <a:spcBef>
                <a:spcPts val="281"/>
              </a:spcBef>
              <a:spcAft>
                <a:spcPts val="0"/>
              </a:spcAft>
              <a:buClr>
                <a:schemeClr val="dk1"/>
              </a:buClr>
              <a:buSzPts val="1500"/>
              <a:buChar char="•"/>
              <a:defRPr sz="1125"/>
            </a:lvl6pPr>
            <a:lvl7pPr marL="2400300" lvl="6" indent="-242888" algn="l">
              <a:lnSpc>
                <a:spcPct val="90000"/>
              </a:lnSpc>
              <a:spcBef>
                <a:spcPts val="281"/>
              </a:spcBef>
              <a:spcAft>
                <a:spcPts val="0"/>
              </a:spcAft>
              <a:buClr>
                <a:schemeClr val="dk1"/>
              </a:buClr>
              <a:buSzPts val="1500"/>
              <a:buChar char="•"/>
              <a:defRPr sz="1125"/>
            </a:lvl7pPr>
            <a:lvl8pPr marL="2743200" lvl="7" indent="-242888" algn="l">
              <a:lnSpc>
                <a:spcPct val="90000"/>
              </a:lnSpc>
              <a:spcBef>
                <a:spcPts val="281"/>
              </a:spcBef>
              <a:spcAft>
                <a:spcPts val="0"/>
              </a:spcAft>
              <a:buClr>
                <a:schemeClr val="dk1"/>
              </a:buClr>
              <a:buSzPts val="1500"/>
              <a:buChar char="•"/>
              <a:defRPr sz="1125"/>
            </a:lvl8pPr>
            <a:lvl9pPr marL="3086100" lvl="8" indent="-242888" algn="l">
              <a:lnSpc>
                <a:spcPct val="90000"/>
              </a:lnSpc>
              <a:spcBef>
                <a:spcPts val="281"/>
              </a:spcBef>
              <a:spcAft>
                <a:spcPts val="0"/>
              </a:spcAft>
              <a:buClr>
                <a:schemeClr val="dk1"/>
              </a:buClr>
              <a:buSzPts val="1500"/>
              <a:buChar char="•"/>
              <a:defRPr sz="1125"/>
            </a:lvl9pPr>
          </a:lstStyle>
          <a:p>
            <a:endParaRPr/>
          </a:p>
        </p:txBody>
      </p:sp>
      <p:sp>
        <p:nvSpPr>
          <p:cNvPr id="252" name="Google Shape;252;p45"/>
          <p:cNvSpPr txBox="1">
            <a:spLocks noGrp="1"/>
          </p:cNvSpPr>
          <p:nvPr>
            <p:ph type="body" idx="2"/>
          </p:nvPr>
        </p:nvSpPr>
        <p:spPr>
          <a:xfrm>
            <a:off x="472381" y="1543051"/>
            <a:ext cx="2211884" cy="2858691"/>
          </a:xfrm>
          <a:prstGeom prst="rect">
            <a:avLst/>
          </a:prstGeom>
          <a:noFill/>
          <a:ln>
            <a:noFill/>
          </a:ln>
        </p:spPr>
        <p:txBody>
          <a:bodyPr spcFirstLastPara="1" wrap="square" lIns="91425" tIns="45700" rIns="91425" bIns="45700" anchor="t" anchorCtr="0"/>
          <a:lstStyle>
            <a:lvl1pPr marL="342900" lvl="0" indent="-171450" algn="l">
              <a:lnSpc>
                <a:spcPct val="90000"/>
              </a:lnSpc>
              <a:spcBef>
                <a:spcPts val="563"/>
              </a:spcBef>
              <a:spcAft>
                <a:spcPts val="0"/>
              </a:spcAft>
              <a:buClr>
                <a:schemeClr val="dk1"/>
              </a:buClr>
              <a:buSzPts val="1200"/>
              <a:buNone/>
              <a:defRPr sz="900"/>
            </a:lvl1pPr>
            <a:lvl2pPr marL="685800" lvl="1" indent="-171450" algn="l">
              <a:lnSpc>
                <a:spcPct val="90000"/>
              </a:lnSpc>
              <a:spcBef>
                <a:spcPts val="281"/>
              </a:spcBef>
              <a:spcAft>
                <a:spcPts val="0"/>
              </a:spcAft>
              <a:buClr>
                <a:schemeClr val="dk1"/>
              </a:buClr>
              <a:buSzPts val="1050"/>
              <a:buNone/>
              <a:defRPr sz="788"/>
            </a:lvl2pPr>
            <a:lvl3pPr marL="1028700" lvl="2" indent="-171450" algn="l">
              <a:lnSpc>
                <a:spcPct val="90000"/>
              </a:lnSpc>
              <a:spcBef>
                <a:spcPts val="281"/>
              </a:spcBef>
              <a:spcAft>
                <a:spcPts val="0"/>
              </a:spcAft>
              <a:buClr>
                <a:schemeClr val="dk1"/>
              </a:buClr>
              <a:buSzPts val="900"/>
              <a:buNone/>
              <a:defRPr sz="675"/>
            </a:lvl3pPr>
            <a:lvl4pPr marL="1371600" lvl="3" indent="-171450" algn="l">
              <a:lnSpc>
                <a:spcPct val="90000"/>
              </a:lnSpc>
              <a:spcBef>
                <a:spcPts val="281"/>
              </a:spcBef>
              <a:spcAft>
                <a:spcPts val="0"/>
              </a:spcAft>
              <a:buClr>
                <a:schemeClr val="dk1"/>
              </a:buClr>
              <a:buSzPts val="750"/>
              <a:buNone/>
              <a:defRPr sz="563"/>
            </a:lvl4pPr>
            <a:lvl5pPr marL="1714500" lvl="4" indent="-171450" algn="l">
              <a:lnSpc>
                <a:spcPct val="90000"/>
              </a:lnSpc>
              <a:spcBef>
                <a:spcPts val="281"/>
              </a:spcBef>
              <a:spcAft>
                <a:spcPts val="0"/>
              </a:spcAft>
              <a:buClr>
                <a:schemeClr val="dk1"/>
              </a:buClr>
              <a:buSzPts val="750"/>
              <a:buNone/>
              <a:defRPr sz="563"/>
            </a:lvl5pPr>
            <a:lvl6pPr marL="2057400" lvl="5" indent="-171450" algn="l">
              <a:lnSpc>
                <a:spcPct val="90000"/>
              </a:lnSpc>
              <a:spcBef>
                <a:spcPts val="281"/>
              </a:spcBef>
              <a:spcAft>
                <a:spcPts val="0"/>
              </a:spcAft>
              <a:buClr>
                <a:schemeClr val="dk1"/>
              </a:buClr>
              <a:buSzPts val="750"/>
              <a:buNone/>
              <a:defRPr sz="563"/>
            </a:lvl6pPr>
            <a:lvl7pPr marL="2400300" lvl="6" indent="-171450" algn="l">
              <a:lnSpc>
                <a:spcPct val="90000"/>
              </a:lnSpc>
              <a:spcBef>
                <a:spcPts val="281"/>
              </a:spcBef>
              <a:spcAft>
                <a:spcPts val="0"/>
              </a:spcAft>
              <a:buClr>
                <a:schemeClr val="dk1"/>
              </a:buClr>
              <a:buSzPts val="750"/>
              <a:buNone/>
              <a:defRPr sz="563"/>
            </a:lvl7pPr>
            <a:lvl8pPr marL="2743200" lvl="7" indent="-171450" algn="l">
              <a:lnSpc>
                <a:spcPct val="90000"/>
              </a:lnSpc>
              <a:spcBef>
                <a:spcPts val="281"/>
              </a:spcBef>
              <a:spcAft>
                <a:spcPts val="0"/>
              </a:spcAft>
              <a:buClr>
                <a:schemeClr val="dk1"/>
              </a:buClr>
              <a:buSzPts val="750"/>
              <a:buNone/>
              <a:defRPr sz="563"/>
            </a:lvl8pPr>
            <a:lvl9pPr marL="3086100" lvl="8" indent="-171450" algn="l">
              <a:lnSpc>
                <a:spcPct val="90000"/>
              </a:lnSpc>
              <a:spcBef>
                <a:spcPts val="281"/>
              </a:spcBef>
              <a:spcAft>
                <a:spcPts val="0"/>
              </a:spcAft>
              <a:buClr>
                <a:schemeClr val="dk1"/>
              </a:buClr>
              <a:buSzPts val="750"/>
              <a:buNone/>
              <a:defRPr sz="563"/>
            </a:lvl9pPr>
          </a:lstStyle>
          <a:p>
            <a:endParaRPr/>
          </a:p>
        </p:txBody>
      </p:sp>
      <p:sp>
        <p:nvSpPr>
          <p:cNvPr id="253" name="Google Shape;253;p45"/>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4" name="Google Shape;254;p45"/>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5" name="Google Shape;255;p45"/>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273844"/>
            <a:ext cx="1478756" cy="4358879"/>
          </a:xfrm>
        </p:spPr>
        <p:txBody>
          <a:bodyPr vert="eaVert"/>
          <a:lstStyle/>
          <a:p>
            <a:r>
              <a:rPr lang="en-US" smtClean="0"/>
              <a:t>Click to edit Master title style</a:t>
            </a:r>
            <a:endParaRPr lang="en-MY"/>
          </a:p>
        </p:txBody>
      </p:sp>
      <p:sp>
        <p:nvSpPr>
          <p:cNvPr id="3" name="Vertical Text Placeholder 2"/>
          <p:cNvSpPr>
            <a:spLocks noGrp="1"/>
          </p:cNvSpPr>
          <p:nvPr>
            <p:ph type="body" orient="vert" idx="1"/>
          </p:nvPr>
        </p:nvSpPr>
        <p:spPr>
          <a:xfrm>
            <a:off x="471487" y="273844"/>
            <a:ext cx="4350544"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95897489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42900" y="114300"/>
            <a:ext cx="5829300" cy="85725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342900" y="1143000"/>
            <a:ext cx="6172200" cy="3543300"/>
          </a:xfrm>
          <a:prstGeom prst="rect">
            <a:avLst/>
          </a:prstGeom>
        </p:spPr>
        <p:txBody>
          <a:bodyPr/>
          <a:lstStyle/>
          <a:p>
            <a:pPr lvl="0"/>
            <a:endParaRPr lang="en-US" noProof="0"/>
          </a:p>
        </p:txBody>
      </p:sp>
      <p:sp>
        <p:nvSpPr>
          <p:cNvPr id="4" name="Date Placeholder 3"/>
          <p:cNvSpPr>
            <a:spLocks noGrp="1"/>
          </p:cNvSpPr>
          <p:nvPr>
            <p:ph type="dt" sz="half" idx="10"/>
          </p:nvPr>
        </p:nvSpPr>
        <p:spPr>
          <a:xfrm>
            <a:off x="1771650" y="4843464"/>
            <a:ext cx="1600200" cy="183356"/>
          </a:xfrm>
          <a:extLst/>
        </p:spPr>
        <p:txBody>
          <a:bodyPr/>
          <a:lstStyle>
            <a:lvl1pPr>
              <a:defRPr/>
            </a:lvl1pPr>
          </a:lstStyle>
          <a:p>
            <a:pPr defTabSz="514350">
              <a:buClrTx/>
              <a:defRPr/>
            </a:pPr>
            <a:fld id="{581FE1F5-BAFF-4824-B3D5-D83DE997CD98}" type="datetime1">
              <a:rPr lang="en-MY" kern="1200" smtClean="0">
                <a:solidFill>
                  <a:prstClr val="black">
                    <a:tint val="75000"/>
                  </a:prstClr>
                </a:solidFill>
                <a:latin typeface="Calibri" panose="020F0502020204030204"/>
                <a:ea typeface="+mn-ea"/>
                <a:cs typeface="+mn-cs"/>
              </a:rPr>
              <a:pPr defTabSz="514350">
                <a:buClrTx/>
                <a:defRPr/>
              </a:pPr>
              <a:t>8/1/2019</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a:xfrm>
            <a:off x="342900" y="4845845"/>
            <a:ext cx="1314450" cy="183356"/>
          </a:xfrm>
          <a:extLst/>
        </p:spPr>
        <p:txBody>
          <a:bodyPr/>
          <a:lstStyle>
            <a:lvl1pPr>
              <a:defRPr/>
            </a:lvl1pPr>
          </a:lstStyle>
          <a:p>
            <a:pPr defTabSz="514350">
              <a:buClrTx/>
              <a:defRPr/>
            </a:pPr>
            <a:endParaRPr lang="ms-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3486150" y="4857750"/>
            <a:ext cx="1028700" cy="171450"/>
          </a:xfrm>
          <a:extLst/>
        </p:spPr>
        <p:txBody>
          <a:bodyPr/>
          <a:lstStyle>
            <a:lvl1pPr>
              <a:defRPr/>
            </a:lvl1pPr>
          </a:lstStyle>
          <a:p>
            <a:pPr defTabSz="514350">
              <a:buClrTx/>
              <a:defRPr/>
            </a:pPr>
            <a:fld id="{3966B0F9-86A5-41DA-BE9C-CD6B8877451A}"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70780495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42900" y="205980"/>
            <a:ext cx="6172200" cy="438864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extLst/>
        </p:spPr>
        <p:txBody>
          <a:bodyPr/>
          <a:lstStyle>
            <a:lvl1pPr>
              <a:defRPr/>
            </a:lvl1pPr>
          </a:lstStyle>
          <a:p>
            <a:pPr defTabSz="514350">
              <a:buClrTx/>
              <a:defRPr/>
            </a:pPr>
            <a:fld id="{493648F2-0AAE-43A4-A4B8-5616248DC2B9}" type="datetime1">
              <a:rPr lang="en-MY" kern="1200" smtClean="0">
                <a:solidFill>
                  <a:prstClr val="black">
                    <a:tint val="75000"/>
                  </a:prstClr>
                </a:solidFill>
                <a:latin typeface="Calibri" panose="020F0502020204030204"/>
                <a:ea typeface="+mn-ea"/>
                <a:cs typeface="+mn-cs"/>
              </a:rPr>
              <a:pPr defTabSz="514350">
                <a:buClrTx/>
                <a:defRPr/>
              </a:pPr>
              <a:t>8/1/2019</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a:extLst/>
        </p:spPr>
        <p:txBody>
          <a:bodyPr/>
          <a:lstStyle>
            <a:lvl1pPr>
              <a:defRPr/>
            </a:lvl1p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a:extLst/>
        </p:spPr>
        <p:txBody>
          <a:bodyPr/>
          <a:lstStyle>
            <a:lvl1pPr>
              <a:defRPr/>
            </a:lvl1pPr>
          </a:lstStyle>
          <a:p>
            <a:pPr defTabSz="514350">
              <a:buClrTx/>
              <a:defRPr/>
            </a:pPr>
            <a:fld id="{B9298E64-6C73-4D62-A7E0-EE070E2BCB95}"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70388083"/>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841772"/>
            <a:ext cx="5143500" cy="1790700"/>
          </a:xfrm>
        </p:spPr>
        <p:txBody>
          <a:bodyPr anchor="b"/>
          <a:lstStyle>
            <a:lvl1pPr algn="ctr">
              <a:defRPr sz="3375"/>
            </a:lvl1pPr>
          </a:lstStyle>
          <a:p>
            <a:r>
              <a:rPr lang="en-US" smtClean="0"/>
              <a:t>Click to edit Master title style</a:t>
            </a:r>
            <a:endParaRPr lang="en-MY"/>
          </a:p>
        </p:txBody>
      </p:sp>
      <p:sp>
        <p:nvSpPr>
          <p:cNvPr id="3" name="Subtitle 2"/>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65242695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80955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4"/>
            <a:ext cx="5915025" cy="2139553"/>
          </a:xfrm>
        </p:spPr>
        <p:txBody>
          <a:bodyPr anchor="b"/>
          <a:lstStyle>
            <a:lvl1pPr>
              <a:defRPr sz="3375"/>
            </a:lvl1pPr>
          </a:lstStyle>
          <a:p>
            <a:r>
              <a:rPr lang="en-US" smtClean="0"/>
              <a:t>Click to edit Master title style</a:t>
            </a:r>
            <a:endParaRPr lang="en-MY"/>
          </a:p>
        </p:txBody>
      </p:sp>
      <p:sp>
        <p:nvSpPr>
          <p:cNvPr id="3" name="Text Placeholder 2"/>
          <p:cNvSpPr>
            <a:spLocks noGrp="1"/>
          </p:cNvSpPr>
          <p:nvPr>
            <p:ph type="body" idx="1"/>
          </p:nvPr>
        </p:nvSpPr>
        <p:spPr>
          <a:xfrm>
            <a:off x="467916" y="3442098"/>
            <a:ext cx="5915025"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78978820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sz="half" idx="1"/>
          </p:nvPr>
        </p:nvSpPr>
        <p:spPr>
          <a:xfrm>
            <a:off x="471488" y="1369219"/>
            <a:ext cx="291465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Content Placeholder 3"/>
          <p:cNvSpPr>
            <a:spLocks noGrp="1"/>
          </p:cNvSpPr>
          <p:nvPr>
            <p:ph sz="half" idx="2"/>
          </p:nvPr>
        </p:nvSpPr>
        <p:spPr>
          <a:xfrm>
            <a:off x="3471863" y="1369219"/>
            <a:ext cx="291465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Date Placeholder 4"/>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41030825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4"/>
            <a:ext cx="5915025" cy="994172"/>
          </a:xfrm>
        </p:spPr>
        <p:txBody>
          <a:bodyPr/>
          <a:lstStyle/>
          <a:p>
            <a:r>
              <a:rPr lang="en-US" smtClean="0"/>
              <a:t>Click to edit Master title style</a:t>
            </a:r>
            <a:endParaRPr lang="en-MY"/>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7" name="Date Placeholder 6"/>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46027324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Date Placeholder 2"/>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30826772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368448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56"/>
        <p:cNvGrpSpPr/>
        <p:nvPr/>
      </p:nvGrpSpPr>
      <p:grpSpPr>
        <a:xfrm>
          <a:off x="0" y="0"/>
          <a:ext cx="0" cy="0"/>
          <a:chOff x="0" y="0"/>
          <a:chExt cx="0" cy="0"/>
        </a:xfrm>
      </p:grpSpPr>
      <p:sp>
        <p:nvSpPr>
          <p:cNvPr id="257" name="Google Shape;257;p46"/>
          <p:cNvSpPr txBox="1">
            <a:spLocks noGrp="1"/>
          </p:cNvSpPr>
          <p:nvPr>
            <p:ph type="title"/>
          </p:nvPr>
        </p:nvSpPr>
        <p:spPr>
          <a:xfrm>
            <a:off x="472381" y="342900"/>
            <a:ext cx="2211884" cy="120015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2400"/>
              <a:buFont typeface="Calibri"/>
              <a:buNone/>
              <a:defRPr sz="1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8" name="Google Shape;258;p46"/>
          <p:cNvSpPr>
            <a:spLocks noGrp="1"/>
          </p:cNvSpPr>
          <p:nvPr>
            <p:ph type="pic" idx="2"/>
          </p:nvPr>
        </p:nvSpPr>
        <p:spPr>
          <a:xfrm>
            <a:off x="2915543" y="740642"/>
            <a:ext cx="3471863" cy="3655219"/>
          </a:xfrm>
          <a:prstGeom prst="rect">
            <a:avLst/>
          </a:prstGeom>
          <a:noFill/>
          <a:ln>
            <a:noFill/>
          </a:ln>
        </p:spPr>
        <p:txBody>
          <a:bodyPr spcFirstLastPara="1" wrap="square" lIns="91425" tIns="45700" rIns="91425" bIns="45700" anchor="t" anchorCtr="0"/>
          <a:lstStyle>
            <a:lvl1pPr marR="0" lvl="0" algn="l" rtl="0">
              <a:lnSpc>
                <a:spcPct val="90000"/>
              </a:lnSpc>
              <a:spcBef>
                <a:spcPts val="563"/>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2100"/>
              <a:buFont typeface="Arial"/>
              <a:buNone/>
              <a:defRPr sz="1575"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9pPr>
          </a:lstStyle>
          <a:p>
            <a:endParaRPr/>
          </a:p>
        </p:txBody>
      </p:sp>
      <p:sp>
        <p:nvSpPr>
          <p:cNvPr id="259" name="Google Shape;259;p46"/>
          <p:cNvSpPr txBox="1">
            <a:spLocks noGrp="1"/>
          </p:cNvSpPr>
          <p:nvPr>
            <p:ph type="body" idx="1"/>
          </p:nvPr>
        </p:nvSpPr>
        <p:spPr>
          <a:xfrm>
            <a:off x="472381" y="1543051"/>
            <a:ext cx="2211884" cy="2858691"/>
          </a:xfrm>
          <a:prstGeom prst="rect">
            <a:avLst/>
          </a:prstGeom>
          <a:noFill/>
          <a:ln>
            <a:noFill/>
          </a:ln>
        </p:spPr>
        <p:txBody>
          <a:bodyPr spcFirstLastPara="1" wrap="square" lIns="91425" tIns="45700" rIns="91425" bIns="45700" anchor="t" anchorCtr="0"/>
          <a:lstStyle>
            <a:lvl1pPr marL="342900" lvl="0" indent="-171450" algn="l">
              <a:lnSpc>
                <a:spcPct val="90000"/>
              </a:lnSpc>
              <a:spcBef>
                <a:spcPts val="563"/>
              </a:spcBef>
              <a:spcAft>
                <a:spcPts val="0"/>
              </a:spcAft>
              <a:buClr>
                <a:schemeClr val="dk1"/>
              </a:buClr>
              <a:buSzPts val="1200"/>
              <a:buNone/>
              <a:defRPr sz="900"/>
            </a:lvl1pPr>
            <a:lvl2pPr marL="685800" lvl="1" indent="-171450" algn="l">
              <a:lnSpc>
                <a:spcPct val="90000"/>
              </a:lnSpc>
              <a:spcBef>
                <a:spcPts val="281"/>
              </a:spcBef>
              <a:spcAft>
                <a:spcPts val="0"/>
              </a:spcAft>
              <a:buClr>
                <a:schemeClr val="dk1"/>
              </a:buClr>
              <a:buSzPts val="1050"/>
              <a:buNone/>
              <a:defRPr sz="788"/>
            </a:lvl2pPr>
            <a:lvl3pPr marL="1028700" lvl="2" indent="-171450" algn="l">
              <a:lnSpc>
                <a:spcPct val="90000"/>
              </a:lnSpc>
              <a:spcBef>
                <a:spcPts val="281"/>
              </a:spcBef>
              <a:spcAft>
                <a:spcPts val="0"/>
              </a:spcAft>
              <a:buClr>
                <a:schemeClr val="dk1"/>
              </a:buClr>
              <a:buSzPts val="900"/>
              <a:buNone/>
              <a:defRPr sz="675"/>
            </a:lvl3pPr>
            <a:lvl4pPr marL="1371600" lvl="3" indent="-171450" algn="l">
              <a:lnSpc>
                <a:spcPct val="90000"/>
              </a:lnSpc>
              <a:spcBef>
                <a:spcPts val="281"/>
              </a:spcBef>
              <a:spcAft>
                <a:spcPts val="0"/>
              </a:spcAft>
              <a:buClr>
                <a:schemeClr val="dk1"/>
              </a:buClr>
              <a:buSzPts val="750"/>
              <a:buNone/>
              <a:defRPr sz="563"/>
            </a:lvl4pPr>
            <a:lvl5pPr marL="1714500" lvl="4" indent="-171450" algn="l">
              <a:lnSpc>
                <a:spcPct val="90000"/>
              </a:lnSpc>
              <a:spcBef>
                <a:spcPts val="281"/>
              </a:spcBef>
              <a:spcAft>
                <a:spcPts val="0"/>
              </a:spcAft>
              <a:buClr>
                <a:schemeClr val="dk1"/>
              </a:buClr>
              <a:buSzPts val="750"/>
              <a:buNone/>
              <a:defRPr sz="563"/>
            </a:lvl5pPr>
            <a:lvl6pPr marL="2057400" lvl="5" indent="-171450" algn="l">
              <a:lnSpc>
                <a:spcPct val="90000"/>
              </a:lnSpc>
              <a:spcBef>
                <a:spcPts val="281"/>
              </a:spcBef>
              <a:spcAft>
                <a:spcPts val="0"/>
              </a:spcAft>
              <a:buClr>
                <a:schemeClr val="dk1"/>
              </a:buClr>
              <a:buSzPts val="750"/>
              <a:buNone/>
              <a:defRPr sz="563"/>
            </a:lvl6pPr>
            <a:lvl7pPr marL="2400300" lvl="6" indent="-171450" algn="l">
              <a:lnSpc>
                <a:spcPct val="90000"/>
              </a:lnSpc>
              <a:spcBef>
                <a:spcPts val="281"/>
              </a:spcBef>
              <a:spcAft>
                <a:spcPts val="0"/>
              </a:spcAft>
              <a:buClr>
                <a:schemeClr val="dk1"/>
              </a:buClr>
              <a:buSzPts val="750"/>
              <a:buNone/>
              <a:defRPr sz="563"/>
            </a:lvl7pPr>
            <a:lvl8pPr marL="2743200" lvl="7" indent="-171450" algn="l">
              <a:lnSpc>
                <a:spcPct val="90000"/>
              </a:lnSpc>
              <a:spcBef>
                <a:spcPts val="281"/>
              </a:spcBef>
              <a:spcAft>
                <a:spcPts val="0"/>
              </a:spcAft>
              <a:buClr>
                <a:schemeClr val="dk1"/>
              </a:buClr>
              <a:buSzPts val="750"/>
              <a:buNone/>
              <a:defRPr sz="563"/>
            </a:lvl8pPr>
            <a:lvl9pPr marL="3086100" lvl="8" indent="-171450" algn="l">
              <a:lnSpc>
                <a:spcPct val="90000"/>
              </a:lnSpc>
              <a:spcBef>
                <a:spcPts val="281"/>
              </a:spcBef>
              <a:spcAft>
                <a:spcPts val="0"/>
              </a:spcAft>
              <a:buClr>
                <a:schemeClr val="dk1"/>
              </a:buClr>
              <a:buSzPts val="750"/>
              <a:buNone/>
              <a:defRPr sz="563"/>
            </a:lvl9pPr>
          </a:lstStyle>
          <a:p>
            <a:endParaRPr/>
          </a:p>
        </p:txBody>
      </p:sp>
      <p:sp>
        <p:nvSpPr>
          <p:cNvPr id="260" name="Google Shape;260;p46"/>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1" name="Google Shape;261;p46"/>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2" name="Google Shape;262;p46"/>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smtClean="0"/>
              <a:t>Click to edit Master title style</a:t>
            </a:r>
            <a:endParaRPr lang="en-MY"/>
          </a:p>
        </p:txBody>
      </p:sp>
      <p:sp>
        <p:nvSpPr>
          <p:cNvPr id="3" name="Content Placeholder 2"/>
          <p:cNvSpPr>
            <a:spLocks noGrp="1"/>
          </p:cNvSpPr>
          <p:nvPr>
            <p:ph idx="1"/>
          </p:nvPr>
        </p:nvSpPr>
        <p:spPr>
          <a:xfrm>
            <a:off x="2915543" y="740569"/>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3149589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smtClean="0"/>
              <a:t>Click to edit Master title style</a:t>
            </a:r>
            <a:endParaRPr lang="en-MY"/>
          </a:p>
        </p:txBody>
      </p:sp>
      <p:sp>
        <p:nvSpPr>
          <p:cNvPr id="3" name="Picture Placeholder 2"/>
          <p:cNvSpPr>
            <a:spLocks noGrp="1"/>
          </p:cNvSpPr>
          <p:nvPr>
            <p:ph type="pic" idx="1"/>
          </p:nvPr>
        </p:nvSpPr>
        <p:spPr>
          <a:xfrm>
            <a:off x="2915543" y="740569"/>
            <a:ext cx="3471863"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MY"/>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93497734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99487591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273844"/>
            <a:ext cx="1478756" cy="4358879"/>
          </a:xfrm>
        </p:spPr>
        <p:txBody>
          <a:bodyPr vert="eaVert"/>
          <a:lstStyle/>
          <a:p>
            <a:r>
              <a:rPr lang="en-US" smtClean="0"/>
              <a:t>Click to edit Master title style</a:t>
            </a:r>
            <a:endParaRPr lang="en-MY"/>
          </a:p>
        </p:txBody>
      </p:sp>
      <p:sp>
        <p:nvSpPr>
          <p:cNvPr id="3" name="Vertical Text Placeholder 2"/>
          <p:cNvSpPr>
            <a:spLocks noGrp="1"/>
          </p:cNvSpPr>
          <p:nvPr>
            <p:ph type="body" orient="vert" idx="1"/>
          </p:nvPr>
        </p:nvSpPr>
        <p:spPr>
          <a:xfrm>
            <a:off x="471487" y="273844"/>
            <a:ext cx="4350544"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33825487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42900" y="114300"/>
            <a:ext cx="5829300" cy="85725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342900" y="1143000"/>
            <a:ext cx="6172200" cy="3543300"/>
          </a:xfrm>
          <a:prstGeom prst="rect">
            <a:avLst/>
          </a:prstGeom>
        </p:spPr>
        <p:txBody>
          <a:bodyPr/>
          <a:lstStyle/>
          <a:p>
            <a:pPr lvl="0"/>
            <a:endParaRPr lang="en-US" noProof="0"/>
          </a:p>
        </p:txBody>
      </p:sp>
      <p:sp>
        <p:nvSpPr>
          <p:cNvPr id="4" name="Date Placeholder 3"/>
          <p:cNvSpPr>
            <a:spLocks noGrp="1"/>
          </p:cNvSpPr>
          <p:nvPr>
            <p:ph type="dt" sz="half" idx="10"/>
          </p:nvPr>
        </p:nvSpPr>
        <p:spPr>
          <a:xfrm>
            <a:off x="1771650" y="4843464"/>
            <a:ext cx="1600200" cy="183356"/>
          </a:xfrm>
          <a:extLst/>
        </p:spPr>
        <p:txBody>
          <a:bodyPr/>
          <a:lstStyle>
            <a:lvl1pPr>
              <a:defRPr/>
            </a:lvl1pPr>
          </a:lstStyle>
          <a:p>
            <a:pPr defTabSz="514350">
              <a:buClrTx/>
              <a:defRPr/>
            </a:pPr>
            <a:fld id="{581FE1F5-BAFF-4824-B3D5-D83DE997CD98}" type="datetime1">
              <a:rPr lang="en-MY" kern="1200" smtClean="0">
                <a:solidFill>
                  <a:prstClr val="black">
                    <a:tint val="75000"/>
                  </a:prstClr>
                </a:solidFill>
                <a:latin typeface="Calibri" panose="020F0502020204030204"/>
                <a:ea typeface="+mn-ea"/>
                <a:cs typeface="+mn-cs"/>
              </a:rPr>
              <a:pPr defTabSz="514350">
                <a:buClrTx/>
                <a:defRPr/>
              </a:pPr>
              <a:t>8/1/2019</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a:xfrm>
            <a:off x="342900" y="4845845"/>
            <a:ext cx="1314450" cy="183356"/>
          </a:xfrm>
          <a:extLst/>
        </p:spPr>
        <p:txBody>
          <a:bodyPr/>
          <a:lstStyle>
            <a:lvl1pPr>
              <a:defRPr/>
            </a:lvl1pPr>
          </a:lstStyle>
          <a:p>
            <a:pPr defTabSz="514350">
              <a:buClrTx/>
              <a:defRPr/>
            </a:pPr>
            <a:endParaRPr lang="ms-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3486150" y="4857750"/>
            <a:ext cx="1028700" cy="171450"/>
          </a:xfrm>
          <a:extLst/>
        </p:spPr>
        <p:txBody>
          <a:bodyPr/>
          <a:lstStyle>
            <a:lvl1pPr>
              <a:defRPr/>
            </a:lvl1pPr>
          </a:lstStyle>
          <a:p>
            <a:pPr defTabSz="514350">
              <a:buClrTx/>
              <a:defRPr/>
            </a:pPr>
            <a:fld id="{3966B0F9-86A5-41DA-BE9C-CD6B8877451A}"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94406791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42900" y="205980"/>
            <a:ext cx="6172200" cy="438864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extLst/>
        </p:spPr>
        <p:txBody>
          <a:bodyPr/>
          <a:lstStyle>
            <a:lvl1pPr>
              <a:defRPr/>
            </a:lvl1pPr>
          </a:lstStyle>
          <a:p>
            <a:pPr defTabSz="514350">
              <a:buClrTx/>
              <a:defRPr/>
            </a:pPr>
            <a:fld id="{493648F2-0AAE-43A4-A4B8-5616248DC2B9}" type="datetime1">
              <a:rPr lang="en-MY" kern="1200" smtClean="0">
                <a:solidFill>
                  <a:prstClr val="black">
                    <a:tint val="75000"/>
                  </a:prstClr>
                </a:solidFill>
                <a:latin typeface="Calibri" panose="020F0502020204030204"/>
                <a:ea typeface="+mn-ea"/>
                <a:cs typeface="+mn-cs"/>
              </a:rPr>
              <a:pPr defTabSz="514350">
                <a:buClrTx/>
                <a:defRPr/>
              </a:pPr>
              <a:t>8/1/2019</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a:extLst/>
        </p:spPr>
        <p:txBody>
          <a:bodyPr/>
          <a:lstStyle>
            <a:lvl1pPr>
              <a:defRPr/>
            </a:lvl1p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a:extLst/>
        </p:spPr>
        <p:txBody>
          <a:bodyPr/>
          <a:lstStyle>
            <a:lvl1pPr>
              <a:defRPr/>
            </a:lvl1pPr>
          </a:lstStyle>
          <a:p>
            <a:pPr defTabSz="514350">
              <a:buClrTx/>
              <a:defRPr/>
            </a:pPr>
            <a:fld id="{B9298E64-6C73-4D62-A7E0-EE070E2BCB95}"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018963493"/>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841772"/>
            <a:ext cx="5143500" cy="1790700"/>
          </a:xfrm>
        </p:spPr>
        <p:txBody>
          <a:bodyPr anchor="b"/>
          <a:lstStyle>
            <a:lvl1pPr algn="ctr">
              <a:defRPr sz="3375"/>
            </a:lvl1pPr>
          </a:lstStyle>
          <a:p>
            <a:r>
              <a:rPr lang="en-US" smtClean="0"/>
              <a:t>Click to edit Master title style</a:t>
            </a:r>
            <a:endParaRPr lang="en-MY"/>
          </a:p>
        </p:txBody>
      </p:sp>
      <p:sp>
        <p:nvSpPr>
          <p:cNvPr id="3" name="Subtitle 2"/>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93947961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68207464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4"/>
            <a:ext cx="5915025" cy="2139553"/>
          </a:xfrm>
        </p:spPr>
        <p:txBody>
          <a:bodyPr anchor="b"/>
          <a:lstStyle>
            <a:lvl1pPr>
              <a:defRPr sz="3375"/>
            </a:lvl1pPr>
          </a:lstStyle>
          <a:p>
            <a:r>
              <a:rPr lang="en-US" smtClean="0"/>
              <a:t>Click to edit Master title style</a:t>
            </a:r>
            <a:endParaRPr lang="en-MY"/>
          </a:p>
        </p:txBody>
      </p:sp>
      <p:sp>
        <p:nvSpPr>
          <p:cNvPr id="3" name="Text Placeholder 2"/>
          <p:cNvSpPr>
            <a:spLocks noGrp="1"/>
          </p:cNvSpPr>
          <p:nvPr>
            <p:ph type="body" idx="1"/>
          </p:nvPr>
        </p:nvSpPr>
        <p:spPr>
          <a:xfrm>
            <a:off x="467916" y="3442098"/>
            <a:ext cx="5915025"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90490816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sz="half" idx="1"/>
          </p:nvPr>
        </p:nvSpPr>
        <p:spPr>
          <a:xfrm>
            <a:off x="471488" y="1369219"/>
            <a:ext cx="291465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Content Placeholder 3"/>
          <p:cNvSpPr>
            <a:spLocks noGrp="1"/>
          </p:cNvSpPr>
          <p:nvPr>
            <p:ph sz="half" idx="2"/>
          </p:nvPr>
        </p:nvSpPr>
        <p:spPr>
          <a:xfrm>
            <a:off x="3471863" y="1369219"/>
            <a:ext cx="291465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Date Placeholder 4"/>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780161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63"/>
        <p:cNvGrpSpPr/>
        <p:nvPr/>
      </p:nvGrpSpPr>
      <p:grpSpPr>
        <a:xfrm>
          <a:off x="0" y="0"/>
          <a:ext cx="0" cy="0"/>
          <a:chOff x="0" y="0"/>
          <a:chExt cx="0" cy="0"/>
        </a:xfrm>
      </p:grpSpPr>
      <p:sp>
        <p:nvSpPr>
          <p:cNvPr id="264" name="Google Shape;264;p47"/>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5" name="Google Shape;265;p47"/>
          <p:cNvSpPr txBox="1">
            <a:spLocks noGrp="1"/>
          </p:cNvSpPr>
          <p:nvPr>
            <p:ph type="body" idx="1"/>
          </p:nvPr>
        </p:nvSpPr>
        <p:spPr>
          <a:xfrm rot="5400000">
            <a:off x="1797248" y="43458"/>
            <a:ext cx="3263504" cy="5915025"/>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266" name="Google Shape;266;p47"/>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7" name="Google Shape;267;p47"/>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 name="Google Shape;268;p47"/>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4"/>
            <a:ext cx="5915025" cy="994172"/>
          </a:xfrm>
        </p:spPr>
        <p:txBody>
          <a:bodyPr/>
          <a:lstStyle/>
          <a:p>
            <a:r>
              <a:rPr lang="en-US" smtClean="0"/>
              <a:t>Click to edit Master title style</a:t>
            </a:r>
            <a:endParaRPr lang="en-MY"/>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7" name="Date Placeholder 6"/>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7244385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Date Placeholder 2"/>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6161823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5692855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smtClean="0"/>
              <a:t>Click to edit Master title style</a:t>
            </a:r>
            <a:endParaRPr lang="en-MY"/>
          </a:p>
        </p:txBody>
      </p:sp>
      <p:sp>
        <p:nvSpPr>
          <p:cNvPr id="3" name="Content Placeholder 2"/>
          <p:cNvSpPr>
            <a:spLocks noGrp="1"/>
          </p:cNvSpPr>
          <p:nvPr>
            <p:ph idx="1"/>
          </p:nvPr>
        </p:nvSpPr>
        <p:spPr>
          <a:xfrm>
            <a:off x="2915543" y="740569"/>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25609844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smtClean="0"/>
              <a:t>Click to edit Master title style</a:t>
            </a:r>
            <a:endParaRPr lang="en-MY"/>
          </a:p>
        </p:txBody>
      </p:sp>
      <p:sp>
        <p:nvSpPr>
          <p:cNvPr id="3" name="Picture Placeholder 2"/>
          <p:cNvSpPr>
            <a:spLocks noGrp="1"/>
          </p:cNvSpPr>
          <p:nvPr>
            <p:ph type="pic" idx="1"/>
          </p:nvPr>
        </p:nvSpPr>
        <p:spPr>
          <a:xfrm>
            <a:off x="2915543" y="740569"/>
            <a:ext cx="3471863"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MY"/>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06681767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1916909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273844"/>
            <a:ext cx="1478756" cy="4358879"/>
          </a:xfrm>
        </p:spPr>
        <p:txBody>
          <a:bodyPr vert="eaVert"/>
          <a:lstStyle/>
          <a:p>
            <a:r>
              <a:rPr lang="en-US" smtClean="0"/>
              <a:t>Click to edit Master title style</a:t>
            </a:r>
            <a:endParaRPr lang="en-MY"/>
          </a:p>
        </p:txBody>
      </p:sp>
      <p:sp>
        <p:nvSpPr>
          <p:cNvPr id="3" name="Vertical Text Placeholder 2"/>
          <p:cNvSpPr>
            <a:spLocks noGrp="1"/>
          </p:cNvSpPr>
          <p:nvPr>
            <p:ph type="body" orient="vert" idx="1"/>
          </p:nvPr>
        </p:nvSpPr>
        <p:spPr>
          <a:xfrm>
            <a:off x="471487" y="273844"/>
            <a:ext cx="4350544"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3120075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42900" y="114300"/>
            <a:ext cx="5829300" cy="85725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342900" y="1143000"/>
            <a:ext cx="6172200" cy="3543300"/>
          </a:xfrm>
          <a:prstGeom prst="rect">
            <a:avLst/>
          </a:prstGeom>
        </p:spPr>
        <p:txBody>
          <a:bodyPr/>
          <a:lstStyle/>
          <a:p>
            <a:pPr lvl="0"/>
            <a:endParaRPr lang="en-US" noProof="0"/>
          </a:p>
        </p:txBody>
      </p:sp>
      <p:sp>
        <p:nvSpPr>
          <p:cNvPr id="4" name="Date Placeholder 3"/>
          <p:cNvSpPr>
            <a:spLocks noGrp="1"/>
          </p:cNvSpPr>
          <p:nvPr>
            <p:ph type="dt" sz="half" idx="10"/>
          </p:nvPr>
        </p:nvSpPr>
        <p:spPr>
          <a:xfrm>
            <a:off x="1771650" y="4843464"/>
            <a:ext cx="1600200" cy="183356"/>
          </a:xfrm>
          <a:extLst/>
        </p:spPr>
        <p:txBody>
          <a:bodyPr/>
          <a:lstStyle>
            <a:lvl1pPr>
              <a:defRPr/>
            </a:lvl1pPr>
          </a:lstStyle>
          <a:p>
            <a:pPr defTabSz="514350">
              <a:buClrTx/>
              <a:defRPr/>
            </a:pPr>
            <a:fld id="{581FE1F5-BAFF-4824-B3D5-D83DE997CD98}" type="datetime1">
              <a:rPr lang="en-MY" kern="1200" smtClean="0">
                <a:solidFill>
                  <a:prstClr val="black">
                    <a:tint val="75000"/>
                  </a:prstClr>
                </a:solidFill>
                <a:latin typeface="Calibri" panose="020F0502020204030204"/>
                <a:ea typeface="+mn-ea"/>
                <a:cs typeface="+mn-cs"/>
              </a:rPr>
              <a:pPr defTabSz="514350">
                <a:buClrTx/>
                <a:defRPr/>
              </a:pPr>
              <a:t>8/1/2019</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a:xfrm>
            <a:off x="342900" y="4845845"/>
            <a:ext cx="1314450" cy="183356"/>
          </a:xfrm>
          <a:extLst/>
        </p:spPr>
        <p:txBody>
          <a:bodyPr/>
          <a:lstStyle>
            <a:lvl1pPr>
              <a:defRPr/>
            </a:lvl1pPr>
          </a:lstStyle>
          <a:p>
            <a:pPr defTabSz="514350">
              <a:buClrTx/>
              <a:defRPr/>
            </a:pPr>
            <a:endParaRPr lang="ms-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3486150" y="4857750"/>
            <a:ext cx="1028700" cy="171450"/>
          </a:xfrm>
          <a:extLst/>
        </p:spPr>
        <p:txBody>
          <a:bodyPr/>
          <a:lstStyle>
            <a:lvl1pPr>
              <a:defRPr/>
            </a:lvl1pPr>
          </a:lstStyle>
          <a:p>
            <a:pPr defTabSz="514350">
              <a:buClrTx/>
              <a:defRPr/>
            </a:pPr>
            <a:fld id="{3966B0F9-86A5-41DA-BE9C-CD6B8877451A}"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7287626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42900" y="205980"/>
            <a:ext cx="6172200" cy="438864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extLst/>
        </p:spPr>
        <p:txBody>
          <a:bodyPr/>
          <a:lstStyle>
            <a:lvl1pPr>
              <a:defRPr/>
            </a:lvl1pPr>
          </a:lstStyle>
          <a:p>
            <a:pPr defTabSz="514350">
              <a:buClrTx/>
              <a:defRPr/>
            </a:pPr>
            <a:fld id="{493648F2-0AAE-43A4-A4B8-5616248DC2B9}" type="datetime1">
              <a:rPr lang="en-MY" kern="1200" smtClean="0">
                <a:solidFill>
                  <a:prstClr val="black">
                    <a:tint val="75000"/>
                  </a:prstClr>
                </a:solidFill>
                <a:latin typeface="Calibri" panose="020F0502020204030204"/>
                <a:ea typeface="+mn-ea"/>
                <a:cs typeface="+mn-cs"/>
              </a:rPr>
              <a:pPr defTabSz="514350">
                <a:buClrTx/>
                <a:defRPr/>
              </a:pPr>
              <a:t>8/1/2019</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a:extLst/>
        </p:spPr>
        <p:txBody>
          <a:bodyPr/>
          <a:lstStyle>
            <a:lvl1pPr>
              <a:defRPr/>
            </a:lvl1p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a:extLst/>
        </p:spPr>
        <p:txBody>
          <a:bodyPr/>
          <a:lstStyle>
            <a:lvl1pPr>
              <a:defRPr/>
            </a:lvl1pPr>
          </a:lstStyle>
          <a:p>
            <a:pPr defTabSz="514350">
              <a:buClrTx/>
              <a:defRPr/>
            </a:pPr>
            <a:fld id="{B9298E64-6C73-4D62-A7E0-EE070E2BCB95}"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959249330"/>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841772"/>
            <a:ext cx="5143500" cy="1790700"/>
          </a:xfrm>
        </p:spPr>
        <p:txBody>
          <a:bodyPr anchor="b"/>
          <a:lstStyle>
            <a:lvl1pPr algn="ctr">
              <a:defRPr sz="3375"/>
            </a:lvl1pPr>
          </a:lstStyle>
          <a:p>
            <a:r>
              <a:rPr lang="en-US" smtClean="0"/>
              <a:t>Click to edit Master title style</a:t>
            </a:r>
            <a:endParaRPr lang="en-MY"/>
          </a:p>
        </p:txBody>
      </p:sp>
      <p:sp>
        <p:nvSpPr>
          <p:cNvPr id="3" name="Subtitle 2"/>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2949796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69"/>
        <p:cNvGrpSpPr/>
        <p:nvPr/>
      </p:nvGrpSpPr>
      <p:grpSpPr>
        <a:xfrm>
          <a:off x="0" y="0"/>
          <a:ext cx="0" cy="0"/>
          <a:chOff x="0" y="0"/>
          <a:chExt cx="0" cy="0"/>
        </a:xfrm>
      </p:grpSpPr>
      <p:sp>
        <p:nvSpPr>
          <p:cNvPr id="270" name="Google Shape;270;p48"/>
          <p:cNvSpPr txBox="1">
            <a:spLocks noGrp="1"/>
          </p:cNvSpPr>
          <p:nvPr>
            <p:ph type="title"/>
          </p:nvPr>
        </p:nvSpPr>
        <p:spPr>
          <a:xfrm rot="5400000">
            <a:off x="3467696" y="1713905"/>
            <a:ext cx="4358879" cy="147875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1" name="Google Shape;271;p48"/>
          <p:cNvSpPr txBox="1">
            <a:spLocks noGrp="1"/>
          </p:cNvSpPr>
          <p:nvPr>
            <p:ph type="body" idx="1"/>
          </p:nvPr>
        </p:nvSpPr>
        <p:spPr>
          <a:xfrm rot="5400000">
            <a:off x="467322" y="278011"/>
            <a:ext cx="4358879" cy="435054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272" name="Google Shape;272;p48"/>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48"/>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48"/>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37390985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4"/>
            <a:ext cx="5915025" cy="2139553"/>
          </a:xfrm>
        </p:spPr>
        <p:txBody>
          <a:bodyPr anchor="b"/>
          <a:lstStyle>
            <a:lvl1pPr>
              <a:defRPr sz="3375"/>
            </a:lvl1pPr>
          </a:lstStyle>
          <a:p>
            <a:r>
              <a:rPr lang="en-US" smtClean="0"/>
              <a:t>Click to edit Master title style</a:t>
            </a:r>
            <a:endParaRPr lang="en-MY"/>
          </a:p>
        </p:txBody>
      </p:sp>
      <p:sp>
        <p:nvSpPr>
          <p:cNvPr id="3" name="Text Placeholder 2"/>
          <p:cNvSpPr>
            <a:spLocks noGrp="1"/>
          </p:cNvSpPr>
          <p:nvPr>
            <p:ph type="body" idx="1"/>
          </p:nvPr>
        </p:nvSpPr>
        <p:spPr>
          <a:xfrm>
            <a:off x="467916" y="3442098"/>
            <a:ext cx="5915025"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97996370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sz="half" idx="1"/>
          </p:nvPr>
        </p:nvSpPr>
        <p:spPr>
          <a:xfrm>
            <a:off x="471488" y="1369219"/>
            <a:ext cx="291465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Content Placeholder 3"/>
          <p:cNvSpPr>
            <a:spLocks noGrp="1"/>
          </p:cNvSpPr>
          <p:nvPr>
            <p:ph sz="half" idx="2"/>
          </p:nvPr>
        </p:nvSpPr>
        <p:spPr>
          <a:xfrm>
            <a:off x="3471863" y="1369219"/>
            <a:ext cx="291465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Date Placeholder 4"/>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83574137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4"/>
            <a:ext cx="5915025" cy="994172"/>
          </a:xfrm>
        </p:spPr>
        <p:txBody>
          <a:bodyPr/>
          <a:lstStyle/>
          <a:p>
            <a:r>
              <a:rPr lang="en-US" smtClean="0"/>
              <a:t>Click to edit Master title style</a:t>
            </a:r>
            <a:endParaRPr lang="en-MY"/>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7" name="Date Placeholder 6"/>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1210538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Date Placeholder 2"/>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5192016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45272522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smtClean="0"/>
              <a:t>Click to edit Master title style</a:t>
            </a:r>
            <a:endParaRPr lang="en-MY"/>
          </a:p>
        </p:txBody>
      </p:sp>
      <p:sp>
        <p:nvSpPr>
          <p:cNvPr id="3" name="Content Placeholder 2"/>
          <p:cNvSpPr>
            <a:spLocks noGrp="1"/>
          </p:cNvSpPr>
          <p:nvPr>
            <p:ph idx="1"/>
          </p:nvPr>
        </p:nvSpPr>
        <p:spPr>
          <a:xfrm>
            <a:off x="2915543" y="740569"/>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5073796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smtClean="0"/>
              <a:t>Click to edit Master title style</a:t>
            </a:r>
            <a:endParaRPr lang="en-MY"/>
          </a:p>
        </p:txBody>
      </p:sp>
      <p:sp>
        <p:nvSpPr>
          <p:cNvPr id="3" name="Picture Placeholder 2"/>
          <p:cNvSpPr>
            <a:spLocks noGrp="1"/>
          </p:cNvSpPr>
          <p:nvPr>
            <p:ph type="pic" idx="1"/>
          </p:nvPr>
        </p:nvSpPr>
        <p:spPr>
          <a:xfrm>
            <a:off x="2915543" y="740569"/>
            <a:ext cx="3471863"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MY"/>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66091880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25512726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273844"/>
            <a:ext cx="1478756" cy="4358879"/>
          </a:xfrm>
        </p:spPr>
        <p:txBody>
          <a:bodyPr vert="eaVert"/>
          <a:lstStyle/>
          <a:p>
            <a:r>
              <a:rPr lang="en-US" smtClean="0"/>
              <a:t>Click to edit Master title style</a:t>
            </a:r>
            <a:endParaRPr lang="en-MY"/>
          </a:p>
        </p:txBody>
      </p:sp>
      <p:sp>
        <p:nvSpPr>
          <p:cNvPr id="3" name="Vertical Text Placeholder 2"/>
          <p:cNvSpPr>
            <a:spLocks noGrp="1"/>
          </p:cNvSpPr>
          <p:nvPr>
            <p:ph type="body" orient="vert" idx="1"/>
          </p:nvPr>
        </p:nvSpPr>
        <p:spPr>
          <a:xfrm>
            <a:off x="471487" y="273844"/>
            <a:ext cx="4350544"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304147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1"/>
        <p:cNvGrpSpPr/>
        <p:nvPr/>
      </p:nvGrpSpPr>
      <p:grpSpPr>
        <a:xfrm>
          <a:off x="0" y="0"/>
          <a:ext cx="0" cy="0"/>
          <a:chOff x="0" y="0"/>
          <a:chExt cx="0" cy="0"/>
        </a:xfrm>
      </p:grpSpPr>
      <p:sp>
        <p:nvSpPr>
          <p:cNvPr id="282" name="Google Shape;282;p50"/>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 name="Google Shape;283;p50"/>
          <p:cNvSpPr txBox="1">
            <a:spLocks noGrp="1"/>
          </p:cNvSpPr>
          <p:nvPr>
            <p:ph type="body" idx="1"/>
          </p:nvPr>
        </p:nvSpPr>
        <p:spPr>
          <a:xfrm>
            <a:off x="471488" y="1369219"/>
            <a:ext cx="5915025" cy="326350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284" name="Google Shape;284;p50"/>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 name="Google Shape;285;p50"/>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 name="Google Shape;286;p50"/>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42900" y="114300"/>
            <a:ext cx="5829300" cy="85725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342900" y="1143000"/>
            <a:ext cx="6172200" cy="3543300"/>
          </a:xfrm>
          <a:prstGeom prst="rect">
            <a:avLst/>
          </a:prstGeom>
        </p:spPr>
        <p:txBody>
          <a:bodyPr/>
          <a:lstStyle/>
          <a:p>
            <a:pPr lvl="0"/>
            <a:endParaRPr lang="en-US" noProof="0"/>
          </a:p>
        </p:txBody>
      </p:sp>
      <p:sp>
        <p:nvSpPr>
          <p:cNvPr id="4" name="Date Placeholder 3"/>
          <p:cNvSpPr>
            <a:spLocks noGrp="1"/>
          </p:cNvSpPr>
          <p:nvPr>
            <p:ph type="dt" sz="half" idx="10"/>
          </p:nvPr>
        </p:nvSpPr>
        <p:spPr>
          <a:xfrm>
            <a:off x="1771650" y="4843464"/>
            <a:ext cx="1600200" cy="183356"/>
          </a:xfrm>
          <a:extLst/>
        </p:spPr>
        <p:txBody>
          <a:bodyPr/>
          <a:lstStyle>
            <a:lvl1pPr>
              <a:defRPr/>
            </a:lvl1pPr>
          </a:lstStyle>
          <a:p>
            <a:pPr defTabSz="514350">
              <a:buClrTx/>
              <a:defRPr/>
            </a:pPr>
            <a:fld id="{581FE1F5-BAFF-4824-B3D5-D83DE997CD98}" type="datetime1">
              <a:rPr lang="en-MY" kern="1200" smtClean="0">
                <a:solidFill>
                  <a:prstClr val="black">
                    <a:tint val="75000"/>
                  </a:prstClr>
                </a:solidFill>
                <a:latin typeface="Calibri" panose="020F0502020204030204"/>
                <a:ea typeface="+mn-ea"/>
                <a:cs typeface="+mn-cs"/>
              </a:rPr>
              <a:pPr defTabSz="514350">
                <a:buClrTx/>
                <a:defRPr/>
              </a:pPr>
              <a:t>8/1/2019</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a:xfrm>
            <a:off x="342900" y="4845845"/>
            <a:ext cx="1314450" cy="183356"/>
          </a:xfrm>
          <a:extLst/>
        </p:spPr>
        <p:txBody>
          <a:bodyPr/>
          <a:lstStyle>
            <a:lvl1pPr>
              <a:defRPr/>
            </a:lvl1pPr>
          </a:lstStyle>
          <a:p>
            <a:pPr defTabSz="514350">
              <a:buClrTx/>
              <a:defRPr/>
            </a:pPr>
            <a:endParaRPr lang="ms-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3486150" y="4857750"/>
            <a:ext cx="1028700" cy="171450"/>
          </a:xfrm>
          <a:extLst/>
        </p:spPr>
        <p:txBody>
          <a:bodyPr/>
          <a:lstStyle>
            <a:lvl1pPr>
              <a:defRPr/>
            </a:lvl1pPr>
          </a:lstStyle>
          <a:p>
            <a:pPr defTabSz="514350">
              <a:buClrTx/>
              <a:defRPr/>
            </a:pPr>
            <a:fld id="{3966B0F9-86A5-41DA-BE9C-CD6B8877451A}"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3387590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42900" y="205980"/>
            <a:ext cx="6172200" cy="438864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extLst/>
        </p:spPr>
        <p:txBody>
          <a:bodyPr/>
          <a:lstStyle>
            <a:lvl1pPr>
              <a:defRPr/>
            </a:lvl1pPr>
          </a:lstStyle>
          <a:p>
            <a:pPr defTabSz="514350">
              <a:buClrTx/>
              <a:defRPr/>
            </a:pPr>
            <a:fld id="{493648F2-0AAE-43A4-A4B8-5616248DC2B9}" type="datetime1">
              <a:rPr lang="en-MY" kern="1200" smtClean="0">
                <a:solidFill>
                  <a:prstClr val="black">
                    <a:tint val="75000"/>
                  </a:prstClr>
                </a:solidFill>
                <a:latin typeface="Calibri" panose="020F0502020204030204"/>
                <a:ea typeface="+mn-ea"/>
                <a:cs typeface="+mn-cs"/>
              </a:rPr>
              <a:pPr defTabSz="514350">
                <a:buClrTx/>
                <a:defRPr/>
              </a:pPr>
              <a:t>8/1/2019</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a:extLst/>
        </p:spPr>
        <p:txBody>
          <a:bodyPr/>
          <a:lstStyle>
            <a:lvl1pPr>
              <a:defRPr/>
            </a:lvl1p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a:extLst/>
        </p:spPr>
        <p:txBody>
          <a:bodyPr/>
          <a:lstStyle>
            <a:lvl1pPr>
              <a:defRPr/>
            </a:lvl1pPr>
          </a:lstStyle>
          <a:p>
            <a:pPr defTabSz="514350">
              <a:buClrTx/>
              <a:defRPr/>
            </a:pPr>
            <a:fld id="{B9298E64-6C73-4D62-A7E0-EE070E2BCB95}"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667041352"/>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841772"/>
            <a:ext cx="5143500" cy="1790700"/>
          </a:xfrm>
        </p:spPr>
        <p:txBody>
          <a:bodyPr anchor="b"/>
          <a:lstStyle>
            <a:lvl1pPr algn="ctr">
              <a:defRPr sz="3375"/>
            </a:lvl1pPr>
          </a:lstStyle>
          <a:p>
            <a:r>
              <a:rPr lang="en-US" smtClean="0"/>
              <a:t>Click to edit Master title style</a:t>
            </a:r>
            <a:endParaRPr lang="en-MY"/>
          </a:p>
        </p:txBody>
      </p:sp>
      <p:sp>
        <p:nvSpPr>
          <p:cNvPr id="3" name="Subtitle 2"/>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65806308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98718086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4"/>
            <a:ext cx="5915025" cy="2139553"/>
          </a:xfrm>
        </p:spPr>
        <p:txBody>
          <a:bodyPr anchor="b"/>
          <a:lstStyle>
            <a:lvl1pPr>
              <a:defRPr sz="3375"/>
            </a:lvl1pPr>
          </a:lstStyle>
          <a:p>
            <a:r>
              <a:rPr lang="en-US" smtClean="0"/>
              <a:t>Click to edit Master title style</a:t>
            </a:r>
            <a:endParaRPr lang="en-MY"/>
          </a:p>
        </p:txBody>
      </p:sp>
      <p:sp>
        <p:nvSpPr>
          <p:cNvPr id="3" name="Text Placeholder 2"/>
          <p:cNvSpPr>
            <a:spLocks noGrp="1"/>
          </p:cNvSpPr>
          <p:nvPr>
            <p:ph type="body" idx="1"/>
          </p:nvPr>
        </p:nvSpPr>
        <p:spPr>
          <a:xfrm>
            <a:off x="467916" y="3442098"/>
            <a:ext cx="5915025"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60008804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sz="half" idx="1"/>
          </p:nvPr>
        </p:nvSpPr>
        <p:spPr>
          <a:xfrm>
            <a:off x="471488" y="1369219"/>
            <a:ext cx="291465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Content Placeholder 3"/>
          <p:cNvSpPr>
            <a:spLocks noGrp="1"/>
          </p:cNvSpPr>
          <p:nvPr>
            <p:ph sz="half" idx="2"/>
          </p:nvPr>
        </p:nvSpPr>
        <p:spPr>
          <a:xfrm>
            <a:off x="3471863" y="1369219"/>
            <a:ext cx="291465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Date Placeholder 4"/>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7306186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4"/>
            <a:ext cx="5915025" cy="994172"/>
          </a:xfrm>
        </p:spPr>
        <p:txBody>
          <a:bodyPr/>
          <a:lstStyle/>
          <a:p>
            <a:r>
              <a:rPr lang="en-US" smtClean="0"/>
              <a:t>Click to edit Master title style</a:t>
            </a:r>
            <a:endParaRPr lang="en-MY"/>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7" name="Date Placeholder 6"/>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70864017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Date Placeholder 2"/>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20235774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61345728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smtClean="0"/>
              <a:t>Click to edit Master title style</a:t>
            </a:r>
            <a:endParaRPr lang="en-MY"/>
          </a:p>
        </p:txBody>
      </p:sp>
      <p:sp>
        <p:nvSpPr>
          <p:cNvPr id="3" name="Content Placeholder 2"/>
          <p:cNvSpPr>
            <a:spLocks noGrp="1"/>
          </p:cNvSpPr>
          <p:nvPr>
            <p:ph idx="1"/>
          </p:nvPr>
        </p:nvSpPr>
        <p:spPr>
          <a:xfrm>
            <a:off x="2915543" y="740569"/>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287353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7"/>
        <p:cNvGrpSpPr/>
        <p:nvPr/>
      </p:nvGrpSpPr>
      <p:grpSpPr>
        <a:xfrm>
          <a:off x="0" y="0"/>
          <a:ext cx="0" cy="0"/>
          <a:chOff x="0" y="0"/>
          <a:chExt cx="0" cy="0"/>
        </a:xfrm>
      </p:grpSpPr>
      <p:sp>
        <p:nvSpPr>
          <p:cNvPr id="288" name="Google Shape;288;p51"/>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51"/>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0" name="Google Shape;290;p51"/>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smtClean="0"/>
              <a:t>Click to edit Master title style</a:t>
            </a:r>
            <a:endParaRPr lang="en-MY"/>
          </a:p>
        </p:txBody>
      </p:sp>
      <p:sp>
        <p:nvSpPr>
          <p:cNvPr id="3" name="Picture Placeholder 2"/>
          <p:cNvSpPr>
            <a:spLocks noGrp="1"/>
          </p:cNvSpPr>
          <p:nvPr>
            <p:ph type="pic" idx="1"/>
          </p:nvPr>
        </p:nvSpPr>
        <p:spPr>
          <a:xfrm>
            <a:off x="2915543" y="740569"/>
            <a:ext cx="3471863"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MY"/>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61507638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8321557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273844"/>
            <a:ext cx="1478756" cy="4358879"/>
          </a:xfrm>
        </p:spPr>
        <p:txBody>
          <a:bodyPr vert="eaVert"/>
          <a:lstStyle/>
          <a:p>
            <a:r>
              <a:rPr lang="en-US" smtClean="0"/>
              <a:t>Click to edit Master title style</a:t>
            </a:r>
            <a:endParaRPr lang="en-MY"/>
          </a:p>
        </p:txBody>
      </p:sp>
      <p:sp>
        <p:nvSpPr>
          <p:cNvPr id="3" name="Vertical Text Placeholder 2"/>
          <p:cNvSpPr>
            <a:spLocks noGrp="1"/>
          </p:cNvSpPr>
          <p:nvPr>
            <p:ph type="body" orient="vert" idx="1"/>
          </p:nvPr>
        </p:nvSpPr>
        <p:spPr>
          <a:xfrm>
            <a:off x="471487" y="273844"/>
            <a:ext cx="4350544"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29370909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42900" y="114300"/>
            <a:ext cx="5829300" cy="85725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342900" y="1143000"/>
            <a:ext cx="6172200" cy="3543300"/>
          </a:xfrm>
          <a:prstGeom prst="rect">
            <a:avLst/>
          </a:prstGeom>
        </p:spPr>
        <p:txBody>
          <a:bodyPr/>
          <a:lstStyle/>
          <a:p>
            <a:pPr lvl="0"/>
            <a:endParaRPr lang="en-US" noProof="0"/>
          </a:p>
        </p:txBody>
      </p:sp>
      <p:sp>
        <p:nvSpPr>
          <p:cNvPr id="4" name="Date Placeholder 3"/>
          <p:cNvSpPr>
            <a:spLocks noGrp="1"/>
          </p:cNvSpPr>
          <p:nvPr>
            <p:ph type="dt" sz="half" idx="10"/>
          </p:nvPr>
        </p:nvSpPr>
        <p:spPr>
          <a:xfrm>
            <a:off x="1771650" y="4843464"/>
            <a:ext cx="1600200" cy="183356"/>
          </a:xfrm>
          <a:extLst/>
        </p:spPr>
        <p:txBody>
          <a:bodyPr/>
          <a:lstStyle>
            <a:lvl1pPr>
              <a:defRPr/>
            </a:lvl1pPr>
          </a:lstStyle>
          <a:p>
            <a:pPr defTabSz="514350">
              <a:buClrTx/>
              <a:defRPr/>
            </a:pPr>
            <a:fld id="{581FE1F5-BAFF-4824-B3D5-D83DE997CD98}" type="datetime1">
              <a:rPr lang="en-MY" kern="1200" smtClean="0">
                <a:solidFill>
                  <a:prstClr val="black">
                    <a:tint val="75000"/>
                  </a:prstClr>
                </a:solidFill>
                <a:latin typeface="Calibri" panose="020F0502020204030204"/>
                <a:ea typeface="+mn-ea"/>
                <a:cs typeface="+mn-cs"/>
              </a:rPr>
              <a:pPr defTabSz="514350">
                <a:buClrTx/>
                <a:defRPr/>
              </a:pPr>
              <a:t>8/1/2019</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a:xfrm>
            <a:off x="342900" y="4845845"/>
            <a:ext cx="1314450" cy="183356"/>
          </a:xfrm>
          <a:extLst/>
        </p:spPr>
        <p:txBody>
          <a:bodyPr/>
          <a:lstStyle>
            <a:lvl1pPr>
              <a:defRPr/>
            </a:lvl1pPr>
          </a:lstStyle>
          <a:p>
            <a:pPr defTabSz="514350">
              <a:buClrTx/>
              <a:defRPr/>
            </a:pPr>
            <a:endParaRPr lang="ms-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3486150" y="4857750"/>
            <a:ext cx="1028700" cy="171450"/>
          </a:xfrm>
          <a:extLst/>
        </p:spPr>
        <p:txBody>
          <a:bodyPr/>
          <a:lstStyle>
            <a:lvl1pPr>
              <a:defRPr/>
            </a:lvl1pPr>
          </a:lstStyle>
          <a:p>
            <a:pPr defTabSz="514350">
              <a:buClrTx/>
              <a:defRPr/>
            </a:pPr>
            <a:fld id="{3966B0F9-86A5-41DA-BE9C-CD6B8877451A}"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1638060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42900" y="205980"/>
            <a:ext cx="6172200" cy="438864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extLst/>
        </p:spPr>
        <p:txBody>
          <a:bodyPr/>
          <a:lstStyle>
            <a:lvl1pPr>
              <a:defRPr/>
            </a:lvl1pPr>
          </a:lstStyle>
          <a:p>
            <a:pPr defTabSz="514350">
              <a:buClrTx/>
              <a:defRPr/>
            </a:pPr>
            <a:fld id="{493648F2-0AAE-43A4-A4B8-5616248DC2B9}" type="datetime1">
              <a:rPr lang="en-MY" kern="1200" smtClean="0">
                <a:solidFill>
                  <a:prstClr val="black">
                    <a:tint val="75000"/>
                  </a:prstClr>
                </a:solidFill>
                <a:latin typeface="Calibri" panose="020F0502020204030204"/>
                <a:ea typeface="+mn-ea"/>
                <a:cs typeface="+mn-cs"/>
              </a:rPr>
              <a:pPr defTabSz="514350">
                <a:buClrTx/>
                <a:defRPr/>
              </a:pPr>
              <a:t>8/1/2019</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a:extLst/>
        </p:spPr>
        <p:txBody>
          <a:bodyPr/>
          <a:lstStyle>
            <a:lvl1pPr>
              <a:defRPr/>
            </a:lvl1p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a:extLst/>
        </p:spPr>
        <p:txBody>
          <a:bodyPr/>
          <a:lstStyle>
            <a:lvl1pPr>
              <a:defRPr/>
            </a:lvl1pPr>
          </a:lstStyle>
          <a:p>
            <a:pPr defTabSz="514350">
              <a:buClrTx/>
              <a:defRPr/>
            </a:pPr>
            <a:fld id="{B9298E64-6C73-4D62-A7E0-EE070E2BCB95}"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65694287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91"/>
        <p:cNvGrpSpPr/>
        <p:nvPr/>
      </p:nvGrpSpPr>
      <p:grpSpPr>
        <a:xfrm>
          <a:off x="0" y="0"/>
          <a:ext cx="0" cy="0"/>
          <a:chOff x="0" y="0"/>
          <a:chExt cx="0" cy="0"/>
        </a:xfrm>
      </p:grpSpPr>
      <p:sp>
        <p:nvSpPr>
          <p:cNvPr id="292" name="Google Shape;292;p52"/>
          <p:cNvSpPr txBox="1">
            <a:spLocks noGrp="1"/>
          </p:cNvSpPr>
          <p:nvPr>
            <p:ph type="ctrTitle"/>
          </p:nvPr>
        </p:nvSpPr>
        <p:spPr>
          <a:xfrm>
            <a:off x="857250" y="841772"/>
            <a:ext cx="5143500" cy="17907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4500"/>
              <a:buFont typeface="Calibri"/>
              <a:buNone/>
              <a:defRPr sz="337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3" name="Google Shape;293;p52"/>
          <p:cNvSpPr txBox="1">
            <a:spLocks noGrp="1"/>
          </p:cNvSpPr>
          <p:nvPr>
            <p:ph type="subTitle" idx="1"/>
          </p:nvPr>
        </p:nvSpPr>
        <p:spPr>
          <a:xfrm>
            <a:off x="857250" y="2701529"/>
            <a:ext cx="5143500" cy="1241821"/>
          </a:xfrm>
          <a:prstGeom prst="rect">
            <a:avLst/>
          </a:prstGeom>
          <a:noFill/>
          <a:ln>
            <a:noFill/>
          </a:ln>
        </p:spPr>
        <p:txBody>
          <a:bodyPr spcFirstLastPara="1" wrap="square" lIns="91425" tIns="45700" rIns="91425" bIns="45700" anchor="t" anchorCtr="0"/>
          <a:lstStyle>
            <a:lvl1pPr lvl="0" algn="ctr">
              <a:lnSpc>
                <a:spcPct val="90000"/>
              </a:lnSpc>
              <a:spcBef>
                <a:spcPts val="563"/>
              </a:spcBef>
              <a:spcAft>
                <a:spcPts val="0"/>
              </a:spcAft>
              <a:buClr>
                <a:schemeClr val="dk1"/>
              </a:buClr>
              <a:buSzPts val="1800"/>
              <a:buNone/>
              <a:defRPr sz="1350"/>
            </a:lvl1pPr>
            <a:lvl2pPr lvl="1" algn="ctr">
              <a:lnSpc>
                <a:spcPct val="90000"/>
              </a:lnSpc>
              <a:spcBef>
                <a:spcPts val="281"/>
              </a:spcBef>
              <a:spcAft>
                <a:spcPts val="0"/>
              </a:spcAft>
              <a:buClr>
                <a:schemeClr val="dk1"/>
              </a:buClr>
              <a:buSzPts val="1500"/>
              <a:buNone/>
              <a:defRPr sz="1125"/>
            </a:lvl2pPr>
            <a:lvl3pPr lvl="2" algn="ctr">
              <a:lnSpc>
                <a:spcPct val="90000"/>
              </a:lnSpc>
              <a:spcBef>
                <a:spcPts val="281"/>
              </a:spcBef>
              <a:spcAft>
                <a:spcPts val="0"/>
              </a:spcAft>
              <a:buClr>
                <a:schemeClr val="dk1"/>
              </a:buClr>
              <a:buSzPts val="1350"/>
              <a:buNone/>
              <a:defRPr sz="1013"/>
            </a:lvl3pPr>
            <a:lvl4pPr lvl="3" algn="ctr">
              <a:lnSpc>
                <a:spcPct val="90000"/>
              </a:lnSpc>
              <a:spcBef>
                <a:spcPts val="281"/>
              </a:spcBef>
              <a:spcAft>
                <a:spcPts val="0"/>
              </a:spcAft>
              <a:buClr>
                <a:schemeClr val="dk1"/>
              </a:buClr>
              <a:buSzPts val="1200"/>
              <a:buNone/>
              <a:defRPr sz="900"/>
            </a:lvl4pPr>
            <a:lvl5pPr lvl="4" algn="ctr">
              <a:lnSpc>
                <a:spcPct val="90000"/>
              </a:lnSpc>
              <a:spcBef>
                <a:spcPts val="281"/>
              </a:spcBef>
              <a:spcAft>
                <a:spcPts val="0"/>
              </a:spcAft>
              <a:buClr>
                <a:schemeClr val="dk1"/>
              </a:buClr>
              <a:buSzPts val="1200"/>
              <a:buNone/>
              <a:defRPr sz="900"/>
            </a:lvl5pPr>
            <a:lvl6pPr lvl="5" algn="ctr">
              <a:lnSpc>
                <a:spcPct val="90000"/>
              </a:lnSpc>
              <a:spcBef>
                <a:spcPts val="281"/>
              </a:spcBef>
              <a:spcAft>
                <a:spcPts val="0"/>
              </a:spcAft>
              <a:buClr>
                <a:schemeClr val="dk1"/>
              </a:buClr>
              <a:buSzPts val="1200"/>
              <a:buNone/>
              <a:defRPr sz="900"/>
            </a:lvl6pPr>
            <a:lvl7pPr lvl="6" algn="ctr">
              <a:lnSpc>
                <a:spcPct val="90000"/>
              </a:lnSpc>
              <a:spcBef>
                <a:spcPts val="281"/>
              </a:spcBef>
              <a:spcAft>
                <a:spcPts val="0"/>
              </a:spcAft>
              <a:buClr>
                <a:schemeClr val="dk1"/>
              </a:buClr>
              <a:buSzPts val="1200"/>
              <a:buNone/>
              <a:defRPr sz="900"/>
            </a:lvl7pPr>
            <a:lvl8pPr lvl="7" algn="ctr">
              <a:lnSpc>
                <a:spcPct val="90000"/>
              </a:lnSpc>
              <a:spcBef>
                <a:spcPts val="281"/>
              </a:spcBef>
              <a:spcAft>
                <a:spcPts val="0"/>
              </a:spcAft>
              <a:buClr>
                <a:schemeClr val="dk1"/>
              </a:buClr>
              <a:buSzPts val="1200"/>
              <a:buNone/>
              <a:defRPr sz="900"/>
            </a:lvl8pPr>
            <a:lvl9pPr lvl="8" algn="ctr">
              <a:lnSpc>
                <a:spcPct val="90000"/>
              </a:lnSpc>
              <a:spcBef>
                <a:spcPts val="281"/>
              </a:spcBef>
              <a:spcAft>
                <a:spcPts val="0"/>
              </a:spcAft>
              <a:buClr>
                <a:schemeClr val="dk1"/>
              </a:buClr>
              <a:buSzPts val="1200"/>
              <a:buNone/>
              <a:defRPr sz="900"/>
            </a:lvl9pPr>
          </a:lstStyle>
          <a:p>
            <a:endParaRPr/>
          </a:p>
        </p:txBody>
      </p:sp>
      <p:sp>
        <p:nvSpPr>
          <p:cNvPr id="294" name="Google Shape;294;p52"/>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5" name="Google Shape;295;p52"/>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6" name="Google Shape;296;p52"/>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7"/>
        <p:cNvGrpSpPr/>
        <p:nvPr/>
      </p:nvGrpSpPr>
      <p:grpSpPr>
        <a:xfrm>
          <a:off x="0" y="0"/>
          <a:ext cx="0" cy="0"/>
          <a:chOff x="0" y="0"/>
          <a:chExt cx="0" cy="0"/>
        </a:xfrm>
      </p:grpSpPr>
      <p:sp>
        <p:nvSpPr>
          <p:cNvPr id="298" name="Google Shape;298;p53"/>
          <p:cNvSpPr txBox="1">
            <a:spLocks noGrp="1"/>
          </p:cNvSpPr>
          <p:nvPr>
            <p:ph type="title"/>
          </p:nvPr>
        </p:nvSpPr>
        <p:spPr>
          <a:xfrm>
            <a:off x="467916" y="1282377"/>
            <a:ext cx="5915025" cy="2139553"/>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4500"/>
              <a:buFont typeface="Calibri"/>
              <a:buNone/>
              <a:defRPr sz="337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9" name="Google Shape;299;p53"/>
          <p:cNvSpPr txBox="1">
            <a:spLocks noGrp="1"/>
          </p:cNvSpPr>
          <p:nvPr>
            <p:ph type="body" idx="1"/>
          </p:nvPr>
        </p:nvSpPr>
        <p:spPr>
          <a:xfrm>
            <a:off x="467916" y="3442170"/>
            <a:ext cx="5915025" cy="1125140"/>
          </a:xfrm>
          <a:prstGeom prst="rect">
            <a:avLst/>
          </a:prstGeom>
          <a:noFill/>
          <a:ln>
            <a:noFill/>
          </a:ln>
        </p:spPr>
        <p:txBody>
          <a:bodyPr spcFirstLastPara="1" wrap="square" lIns="91425" tIns="45700" rIns="91425" bIns="45700" anchor="t" anchorCtr="0"/>
          <a:lstStyle>
            <a:lvl1pPr marL="342900" lvl="0" indent="-171450" algn="l">
              <a:lnSpc>
                <a:spcPct val="90000"/>
              </a:lnSpc>
              <a:spcBef>
                <a:spcPts val="563"/>
              </a:spcBef>
              <a:spcAft>
                <a:spcPts val="0"/>
              </a:spcAft>
              <a:buClr>
                <a:srgbClr val="888888"/>
              </a:buClr>
              <a:buSzPts val="1800"/>
              <a:buNone/>
              <a:defRPr sz="1350">
                <a:solidFill>
                  <a:srgbClr val="888888"/>
                </a:solidFill>
              </a:defRPr>
            </a:lvl1pPr>
            <a:lvl2pPr marL="685800" lvl="1" indent="-171450" algn="l">
              <a:lnSpc>
                <a:spcPct val="90000"/>
              </a:lnSpc>
              <a:spcBef>
                <a:spcPts val="281"/>
              </a:spcBef>
              <a:spcAft>
                <a:spcPts val="0"/>
              </a:spcAft>
              <a:buClr>
                <a:srgbClr val="888888"/>
              </a:buClr>
              <a:buSzPts val="1500"/>
              <a:buNone/>
              <a:defRPr sz="1125">
                <a:solidFill>
                  <a:srgbClr val="888888"/>
                </a:solidFill>
              </a:defRPr>
            </a:lvl2pPr>
            <a:lvl3pPr marL="1028700" lvl="2" indent="-171450" algn="l">
              <a:lnSpc>
                <a:spcPct val="90000"/>
              </a:lnSpc>
              <a:spcBef>
                <a:spcPts val="281"/>
              </a:spcBef>
              <a:spcAft>
                <a:spcPts val="0"/>
              </a:spcAft>
              <a:buClr>
                <a:srgbClr val="888888"/>
              </a:buClr>
              <a:buSzPts val="1350"/>
              <a:buNone/>
              <a:defRPr sz="1013">
                <a:solidFill>
                  <a:srgbClr val="888888"/>
                </a:solidFill>
              </a:defRPr>
            </a:lvl3pPr>
            <a:lvl4pPr marL="1371600" lvl="3" indent="-171450" algn="l">
              <a:lnSpc>
                <a:spcPct val="90000"/>
              </a:lnSpc>
              <a:spcBef>
                <a:spcPts val="281"/>
              </a:spcBef>
              <a:spcAft>
                <a:spcPts val="0"/>
              </a:spcAft>
              <a:buClr>
                <a:srgbClr val="888888"/>
              </a:buClr>
              <a:buSzPts val="1200"/>
              <a:buNone/>
              <a:defRPr sz="900">
                <a:solidFill>
                  <a:srgbClr val="888888"/>
                </a:solidFill>
              </a:defRPr>
            </a:lvl4pPr>
            <a:lvl5pPr marL="1714500" lvl="4" indent="-171450" algn="l">
              <a:lnSpc>
                <a:spcPct val="90000"/>
              </a:lnSpc>
              <a:spcBef>
                <a:spcPts val="281"/>
              </a:spcBef>
              <a:spcAft>
                <a:spcPts val="0"/>
              </a:spcAft>
              <a:buClr>
                <a:srgbClr val="888888"/>
              </a:buClr>
              <a:buSzPts val="1200"/>
              <a:buNone/>
              <a:defRPr sz="900">
                <a:solidFill>
                  <a:srgbClr val="888888"/>
                </a:solidFill>
              </a:defRPr>
            </a:lvl5pPr>
            <a:lvl6pPr marL="2057400" lvl="5" indent="-171450" algn="l">
              <a:lnSpc>
                <a:spcPct val="90000"/>
              </a:lnSpc>
              <a:spcBef>
                <a:spcPts val="281"/>
              </a:spcBef>
              <a:spcAft>
                <a:spcPts val="0"/>
              </a:spcAft>
              <a:buClr>
                <a:srgbClr val="888888"/>
              </a:buClr>
              <a:buSzPts val="1200"/>
              <a:buNone/>
              <a:defRPr sz="900">
                <a:solidFill>
                  <a:srgbClr val="888888"/>
                </a:solidFill>
              </a:defRPr>
            </a:lvl6pPr>
            <a:lvl7pPr marL="2400300" lvl="6" indent="-171450" algn="l">
              <a:lnSpc>
                <a:spcPct val="90000"/>
              </a:lnSpc>
              <a:spcBef>
                <a:spcPts val="281"/>
              </a:spcBef>
              <a:spcAft>
                <a:spcPts val="0"/>
              </a:spcAft>
              <a:buClr>
                <a:srgbClr val="888888"/>
              </a:buClr>
              <a:buSzPts val="1200"/>
              <a:buNone/>
              <a:defRPr sz="900">
                <a:solidFill>
                  <a:srgbClr val="888888"/>
                </a:solidFill>
              </a:defRPr>
            </a:lvl7pPr>
            <a:lvl8pPr marL="2743200" lvl="7" indent="-171450" algn="l">
              <a:lnSpc>
                <a:spcPct val="90000"/>
              </a:lnSpc>
              <a:spcBef>
                <a:spcPts val="281"/>
              </a:spcBef>
              <a:spcAft>
                <a:spcPts val="0"/>
              </a:spcAft>
              <a:buClr>
                <a:srgbClr val="888888"/>
              </a:buClr>
              <a:buSzPts val="1200"/>
              <a:buNone/>
              <a:defRPr sz="900">
                <a:solidFill>
                  <a:srgbClr val="888888"/>
                </a:solidFill>
              </a:defRPr>
            </a:lvl8pPr>
            <a:lvl9pPr marL="3086100" lvl="8" indent="-171450" algn="l">
              <a:lnSpc>
                <a:spcPct val="90000"/>
              </a:lnSpc>
              <a:spcBef>
                <a:spcPts val="281"/>
              </a:spcBef>
              <a:spcAft>
                <a:spcPts val="0"/>
              </a:spcAft>
              <a:buClr>
                <a:srgbClr val="888888"/>
              </a:buClr>
              <a:buSzPts val="1200"/>
              <a:buNone/>
              <a:defRPr sz="900">
                <a:solidFill>
                  <a:srgbClr val="888888"/>
                </a:solidFill>
              </a:defRPr>
            </a:lvl9pPr>
          </a:lstStyle>
          <a:p>
            <a:endParaRPr/>
          </a:p>
        </p:txBody>
      </p:sp>
      <p:sp>
        <p:nvSpPr>
          <p:cNvPr id="300" name="Google Shape;300;p53"/>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 name="Google Shape;301;p53"/>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2" name="Google Shape;302;p53"/>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03"/>
        <p:cNvGrpSpPr/>
        <p:nvPr/>
      </p:nvGrpSpPr>
      <p:grpSpPr>
        <a:xfrm>
          <a:off x="0" y="0"/>
          <a:ext cx="0" cy="0"/>
          <a:chOff x="0" y="0"/>
          <a:chExt cx="0" cy="0"/>
        </a:xfrm>
      </p:grpSpPr>
      <p:sp>
        <p:nvSpPr>
          <p:cNvPr id="304" name="Google Shape;304;p54"/>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5" name="Google Shape;305;p54"/>
          <p:cNvSpPr txBox="1">
            <a:spLocks noGrp="1"/>
          </p:cNvSpPr>
          <p:nvPr>
            <p:ph type="body" idx="1"/>
          </p:nvPr>
        </p:nvSpPr>
        <p:spPr>
          <a:xfrm>
            <a:off x="471488" y="1369219"/>
            <a:ext cx="2914650" cy="326350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306" name="Google Shape;306;p54"/>
          <p:cNvSpPr txBox="1">
            <a:spLocks noGrp="1"/>
          </p:cNvSpPr>
          <p:nvPr>
            <p:ph type="body" idx="2"/>
          </p:nvPr>
        </p:nvSpPr>
        <p:spPr>
          <a:xfrm>
            <a:off x="3471863" y="1369219"/>
            <a:ext cx="2914650" cy="326350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307" name="Google Shape;307;p54"/>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54"/>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 name="Google Shape;309;p54"/>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10"/>
        <p:cNvGrpSpPr/>
        <p:nvPr/>
      </p:nvGrpSpPr>
      <p:grpSpPr>
        <a:xfrm>
          <a:off x="0" y="0"/>
          <a:ext cx="0" cy="0"/>
          <a:chOff x="0" y="0"/>
          <a:chExt cx="0" cy="0"/>
        </a:xfrm>
      </p:grpSpPr>
      <p:sp>
        <p:nvSpPr>
          <p:cNvPr id="311" name="Google Shape;311;p55"/>
          <p:cNvSpPr txBox="1">
            <a:spLocks noGrp="1"/>
          </p:cNvSpPr>
          <p:nvPr>
            <p:ph type="title"/>
          </p:nvPr>
        </p:nvSpPr>
        <p:spPr>
          <a:xfrm>
            <a:off x="472381"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2" name="Google Shape;312;p55"/>
          <p:cNvSpPr txBox="1">
            <a:spLocks noGrp="1"/>
          </p:cNvSpPr>
          <p:nvPr>
            <p:ph type="body" idx="1"/>
          </p:nvPr>
        </p:nvSpPr>
        <p:spPr>
          <a:xfrm>
            <a:off x="472381" y="1260872"/>
            <a:ext cx="2901255" cy="617934"/>
          </a:xfrm>
          <a:prstGeom prst="rect">
            <a:avLst/>
          </a:prstGeom>
          <a:noFill/>
          <a:ln>
            <a:noFill/>
          </a:ln>
        </p:spPr>
        <p:txBody>
          <a:bodyPr spcFirstLastPara="1" wrap="square" lIns="91425" tIns="45700" rIns="91425" bIns="45700" anchor="b" anchorCtr="0"/>
          <a:lstStyle>
            <a:lvl1pPr marL="342900" lvl="0" indent="-171450" algn="l">
              <a:lnSpc>
                <a:spcPct val="90000"/>
              </a:lnSpc>
              <a:spcBef>
                <a:spcPts val="563"/>
              </a:spcBef>
              <a:spcAft>
                <a:spcPts val="0"/>
              </a:spcAft>
              <a:buClr>
                <a:schemeClr val="dk1"/>
              </a:buClr>
              <a:buSzPts val="1800"/>
              <a:buNone/>
              <a:defRPr sz="1350" b="1"/>
            </a:lvl1pPr>
            <a:lvl2pPr marL="685800" lvl="1" indent="-171450" algn="l">
              <a:lnSpc>
                <a:spcPct val="90000"/>
              </a:lnSpc>
              <a:spcBef>
                <a:spcPts val="281"/>
              </a:spcBef>
              <a:spcAft>
                <a:spcPts val="0"/>
              </a:spcAft>
              <a:buClr>
                <a:schemeClr val="dk1"/>
              </a:buClr>
              <a:buSzPts val="1500"/>
              <a:buNone/>
              <a:defRPr sz="1125" b="1"/>
            </a:lvl2pPr>
            <a:lvl3pPr marL="1028700" lvl="2" indent="-171450" algn="l">
              <a:lnSpc>
                <a:spcPct val="90000"/>
              </a:lnSpc>
              <a:spcBef>
                <a:spcPts val="281"/>
              </a:spcBef>
              <a:spcAft>
                <a:spcPts val="0"/>
              </a:spcAft>
              <a:buClr>
                <a:schemeClr val="dk1"/>
              </a:buClr>
              <a:buSzPts val="1350"/>
              <a:buNone/>
              <a:defRPr sz="1013" b="1"/>
            </a:lvl3pPr>
            <a:lvl4pPr marL="1371600" lvl="3" indent="-171450" algn="l">
              <a:lnSpc>
                <a:spcPct val="90000"/>
              </a:lnSpc>
              <a:spcBef>
                <a:spcPts val="281"/>
              </a:spcBef>
              <a:spcAft>
                <a:spcPts val="0"/>
              </a:spcAft>
              <a:buClr>
                <a:schemeClr val="dk1"/>
              </a:buClr>
              <a:buSzPts val="1200"/>
              <a:buNone/>
              <a:defRPr sz="900" b="1"/>
            </a:lvl4pPr>
            <a:lvl5pPr marL="1714500" lvl="4" indent="-171450" algn="l">
              <a:lnSpc>
                <a:spcPct val="90000"/>
              </a:lnSpc>
              <a:spcBef>
                <a:spcPts val="281"/>
              </a:spcBef>
              <a:spcAft>
                <a:spcPts val="0"/>
              </a:spcAft>
              <a:buClr>
                <a:schemeClr val="dk1"/>
              </a:buClr>
              <a:buSzPts val="1200"/>
              <a:buNone/>
              <a:defRPr sz="900" b="1"/>
            </a:lvl5pPr>
            <a:lvl6pPr marL="2057400" lvl="5" indent="-171450" algn="l">
              <a:lnSpc>
                <a:spcPct val="90000"/>
              </a:lnSpc>
              <a:spcBef>
                <a:spcPts val="281"/>
              </a:spcBef>
              <a:spcAft>
                <a:spcPts val="0"/>
              </a:spcAft>
              <a:buClr>
                <a:schemeClr val="dk1"/>
              </a:buClr>
              <a:buSzPts val="1200"/>
              <a:buNone/>
              <a:defRPr sz="900" b="1"/>
            </a:lvl6pPr>
            <a:lvl7pPr marL="2400300" lvl="6" indent="-171450" algn="l">
              <a:lnSpc>
                <a:spcPct val="90000"/>
              </a:lnSpc>
              <a:spcBef>
                <a:spcPts val="281"/>
              </a:spcBef>
              <a:spcAft>
                <a:spcPts val="0"/>
              </a:spcAft>
              <a:buClr>
                <a:schemeClr val="dk1"/>
              </a:buClr>
              <a:buSzPts val="1200"/>
              <a:buNone/>
              <a:defRPr sz="900" b="1"/>
            </a:lvl7pPr>
            <a:lvl8pPr marL="2743200" lvl="7" indent="-171450" algn="l">
              <a:lnSpc>
                <a:spcPct val="90000"/>
              </a:lnSpc>
              <a:spcBef>
                <a:spcPts val="281"/>
              </a:spcBef>
              <a:spcAft>
                <a:spcPts val="0"/>
              </a:spcAft>
              <a:buClr>
                <a:schemeClr val="dk1"/>
              </a:buClr>
              <a:buSzPts val="1200"/>
              <a:buNone/>
              <a:defRPr sz="900" b="1"/>
            </a:lvl8pPr>
            <a:lvl9pPr marL="3086100" lvl="8" indent="-171450" algn="l">
              <a:lnSpc>
                <a:spcPct val="90000"/>
              </a:lnSpc>
              <a:spcBef>
                <a:spcPts val="281"/>
              </a:spcBef>
              <a:spcAft>
                <a:spcPts val="0"/>
              </a:spcAft>
              <a:buClr>
                <a:schemeClr val="dk1"/>
              </a:buClr>
              <a:buSzPts val="1200"/>
              <a:buNone/>
              <a:defRPr sz="900" b="1"/>
            </a:lvl9pPr>
          </a:lstStyle>
          <a:p>
            <a:endParaRPr/>
          </a:p>
        </p:txBody>
      </p:sp>
      <p:sp>
        <p:nvSpPr>
          <p:cNvPr id="313" name="Google Shape;313;p55"/>
          <p:cNvSpPr txBox="1">
            <a:spLocks noGrp="1"/>
          </p:cNvSpPr>
          <p:nvPr>
            <p:ph type="body" idx="2"/>
          </p:nvPr>
        </p:nvSpPr>
        <p:spPr>
          <a:xfrm>
            <a:off x="472381" y="1878807"/>
            <a:ext cx="2901255" cy="2763441"/>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314" name="Google Shape;314;p55"/>
          <p:cNvSpPr txBox="1">
            <a:spLocks noGrp="1"/>
          </p:cNvSpPr>
          <p:nvPr>
            <p:ph type="body" idx="3"/>
          </p:nvPr>
        </p:nvSpPr>
        <p:spPr>
          <a:xfrm>
            <a:off x="3471865" y="1260872"/>
            <a:ext cx="2915543" cy="617934"/>
          </a:xfrm>
          <a:prstGeom prst="rect">
            <a:avLst/>
          </a:prstGeom>
          <a:noFill/>
          <a:ln>
            <a:noFill/>
          </a:ln>
        </p:spPr>
        <p:txBody>
          <a:bodyPr spcFirstLastPara="1" wrap="square" lIns="91425" tIns="45700" rIns="91425" bIns="45700" anchor="b" anchorCtr="0"/>
          <a:lstStyle>
            <a:lvl1pPr marL="342900" lvl="0" indent="-171450" algn="l">
              <a:lnSpc>
                <a:spcPct val="90000"/>
              </a:lnSpc>
              <a:spcBef>
                <a:spcPts val="563"/>
              </a:spcBef>
              <a:spcAft>
                <a:spcPts val="0"/>
              </a:spcAft>
              <a:buClr>
                <a:schemeClr val="dk1"/>
              </a:buClr>
              <a:buSzPts val="1800"/>
              <a:buNone/>
              <a:defRPr sz="1350" b="1"/>
            </a:lvl1pPr>
            <a:lvl2pPr marL="685800" lvl="1" indent="-171450" algn="l">
              <a:lnSpc>
                <a:spcPct val="90000"/>
              </a:lnSpc>
              <a:spcBef>
                <a:spcPts val="281"/>
              </a:spcBef>
              <a:spcAft>
                <a:spcPts val="0"/>
              </a:spcAft>
              <a:buClr>
                <a:schemeClr val="dk1"/>
              </a:buClr>
              <a:buSzPts val="1500"/>
              <a:buNone/>
              <a:defRPr sz="1125" b="1"/>
            </a:lvl2pPr>
            <a:lvl3pPr marL="1028700" lvl="2" indent="-171450" algn="l">
              <a:lnSpc>
                <a:spcPct val="90000"/>
              </a:lnSpc>
              <a:spcBef>
                <a:spcPts val="281"/>
              </a:spcBef>
              <a:spcAft>
                <a:spcPts val="0"/>
              </a:spcAft>
              <a:buClr>
                <a:schemeClr val="dk1"/>
              </a:buClr>
              <a:buSzPts val="1350"/>
              <a:buNone/>
              <a:defRPr sz="1013" b="1"/>
            </a:lvl3pPr>
            <a:lvl4pPr marL="1371600" lvl="3" indent="-171450" algn="l">
              <a:lnSpc>
                <a:spcPct val="90000"/>
              </a:lnSpc>
              <a:spcBef>
                <a:spcPts val="281"/>
              </a:spcBef>
              <a:spcAft>
                <a:spcPts val="0"/>
              </a:spcAft>
              <a:buClr>
                <a:schemeClr val="dk1"/>
              </a:buClr>
              <a:buSzPts val="1200"/>
              <a:buNone/>
              <a:defRPr sz="900" b="1"/>
            </a:lvl4pPr>
            <a:lvl5pPr marL="1714500" lvl="4" indent="-171450" algn="l">
              <a:lnSpc>
                <a:spcPct val="90000"/>
              </a:lnSpc>
              <a:spcBef>
                <a:spcPts val="281"/>
              </a:spcBef>
              <a:spcAft>
                <a:spcPts val="0"/>
              </a:spcAft>
              <a:buClr>
                <a:schemeClr val="dk1"/>
              </a:buClr>
              <a:buSzPts val="1200"/>
              <a:buNone/>
              <a:defRPr sz="900" b="1"/>
            </a:lvl5pPr>
            <a:lvl6pPr marL="2057400" lvl="5" indent="-171450" algn="l">
              <a:lnSpc>
                <a:spcPct val="90000"/>
              </a:lnSpc>
              <a:spcBef>
                <a:spcPts val="281"/>
              </a:spcBef>
              <a:spcAft>
                <a:spcPts val="0"/>
              </a:spcAft>
              <a:buClr>
                <a:schemeClr val="dk1"/>
              </a:buClr>
              <a:buSzPts val="1200"/>
              <a:buNone/>
              <a:defRPr sz="900" b="1"/>
            </a:lvl6pPr>
            <a:lvl7pPr marL="2400300" lvl="6" indent="-171450" algn="l">
              <a:lnSpc>
                <a:spcPct val="90000"/>
              </a:lnSpc>
              <a:spcBef>
                <a:spcPts val="281"/>
              </a:spcBef>
              <a:spcAft>
                <a:spcPts val="0"/>
              </a:spcAft>
              <a:buClr>
                <a:schemeClr val="dk1"/>
              </a:buClr>
              <a:buSzPts val="1200"/>
              <a:buNone/>
              <a:defRPr sz="900" b="1"/>
            </a:lvl7pPr>
            <a:lvl8pPr marL="2743200" lvl="7" indent="-171450" algn="l">
              <a:lnSpc>
                <a:spcPct val="90000"/>
              </a:lnSpc>
              <a:spcBef>
                <a:spcPts val="281"/>
              </a:spcBef>
              <a:spcAft>
                <a:spcPts val="0"/>
              </a:spcAft>
              <a:buClr>
                <a:schemeClr val="dk1"/>
              </a:buClr>
              <a:buSzPts val="1200"/>
              <a:buNone/>
              <a:defRPr sz="900" b="1"/>
            </a:lvl8pPr>
            <a:lvl9pPr marL="3086100" lvl="8" indent="-171450" algn="l">
              <a:lnSpc>
                <a:spcPct val="90000"/>
              </a:lnSpc>
              <a:spcBef>
                <a:spcPts val="281"/>
              </a:spcBef>
              <a:spcAft>
                <a:spcPts val="0"/>
              </a:spcAft>
              <a:buClr>
                <a:schemeClr val="dk1"/>
              </a:buClr>
              <a:buSzPts val="1200"/>
              <a:buNone/>
              <a:defRPr sz="900" b="1"/>
            </a:lvl9pPr>
          </a:lstStyle>
          <a:p>
            <a:endParaRPr/>
          </a:p>
        </p:txBody>
      </p:sp>
      <p:sp>
        <p:nvSpPr>
          <p:cNvPr id="315" name="Google Shape;315;p55"/>
          <p:cNvSpPr txBox="1">
            <a:spLocks noGrp="1"/>
          </p:cNvSpPr>
          <p:nvPr>
            <p:ph type="body" idx="4"/>
          </p:nvPr>
        </p:nvSpPr>
        <p:spPr>
          <a:xfrm>
            <a:off x="3471865" y="1878807"/>
            <a:ext cx="2915543" cy="2763441"/>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316" name="Google Shape;316;p55"/>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7" name="Google Shape;317;p55"/>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8" name="Google Shape;318;p55"/>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467916" y="1282377"/>
            <a:ext cx="5915025" cy="2139553"/>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4500"/>
              <a:buFont typeface="Calibri"/>
              <a:buNone/>
              <a:defRPr sz="337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7"/>
          <p:cNvSpPr txBox="1">
            <a:spLocks noGrp="1"/>
          </p:cNvSpPr>
          <p:nvPr>
            <p:ph type="body" idx="1"/>
          </p:nvPr>
        </p:nvSpPr>
        <p:spPr>
          <a:xfrm>
            <a:off x="467916" y="3442170"/>
            <a:ext cx="5915025" cy="1125140"/>
          </a:xfrm>
          <a:prstGeom prst="rect">
            <a:avLst/>
          </a:prstGeom>
          <a:noFill/>
          <a:ln>
            <a:noFill/>
          </a:ln>
        </p:spPr>
        <p:txBody>
          <a:bodyPr spcFirstLastPara="1" wrap="square" lIns="91425" tIns="45700" rIns="91425" bIns="45700" anchor="t" anchorCtr="0"/>
          <a:lstStyle>
            <a:lvl1pPr marL="342900" lvl="0" indent="-171450" algn="l">
              <a:lnSpc>
                <a:spcPct val="90000"/>
              </a:lnSpc>
              <a:spcBef>
                <a:spcPts val="563"/>
              </a:spcBef>
              <a:spcAft>
                <a:spcPts val="0"/>
              </a:spcAft>
              <a:buClr>
                <a:srgbClr val="888888"/>
              </a:buClr>
              <a:buSzPts val="1800"/>
              <a:buNone/>
              <a:defRPr sz="1350">
                <a:solidFill>
                  <a:srgbClr val="888888"/>
                </a:solidFill>
              </a:defRPr>
            </a:lvl1pPr>
            <a:lvl2pPr marL="685800" lvl="1" indent="-171450" algn="l">
              <a:lnSpc>
                <a:spcPct val="90000"/>
              </a:lnSpc>
              <a:spcBef>
                <a:spcPts val="281"/>
              </a:spcBef>
              <a:spcAft>
                <a:spcPts val="0"/>
              </a:spcAft>
              <a:buClr>
                <a:srgbClr val="888888"/>
              </a:buClr>
              <a:buSzPts val="1500"/>
              <a:buNone/>
              <a:defRPr sz="1125">
                <a:solidFill>
                  <a:srgbClr val="888888"/>
                </a:solidFill>
              </a:defRPr>
            </a:lvl2pPr>
            <a:lvl3pPr marL="1028700" lvl="2" indent="-171450" algn="l">
              <a:lnSpc>
                <a:spcPct val="90000"/>
              </a:lnSpc>
              <a:spcBef>
                <a:spcPts val="281"/>
              </a:spcBef>
              <a:spcAft>
                <a:spcPts val="0"/>
              </a:spcAft>
              <a:buClr>
                <a:srgbClr val="888888"/>
              </a:buClr>
              <a:buSzPts val="1350"/>
              <a:buNone/>
              <a:defRPr sz="1013">
                <a:solidFill>
                  <a:srgbClr val="888888"/>
                </a:solidFill>
              </a:defRPr>
            </a:lvl3pPr>
            <a:lvl4pPr marL="1371600" lvl="3" indent="-171450" algn="l">
              <a:lnSpc>
                <a:spcPct val="90000"/>
              </a:lnSpc>
              <a:spcBef>
                <a:spcPts val="281"/>
              </a:spcBef>
              <a:spcAft>
                <a:spcPts val="0"/>
              </a:spcAft>
              <a:buClr>
                <a:srgbClr val="888888"/>
              </a:buClr>
              <a:buSzPts val="1200"/>
              <a:buNone/>
              <a:defRPr sz="900">
                <a:solidFill>
                  <a:srgbClr val="888888"/>
                </a:solidFill>
              </a:defRPr>
            </a:lvl4pPr>
            <a:lvl5pPr marL="1714500" lvl="4" indent="-171450" algn="l">
              <a:lnSpc>
                <a:spcPct val="90000"/>
              </a:lnSpc>
              <a:spcBef>
                <a:spcPts val="281"/>
              </a:spcBef>
              <a:spcAft>
                <a:spcPts val="0"/>
              </a:spcAft>
              <a:buClr>
                <a:srgbClr val="888888"/>
              </a:buClr>
              <a:buSzPts val="1200"/>
              <a:buNone/>
              <a:defRPr sz="900">
                <a:solidFill>
                  <a:srgbClr val="888888"/>
                </a:solidFill>
              </a:defRPr>
            </a:lvl5pPr>
            <a:lvl6pPr marL="2057400" lvl="5" indent="-171450" algn="l">
              <a:lnSpc>
                <a:spcPct val="90000"/>
              </a:lnSpc>
              <a:spcBef>
                <a:spcPts val="281"/>
              </a:spcBef>
              <a:spcAft>
                <a:spcPts val="0"/>
              </a:spcAft>
              <a:buClr>
                <a:srgbClr val="888888"/>
              </a:buClr>
              <a:buSzPts val="1200"/>
              <a:buNone/>
              <a:defRPr sz="900">
                <a:solidFill>
                  <a:srgbClr val="888888"/>
                </a:solidFill>
              </a:defRPr>
            </a:lvl6pPr>
            <a:lvl7pPr marL="2400300" lvl="6" indent="-171450" algn="l">
              <a:lnSpc>
                <a:spcPct val="90000"/>
              </a:lnSpc>
              <a:spcBef>
                <a:spcPts val="281"/>
              </a:spcBef>
              <a:spcAft>
                <a:spcPts val="0"/>
              </a:spcAft>
              <a:buClr>
                <a:srgbClr val="888888"/>
              </a:buClr>
              <a:buSzPts val="1200"/>
              <a:buNone/>
              <a:defRPr sz="900">
                <a:solidFill>
                  <a:srgbClr val="888888"/>
                </a:solidFill>
              </a:defRPr>
            </a:lvl7pPr>
            <a:lvl8pPr marL="2743200" lvl="7" indent="-171450" algn="l">
              <a:lnSpc>
                <a:spcPct val="90000"/>
              </a:lnSpc>
              <a:spcBef>
                <a:spcPts val="281"/>
              </a:spcBef>
              <a:spcAft>
                <a:spcPts val="0"/>
              </a:spcAft>
              <a:buClr>
                <a:srgbClr val="888888"/>
              </a:buClr>
              <a:buSzPts val="1200"/>
              <a:buNone/>
              <a:defRPr sz="900">
                <a:solidFill>
                  <a:srgbClr val="888888"/>
                </a:solidFill>
              </a:defRPr>
            </a:lvl8pPr>
            <a:lvl9pPr marL="3086100" lvl="8" indent="-171450" algn="l">
              <a:lnSpc>
                <a:spcPct val="90000"/>
              </a:lnSpc>
              <a:spcBef>
                <a:spcPts val="281"/>
              </a:spcBef>
              <a:spcAft>
                <a:spcPts val="0"/>
              </a:spcAft>
              <a:buClr>
                <a:srgbClr val="888888"/>
              </a:buClr>
              <a:buSzPts val="1200"/>
              <a:buNone/>
              <a:defRPr sz="900">
                <a:solidFill>
                  <a:srgbClr val="888888"/>
                </a:solidFill>
              </a:defRPr>
            </a:lvl9pPr>
          </a:lstStyle>
          <a:p>
            <a:endParaRPr/>
          </a:p>
        </p:txBody>
      </p:sp>
      <p:sp>
        <p:nvSpPr>
          <p:cNvPr id="75" name="Google Shape;75;p17"/>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7"/>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7"/>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9"/>
        <p:cNvGrpSpPr/>
        <p:nvPr/>
      </p:nvGrpSpPr>
      <p:grpSpPr>
        <a:xfrm>
          <a:off x="0" y="0"/>
          <a:ext cx="0" cy="0"/>
          <a:chOff x="0" y="0"/>
          <a:chExt cx="0" cy="0"/>
        </a:xfrm>
      </p:grpSpPr>
      <p:sp>
        <p:nvSpPr>
          <p:cNvPr id="320" name="Google Shape;320;p56"/>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1" name="Google Shape;321;p56"/>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2" name="Google Shape;322;p56"/>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3" name="Google Shape;323;p56"/>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24"/>
        <p:cNvGrpSpPr/>
        <p:nvPr/>
      </p:nvGrpSpPr>
      <p:grpSpPr>
        <a:xfrm>
          <a:off x="0" y="0"/>
          <a:ext cx="0" cy="0"/>
          <a:chOff x="0" y="0"/>
          <a:chExt cx="0" cy="0"/>
        </a:xfrm>
      </p:grpSpPr>
      <p:sp>
        <p:nvSpPr>
          <p:cNvPr id="325" name="Google Shape;325;p57"/>
          <p:cNvSpPr txBox="1">
            <a:spLocks noGrp="1"/>
          </p:cNvSpPr>
          <p:nvPr>
            <p:ph type="title"/>
          </p:nvPr>
        </p:nvSpPr>
        <p:spPr>
          <a:xfrm>
            <a:off x="472381" y="342900"/>
            <a:ext cx="2211884" cy="120015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2400"/>
              <a:buFont typeface="Calibri"/>
              <a:buNone/>
              <a:defRPr sz="1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6" name="Google Shape;326;p57"/>
          <p:cNvSpPr txBox="1">
            <a:spLocks noGrp="1"/>
          </p:cNvSpPr>
          <p:nvPr>
            <p:ph type="body" idx="1"/>
          </p:nvPr>
        </p:nvSpPr>
        <p:spPr>
          <a:xfrm>
            <a:off x="2915543" y="740642"/>
            <a:ext cx="3471863" cy="3655219"/>
          </a:xfrm>
          <a:prstGeom prst="rect">
            <a:avLst/>
          </a:prstGeom>
          <a:noFill/>
          <a:ln>
            <a:noFill/>
          </a:ln>
        </p:spPr>
        <p:txBody>
          <a:bodyPr spcFirstLastPara="1" wrap="square" lIns="91425" tIns="45700" rIns="91425" bIns="45700" anchor="t" anchorCtr="0"/>
          <a:lstStyle>
            <a:lvl1pPr marL="342900" lvl="0" indent="-285750" algn="l">
              <a:lnSpc>
                <a:spcPct val="90000"/>
              </a:lnSpc>
              <a:spcBef>
                <a:spcPts val="563"/>
              </a:spcBef>
              <a:spcAft>
                <a:spcPts val="0"/>
              </a:spcAft>
              <a:buClr>
                <a:schemeClr val="dk1"/>
              </a:buClr>
              <a:buSzPts val="2400"/>
              <a:buChar char="•"/>
              <a:defRPr sz="1800"/>
            </a:lvl1pPr>
            <a:lvl2pPr marL="685800" lvl="1" indent="-271463" algn="l">
              <a:lnSpc>
                <a:spcPct val="90000"/>
              </a:lnSpc>
              <a:spcBef>
                <a:spcPts val="281"/>
              </a:spcBef>
              <a:spcAft>
                <a:spcPts val="0"/>
              </a:spcAft>
              <a:buClr>
                <a:schemeClr val="dk1"/>
              </a:buClr>
              <a:buSzPts val="2100"/>
              <a:buChar char="•"/>
              <a:defRPr sz="1575"/>
            </a:lvl2pPr>
            <a:lvl3pPr marL="1028700" lvl="2" indent="-257175" algn="l">
              <a:lnSpc>
                <a:spcPct val="90000"/>
              </a:lnSpc>
              <a:spcBef>
                <a:spcPts val="281"/>
              </a:spcBef>
              <a:spcAft>
                <a:spcPts val="0"/>
              </a:spcAft>
              <a:buClr>
                <a:schemeClr val="dk1"/>
              </a:buClr>
              <a:buSzPts val="1800"/>
              <a:buChar char="•"/>
              <a:defRPr sz="1350"/>
            </a:lvl3pPr>
            <a:lvl4pPr marL="1371600" lvl="3" indent="-242888" algn="l">
              <a:lnSpc>
                <a:spcPct val="90000"/>
              </a:lnSpc>
              <a:spcBef>
                <a:spcPts val="281"/>
              </a:spcBef>
              <a:spcAft>
                <a:spcPts val="0"/>
              </a:spcAft>
              <a:buClr>
                <a:schemeClr val="dk1"/>
              </a:buClr>
              <a:buSzPts val="1500"/>
              <a:buChar char="•"/>
              <a:defRPr sz="1125"/>
            </a:lvl4pPr>
            <a:lvl5pPr marL="1714500" lvl="4" indent="-242888" algn="l">
              <a:lnSpc>
                <a:spcPct val="90000"/>
              </a:lnSpc>
              <a:spcBef>
                <a:spcPts val="281"/>
              </a:spcBef>
              <a:spcAft>
                <a:spcPts val="0"/>
              </a:spcAft>
              <a:buClr>
                <a:schemeClr val="dk1"/>
              </a:buClr>
              <a:buSzPts val="1500"/>
              <a:buChar char="•"/>
              <a:defRPr sz="1125"/>
            </a:lvl5pPr>
            <a:lvl6pPr marL="2057400" lvl="5" indent="-242888" algn="l">
              <a:lnSpc>
                <a:spcPct val="90000"/>
              </a:lnSpc>
              <a:spcBef>
                <a:spcPts val="281"/>
              </a:spcBef>
              <a:spcAft>
                <a:spcPts val="0"/>
              </a:spcAft>
              <a:buClr>
                <a:schemeClr val="dk1"/>
              </a:buClr>
              <a:buSzPts val="1500"/>
              <a:buChar char="•"/>
              <a:defRPr sz="1125"/>
            </a:lvl6pPr>
            <a:lvl7pPr marL="2400300" lvl="6" indent="-242888" algn="l">
              <a:lnSpc>
                <a:spcPct val="90000"/>
              </a:lnSpc>
              <a:spcBef>
                <a:spcPts val="281"/>
              </a:spcBef>
              <a:spcAft>
                <a:spcPts val="0"/>
              </a:spcAft>
              <a:buClr>
                <a:schemeClr val="dk1"/>
              </a:buClr>
              <a:buSzPts val="1500"/>
              <a:buChar char="•"/>
              <a:defRPr sz="1125"/>
            </a:lvl7pPr>
            <a:lvl8pPr marL="2743200" lvl="7" indent="-242888" algn="l">
              <a:lnSpc>
                <a:spcPct val="90000"/>
              </a:lnSpc>
              <a:spcBef>
                <a:spcPts val="281"/>
              </a:spcBef>
              <a:spcAft>
                <a:spcPts val="0"/>
              </a:spcAft>
              <a:buClr>
                <a:schemeClr val="dk1"/>
              </a:buClr>
              <a:buSzPts val="1500"/>
              <a:buChar char="•"/>
              <a:defRPr sz="1125"/>
            </a:lvl8pPr>
            <a:lvl9pPr marL="3086100" lvl="8" indent="-242888" algn="l">
              <a:lnSpc>
                <a:spcPct val="90000"/>
              </a:lnSpc>
              <a:spcBef>
                <a:spcPts val="281"/>
              </a:spcBef>
              <a:spcAft>
                <a:spcPts val="0"/>
              </a:spcAft>
              <a:buClr>
                <a:schemeClr val="dk1"/>
              </a:buClr>
              <a:buSzPts val="1500"/>
              <a:buChar char="•"/>
              <a:defRPr sz="1125"/>
            </a:lvl9pPr>
          </a:lstStyle>
          <a:p>
            <a:endParaRPr/>
          </a:p>
        </p:txBody>
      </p:sp>
      <p:sp>
        <p:nvSpPr>
          <p:cNvPr id="327" name="Google Shape;327;p57"/>
          <p:cNvSpPr txBox="1">
            <a:spLocks noGrp="1"/>
          </p:cNvSpPr>
          <p:nvPr>
            <p:ph type="body" idx="2"/>
          </p:nvPr>
        </p:nvSpPr>
        <p:spPr>
          <a:xfrm>
            <a:off x="472381" y="1543051"/>
            <a:ext cx="2211884" cy="2858691"/>
          </a:xfrm>
          <a:prstGeom prst="rect">
            <a:avLst/>
          </a:prstGeom>
          <a:noFill/>
          <a:ln>
            <a:noFill/>
          </a:ln>
        </p:spPr>
        <p:txBody>
          <a:bodyPr spcFirstLastPara="1" wrap="square" lIns="91425" tIns="45700" rIns="91425" bIns="45700" anchor="t" anchorCtr="0"/>
          <a:lstStyle>
            <a:lvl1pPr marL="342900" lvl="0" indent="-171450" algn="l">
              <a:lnSpc>
                <a:spcPct val="90000"/>
              </a:lnSpc>
              <a:spcBef>
                <a:spcPts val="563"/>
              </a:spcBef>
              <a:spcAft>
                <a:spcPts val="0"/>
              </a:spcAft>
              <a:buClr>
                <a:schemeClr val="dk1"/>
              </a:buClr>
              <a:buSzPts val="1200"/>
              <a:buNone/>
              <a:defRPr sz="900"/>
            </a:lvl1pPr>
            <a:lvl2pPr marL="685800" lvl="1" indent="-171450" algn="l">
              <a:lnSpc>
                <a:spcPct val="90000"/>
              </a:lnSpc>
              <a:spcBef>
                <a:spcPts val="281"/>
              </a:spcBef>
              <a:spcAft>
                <a:spcPts val="0"/>
              </a:spcAft>
              <a:buClr>
                <a:schemeClr val="dk1"/>
              </a:buClr>
              <a:buSzPts val="1050"/>
              <a:buNone/>
              <a:defRPr sz="788"/>
            </a:lvl2pPr>
            <a:lvl3pPr marL="1028700" lvl="2" indent="-171450" algn="l">
              <a:lnSpc>
                <a:spcPct val="90000"/>
              </a:lnSpc>
              <a:spcBef>
                <a:spcPts val="281"/>
              </a:spcBef>
              <a:spcAft>
                <a:spcPts val="0"/>
              </a:spcAft>
              <a:buClr>
                <a:schemeClr val="dk1"/>
              </a:buClr>
              <a:buSzPts val="900"/>
              <a:buNone/>
              <a:defRPr sz="675"/>
            </a:lvl3pPr>
            <a:lvl4pPr marL="1371600" lvl="3" indent="-171450" algn="l">
              <a:lnSpc>
                <a:spcPct val="90000"/>
              </a:lnSpc>
              <a:spcBef>
                <a:spcPts val="281"/>
              </a:spcBef>
              <a:spcAft>
                <a:spcPts val="0"/>
              </a:spcAft>
              <a:buClr>
                <a:schemeClr val="dk1"/>
              </a:buClr>
              <a:buSzPts val="750"/>
              <a:buNone/>
              <a:defRPr sz="563"/>
            </a:lvl4pPr>
            <a:lvl5pPr marL="1714500" lvl="4" indent="-171450" algn="l">
              <a:lnSpc>
                <a:spcPct val="90000"/>
              </a:lnSpc>
              <a:spcBef>
                <a:spcPts val="281"/>
              </a:spcBef>
              <a:spcAft>
                <a:spcPts val="0"/>
              </a:spcAft>
              <a:buClr>
                <a:schemeClr val="dk1"/>
              </a:buClr>
              <a:buSzPts val="750"/>
              <a:buNone/>
              <a:defRPr sz="563"/>
            </a:lvl5pPr>
            <a:lvl6pPr marL="2057400" lvl="5" indent="-171450" algn="l">
              <a:lnSpc>
                <a:spcPct val="90000"/>
              </a:lnSpc>
              <a:spcBef>
                <a:spcPts val="281"/>
              </a:spcBef>
              <a:spcAft>
                <a:spcPts val="0"/>
              </a:spcAft>
              <a:buClr>
                <a:schemeClr val="dk1"/>
              </a:buClr>
              <a:buSzPts val="750"/>
              <a:buNone/>
              <a:defRPr sz="563"/>
            </a:lvl6pPr>
            <a:lvl7pPr marL="2400300" lvl="6" indent="-171450" algn="l">
              <a:lnSpc>
                <a:spcPct val="90000"/>
              </a:lnSpc>
              <a:spcBef>
                <a:spcPts val="281"/>
              </a:spcBef>
              <a:spcAft>
                <a:spcPts val="0"/>
              </a:spcAft>
              <a:buClr>
                <a:schemeClr val="dk1"/>
              </a:buClr>
              <a:buSzPts val="750"/>
              <a:buNone/>
              <a:defRPr sz="563"/>
            </a:lvl7pPr>
            <a:lvl8pPr marL="2743200" lvl="7" indent="-171450" algn="l">
              <a:lnSpc>
                <a:spcPct val="90000"/>
              </a:lnSpc>
              <a:spcBef>
                <a:spcPts val="281"/>
              </a:spcBef>
              <a:spcAft>
                <a:spcPts val="0"/>
              </a:spcAft>
              <a:buClr>
                <a:schemeClr val="dk1"/>
              </a:buClr>
              <a:buSzPts val="750"/>
              <a:buNone/>
              <a:defRPr sz="563"/>
            </a:lvl8pPr>
            <a:lvl9pPr marL="3086100" lvl="8" indent="-171450" algn="l">
              <a:lnSpc>
                <a:spcPct val="90000"/>
              </a:lnSpc>
              <a:spcBef>
                <a:spcPts val="281"/>
              </a:spcBef>
              <a:spcAft>
                <a:spcPts val="0"/>
              </a:spcAft>
              <a:buClr>
                <a:schemeClr val="dk1"/>
              </a:buClr>
              <a:buSzPts val="750"/>
              <a:buNone/>
              <a:defRPr sz="563"/>
            </a:lvl9pPr>
          </a:lstStyle>
          <a:p>
            <a:endParaRPr/>
          </a:p>
        </p:txBody>
      </p:sp>
      <p:sp>
        <p:nvSpPr>
          <p:cNvPr id="328" name="Google Shape;328;p57"/>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57"/>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0" name="Google Shape;330;p57"/>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31"/>
        <p:cNvGrpSpPr/>
        <p:nvPr/>
      </p:nvGrpSpPr>
      <p:grpSpPr>
        <a:xfrm>
          <a:off x="0" y="0"/>
          <a:ext cx="0" cy="0"/>
          <a:chOff x="0" y="0"/>
          <a:chExt cx="0" cy="0"/>
        </a:xfrm>
      </p:grpSpPr>
      <p:sp>
        <p:nvSpPr>
          <p:cNvPr id="332" name="Google Shape;332;p58"/>
          <p:cNvSpPr txBox="1">
            <a:spLocks noGrp="1"/>
          </p:cNvSpPr>
          <p:nvPr>
            <p:ph type="title"/>
          </p:nvPr>
        </p:nvSpPr>
        <p:spPr>
          <a:xfrm>
            <a:off x="472381" y="342900"/>
            <a:ext cx="2211884" cy="120015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2400"/>
              <a:buFont typeface="Calibri"/>
              <a:buNone/>
              <a:defRPr sz="1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3" name="Google Shape;333;p58"/>
          <p:cNvSpPr>
            <a:spLocks noGrp="1"/>
          </p:cNvSpPr>
          <p:nvPr>
            <p:ph type="pic" idx="2"/>
          </p:nvPr>
        </p:nvSpPr>
        <p:spPr>
          <a:xfrm>
            <a:off x="2915543" y="740642"/>
            <a:ext cx="3471863" cy="3655219"/>
          </a:xfrm>
          <a:prstGeom prst="rect">
            <a:avLst/>
          </a:prstGeom>
          <a:noFill/>
          <a:ln>
            <a:noFill/>
          </a:ln>
        </p:spPr>
        <p:txBody>
          <a:bodyPr spcFirstLastPara="1" wrap="square" lIns="91425" tIns="45700" rIns="91425" bIns="45700" anchor="t" anchorCtr="0"/>
          <a:lstStyle>
            <a:lvl1pPr marR="0" lvl="0" algn="l" rtl="0">
              <a:lnSpc>
                <a:spcPct val="90000"/>
              </a:lnSpc>
              <a:spcBef>
                <a:spcPts val="563"/>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2100"/>
              <a:buFont typeface="Arial"/>
              <a:buNone/>
              <a:defRPr sz="1575"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9pPr>
          </a:lstStyle>
          <a:p>
            <a:endParaRPr/>
          </a:p>
        </p:txBody>
      </p:sp>
      <p:sp>
        <p:nvSpPr>
          <p:cNvPr id="334" name="Google Shape;334;p58"/>
          <p:cNvSpPr txBox="1">
            <a:spLocks noGrp="1"/>
          </p:cNvSpPr>
          <p:nvPr>
            <p:ph type="body" idx="1"/>
          </p:nvPr>
        </p:nvSpPr>
        <p:spPr>
          <a:xfrm>
            <a:off x="472381" y="1543051"/>
            <a:ext cx="2211884" cy="2858691"/>
          </a:xfrm>
          <a:prstGeom prst="rect">
            <a:avLst/>
          </a:prstGeom>
          <a:noFill/>
          <a:ln>
            <a:noFill/>
          </a:ln>
        </p:spPr>
        <p:txBody>
          <a:bodyPr spcFirstLastPara="1" wrap="square" lIns="91425" tIns="45700" rIns="91425" bIns="45700" anchor="t" anchorCtr="0"/>
          <a:lstStyle>
            <a:lvl1pPr marL="342900" lvl="0" indent="-171450" algn="l">
              <a:lnSpc>
                <a:spcPct val="90000"/>
              </a:lnSpc>
              <a:spcBef>
                <a:spcPts val="563"/>
              </a:spcBef>
              <a:spcAft>
                <a:spcPts val="0"/>
              </a:spcAft>
              <a:buClr>
                <a:schemeClr val="dk1"/>
              </a:buClr>
              <a:buSzPts val="1200"/>
              <a:buNone/>
              <a:defRPr sz="900"/>
            </a:lvl1pPr>
            <a:lvl2pPr marL="685800" lvl="1" indent="-171450" algn="l">
              <a:lnSpc>
                <a:spcPct val="90000"/>
              </a:lnSpc>
              <a:spcBef>
                <a:spcPts val="281"/>
              </a:spcBef>
              <a:spcAft>
                <a:spcPts val="0"/>
              </a:spcAft>
              <a:buClr>
                <a:schemeClr val="dk1"/>
              </a:buClr>
              <a:buSzPts val="1050"/>
              <a:buNone/>
              <a:defRPr sz="788"/>
            </a:lvl2pPr>
            <a:lvl3pPr marL="1028700" lvl="2" indent="-171450" algn="l">
              <a:lnSpc>
                <a:spcPct val="90000"/>
              </a:lnSpc>
              <a:spcBef>
                <a:spcPts val="281"/>
              </a:spcBef>
              <a:spcAft>
                <a:spcPts val="0"/>
              </a:spcAft>
              <a:buClr>
                <a:schemeClr val="dk1"/>
              </a:buClr>
              <a:buSzPts val="900"/>
              <a:buNone/>
              <a:defRPr sz="675"/>
            </a:lvl3pPr>
            <a:lvl4pPr marL="1371600" lvl="3" indent="-171450" algn="l">
              <a:lnSpc>
                <a:spcPct val="90000"/>
              </a:lnSpc>
              <a:spcBef>
                <a:spcPts val="281"/>
              </a:spcBef>
              <a:spcAft>
                <a:spcPts val="0"/>
              </a:spcAft>
              <a:buClr>
                <a:schemeClr val="dk1"/>
              </a:buClr>
              <a:buSzPts val="750"/>
              <a:buNone/>
              <a:defRPr sz="563"/>
            </a:lvl4pPr>
            <a:lvl5pPr marL="1714500" lvl="4" indent="-171450" algn="l">
              <a:lnSpc>
                <a:spcPct val="90000"/>
              </a:lnSpc>
              <a:spcBef>
                <a:spcPts val="281"/>
              </a:spcBef>
              <a:spcAft>
                <a:spcPts val="0"/>
              </a:spcAft>
              <a:buClr>
                <a:schemeClr val="dk1"/>
              </a:buClr>
              <a:buSzPts val="750"/>
              <a:buNone/>
              <a:defRPr sz="563"/>
            </a:lvl5pPr>
            <a:lvl6pPr marL="2057400" lvl="5" indent="-171450" algn="l">
              <a:lnSpc>
                <a:spcPct val="90000"/>
              </a:lnSpc>
              <a:spcBef>
                <a:spcPts val="281"/>
              </a:spcBef>
              <a:spcAft>
                <a:spcPts val="0"/>
              </a:spcAft>
              <a:buClr>
                <a:schemeClr val="dk1"/>
              </a:buClr>
              <a:buSzPts val="750"/>
              <a:buNone/>
              <a:defRPr sz="563"/>
            </a:lvl6pPr>
            <a:lvl7pPr marL="2400300" lvl="6" indent="-171450" algn="l">
              <a:lnSpc>
                <a:spcPct val="90000"/>
              </a:lnSpc>
              <a:spcBef>
                <a:spcPts val="281"/>
              </a:spcBef>
              <a:spcAft>
                <a:spcPts val="0"/>
              </a:spcAft>
              <a:buClr>
                <a:schemeClr val="dk1"/>
              </a:buClr>
              <a:buSzPts val="750"/>
              <a:buNone/>
              <a:defRPr sz="563"/>
            </a:lvl7pPr>
            <a:lvl8pPr marL="2743200" lvl="7" indent="-171450" algn="l">
              <a:lnSpc>
                <a:spcPct val="90000"/>
              </a:lnSpc>
              <a:spcBef>
                <a:spcPts val="281"/>
              </a:spcBef>
              <a:spcAft>
                <a:spcPts val="0"/>
              </a:spcAft>
              <a:buClr>
                <a:schemeClr val="dk1"/>
              </a:buClr>
              <a:buSzPts val="750"/>
              <a:buNone/>
              <a:defRPr sz="563"/>
            </a:lvl8pPr>
            <a:lvl9pPr marL="3086100" lvl="8" indent="-171450" algn="l">
              <a:lnSpc>
                <a:spcPct val="90000"/>
              </a:lnSpc>
              <a:spcBef>
                <a:spcPts val="281"/>
              </a:spcBef>
              <a:spcAft>
                <a:spcPts val="0"/>
              </a:spcAft>
              <a:buClr>
                <a:schemeClr val="dk1"/>
              </a:buClr>
              <a:buSzPts val="750"/>
              <a:buNone/>
              <a:defRPr sz="563"/>
            </a:lvl9pPr>
          </a:lstStyle>
          <a:p>
            <a:endParaRPr/>
          </a:p>
        </p:txBody>
      </p:sp>
      <p:sp>
        <p:nvSpPr>
          <p:cNvPr id="335" name="Google Shape;335;p58"/>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6" name="Google Shape;336;p58"/>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58"/>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38"/>
        <p:cNvGrpSpPr/>
        <p:nvPr/>
      </p:nvGrpSpPr>
      <p:grpSpPr>
        <a:xfrm>
          <a:off x="0" y="0"/>
          <a:ext cx="0" cy="0"/>
          <a:chOff x="0" y="0"/>
          <a:chExt cx="0" cy="0"/>
        </a:xfrm>
      </p:grpSpPr>
      <p:sp>
        <p:nvSpPr>
          <p:cNvPr id="339" name="Google Shape;339;p59"/>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0" name="Google Shape;340;p59"/>
          <p:cNvSpPr txBox="1">
            <a:spLocks noGrp="1"/>
          </p:cNvSpPr>
          <p:nvPr>
            <p:ph type="body" idx="1"/>
          </p:nvPr>
        </p:nvSpPr>
        <p:spPr>
          <a:xfrm rot="5400000">
            <a:off x="1797248" y="43458"/>
            <a:ext cx="3263504" cy="5915025"/>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341" name="Google Shape;341;p59"/>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2" name="Google Shape;342;p59"/>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 name="Google Shape;343;p59"/>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44"/>
        <p:cNvGrpSpPr/>
        <p:nvPr/>
      </p:nvGrpSpPr>
      <p:grpSpPr>
        <a:xfrm>
          <a:off x="0" y="0"/>
          <a:ext cx="0" cy="0"/>
          <a:chOff x="0" y="0"/>
          <a:chExt cx="0" cy="0"/>
        </a:xfrm>
      </p:grpSpPr>
      <p:sp>
        <p:nvSpPr>
          <p:cNvPr id="345" name="Google Shape;345;p60"/>
          <p:cNvSpPr txBox="1">
            <a:spLocks noGrp="1"/>
          </p:cNvSpPr>
          <p:nvPr>
            <p:ph type="title"/>
          </p:nvPr>
        </p:nvSpPr>
        <p:spPr>
          <a:xfrm rot="5400000">
            <a:off x="3467696" y="1713905"/>
            <a:ext cx="4358879" cy="147875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6" name="Google Shape;346;p60"/>
          <p:cNvSpPr txBox="1">
            <a:spLocks noGrp="1"/>
          </p:cNvSpPr>
          <p:nvPr>
            <p:ph type="body" idx="1"/>
          </p:nvPr>
        </p:nvSpPr>
        <p:spPr>
          <a:xfrm rot="5400000">
            <a:off x="467322" y="278011"/>
            <a:ext cx="4358879" cy="435054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347" name="Google Shape;347;p60"/>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8" name="Google Shape;348;p60"/>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9" name="Google Shape;349;p60"/>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56"/>
        <p:cNvGrpSpPr/>
        <p:nvPr/>
      </p:nvGrpSpPr>
      <p:grpSpPr>
        <a:xfrm>
          <a:off x="0" y="0"/>
          <a:ext cx="0" cy="0"/>
          <a:chOff x="0" y="0"/>
          <a:chExt cx="0" cy="0"/>
        </a:xfrm>
      </p:grpSpPr>
      <p:sp>
        <p:nvSpPr>
          <p:cNvPr id="357" name="Google Shape;357;p62"/>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8" name="Google Shape;358;p62"/>
          <p:cNvSpPr txBox="1">
            <a:spLocks noGrp="1"/>
          </p:cNvSpPr>
          <p:nvPr>
            <p:ph type="body" idx="1"/>
          </p:nvPr>
        </p:nvSpPr>
        <p:spPr>
          <a:xfrm>
            <a:off x="471488" y="1369219"/>
            <a:ext cx="5915025" cy="326350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359" name="Google Shape;359;p62"/>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0" name="Google Shape;360;p62"/>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1" name="Google Shape;361;p62"/>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62"/>
        <p:cNvGrpSpPr/>
        <p:nvPr/>
      </p:nvGrpSpPr>
      <p:grpSpPr>
        <a:xfrm>
          <a:off x="0" y="0"/>
          <a:ext cx="0" cy="0"/>
          <a:chOff x="0" y="0"/>
          <a:chExt cx="0" cy="0"/>
        </a:xfrm>
      </p:grpSpPr>
      <p:sp>
        <p:nvSpPr>
          <p:cNvPr id="363" name="Google Shape;363;p63"/>
          <p:cNvSpPr txBox="1">
            <a:spLocks noGrp="1"/>
          </p:cNvSpPr>
          <p:nvPr>
            <p:ph type="ctrTitle"/>
          </p:nvPr>
        </p:nvSpPr>
        <p:spPr>
          <a:xfrm>
            <a:off x="857250" y="841772"/>
            <a:ext cx="5143500" cy="17907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4500"/>
              <a:buFont typeface="Calibri"/>
              <a:buNone/>
              <a:defRPr sz="337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4" name="Google Shape;364;p63"/>
          <p:cNvSpPr txBox="1">
            <a:spLocks noGrp="1"/>
          </p:cNvSpPr>
          <p:nvPr>
            <p:ph type="subTitle" idx="1"/>
          </p:nvPr>
        </p:nvSpPr>
        <p:spPr>
          <a:xfrm>
            <a:off x="857250" y="2701529"/>
            <a:ext cx="5143500" cy="1241821"/>
          </a:xfrm>
          <a:prstGeom prst="rect">
            <a:avLst/>
          </a:prstGeom>
          <a:noFill/>
          <a:ln>
            <a:noFill/>
          </a:ln>
        </p:spPr>
        <p:txBody>
          <a:bodyPr spcFirstLastPara="1" wrap="square" lIns="91425" tIns="45700" rIns="91425" bIns="45700" anchor="t" anchorCtr="0"/>
          <a:lstStyle>
            <a:lvl1pPr lvl="0" algn="ctr">
              <a:lnSpc>
                <a:spcPct val="90000"/>
              </a:lnSpc>
              <a:spcBef>
                <a:spcPts val="563"/>
              </a:spcBef>
              <a:spcAft>
                <a:spcPts val="0"/>
              </a:spcAft>
              <a:buClr>
                <a:schemeClr val="dk1"/>
              </a:buClr>
              <a:buSzPts val="1800"/>
              <a:buNone/>
              <a:defRPr sz="1350"/>
            </a:lvl1pPr>
            <a:lvl2pPr lvl="1" algn="ctr">
              <a:lnSpc>
                <a:spcPct val="90000"/>
              </a:lnSpc>
              <a:spcBef>
                <a:spcPts val="281"/>
              </a:spcBef>
              <a:spcAft>
                <a:spcPts val="0"/>
              </a:spcAft>
              <a:buClr>
                <a:schemeClr val="dk1"/>
              </a:buClr>
              <a:buSzPts val="1500"/>
              <a:buNone/>
              <a:defRPr sz="1125"/>
            </a:lvl2pPr>
            <a:lvl3pPr lvl="2" algn="ctr">
              <a:lnSpc>
                <a:spcPct val="90000"/>
              </a:lnSpc>
              <a:spcBef>
                <a:spcPts val="281"/>
              </a:spcBef>
              <a:spcAft>
                <a:spcPts val="0"/>
              </a:spcAft>
              <a:buClr>
                <a:schemeClr val="dk1"/>
              </a:buClr>
              <a:buSzPts val="1350"/>
              <a:buNone/>
              <a:defRPr sz="1013"/>
            </a:lvl3pPr>
            <a:lvl4pPr lvl="3" algn="ctr">
              <a:lnSpc>
                <a:spcPct val="90000"/>
              </a:lnSpc>
              <a:spcBef>
                <a:spcPts val="281"/>
              </a:spcBef>
              <a:spcAft>
                <a:spcPts val="0"/>
              </a:spcAft>
              <a:buClr>
                <a:schemeClr val="dk1"/>
              </a:buClr>
              <a:buSzPts val="1200"/>
              <a:buNone/>
              <a:defRPr sz="900"/>
            </a:lvl4pPr>
            <a:lvl5pPr lvl="4" algn="ctr">
              <a:lnSpc>
                <a:spcPct val="90000"/>
              </a:lnSpc>
              <a:spcBef>
                <a:spcPts val="281"/>
              </a:spcBef>
              <a:spcAft>
                <a:spcPts val="0"/>
              </a:spcAft>
              <a:buClr>
                <a:schemeClr val="dk1"/>
              </a:buClr>
              <a:buSzPts val="1200"/>
              <a:buNone/>
              <a:defRPr sz="900"/>
            </a:lvl5pPr>
            <a:lvl6pPr lvl="5" algn="ctr">
              <a:lnSpc>
                <a:spcPct val="90000"/>
              </a:lnSpc>
              <a:spcBef>
                <a:spcPts val="281"/>
              </a:spcBef>
              <a:spcAft>
                <a:spcPts val="0"/>
              </a:spcAft>
              <a:buClr>
                <a:schemeClr val="dk1"/>
              </a:buClr>
              <a:buSzPts val="1200"/>
              <a:buNone/>
              <a:defRPr sz="900"/>
            </a:lvl6pPr>
            <a:lvl7pPr lvl="6" algn="ctr">
              <a:lnSpc>
                <a:spcPct val="90000"/>
              </a:lnSpc>
              <a:spcBef>
                <a:spcPts val="281"/>
              </a:spcBef>
              <a:spcAft>
                <a:spcPts val="0"/>
              </a:spcAft>
              <a:buClr>
                <a:schemeClr val="dk1"/>
              </a:buClr>
              <a:buSzPts val="1200"/>
              <a:buNone/>
              <a:defRPr sz="900"/>
            </a:lvl7pPr>
            <a:lvl8pPr lvl="7" algn="ctr">
              <a:lnSpc>
                <a:spcPct val="90000"/>
              </a:lnSpc>
              <a:spcBef>
                <a:spcPts val="281"/>
              </a:spcBef>
              <a:spcAft>
                <a:spcPts val="0"/>
              </a:spcAft>
              <a:buClr>
                <a:schemeClr val="dk1"/>
              </a:buClr>
              <a:buSzPts val="1200"/>
              <a:buNone/>
              <a:defRPr sz="900"/>
            </a:lvl8pPr>
            <a:lvl9pPr lvl="8" algn="ctr">
              <a:lnSpc>
                <a:spcPct val="90000"/>
              </a:lnSpc>
              <a:spcBef>
                <a:spcPts val="281"/>
              </a:spcBef>
              <a:spcAft>
                <a:spcPts val="0"/>
              </a:spcAft>
              <a:buClr>
                <a:schemeClr val="dk1"/>
              </a:buClr>
              <a:buSzPts val="1200"/>
              <a:buNone/>
              <a:defRPr sz="900"/>
            </a:lvl9pPr>
          </a:lstStyle>
          <a:p>
            <a:endParaRPr/>
          </a:p>
        </p:txBody>
      </p:sp>
      <p:sp>
        <p:nvSpPr>
          <p:cNvPr id="365" name="Google Shape;365;p63"/>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6" name="Google Shape;366;p63"/>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7" name="Google Shape;367;p63"/>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8"/>
        <p:cNvGrpSpPr/>
        <p:nvPr/>
      </p:nvGrpSpPr>
      <p:grpSpPr>
        <a:xfrm>
          <a:off x="0" y="0"/>
          <a:ext cx="0" cy="0"/>
          <a:chOff x="0" y="0"/>
          <a:chExt cx="0" cy="0"/>
        </a:xfrm>
      </p:grpSpPr>
      <p:sp>
        <p:nvSpPr>
          <p:cNvPr id="369" name="Google Shape;369;p64"/>
          <p:cNvSpPr txBox="1">
            <a:spLocks noGrp="1"/>
          </p:cNvSpPr>
          <p:nvPr>
            <p:ph type="title"/>
          </p:nvPr>
        </p:nvSpPr>
        <p:spPr>
          <a:xfrm>
            <a:off x="467916" y="1282377"/>
            <a:ext cx="5915025" cy="2139553"/>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4500"/>
              <a:buFont typeface="Calibri"/>
              <a:buNone/>
              <a:defRPr sz="337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0" name="Google Shape;370;p64"/>
          <p:cNvSpPr txBox="1">
            <a:spLocks noGrp="1"/>
          </p:cNvSpPr>
          <p:nvPr>
            <p:ph type="body" idx="1"/>
          </p:nvPr>
        </p:nvSpPr>
        <p:spPr>
          <a:xfrm>
            <a:off x="467916" y="3442170"/>
            <a:ext cx="5915025" cy="1125140"/>
          </a:xfrm>
          <a:prstGeom prst="rect">
            <a:avLst/>
          </a:prstGeom>
          <a:noFill/>
          <a:ln>
            <a:noFill/>
          </a:ln>
        </p:spPr>
        <p:txBody>
          <a:bodyPr spcFirstLastPara="1" wrap="square" lIns="91425" tIns="45700" rIns="91425" bIns="45700" anchor="t" anchorCtr="0"/>
          <a:lstStyle>
            <a:lvl1pPr marL="342900" lvl="0" indent="-171450" algn="l">
              <a:lnSpc>
                <a:spcPct val="90000"/>
              </a:lnSpc>
              <a:spcBef>
                <a:spcPts val="563"/>
              </a:spcBef>
              <a:spcAft>
                <a:spcPts val="0"/>
              </a:spcAft>
              <a:buClr>
                <a:srgbClr val="888888"/>
              </a:buClr>
              <a:buSzPts val="1800"/>
              <a:buNone/>
              <a:defRPr sz="1350">
                <a:solidFill>
                  <a:srgbClr val="888888"/>
                </a:solidFill>
              </a:defRPr>
            </a:lvl1pPr>
            <a:lvl2pPr marL="685800" lvl="1" indent="-171450" algn="l">
              <a:lnSpc>
                <a:spcPct val="90000"/>
              </a:lnSpc>
              <a:spcBef>
                <a:spcPts val="281"/>
              </a:spcBef>
              <a:spcAft>
                <a:spcPts val="0"/>
              </a:spcAft>
              <a:buClr>
                <a:srgbClr val="888888"/>
              </a:buClr>
              <a:buSzPts val="1500"/>
              <a:buNone/>
              <a:defRPr sz="1125">
                <a:solidFill>
                  <a:srgbClr val="888888"/>
                </a:solidFill>
              </a:defRPr>
            </a:lvl2pPr>
            <a:lvl3pPr marL="1028700" lvl="2" indent="-171450" algn="l">
              <a:lnSpc>
                <a:spcPct val="90000"/>
              </a:lnSpc>
              <a:spcBef>
                <a:spcPts val="281"/>
              </a:spcBef>
              <a:spcAft>
                <a:spcPts val="0"/>
              </a:spcAft>
              <a:buClr>
                <a:srgbClr val="888888"/>
              </a:buClr>
              <a:buSzPts val="1350"/>
              <a:buNone/>
              <a:defRPr sz="1013">
                <a:solidFill>
                  <a:srgbClr val="888888"/>
                </a:solidFill>
              </a:defRPr>
            </a:lvl3pPr>
            <a:lvl4pPr marL="1371600" lvl="3" indent="-171450" algn="l">
              <a:lnSpc>
                <a:spcPct val="90000"/>
              </a:lnSpc>
              <a:spcBef>
                <a:spcPts val="281"/>
              </a:spcBef>
              <a:spcAft>
                <a:spcPts val="0"/>
              </a:spcAft>
              <a:buClr>
                <a:srgbClr val="888888"/>
              </a:buClr>
              <a:buSzPts val="1200"/>
              <a:buNone/>
              <a:defRPr sz="900">
                <a:solidFill>
                  <a:srgbClr val="888888"/>
                </a:solidFill>
              </a:defRPr>
            </a:lvl4pPr>
            <a:lvl5pPr marL="1714500" lvl="4" indent="-171450" algn="l">
              <a:lnSpc>
                <a:spcPct val="90000"/>
              </a:lnSpc>
              <a:spcBef>
                <a:spcPts val="281"/>
              </a:spcBef>
              <a:spcAft>
                <a:spcPts val="0"/>
              </a:spcAft>
              <a:buClr>
                <a:srgbClr val="888888"/>
              </a:buClr>
              <a:buSzPts val="1200"/>
              <a:buNone/>
              <a:defRPr sz="900">
                <a:solidFill>
                  <a:srgbClr val="888888"/>
                </a:solidFill>
              </a:defRPr>
            </a:lvl5pPr>
            <a:lvl6pPr marL="2057400" lvl="5" indent="-171450" algn="l">
              <a:lnSpc>
                <a:spcPct val="90000"/>
              </a:lnSpc>
              <a:spcBef>
                <a:spcPts val="281"/>
              </a:spcBef>
              <a:spcAft>
                <a:spcPts val="0"/>
              </a:spcAft>
              <a:buClr>
                <a:srgbClr val="888888"/>
              </a:buClr>
              <a:buSzPts val="1200"/>
              <a:buNone/>
              <a:defRPr sz="900">
                <a:solidFill>
                  <a:srgbClr val="888888"/>
                </a:solidFill>
              </a:defRPr>
            </a:lvl6pPr>
            <a:lvl7pPr marL="2400300" lvl="6" indent="-171450" algn="l">
              <a:lnSpc>
                <a:spcPct val="90000"/>
              </a:lnSpc>
              <a:spcBef>
                <a:spcPts val="281"/>
              </a:spcBef>
              <a:spcAft>
                <a:spcPts val="0"/>
              </a:spcAft>
              <a:buClr>
                <a:srgbClr val="888888"/>
              </a:buClr>
              <a:buSzPts val="1200"/>
              <a:buNone/>
              <a:defRPr sz="900">
                <a:solidFill>
                  <a:srgbClr val="888888"/>
                </a:solidFill>
              </a:defRPr>
            </a:lvl7pPr>
            <a:lvl8pPr marL="2743200" lvl="7" indent="-171450" algn="l">
              <a:lnSpc>
                <a:spcPct val="90000"/>
              </a:lnSpc>
              <a:spcBef>
                <a:spcPts val="281"/>
              </a:spcBef>
              <a:spcAft>
                <a:spcPts val="0"/>
              </a:spcAft>
              <a:buClr>
                <a:srgbClr val="888888"/>
              </a:buClr>
              <a:buSzPts val="1200"/>
              <a:buNone/>
              <a:defRPr sz="900">
                <a:solidFill>
                  <a:srgbClr val="888888"/>
                </a:solidFill>
              </a:defRPr>
            </a:lvl8pPr>
            <a:lvl9pPr marL="3086100" lvl="8" indent="-171450" algn="l">
              <a:lnSpc>
                <a:spcPct val="90000"/>
              </a:lnSpc>
              <a:spcBef>
                <a:spcPts val="281"/>
              </a:spcBef>
              <a:spcAft>
                <a:spcPts val="0"/>
              </a:spcAft>
              <a:buClr>
                <a:srgbClr val="888888"/>
              </a:buClr>
              <a:buSzPts val="1200"/>
              <a:buNone/>
              <a:defRPr sz="900">
                <a:solidFill>
                  <a:srgbClr val="888888"/>
                </a:solidFill>
              </a:defRPr>
            </a:lvl9pPr>
          </a:lstStyle>
          <a:p>
            <a:endParaRPr/>
          </a:p>
        </p:txBody>
      </p:sp>
      <p:sp>
        <p:nvSpPr>
          <p:cNvPr id="371" name="Google Shape;371;p64"/>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2" name="Google Shape;372;p64"/>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3" name="Google Shape;373;p64"/>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4"/>
        <p:cNvGrpSpPr/>
        <p:nvPr/>
      </p:nvGrpSpPr>
      <p:grpSpPr>
        <a:xfrm>
          <a:off x="0" y="0"/>
          <a:ext cx="0" cy="0"/>
          <a:chOff x="0" y="0"/>
          <a:chExt cx="0" cy="0"/>
        </a:xfrm>
      </p:grpSpPr>
      <p:sp>
        <p:nvSpPr>
          <p:cNvPr id="375" name="Google Shape;375;p65"/>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65"/>
          <p:cNvSpPr txBox="1">
            <a:spLocks noGrp="1"/>
          </p:cNvSpPr>
          <p:nvPr>
            <p:ph type="body" idx="1"/>
          </p:nvPr>
        </p:nvSpPr>
        <p:spPr>
          <a:xfrm>
            <a:off x="471488" y="1369219"/>
            <a:ext cx="2914650" cy="326350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377" name="Google Shape;377;p65"/>
          <p:cNvSpPr txBox="1">
            <a:spLocks noGrp="1"/>
          </p:cNvSpPr>
          <p:nvPr>
            <p:ph type="body" idx="2"/>
          </p:nvPr>
        </p:nvSpPr>
        <p:spPr>
          <a:xfrm>
            <a:off x="3471863" y="1369219"/>
            <a:ext cx="2914650" cy="326350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378" name="Google Shape;378;p65"/>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9" name="Google Shape;379;p65"/>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0" name="Google Shape;380;p65"/>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81"/>
        <p:cNvGrpSpPr/>
        <p:nvPr/>
      </p:nvGrpSpPr>
      <p:grpSpPr>
        <a:xfrm>
          <a:off x="0" y="0"/>
          <a:ext cx="0" cy="0"/>
          <a:chOff x="0" y="0"/>
          <a:chExt cx="0" cy="0"/>
        </a:xfrm>
      </p:grpSpPr>
      <p:sp>
        <p:nvSpPr>
          <p:cNvPr id="382" name="Google Shape;382;p66"/>
          <p:cNvSpPr txBox="1">
            <a:spLocks noGrp="1"/>
          </p:cNvSpPr>
          <p:nvPr>
            <p:ph type="title"/>
          </p:nvPr>
        </p:nvSpPr>
        <p:spPr>
          <a:xfrm>
            <a:off x="472381"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3" name="Google Shape;383;p66"/>
          <p:cNvSpPr txBox="1">
            <a:spLocks noGrp="1"/>
          </p:cNvSpPr>
          <p:nvPr>
            <p:ph type="body" idx="1"/>
          </p:nvPr>
        </p:nvSpPr>
        <p:spPr>
          <a:xfrm>
            <a:off x="472381" y="1260872"/>
            <a:ext cx="2901255" cy="617934"/>
          </a:xfrm>
          <a:prstGeom prst="rect">
            <a:avLst/>
          </a:prstGeom>
          <a:noFill/>
          <a:ln>
            <a:noFill/>
          </a:ln>
        </p:spPr>
        <p:txBody>
          <a:bodyPr spcFirstLastPara="1" wrap="square" lIns="91425" tIns="45700" rIns="91425" bIns="45700" anchor="b" anchorCtr="0"/>
          <a:lstStyle>
            <a:lvl1pPr marL="342900" lvl="0" indent="-171450" algn="l">
              <a:lnSpc>
                <a:spcPct val="90000"/>
              </a:lnSpc>
              <a:spcBef>
                <a:spcPts val="563"/>
              </a:spcBef>
              <a:spcAft>
                <a:spcPts val="0"/>
              </a:spcAft>
              <a:buClr>
                <a:schemeClr val="dk1"/>
              </a:buClr>
              <a:buSzPts val="1800"/>
              <a:buNone/>
              <a:defRPr sz="1350" b="1"/>
            </a:lvl1pPr>
            <a:lvl2pPr marL="685800" lvl="1" indent="-171450" algn="l">
              <a:lnSpc>
                <a:spcPct val="90000"/>
              </a:lnSpc>
              <a:spcBef>
                <a:spcPts val="281"/>
              </a:spcBef>
              <a:spcAft>
                <a:spcPts val="0"/>
              </a:spcAft>
              <a:buClr>
                <a:schemeClr val="dk1"/>
              </a:buClr>
              <a:buSzPts val="1500"/>
              <a:buNone/>
              <a:defRPr sz="1125" b="1"/>
            </a:lvl2pPr>
            <a:lvl3pPr marL="1028700" lvl="2" indent="-171450" algn="l">
              <a:lnSpc>
                <a:spcPct val="90000"/>
              </a:lnSpc>
              <a:spcBef>
                <a:spcPts val="281"/>
              </a:spcBef>
              <a:spcAft>
                <a:spcPts val="0"/>
              </a:spcAft>
              <a:buClr>
                <a:schemeClr val="dk1"/>
              </a:buClr>
              <a:buSzPts val="1350"/>
              <a:buNone/>
              <a:defRPr sz="1013" b="1"/>
            </a:lvl3pPr>
            <a:lvl4pPr marL="1371600" lvl="3" indent="-171450" algn="l">
              <a:lnSpc>
                <a:spcPct val="90000"/>
              </a:lnSpc>
              <a:spcBef>
                <a:spcPts val="281"/>
              </a:spcBef>
              <a:spcAft>
                <a:spcPts val="0"/>
              </a:spcAft>
              <a:buClr>
                <a:schemeClr val="dk1"/>
              </a:buClr>
              <a:buSzPts val="1200"/>
              <a:buNone/>
              <a:defRPr sz="900" b="1"/>
            </a:lvl4pPr>
            <a:lvl5pPr marL="1714500" lvl="4" indent="-171450" algn="l">
              <a:lnSpc>
                <a:spcPct val="90000"/>
              </a:lnSpc>
              <a:spcBef>
                <a:spcPts val="281"/>
              </a:spcBef>
              <a:spcAft>
                <a:spcPts val="0"/>
              </a:spcAft>
              <a:buClr>
                <a:schemeClr val="dk1"/>
              </a:buClr>
              <a:buSzPts val="1200"/>
              <a:buNone/>
              <a:defRPr sz="900" b="1"/>
            </a:lvl5pPr>
            <a:lvl6pPr marL="2057400" lvl="5" indent="-171450" algn="l">
              <a:lnSpc>
                <a:spcPct val="90000"/>
              </a:lnSpc>
              <a:spcBef>
                <a:spcPts val="281"/>
              </a:spcBef>
              <a:spcAft>
                <a:spcPts val="0"/>
              </a:spcAft>
              <a:buClr>
                <a:schemeClr val="dk1"/>
              </a:buClr>
              <a:buSzPts val="1200"/>
              <a:buNone/>
              <a:defRPr sz="900" b="1"/>
            </a:lvl6pPr>
            <a:lvl7pPr marL="2400300" lvl="6" indent="-171450" algn="l">
              <a:lnSpc>
                <a:spcPct val="90000"/>
              </a:lnSpc>
              <a:spcBef>
                <a:spcPts val="281"/>
              </a:spcBef>
              <a:spcAft>
                <a:spcPts val="0"/>
              </a:spcAft>
              <a:buClr>
                <a:schemeClr val="dk1"/>
              </a:buClr>
              <a:buSzPts val="1200"/>
              <a:buNone/>
              <a:defRPr sz="900" b="1"/>
            </a:lvl7pPr>
            <a:lvl8pPr marL="2743200" lvl="7" indent="-171450" algn="l">
              <a:lnSpc>
                <a:spcPct val="90000"/>
              </a:lnSpc>
              <a:spcBef>
                <a:spcPts val="281"/>
              </a:spcBef>
              <a:spcAft>
                <a:spcPts val="0"/>
              </a:spcAft>
              <a:buClr>
                <a:schemeClr val="dk1"/>
              </a:buClr>
              <a:buSzPts val="1200"/>
              <a:buNone/>
              <a:defRPr sz="900" b="1"/>
            </a:lvl8pPr>
            <a:lvl9pPr marL="3086100" lvl="8" indent="-171450" algn="l">
              <a:lnSpc>
                <a:spcPct val="90000"/>
              </a:lnSpc>
              <a:spcBef>
                <a:spcPts val="281"/>
              </a:spcBef>
              <a:spcAft>
                <a:spcPts val="0"/>
              </a:spcAft>
              <a:buClr>
                <a:schemeClr val="dk1"/>
              </a:buClr>
              <a:buSzPts val="1200"/>
              <a:buNone/>
              <a:defRPr sz="900" b="1"/>
            </a:lvl9pPr>
          </a:lstStyle>
          <a:p>
            <a:endParaRPr/>
          </a:p>
        </p:txBody>
      </p:sp>
      <p:sp>
        <p:nvSpPr>
          <p:cNvPr id="384" name="Google Shape;384;p66"/>
          <p:cNvSpPr txBox="1">
            <a:spLocks noGrp="1"/>
          </p:cNvSpPr>
          <p:nvPr>
            <p:ph type="body" idx="2"/>
          </p:nvPr>
        </p:nvSpPr>
        <p:spPr>
          <a:xfrm>
            <a:off x="472381" y="1878807"/>
            <a:ext cx="2901255" cy="2763441"/>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385" name="Google Shape;385;p66"/>
          <p:cNvSpPr txBox="1">
            <a:spLocks noGrp="1"/>
          </p:cNvSpPr>
          <p:nvPr>
            <p:ph type="body" idx="3"/>
          </p:nvPr>
        </p:nvSpPr>
        <p:spPr>
          <a:xfrm>
            <a:off x="3471865" y="1260872"/>
            <a:ext cx="2915543" cy="617934"/>
          </a:xfrm>
          <a:prstGeom prst="rect">
            <a:avLst/>
          </a:prstGeom>
          <a:noFill/>
          <a:ln>
            <a:noFill/>
          </a:ln>
        </p:spPr>
        <p:txBody>
          <a:bodyPr spcFirstLastPara="1" wrap="square" lIns="91425" tIns="45700" rIns="91425" bIns="45700" anchor="b" anchorCtr="0"/>
          <a:lstStyle>
            <a:lvl1pPr marL="342900" lvl="0" indent="-171450" algn="l">
              <a:lnSpc>
                <a:spcPct val="90000"/>
              </a:lnSpc>
              <a:spcBef>
                <a:spcPts val="563"/>
              </a:spcBef>
              <a:spcAft>
                <a:spcPts val="0"/>
              </a:spcAft>
              <a:buClr>
                <a:schemeClr val="dk1"/>
              </a:buClr>
              <a:buSzPts val="1800"/>
              <a:buNone/>
              <a:defRPr sz="1350" b="1"/>
            </a:lvl1pPr>
            <a:lvl2pPr marL="685800" lvl="1" indent="-171450" algn="l">
              <a:lnSpc>
                <a:spcPct val="90000"/>
              </a:lnSpc>
              <a:spcBef>
                <a:spcPts val="281"/>
              </a:spcBef>
              <a:spcAft>
                <a:spcPts val="0"/>
              </a:spcAft>
              <a:buClr>
                <a:schemeClr val="dk1"/>
              </a:buClr>
              <a:buSzPts val="1500"/>
              <a:buNone/>
              <a:defRPr sz="1125" b="1"/>
            </a:lvl2pPr>
            <a:lvl3pPr marL="1028700" lvl="2" indent="-171450" algn="l">
              <a:lnSpc>
                <a:spcPct val="90000"/>
              </a:lnSpc>
              <a:spcBef>
                <a:spcPts val="281"/>
              </a:spcBef>
              <a:spcAft>
                <a:spcPts val="0"/>
              </a:spcAft>
              <a:buClr>
                <a:schemeClr val="dk1"/>
              </a:buClr>
              <a:buSzPts val="1350"/>
              <a:buNone/>
              <a:defRPr sz="1013" b="1"/>
            </a:lvl3pPr>
            <a:lvl4pPr marL="1371600" lvl="3" indent="-171450" algn="l">
              <a:lnSpc>
                <a:spcPct val="90000"/>
              </a:lnSpc>
              <a:spcBef>
                <a:spcPts val="281"/>
              </a:spcBef>
              <a:spcAft>
                <a:spcPts val="0"/>
              </a:spcAft>
              <a:buClr>
                <a:schemeClr val="dk1"/>
              </a:buClr>
              <a:buSzPts val="1200"/>
              <a:buNone/>
              <a:defRPr sz="900" b="1"/>
            </a:lvl4pPr>
            <a:lvl5pPr marL="1714500" lvl="4" indent="-171450" algn="l">
              <a:lnSpc>
                <a:spcPct val="90000"/>
              </a:lnSpc>
              <a:spcBef>
                <a:spcPts val="281"/>
              </a:spcBef>
              <a:spcAft>
                <a:spcPts val="0"/>
              </a:spcAft>
              <a:buClr>
                <a:schemeClr val="dk1"/>
              </a:buClr>
              <a:buSzPts val="1200"/>
              <a:buNone/>
              <a:defRPr sz="900" b="1"/>
            </a:lvl5pPr>
            <a:lvl6pPr marL="2057400" lvl="5" indent="-171450" algn="l">
              <a:lnSpc>
                <a:spcPct val="90000"/>
              </a:lnSpc>
              <a:spcBef>
                <a:spcPts val="281"/>
              </a:spcBef>
              <a:spcAft>
                <a:spcPts val="0"/>
              </a:spcAft>
              <a:buClr>
                <a:schemeClr val="dk1"/>
              </a:buClr>
              <a:buSzPts val="1200"/>
              <a:buNone/>
              <a:defRPr sz="900" b="1"/>
            </a:lvl6pPr>
            <a:lvl7pPr marL="2400300" lvl="6" indent="-171450" algn="l">
              <a:lnSpc>
                <a:spcPct val="90000"/>
              </a:lnSpc>
              <a:spcBef>
                <a:spcPts val="281"/>
              </a:spcBef>
              <a:spcAft>
                <a:spcPts val="0"/>
              </a:spcAft>
              <a:buClr>
                <a:schemeClr val="dk1"/>
              </a:buClr>
              <a:buSzPts val="1200"/>
              <a:buNone/>
              <a:defRPr sz="900" b="1"/>
            </a:lvl7pPr>
            <a:lvl8pPr marL="2743200" lvl="7" indent="-171450" algn="l">
              <a:lnSpc>
                <a:spcPct val="90000"/>
              </a:lnSpc>
              <a:spcBef>
                <a:spcPts val="281"/>
              </a:spcBef>
              <a:spcAft>
                <a:spcPts val="0"/>
              </a:spcAft>
              <a:buClr>
                <a:schemeClr val="dk1"/>
              </a:buClr>
              <a:buSzPts val="1200"/>
              <a:buNone/>
              <a:defRPr sz="900" b="1"/>
            </a:lvl8pPr>
            <a:lvl9pPr marL="3086100" lvl="8" indent="-171450" algn="l">
              <a:lnSpc>
                <a:spcPct val="90000"/>
              </a:lnSpc>
              <a:spcBef>
                <a:spcPts val="281"/>
              </a:spcBef>
              <a:spcAft>
                <a:spcPts val="0"/>
              </a:spcAft>
              <a:buClr>
                <a:schemeClr val="dk1"/>
              </a:buClr>
              <a:buSzPts val="1200"/>
              <a:buNone/>
              <a:defRPr sz="900" b="1"/>
            </a:lvl9pPr>
          </a:lstStyle>
          <a:p>
            <a:endParaRPr/>
          </a:p>
        </p:txBody>
      </p:sp>
      <p:sp>
        <p:nvSpPr>
          <p:cNvPr id="386" name="Google Shape;386;p66"/>
          <p:cNvSpPr txBox="1">
            <a:spLocks noGrp="1"/>
          </p:cNvSpPr>
          <p:nvPr>
            <p:ph type="body" idx="4"/>
          </p:nvPr>
        </p:nvSpPr>
        <p:spPr>
          <a:xfrm>
            <a:off x="3471865" y="1878807"/>
            <a:ext cx="2915543" cy="2763441"/>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387" name="Google Shape;387;p66"/>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8" name="Google Shape;388;p66"/>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9" name="Google Shape;389;p66"/>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8"/>
          <p:cNvSpPr txBox="1">
            <a:spLocks noGrp="1"/>
          </p:cNvSpPr>
          <p:nvPr>
            <p:ph type="body" idx="1"/>
          </p:nvPr>
        </p:nvSpPr>
        <p:spPr>
          <a:xfrm>
            <a:off x="471488" y="1369219"/>
            <a:ext cx="2914650" cy="326350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81" name="Google Shape;81;p18"/>
          <p:cNvSpPr txBox="1">
            <a:spLocks noGrp="1"/>
          </p:cNvSpPr>
          <p:nvPr>
            <p:ph type="body" idx="2"/>
          </p:nvPr>
        </p:nvSpPr>
        <p:spPr>
          <a:xfrm>
            <a:off x="3471863" y="1369219"/>
            <a:ext cx="2914650" cy="326350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82" name="Google Shape;82;p18"/>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8"/>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8"/>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0"/>
        <p:cNvGrpSpPr/>
        <p:nvPr/>
      </p:nvGrpSpPr>
      <p:grpSpPr>
        <a:xfrm>
          <a:off x="0" y="0"/>
          <a:ext cx="0" cy="0"/>
          <a:chOff x="0" y="0"/>
          <a:chExt cx="0" cy="0"/>
        </a:xfrm>
      </p:grpSpPr>
      <p:sp>
        <p:nvSpPr>
          <p:cNvPr id="391" name="Google Shape;391;p67"/>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2" name="Google Shape;392;p67"/>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3" name="Google Shape;393;p67"/>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4" name="Google Shape;394;p67"/>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5"/>
        <p:cNvGrpSpPr/>
        <p:nvPr/>
      </p:nvGrpSpPr>
      <p:grpSpPr>
        <a:xfrm>
          <a:off x="0" y="0"/>
          <a:ext cx="0" cy="0"/>
          <a:chOff x="0" y="0"/>
          <a:chExt cx="0" cy="0"/>
        </a:xfrm>
      </p:grpSpPr>
      <p:sp>
        <p:nvSpPr>
          <p:cNvPr id="396" name="Google Shape;396;p68"/>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7" name="Google Shape;397;p68"/>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8" name="Google Shape;398;p68"/>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99"/>
        <p:cNvGrpSpPr/>
        <p:nvPr/>
      </p:nvGrpSpPr>
      <p:grpSpPr>
        <a:xfrm>
          <a:off x="0" y="0"/>
          <a:ext cx="0" cy="0"/>
          <a:chOff x="0" y="0"/>
          <a:chExt cx="0" cy="0"/>
        </a:xfrm>
      </p:grpSpPr>
      <p:sp>
        <p:nvSpPr>
          <p:cNvPr id="400" name="Google Shape;400;p69"/>
          <p:cNvSpPr txBox="1">
            <a:spLocks noGrp="1"/>
          </p:cNvSpPr>
          <p:nvPr>
            <p:ph type="title"/>
          </p:nvPr>
        </p:nvSpPr>
        <p:spPr>
          <a:xfrm>
            <a:off x="472381" y="342900"/>
            <a:ext cx="2211884" cy="120015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2400"/>
              <a:buFont typeface="Calibri"/>
              <a:buNone/>
              <a:defRPr sz="1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1" name="Google Shape;401;p69"/>
          <p:cNvSpPr txBox="1">
            <a:spLocks noGrp="1"/>
          </p:cNvSpPr>
          <p:nvPr>
            <p:ph type="body" idx="1"/>
          </p:nvPr>
        </p:nvSpPr>
        <p:spPr>
          <a:xfrm>
            <a:off x="2915543" y="740642"/>
            <a:ext cx="3471863" cy="3655219"/>
          </a:xfrm>
          <a:prstGeom prst="rect">
            <a:avLst/>
          </a:prstGeom>
          <a:noFill/>
          <a:ln>
            <a:noFill/>
          </a:ln>
        </p:spPr>
        <p:txBody>
          <a:bodyPr spcFirstLastPara="1" wrap="square" lIns="91425" tIns="45700" rIns="91425" bIns="45700" anchor="t" anchorCtr="0"/>
          <a:lstStyle>
            <a:lvl1pPr marL="342900" lvl="0" indent="-285750" algn="l">
              <a:lnSpc>
                <a:spcPct val="90000"/>
              </a:lnSpc>
              <a:spcBef>
                <a:spcPts val="563"/>
              </a:spcBef>
              <a:spcAft>
                <a:spcPts val="0"/>
              </a:spcAft>
              <a:buClr>
                <a:schemeClr val="dk1"/>
              </a:buClr>
              <a:buSzPts val="2400"/>
              <a:buChar char="•"/>
              <a:defRPr sz="1800"/>
            </a:lvl1pPr>
            <a:lvl2pPr marL="685800" lvl="1" indent="-271463" algn="l">
              <a:lnSpc>
                <a:spcPct val="90000"/>
              </a:lnSpc>
              <a:spcBef>
                <a:spcPts val="281"/>
              </a:spcBef>
              <a:spcAft>
                <a:spcPts val="0"/>
              </a:spcAft>
              <a:buClr>
                <a:schemeClr val="dk1"/>
              </a:buClr>
              <a:buSzPts val="2100"/>
              <a:buChar char="•"/>
              <a:defRPr sz="1575"/>
            </a:lvl2pPr>
            <a:lvl3pPr marL="1028700" lvl="2" indent="-257175" algn="l">
              <a:lnSpc>
                <a:spcPct val="90000"/>
              </a:lnSpc>
              <a:spcBef>
                <a:spcPts val="281"/>
              </a:spcBef>
              <a:spcAft>
                <a:spcPts val="0"/>
              </a:spcAft>
              <a:buClr>
                <a:schemeClr val="dk1"/>
              </a:buClr>
              <a:buSzPts val="1800"/>
              <a:buChar char="•"/>
              <a:defRPr sz="1350"/>
            </a:lvl3pPr>
            <a:lvl4pPr marL="1371600" lvl="3" indent="-242888" algn="l">
              <a:lnSpc>
                <a:spcPct val="90000"/>
              </a:lnSpc>
              <a:spcBef>
                <a:spcPts val="281"/>
              </a:spcBef>
              <a:spcAft>
                <a:spcPts val="0"/>
              </a:spcAft>
              <a:buClr>
                <a:schemeClr val="dk1"/>
              </a:buClr>
              <a:buSzPts val="1500"/>
              <a:buChar char="•"/>
              <a:defRPr sz="1125"/>
            </a:lvl4pPr>
            <a:lvl5pPr marL="1714500" lvl="4" indent="-242888" algn="l">
              <a:lnSpc>
                <a:spcPct val="90000"/>
              </a:lnSpc>
              <a:spcBef>
                <a:spcPts val="281"/>
              </a:spcBef>
              <a:spcAft>
                <a:spcPts val="0"/>
              </a:spcAft>
              <a:buClr>
                <a:schemeClr val="dk1"/>
              </a:buClr>
              <a:buSzPts val="1500"/>
              <a:buChar char="•"/>
              <a:defRPr sz="1125"/>
            </a:lvl5pPr>
            <a:lvl6pPr marL="2057400" lvl="5" indent="-242888" algn="l">
              <a:lnSpc>
                <a:spcPct val="90000"/>
              </a:lnSpc>
              <a:spcBef>
                <a:spcPts val="281"/>
              </a:spcBef>
              <a:spcAft>
                <a:spcPts val="0"/>
              </a:spcAft>
              <a:buClr>
                <a:schemeClr val="dk1"/>
              </a:buClr>
              <a:buSzPts val="1500"/>
              <a:buChar char="•"/>
              <a:defRPr sz="1125"/>
            </a:lvl6pPr>
            <a:lvl7pPr marL="2400300" lvl="6" indent="-242888" algn="l">
              <a:lnSpc>
                <a:spcPct val="90000"/>
              </a:lnSpc>
              <a:spcBef>
                <a:spcPts val="281"/>
              </a:spcBef>
              <a:spcAft>
                <a:spcPts val="0"/>
              </a:spcAft>
              <a:buClr>
                <a:schemeClr val="dk1"/>
              </a:buClr>
              <a:buSzPts val="1500"/>
              <a:buChar char="•"/>
              <a:defRPr sz="1125"/>
            </a:lvl7pPr>
            <a:lvl8pPr marL="2743200" lvl="7" indent="-242888" algn="l">
              <a:lnSpc>
                <a:spcPct val="90000"/>
              </a:lnSpc>
              <a:spcBef>
                <a:spcPts val="281"/>
              </a:spcBef>
              <a:spcAft>
                <a:spcPts val="0"/>
              </a:spcAft>
              <a:buClr>
                <a:schemeClr val="dk1"/>
              </a:buClr>
              <a:buSzPts val="1500"/>
              <a:buChar char="•"/>
              <a:defRPr sz="1125"/>
            </a:lvl8pPr>
            <a:lvl9pPr marL="3086100" lvl="8" indent="-242888" algn="l">
              <a:lnSpc>
                <a:spcPct val="90000"/>
              </a:lnSpc>
              <a:spcBef>
                <a:spcPts val="281"/>
              </a:spcBef>
              <a:spcAft>
                <a:spcPts val="0"/>
              </a:spcAft>
              <a:buClr>
                <a:schemeClr val="dk1"/>
              </a:buClr>
              <a:buSzPts val="1500"/>
              <a:buChar char="•"/>
              <a:defRPr sz="1125"/>
            </a:lvl9pPr>
          </a:lstStyle>
          <a:p>
            <a:endParaRPr/>
          </a:p>
        </p:txBody>
      </p:sp>
      <p:sp>
        <p:nvSpPr>
          <p:cNvPr id="402" name="Google Shape;402;p69"/>
          <p:cNvSpPr txBox="1">
            <a:spLocks noGrp="1"/>
          </p:cNvSpPr>
          <p:nvPr>
            <p:ph type="body" idx="2"/>
          </p:nvPr>
        </p:nvSpPr>
        <p:spPr>
          <a:xfrm>
            <a:off x="472381" y="1543051"/>
            <a:ext cx="2211884" cy="2858691"/>
          </a:xfrm>
          <a:prstGeom prst="rect">
            <a:avLst/>
          </a:prstGeom>
          <a:noFill/>
          <a:ln>
            <a:noFill/>
          </a:ln>
        </p:spPr>
        <p:txBody>
          <a:bodyPr spcFirstLastPara="1" wrap="square" lIns="91425" tIns="45700" rIns="91425" bIns="45700" anchor="t" anchorCtr="0"/>
          <a:lstStyle>
            <a:lvl1pPr marL="342900" lvl="0" indent="-171450" algn="l">
              <a:lnSpc>
                <a:spcPct val="90000"/>
              </a:lnSpc>
              <a:spcBef>
                <a:spcPts val="563"/>
              </a:spcBef>
              <a:spcAft>
                <a:spcPts val="0"/>
              </a:spcAft>
              <a:buClr>
                <a:schemeClr val="dk1"/>
              </a:buClr>
              <a:buSzPts val="1200"/>
              <a:buNone/>
              <a:defRPr sz="900"/>
            </a:lvl1pPr>
            <a:lvl2pPr marL="685800" lvl="1" indent="-171450" algn="l">
              <a:lnSpc>
                <a:spcPct val="90000"/>
              </a:lnSpc>
              <a:spcBef>
                <a:spcPts val="281"/>
              </a:spcBef>
              <a:spcAft>
                <a:spcPts val="0"/>
              </a:spcAft>
              <a:buClr>
                <a:schemeClr val="dk1"/>
              </a:buClr>
              <a:buSzPts val="1050"/>
              <a:buNone/>
              <a:defRPr sz="788"/>
            </a:lvl2pPr>
            <a:lvl3pPr marL="1028700" lvl="2" indent="-171450" algn="l">
              <a:lnSpc>
                <a:spcPct val="90000"/>
              </a:lnSpc>
              <a:spcBef>
                <a:spcPts val="281"/>
              </a:spcBef>
              <a:spcAft>
                <a:spcPts val="0"/>
              </a:spcAft>
              <a:buClr>
                <a:schemeClr val="dk1"/>
              </a:buClr>
              <a:buSzPts val="900"/>
              <a:buNone/>
              <a:defRPr sz="675"/>
            </a:lvl3pPr>
            <a:lvl4pPr marL="1371600" lvl="3" indent="-171450" algn="l">
              <a:lnSpc>
                <a:spcPct val="90000"/>
              </a:lnSpc>
              <a:spcBef>
                <a:spcPts val="281"/>
              </a:spcBef>
              <a:spcAft>
                <a:spcPts val="0"/>
              </a:spcAft>
              <a:buClr>
                <a:schemeClr val="dk1"/>
              </a:buClr>
              <a:buSzPts val="750"/>
              <a:buNone/>
              <a:defRPr sz="563"/>
            </a:lvl4pPr>
            <a:lvl5pPr marL="1714500" lvl="4" indent="-171450" algn="l">
              <a:lnSpc>
                <a:spcPct val="90000"/>
              </a:lnSpc>
              <a:spcBef>
                <a:spcPts val="281"/>
              </a:spcBef>
              <a:spcAft>
                <a:spcPts val="0"/>
              </a:spcAft>
              <a:buClr>
                <a:schemeClr val="dk1"/>
              </a:buClr>
              <a:buSzPts val="750"/>
              <a:buNone/>
              <a:defRPr sz="563"/>
            </a:lvl5pPr>
            <a:lvl6pPr marL="2057400" lvl="5" indent="-171450" algn="l">
              <a:lnSpc>
                <a:spcPct val="90000"/>
              </a:lnSpc>
              <a:spcBef>
                <a:spcPts val="281"/>
              </a:spcBef>
              <a:spcAft>
                <a:spcPts val="0"/>
              </a:spcAft>
              <a:buClr>
                <a:schemeClr val="dk1"/>
              </a:buClr>
              <a:buSzPts val="750"/>
              <a:buNone/>
              <a:defRPr sz="563"/>
            </a:lvl6pPr>
            <a:lvl7pPr marL="2400300" lvl="6" indent="-171450" algn="l">
              <a:lnSpc>
                <a:spcPct val="90000"/>
              </a:lnSpc>
              <a:spcBef>
                <a:spcPts val="281"/>
              </a:spcBef>
              <a:spcAft>
                <a:spcPts val="0"/>
              </a:spcAft>
              <a:buClr>
                <a:schemeClr val="dk1"/>
              </a:buClr>
              <a:buSzPts val="750"/>
              <a:buNone/>
              <a:defRPr sz="563"/>
            </a:lvl7pPr>
            <a:lvl8pPr marL="2743200" lvl="7" indent="-171450" algn="l">
              <a:lnSpc>
                <a:spcPct val="90000"/>
              </a:lnSpc>
              <a:spcBef>
                <a:spcPts val="281"/>
              </a:spcBef>
              <a:spcAft>
                <a:spcPts val="0"/>
              </a:spcAft>
              <a:buClr>
                <a:schemeClr val="dk1"/>
              </a:buClr>
              <a:buSzPts val="750"/>
              <a:buNone/>
              <a:defRPr sz="563"/>
            </a:lvl8pPr>
            <a:lvl9pPr marL="3086100" lvl="8" indent="-171450" algn="l">
              <a:lnSpc>
                <a:spcPct val="90000"/>
              </a:lnSpc>
              <a:spcBef>
                <a:spcPts val="281"/>
              </a:spcBef>
              <a:spcAft>
                <a:spcPts val="0"/>
              </a:spcAft>
              <a:buClr>
                <a:schemeClr val="dk1"/>
              </a:buClr>
              <a:buSzPts val="750"/>
              <a:buNone/>
              <a:defRPr sz="563"/>
            </a:lvl9pPr>
          </a:lstStyle>
          <a:p>
            <a:endParaRPr/>
          </a:p>
        </p:txBody>
      </p:sp>
      <p:sp>
        <p:nvSpPr>
          <p:cNvPr id="403" name="Google Shape;403;p69"/>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4" name="Google Shape;404;p69"/>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5" name="Google Shape;405;p69"/>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06"/>
        <p:cNvGrpSpPr/>
        <p:nvPr/>
      </p:nvGrpSpPr>
      <p:grpSpPr>
        <a:xfrm>
          <a:off x="0" y="0"/>
          <a:ext cx="0" cy="0"/>
          <a:chOff x="0" y="0"/>
          <a:chExt cx="0" cy="0"/>
        </a:xfrm>
      </p:grpSpPr>
      <p:sp>
        <p:nvSpPr>
          <p:cNvPr id="407" name="Google Shape;407;p70"/>
          <p:cNvSpPr txBox="1">
            <a:spLocks noGrp="1"/>
          </p:cNvSpPr>
          <p:nvPr>
            <p:ph type="title"/>
          </p:nvPr>
        </p:nvSpPr>
        <p:spPr>
          <a:xfrm>
            <a:off x="472381" y="342900"/>
            <a:ext cx="2211884" cy="120015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2400"/>
              <a:buFont typeface="Calibri"/>
              <a:buNone/>
              <a:defRPr sz="1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8" name="Google Shape;408;p70"/>
          <p:cNvSpPr>
            <a:spLocks noGrp="1"/>
          </p:cNvSpPr>
          <p:nvPr>
            <p:ph type="pic" idx="2"/>
          </p:nvPr>
        </p:nvSpPr>
        <p:spPr>
          <a:xfrm>
            <a:off x="2915543" y="740642"/>
            <a:ext cx="3471863" cy="3655219"/>
          </a:xfrm>
          <a:prstGeom prst="rect">
            <a:avLst/>
          </a:prstGeom>
          <a:noFill/>
          <a:ln>
            <a:noFill/>
          </a:ln>
        </p:spPr>
        <p:txBody>
          <a:bodyPr spcFirstLastPara="1" wrap="square" lIns="91425" tIns="45700" rIns="91425" bIns="45700" anchor="t" anchorCtr="0"/>
          <a:lstStyle>
            <a:lvl1pPr marR="0" lvl="0" algn="l" rtl="0">
              <a:lnSpc>
                <a:spcPct val="90000"/>
              </a:lnSpc>
              <a:spcBef>
                <a:spcPts val="563"/>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2100"/>
              <a:buFont typeface="Arial"/>
              <a:buNone/>
              <a:defRPr sz="1575"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9pPr>
          </a:lstStyle>
          <a:p>
            <a:endParaRPr/>
          </a:p>
        </p:txBody>
      </p:sp>
      <p:sp>
        <p:nvSpPr>
          <p:cNvPr id="409" name="Google Shape;409;p70"/>
          <p:cNvSpPr txBox="1">
            <a:spLocks noGrp="1"/>
          </p:cNvSpPr>
          <p:nvPr>
            <p:ph type="body" idx="1"/>
          </p:nvPr>
        </p:nvSpPr>
        <p:spPr>
          <a:xfrm>
            <a:off x="472381" y="1543051"/>
            <a:ext cx="2211884" cy="2858691"/>
          </a:xfrm>
          <a:prstGeom prst="rect">
            <a:avLst/>
          </a:prstGeom>
          <a:noFill/>
          <a:ln>
            <a:noFill/>
          </a:ln>
        </p:spPr>
        <p:txBody>
          <a:bodyPr spcFirstLastPara="1" wrap="square" lIns="91425" tIns="45700" rIns="91425" bIns="45700" anchor="t" anchorCtr="0"/>
          <a:lstStyle>
            <a:lvl1pPr marL="342900" lvl="0" indent="-171450" algn="l">
              <a:lnSpc>
                <a:spcPct val="90000"/>
              </a:lnSpc>
              <a:spcBef>
                <a:spcPts val="563"/>
              </a:spcBef>
              <a:spcAft>
                <a:spcPts val="0"/>
              </a:spcAft>
              <a:buClr>
                <a:schemeClr val="dk1"/>
              </a:buClr>
              <a:buSzPts val="1200"/>
              <a:buNone/>
              <a:defRPr sz="900"/>
            </a:lvl1pPr>
            <a:lvl2pPr marL="685800" lvl="1" indent="-171450" algn="l">
              <a:lnSpc>
                <a:spcPct val="90000"/>
              </a:lnSpc>
              <a:spcBef>
                <a:spcPts val="281"/>
              </a:spcBef>
              <a:spcAft>
                <a:spcPts val="0"/>
              </a:spcAft>
              <a:buClr>
                <a:schemeClr val="dk1"/>
              </a:buClr>
              <a:buSzPts val="1050"/>
              <a:buNone/>
              <a:defRPr sz="788"/>
            </a:lvl2pPr>
            <a:lvl3pPr marL="1028700" lvl="2" indent="-171450" algn="l">
              <a:lnSpc>
                <a:spcPct val="90000"/>
              </a:lnSpc>
              <a:spcBef>
                <a:spcPts val="281"/>
              </a:spcBef>
              <a:spcAft>
                <a:spcPts val="0"/>
              </a:spcAft>
              <a:buClr>
                <a:schemeClr val="dk1"/>
              </a:buClr>
              <a:buSzPts val="900"/>
              <a:buNone/>
              <a:defRPr sz="675"/>
            </a:lvl3pPr>
            <a:lvl4pPr marL="1371600" lvl="3" indent="-171450" algn="l">
              <a:lnSpc>
                <a:spcPct val="90000"/>
              </a:lnSpc>
              <a:spcBef>
                <a:spcPts val="281"/>
              </a:spcBef>
              <a:spcAft>
                <a:spcPts val="0"/>
              </a:spcAft>
              <a:buClr>
                <a:schemeClr val="dk1"/>
              </a:buClr>
              <a:buSzPts val="750"/>
              <a:buNone/>
              <a:defRPr sz="563"/>
            </a:lvl4pPr>
            <a:lvl5pPr marL="1714500" lvl="4" indent="-171450" algn="l">
              <a:lnSpc>
                <a:spcPct val="90000"/>
              </a:lnSpc>
              <a:spcBef>
                <a:spcPts val="281"/>
              </a:spcBef>
              <a:spcAft>
                <a:spcPts val="0"/>
              </a:spcAft>
              <a:buClr>
                <a:schemeClr val="dk1"/>
              </a:buClr>
              <a:buSzPts val="750"/>
              <a:buNone/>
              <a:defRPr sz="563"/>
            </a:lvl5pPr>
            <a:lvl6pPr marL="2057400" lvl="5" indent="-171450" algn="l">
              <a:lnSpc>
                <a:spcPct val="90000"/>
              </a:lnSpc>
              <a:spcBef>
                <a:spcPts val="281"/>
              </a:spcBef>
              <a:spcAft>
                <a:spcPts val="0"/>
              </a:spcAft>
              <a:buClr>
                <a:schemeClr val="dk1"/>
              </a:buClr>
              <a:buSzPts val="750"/>
              <a:buNone/>
              <a:defRPr sz="563"/>
            </a:lvl6pPr>
            <a:lvl7pPr marL="2400300" lvl="6" indent="-171450" algn="l">
              <a:lnSpc>
                <a:spcPct val="90000"/>
              </a:lnSpc>
              <a:spcBef>
                <a:spcPts val="281"/>
              </a:spcBef>
              <a:spcAft>
                <a:spcPts val="0"/>
              </a:spcAft>
              <a:buClr>
                <a:schemeClr val="dk1"/>
              </a:buClr>
              <a:buSzPts val="750"/>
              <a:buNone/>
              <a:defRPr sz="563"/>
            </a:lvl7pPr>
            <a:lvl8pPr marL="2743200" lvl="7" indent="-171450" algn="l">
              <a:lnSpc>
                <a:spcPct val="90000"/>
              </a:lnSpc>
              <a:spcBef>
                <a:spcPts val="281"/>
              </a:spcBef>
              <a:spcAft>
                <a:spcPts val="0"/>
              </a:spcAft>
              <a:buClr>
                <a:schemeClr val="dk1"/>
              </a:buClr>
              <a:buSzPts val="750"/>
              <a:buNone/>
              <a:defRPr sz="563"/>
            </a:lvl8pPr>
            <a:lvl9pPr marL="3086100" lvl="8" indent="-171450" algn="l">
              <a:lnSpc>
                <a:spcPct val="90000"/>
              </a:lnSpc>
              <a:spcBef>
                <a:spcPts val="281"/>
              </a:spcBef>
              <a:spcAft>
                <a:spcPts val="0"/>
              </a:spcAft>
              <a:buClr>
                <a:schemeClr val="dk1"/>
              </a:buClr>
              <a:buSzPts val="750"/>
              <a:buNone/>
              <a:defRPr sz="563"/>
            </a:lvl9pPr>
          </a:lstStyle>
          <a:p>
            <a:endParaRPr/>
          </a:p>
        </p:txBody>
      </p:sp>
      <p:sp>
        <p:nvSpPr>
          <p:cNvPr id="410" name="Google Shape;410;p70"/>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1" name="Google Shape;411;p70"/>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2" name="Google Shape;412;p70"/>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13"/>
        <p:cNvGrpSpPr/>
        <p:nvPr/>
      </p:nvGrpSpPr>
      <p:grpSpPr>
        <a:xfrm>
          <a:off x="0" y="0"/>
          <a:ext cx="0" cy="0"/>
          <a:chOff x="0" y="0"/>
          <a:chExt cx="0" cy="0"/>
        </a:xfrm>
      </p:grpSpPr>
      <p:sp>
        <p:nvSpPr>
          <p:cNvPr id="414" name="Google Shape;414;p71"/>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5" name="Google Shape;415;p71"/>
          <p:cNvSpPr txBox="1">
            <a:spLocks noGrp="1"/>
          </p:cNvSpPr>
          <p:nvPr>
            <p:ph type="body" idx="1"/>
          </p:nvPr>
        </p:nvSpPr>
        <p:spPr>
          <a:xfrm rot="5400000">
            <a:off x="1797248" y="43458"/>
            <a:ext cx="3263504" cy="5915025"/>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416" name="Google Shape;416;p71"/>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7" name="Google Shape;417;p71"/>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8" name="Google Shape;418;p71"/>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19"/>
        <p:cNvGrpSpPr/>
        <p:nvPr/>
      </p:nvGrpSpPr>
      <p:grpSpPr>
        <a:xfrm>
          <a:off x="0" y="0"/>
          <a:ext cx="0" cy="0"/>
          <a:chOff x="0" y="0"/>
          <a:chExt cx="0" cy="0"/>
        </a:xfrm>
      </p:grpSpPr>
      <p:sp>
        <p:nvSpPr>
          <p:cNvPr id="420" name="Google Shape;420;p72"/>
          <p:cNvSpPr txBox="1">
            <a:spLocks noGrp="1"/>
          </p:cNvSpPr>
          <p:nvPr>
            <p:ph type="title"/>
          </p:nvPr>
        </p:nvSpPr>
        <p:spPr>
          <a:xfrm rot="5400000">
            <a:off x="3467696" y="1713905"/>
            <a:ext cx="4358879" cy="147875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1" name="Google Shape;421;p72"/>
          <p:cNvSpPr txBox="1">
            <a:spLocks noGrp="1"/>
          </p:cNvSpPr>
          <p:nvPr>
            <p:ph type="body" idx="1"/>
          </p:nvPr>
        </p:nvSpPr>
        <p:spPr>
          <a:xfrm rot="5400000">
            <a:off x="467322" y="278011"/>
            <a:ext cx="4358879" cy="435054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422" name="Google Shape;422;p72"/>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3" name="Google Shape;423;p72"/>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4" name="Google Shape;424;p72"/>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31"/>
        <p:cNvGrpSpPr/>
        <p:nvPr/>
      </p:nvGrpSpPr>
      <p:grpSpPr>
        <a:xfrm>
          <a:off x="0" y="0"/>
          <a:ext cx="0" cy="0"/>
          <a:chOff x="0" y="0"/>
          <a:chExt cx="0" cy="0"/>
        </a:xfrm>
      </p:grpSpPr>
      <p:sp>
        <p:nvSpPr>
          <p:cNvPr id="432" name="Google Shape;432;p74"/>
          <p:cNvSpPr txBox="1">
            <a:spLocks noGrp="1"/>
          </p:cNvSpPr>
          <p:nvPr>
            <p:ph type="ctrTitle"/>
          </p:nvPr>
        </p:nvSpPr>
        <p:spPr>
          <a:xfrm>
            <a:off x="857250" y="841772"/>
            <a:ext cx="5143500" cy="17907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4500"/>
              <a:buFont typeface="Calibri"/>
              <a:buNone/>
              <a:defRPr sz="337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3" name="Google Shape;433;p74"/>
          <p:cNvSpPr txBox="1">
            <a:spLocks noGrp="1"/>
          </p:cNvSpPr>
          <p:nvPr>
            <p:ph type="subTitle" idx="1"/>
          </p:nvPr>
        </p:nvSpPr>
        <p:spPr>
          <a:xfrm>
            <a:off x="857250" y="2701529"/>
            <a:ext cx="5143500" cy="1241821"/>
          </a:xfrm>
          <a:prstGeom prst="rect">
            <a:avLst/>
          </a:prstGeom>
          <a:noFill/>
          <a:ln>
            <a:noFill/>
          </a:ln>
        </p:spPr>
        <p:txBody>
          <a:bodyPr spcFirstLastPara="1" wrap="square" lIns="91425" tIns="45700" rIns="91425" bIns="45700" anchor="t" anchorCtr="0"/>
          <a:lstStyle>
            <a:lvl1pPr lvl="0" algn="ctr">
              <a:lnSpc>
                <a:spcPct val="90000"/>
              </a:lnSpc>
              <a:spcBef>
                <a:spcPts val="563"/>
              </a:spcBef>
              <a:spcAft>
                <a:spcPts val="0"/>
              </a:spcAft>
              <a:buClr>
                <a:schemeClr val="dk1"/>
              </a:buClr>
              <a:buSzPts val="1800"/>
              <a:buNone/>
              <a:defRPr sz="1350"/>
            </a:lvl1pPr>
            <a:lvl2pPr lvl="1" algn="ctr">
              <a:lnSpc>
                <a:spcPct val="90000"/>
              </a:lnSpc>
              <a:spcBef>
                <a:spcPts val="281"/>
              </a:spcBef>
              <a:spcAft>
                <a:spcPts val="0"/>
              </a:spcAft>
              <a:buClr>
                <a:schemeClr val="dk1"/>
              </a:buClr>
              <a:buSzPts val="1500"/>
              <a:buNone/>
              <a:defRPr sz="1125"/>
            </a:lvl2pPr>
            <a:lvl3pPr lvl="2" algn="ctr">
              <a:lnSpc>
                <a:spcPct val="90000"/>
              </a:lnSpc>
              <a:spcBef>
                <a:spcPts val="281"/>
              </a:spcBef>
              <a:spcAft>
                <a:spcPts val="0"/>
              </a:spcAft>
              <a:buClr>
                <a:schemeClr val="dk1"/>
              </a:buClr>
              <a:buSzPts val="1350"/>
              <a:buNone/>
              <a:defRPr sz="1013"/>
            </a:lvl3pPr>
            <a:lvl4pPr lvl="3" algn="ctr">
              <a:lnSpc>
                <a:spcPct val="90000"/>
              </a:lnSpc>
              <a:spcBef>
                <a:spcPts val="281"/>
              </a:spcBef>
              <a:spcAft>
                <a:spcPts val="0"/>
              </a:spcAft>
              <a:buClr>
                <a:schemeClr val="dk1"/>
              </a:buClr>
              <a:buSzPts val="1200"/>
              <a:buNone/>
              <a:defRPr sz="900"/>
            </a:lvl4pPr>
            <a:lvl5pPr lvl="4" algn="ctr">
              <a:lnSpc>
                <a:spcPct val="90000"/>
              </a:lnSpc>
              <a:spcBef>
                <a:spcPts val="281"/>
              </a:spcBef>
              <a:spcAft>
                <a:spcPts val="0"/>
              </a:spcAft>
              <a:buClr>
                <a:schemeClr val="dk1"/>
              </a:buClr>
              <a:buSzPts val="1200"/>
              <a:buNone/>
              <a:defRPr sz="900"/>
            </a:lvl5pPr>
            <a:lvl6pPr lvl="5" algn="ctr">
              <a:lnSpc>
                <a:spcPct val="90000"/>
              </a:lnSpc>
              <a:spcBef>
                <a:spcPts val="281"/>
              </a:spcBef>
              <a:spcAft>
                <a:spcPts val="0"/>
              </a:spcAft>
              <a:buClr>
                <a:schemeClr val="dk1"/>
              </a:buClr>
              <a:buSzPts val="1200"/>
              <a:buNone/>
              <a:defRPr sz="900"/>
            </a:lvl6pPr>
            <a:lvl7pPr lvl="6" algn="ctr">
              <a:lnSpc>
                <a:spcPct val="90000"/>
              </a:lnSpc>
              <a:spcBef>
                <a:spcPts val="281"/>
              </a:spcBef>
              <a:spcAft>
                <a:spcPts val="0"/>
              </a:spcAft>
              <a:buClr>
                <a:schemeClr val="dk1"/>
              </a:buClr>
              <a:buSzPts val="1200"/>
              <a:buNone/>
              <a:defRPr sz="900"/>
            </a:lvl7pPr>
            <a:lvl8pPr lvl="7" algn="ctr">
              <a:lnSpc>
                <a:spcPct val="90000"/>
              </a:lnSpc>
              <a:spcBef>
                <a:spcPts val="281"/>
              </a:spcBef>
              <a:spcAft>
                <a:spcPts val="0"/>
              </a:spcAft>
              <a:buClr>
                <a:schemeClr val="dk1"/>
              </a:buClr>
              <a:buSzPts val="1200"/>
              <a:buNone/>
              <a:defRPr sz="900"/>
            </a:lvl8pPr>
            <a:lvl9pPr lvl="8" algn="ctr">
              <a:lnSpc>
                <a:spcPct val="90000"/>
              </a:lnSpc>
              <a:spcBef>
                <a:spcPts val="281"/>
              </a:spcBef>
              <a:spcAft>
                <a:spcPts val="0"/>
              </a:spcAft>
              <a:buClr>
                <a:schemeClr val="dk1"/>
              </a:buClr>
              <a:buSzPts val="1200"/>
              <a:buNone/>
              <a:defRPr sz="900"/>
            </a:lvl9pPr>
          </a:lstStyle>
          <a:p>
            <a:endParaRPr/>
          </a:p>
        </p:txBody>
      </p:sp>
      <p:sp>
        <p:nvSpPr>
          <p:cNvPr id="434" name="Google Shape;434;p74"/>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5" name="Google Shape;435;p74"/>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6" name="Google Shape;436;p74"/>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37"/>
        <p:cNvGrpSpPr/>
        <p:nvPr/>
      </p:nvGrpSpPr>
      <p:grpSpPr>
        <a:xfrm>
          <a:off x="0" y="0"/>
          <a:ext cx="0" cy="0"/>
          <a:chOff x="0" y="0"/>
          <a:chExt cx="0" cy="0"/>
        </a:xfrm>
      </p:grpSpPr>
      <p:sp>
        <p:nvSpPr>
          <p:cNvPr id="438" name="Google Shape;438;p75"/>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9" name="Google Shape;439;p75"/>
          <p:cNvSpPr txBox="1">
            <a:spLocks noGrp="1"/>
          </p:cNvSpPr>
          <p:nvPr>
            <p:ph type="body" idx="1"/>
          </p:nvPr>
        </p:nvSpPr>
        <p:spPr>
          <a:xfrm>
            <a:off x="471488" y="1369219"/>
            <a:ext cx="5915025" cy="326350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440" name="Google Shape;440;p75"/>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1" name="Google Shape;441;p75"/>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2" name="Google Shape;442;p75"/>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43"/>
        <p:cNvGrpSpPr/>
        <p:nvPr/>
      </p:nvGrpSpPr>
      <p:grpSpPr>
        <a:xfrm>
          <a:off x="0" y="0"/>
          <a:ext cx="0" cy="0"/>
          <a:chOff x="0" y="0"/>
          <a:chExt cx="0" cy="0"/>
        </a:xfrm>
      </p:grpSpPr>
      <p:sp>
        <p:nvSpPr>
          <p:cNvPr id="444" name="Google Shape;444;p76"/>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5" name="Google Shape;445;p76"/>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6" name="Google Shape;446;p76"/>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47"/>
        <p:cNvGrpSpPr/>
        <p:nvPr/>
      </p:nvGrpSpPr>
      <p:grpSpPr>
        <a:xfrm>
          <a:off x="0" y="0"/>
          <a:ext cx="0" cy="0"/>
          <a:chOff x="0" y="0"/>
          <a:chExt cx="0" cy="0"/>
        </a:xfrm>
      </p:grpSpPr>
      <p:sp>
        <p:nvSpPr>
          <p:cNvPr id="448" name="Google Shape;448;p77"/>
          <p:cNvSpPr txBox="1">
            <a:spLocks noGrp="1"/>
          </p:cNvSpPr>
          <p:nvPr>
            <p:ph type="title"/>
          </p:nvPr>
        </p:nvSpPr>
        <p:spPr>
          <a:xfrm>
            <a:off x="467916" y="1282377"/>
            <a:ext cx="5915025" cy="2139553"/>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4500"/>
              <a:buFont typeface="Calibri"/>
              <a:buNone/>
              <a:defRPr sz="337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9" name="Google Shape;449;p77"/>
          <p:cNvSpPr txBox="1">
            <a:spLocks noGrp="1"/>
          </p:cNvSpPr>
          <p:nvPr>
            <p:ph type="body" idx="1"/>
          </p:nvPr>
        </p:nvSpPr>
        <p:spPr>
          <a:xfrm>
            <a:off x="467916" y="3442170"/>
            <a:ext cx="5915025" cy="1125140"/>
          </a:xfrm>
          <a:prstGeom prst="rect">
            <a:avLst/>
          </a:prstGeom>
          <a:noFill/>
          <a:ln>
            <a:noFill/>
          </a:ln>
        </p:spPr>
        <p:txBody>
          <a:bodyPr spcFirstLastPara="1" wrap="square" lIns="91425" tIns="45700" rIns="91425" bIns="45700" anchor="t" anchorCtr="0"/>
          <a:lstStyle>
            <a:lvl1pPr marL="342900" lvl="0" indent="-171450" algn="l">
              <a:lnSpc>
                <a:spcPct val="90000"/>
              </a:lnSpc>
              <a:spcBef>
                <a:spcPts val="563"/>
              </a:spcBef>
              <a:spcAft>
                <a:spcPts val="0"/>
              </a:spcAft>
              <a:buClr>
                <a:srgbClr val="888888"/>
              </a:buClr>
              <a:buSzPts val="1800"/>
              <a:buNone/>
              <a:defRPr sz="1350">
                <a:solidFill>
                  <a:srgbClr val="888888"/>
                </a:solidFill>
              </a:defRPr>
            </a:lvl1pPr>
            <a:lvl2pPr marL="685800" lvl="1" indent="-171450" algn="l">
              <a:lnSpc>
                <a:spcPct val="90000"/>
              </a:lnSpc>
              <a:spcBef>
                <a:spcPts val="281"/>
              </a:spcBef>
              <a:spcAft>
                <a:spcPts val="0"/>
              </a:spcAft>
              <a:buClr>
                <a:srgbClr val="888888"/>
              </a:buClr>
              <a:buSzPts val="1500"/>
              <a:buNone/>
              <a:defRPr sz="1125">
                <a:solidFill>
                  <a:srgbClr val="888888"/>
                </a:solidFill>
              </a:defRPr>
            </a:lvl2pPr>
            <a:lvl3pPr marL="1028700" lvl="2" indent="-171450" algn="l">
              <a:lnSpc>
                <a:spcPct val="90000"/>
              </a:lnSpc>
              <a:spcBef>
                <a:spcPts val="281"/>
              </a:spcBef>
              <a:spcAft>
                <a:spcPts val="0"/>
              </a:spcAft>
              <a:buClr>
                <a:srgbClr val="888888"/>
              </a:buClr>
              <a:buSzPts val="1350"/>
              <a:buNone/>
              <a:defRPr sz="1013">
                <a:solidFill>
                  <a:srgbClr val="888888"/>
                </a:solidFill>
              </a:defRPr>
            </a:lvl3pPr>
            <a:lvl4pPr marL="1371600" lvl="3" indent="-171450" algn="l">
              <a:lnSpc>
                <a:spcPct val="90000"/>
              </a:lnSpc>
              <a:spcBef>
                <a:spcPts val="281"/>
              </a:spcBef>
              <a:spcAft>
                <a:spcPts val="0"/>
              </a:spcAft>
              <a:buClr>
                <a:srgbClr val="888888"/>
              </a:buClr>
              <a:buSzPts val="1200"/>
              <a:buNone/>
              <a:defRPr sz="900">
                <a:solidFill>
                  <a:srgbClr val="888888"/>
                </a:solidFill>
              </a:defRPr>
            </a:lvl4pPr>
            <a:lvl5pPr marL="1714500" lvl="4" indent="-171450" algn="l">
              <a:lnSpc>
                <a:spcPct val="90000"/>
              </a:lnSpc>
              <a:spcBef>
                <a:spcPts val="281"/>
              </a:spcBef>
              <a:spcAft>
                <a:spcPts val="0"/>
              </a:spcAft>
              <a:buClr>
                <a:srgbClr val="888888"/>
              </a:buClr>
              <a:buSzPts val="1200"/>
              <a:buNone/>
              <a:defRPr sz="900">
                <a:solidFill>
                  <a:srgbClr val="888888"/>
                </a:solidFill>
              </a:defRPr>
            </a:lvl5pPr>
            <a:lvl6pPr marL="2057400" lvl="5" indent="-171450" algn="l">
              <a:lnSpc>
                <a:spcPct val="90000"/>
              </a:lnSpc>
              <a:spcBef>
                <a:spcPts val="281"/>
              </a:spcBef>
              <a:spcAft>
                <a:spcPts val="0"/>
              </a:spcAft>
              <a:buClr>
                <a:srgbClr val="888888"/>
              </a:buClr>
              <a:buSzPts val="1200"/>
              <a:buNone/>
              <a:defRPr sz="900">
                <a:solidFill>
                  <a:srgbClr val="888888"/>
                </a:solidFill>
              </a:defRPr>
            </a:lvl6pPr>
            <a:lvl7pPr marL="2400300" lvl="6" indent="-171450" algn="l">
              <a:lnSpc>
                <a:spcPct val="90000"/>
              </a:lnSpc>
              <a:spcBef>
                <a:spcPts val="281"/>
              </a:spcBef>
              <a:spcAft>
                <a:spcPts val="0"/>
              </a:spcAft>
              <a:buClr>
                <a:srgbClr val="888888"/>
              </a:buClr>
              <a:buSzPts val="1200"/>
              <a:buNone/>
              <a:defRPr sz="900">
                <a:solidFill>
                  <a:srgbClr val="888888"/>
                </a:solidFill>
              </a:defRPr>
            </a:lvl7pPr>
            <a:lvl8pPr marL="2743200" lvl="7" indent="-171450" algn="l">
              <a:lnSpc>
                <a:spcPct val="90000"/>
              </a:lnSpc>
              <a:spcBef>
                <a:spcPts val="281"/>
              </a:spcBef>
              <a:spcAft>
                <a:spcPts val="0"/>
              </a:spcAft>
              <a:buClr>
                <a:srgbClr val="888888"/>
              </a:buClr>
              <a:buSzPts val="1200"/>
              <a:buNone/>
              <a:defRPr sz="900">
                <a:solidFill>
                  <a:srgbClr val="888888"/>
                </a:solidFill>
              </a:defRPr>
            </a:lvl8pPr>
            <a:lvl9pPr marL="3086100" lvl="8" indent="-171450" algn="l">
              <a:lnSpc>
                <a:spcPct val="90000"/>
              </a:lnSpc>
              <a:spcBef>
                <a:spcPts val="281"/>
              </a:spcBef>
              <a:spcAft>
                <a:spcPts val="0"/>
              </a:spcAft>
              <a:buClr>
                <a:srgbClr val="888888"/>
              </a:buClr>
              <a:buSzPts val="1200"/>
              <a:buNone/>
              <a:defRPr sz="900">
                <a:solidFill>
                  <a:srgbClr val="888888"/>
                </a:solidFill>
              </a:defRPr>
            </a:lvl9pPr>
          </a:lstStyle>
          <a:p>
            <a:endParaRPr/>
          </a:p>
        </p:txBody>
      </p:sp>
      <p:sp>
        <p:nvSpPr>
          <p:cNvPr id="450" name="Google Shape;450;p77"/>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1" name="Google Shape;451;p77"/>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2" name="Google Shape;452;p77"/>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472381"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19"/>
          <p:cNvSpPr txBox="1">
            <a:spLocks noGrp="1"/>
          </p:cNvSpPr>
          <p:nvPr>
            <p:ph type="body" idx="1"/>
          </p:nvPr>
        </p:nvSpPr>
        <p:spPr>
          <a:xfrm>
            <a:off x="472381" y="1260872"/>
            <a:ext cx="2901255" cy="617934"/>
          </a:xfrm>
          <a:prstGeom prst="rect">
            <a:avLst/>
          </a:prstGeom>
          <a:noFill/>
          <a:ln>
            <a:noFill/>
          </a:ln>
        </p:spPr>
        <p:txBody>
          <a:bodyPr spcFirstLastPara="1" wrap="square" lIns="91425" tIns="45700" rIns="91425" bIns="45700" anchor="b" anchorCtr="0"/>
          <a:lstStyle>
            <a:lvl1pPr marL="342900" lvl="0" indent="-171450" algn="l">
              <a:lnSpc>
                <a:spcPct val="90000"/>
              </a:lnSpc>
              <a:spcBef>
                <a:spcPts val="563"/>
              </a:spcBef>
              <a:spcAft>
                <a:spcPts val="0"/>
              </a:spcAft>
              <a:buClr>
                <a:schemeClr val="dk1"/>
              </a:buClr>
              <a:buSzPts val="1800"/>
              <a:buNone/>
              <a:defRPr sz="1350" b="1"/>
            </a:lvl1pPr>
            <a:lvl2pPr marL="685800" lvl="1" indent="-171450" algn="l">
              <a:lnSpc>
                <a:spcPct val="90000"/>
              </a:lnSpc>
              <a:spcBef>
                <a:spcPts val="281"/>
              </a:spcBef>
              <a:spcAft>
                <a:spcPts val="0"/>
              </a:spcAft>
              <a:buClr>
                <a:schemeClr val="dk1"/>
              </a:buClr>
              <a:buSzPts val="1500"/>
              <a:buNone/>
              <a:defRPr sz="1125" b="1"/>
            </a:lvl2pPr>
            <a:lvl3pPr marL="1028700" lvl="2" indent="-171450" algn="l">
              <a:lnSpc>
                <a:spcPct val="90000"/>
              </a:lnSpc>
              <a:spcBef>
                <a:spcPts val="281"/>
              </a:spcBef>
              <a:spcAft>
                <a:spcPts val="0"/>
              </a:spcAft>
              <a:buClr>
                <a:schemeClr val="dk1"/>
              </a:buClr>
              <a:buSzPts val="1350"/>
              <a:buNone/>
              <a:defRPr sz="1013" b="1"/>
            </a:lvl3pPr>
            <a:lvl4pPr marL="1371600" lvl="3" indent="-171450" algn="l">
              <a:lnSpc>
                <a:spcPct val="90000"/>
              </a:lnSpc>
              <a:spcBef>
                <a:spcPts val="281"/>
              </a:spcBef>
              <a:spcAft>
                <a:spcPts val="0"/>
              </a:spcAft>
              <a:buClr>
                <a:schemeClr val="dk1"/>
              </a:buClr>
              <a:buSzPts val="1200"/>
              <a:buNone/>
              <a:defRPr sz="900" b="1"/>
            </a:lvl4pPr>
            <a:lvl5pPr marL="1714500" lvl="4" indent="-171450" algn="l">
              <a:lnSpc>
                <a:spcPct val="90000"/>
              </a:lnSpc>
              <a:spcBef>
                <a:spcPts val="281"/>
              </a:spcBef>
              <a:spcAft>
                <a:spcPts val="0"/>
              </a:spcAft>
              <a:buClr>
                <a:schemeClr val="dk1"/>
              </a:buClr>
              <a:buSzPts val="1200"/>
              <a:buNone/>
              <a:defRPr sz="900" b="1"/>
            </a:lvl5pPr>
            <a:lvl6pPr marL="2057400" lvl="5" indent="-171450" algn="l">
              <a:lnSpc>
                <a:spcPct val="90000"/>
              </a:lnSpc>
              <a:spcBef>
                <a:spcPts val="281"/>
              </a:spcBef>
              <a:spcAft>
                <a:spcPts val="0"/>
              </a:spcAft>
              <a:buClr>
                <a:schemeClr val="dk1"/>
              </a:buClr>
              <a:buSzPts val="1200"/>
              <a:buNone/>
              <a:defRPr sz="900" b="1"/>
            </a:lvl6pPr>
            <a:lvl7pPr marL="2400300" lvl="6" indent="-171450" algn="l">
              <a:lnSpc>
                <a:spcPct val="90000"/>
              </a:lnSpc>
              <a:spcBef>
                <a:spcPts val="281"/>
              </a:spcBef>
              <a:spcAft>
                <a:spcPts val="0"/>
              </a:spcAft>
              <a:buClr>
                <a:schemeClr val="dk1"/>
              </a:buClr>
              <a:buSzPts val="1200"/>
              <a:buNone/>
              <a:defRPr sz="900" b="1"/>
            </a:lvl7pPr>
            <a:lvl8pPr marL="2743200" lvl="7" indent="-171450" algn="l">
              <a:lnSpc>
                <a:spcPct val="90000"/>
              </a:lnSpc>
              <a:spcBef>
                <a:spcPts val="281"/>
              </a:spcBef>
              <a:spcAft>
                <a:spcPts val="0"/>
              </a:spcAft>
              <a:buClr>
                <a:schemeClr val="dk1"/>
              </a:buClr>
              <a:buSzPts val="1200"/>
              <a:buNone/>
              <a:defRPr sz="900" b="1"/>
            </a:lvl8pPr>
            <a:lvl9pPr marL="3086100" lvl="8" indent="-171450" algn="l">
              <a:lnSpc>
                <a:spcPct val="90000"/>
              </a:lnSpc>
              <a:spcBef>
                <a:spcPts val="281"/>
              </a:spcBef>
              <a:spcAft>
                <a:spcPts val="0"/>
              </a:spcAft>
              <a:buClr>
                <a:schemeClr val="dk1"/>
              </a:buClr>
              <a:buSzPts val="1200"/>
              <a:buNone/>
              <a:defRPr sz="900" b="1"/>
            </a:lvl9pPr>
          </a:lstStyle>
          <a:p>
            <a:endParaRPr/>
          </a:p>
        </p:txBody>
      </p:sp>
      <p:sp>
        <p:nvSpPr>
          <p:cNvPr id="88" name="Google Shape;88;p19"/>
          <p:cNvSpPr txBox="1">
            <a:spLocks noGrp="1"/>
          </p:cNvSpPr>
          <p:nvPr>
            <p:ph type="body" idx="2"/>
          </p:nvPr>
        </p:nvSpPr>
        <p:spPr>
          <a:xfrm>
            <a:off x="472381" y="1878807"/>
            <a:ext cx="2901255" cy="2763441"/>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89" name="Google Shape;89;p19"/>
          <p:cNvSpPr txBox="1">
            <a:spLocks noGrp="1"/>
          </p:cNvSpPr>
          <p:nvPr>
            <p:ph type="body" idx="3"/>
          </p:nvPr>
        </p:nvSpPr>
        <p:spPr>
          <a:xfrm>
            <a:off x="3471865" y="1260872"/>
            <a:ext cx="2915543" cy="617934"/>
          </a:xfrm>
          <a:prstGeom prst="rect">
            <a:avLst/>
          </a:prstGeom>
          <a:noFill/>
          <a:ln>
            <a:noFill/>
          </a:ln>
        </p:spPr>
        <p:txBody>
          <a:bodyPr spcFirstLastPara="1" wrap="square" lIns="91425" tIns="45700" rIns="91425" bIns="45700" anchor="b" anchorCtr="0"/>
          <a:lstStyle>
            <a:lvl1pPr marL="342900" lvl="0" indent="-171450" algn="l">
              <a:lnSpc>
                <a:spcPct val="90000"/>
              </a:lnSpc>
              <a:spcBef>
                <a:spcPts val="563"/>
              </a:spcBef>
              <a:spcAft>
                <a:spcPts val="0"/>
              </a:spcAft>
              <a:buClr>
                <a:schemeClr val="dk1"/>
              </a:buClr>
              <a:buSzPts val="1800"/>
              <a:buNone/>
              <a:defRPr sz="1350" b="1"/>
            </a:lvl1pPr>
            <a:lvl2pPr marL="685800" lvl="1" indent="-171450" algn="l">
              <a:lnSpc>
                <a:spcPct val="90000"/>
              </a:lnSpc>
              <a:spcBef>
                <a:spcPts val="281"/>
              </a:spcBef>
              <a:spcAft>
                <a:spcPts val="0"/>
              </a:spcAft>
              <a:buClr>
                <a:schemeClr val="dk1"/>
              </a:buClr>
              <a:buSzPts val="1500"/>
              <a:buNone/>
              <a:defRPr sz="1125" b="1"/>
            </a:lvl2pPr>
            <a:lvl3pPr marL="1028700" lvl="2" indent="-171450" algn="l">
              <a:lnSpc>
                <a:spcPct val="90000"/>
              </a:lnSpc>
              <a:spcBef>
                <a:spcPts val="281"/>
              </a:spcBef>
              <a:spcAft>
                <a:spcPts val="0"/>
              </a:spcAft>
              <a:buClr>
                <a:schemeClr val="dk1"/>
              </a:buClr>
              <a:buSzPts val="1350"/>
              <a:buNone/>
              <a:defRPr sz="1013" b="1"/>
            </a:lvl3pPr>
            <a:lvl4pPr marL="1371600" lvl="3" indent="-171450" algn="l">
              <a:lnSpc>
                <a:spcPct val="90000"/>
              </a:lnSpc>
              <a:spcBef>
                <a:spcPts val="281"/>
              </a:spcBef>
              <a:spcAft>
                <a:spcPts val="0"/>
              </a:spcAft>
              <a:buClr>
                <a:schemeClr val="dk1"/>
              </a:buClr>
              <a:buSzPts val="1200"/>
              <a:buNone/>
              <a:defRPr sz="900" b="1"/>
            </a:lvl4pPr>
            <a:lvl5pPr marL="1714500" lvl="4" indent="-171450" algn="l">
              <a:lnSpc>
                <a:spcPct val="90000"/>
              </a:lnSpc>
              <a:spcBef>
                <a:spcPts val="281"/>
              </a:spcBef>
              <a:spcAft>
                <a:spcPts val="0"/>
              </a:spcAft>
              <a:buClr>
                <a:schemeClr val="dk1"/>
              </a:buClr>
              <a:buSzPts val="1200"/>
              <a:buNone/>
              <a:defRPr sz="900" b="1"/>
            </a:lvl5pPr>
            <a:lvl6pPr marL="2057400" lvl="5" indent="-171450" algn="l">
              <a:lnSpc>
                <a:spcPct val="90000"/>
              </a:lnSpc>
              <a:spcBef>
                <a:spcPts val="281"/>
              </a:spcBef>
              <a:spcAft>
                <a:spcPts val="0"/>
              </a:spcAft>
              <a:buClr>
                <a:schemeClr val="dk1"/>
              </a:buClr>
              <a:buSzPts val="1200"/>
              <a:buNone/>
              <a:defRPr sz="900" b="1"/>
            </a:lvl6pPr>
            <a:lvl7pPr marL="2400300" lvl="6" indent="-171450" algn="l">
              <a:lnSpc>
                <a:spcPct val="90000"/>
              </a:lnSpc>
              <a:spcBef>
                <a:spcPts val="281"/>
              </a:spcBef>
              <a:spcAft>
                <a:spcPts val="0"/>
              </a:spcAft>
              <a:buClr>
                <a:schemeClr val="dk1"/>
              </a:buClr>
              <a:buSzPts val="1200"/>
              <a:buNone/>
              <a:defRPr sz="900" b="1"/>
            </a:lvl7pPr>
            <a:lvl8pPr marL="2743200" lvl="7" indent="-171450" algn="l">
              <a:lnSpc>
                <a:spcPct val="90000"/>
              </a:lnSpc>
              <a:spcBef>
                <a:spcPts val="281"/>
              </a:spcBef>
              <a:spcAft>
                <a:spcPts val="0"/>
              </a:spcAft>
              <a:buClr>
                <a:schemeClr val="dk1"/>
              </a:buClr>
              <a:buSzPts val="1200"/>
              <a:buNone/>
              <a:defRPr sz="900" b="1"/>
            </a:lvl8pPr>
            <a:lvl9pPr marL="3086100" lvl="8" indent="-171450" algn="l">
              <a:lnSpc>
                <a:spcPct val="90000"/>
              </a:lnSpc>
              <a:spcBef>
                <a:spcPts val="281"/>
              </a:spcBef>
              <a:spcAft>
                <a:spcPts val="0"/>
              </a:spcAft>
              <a:buClr>
                <a:schemeClr val="dk1"/>
              </a:buClr>
              <a:buSzPts val="1200"/>
              <a:buNone/>
              <a:defRPr sz="900" b="1"/>
            </a:lvl9pPr>
          </a:lstStyle>
          <a:p>
            <a:endParaRPr/>
          </a:p>
        </p:txBody>
      </p:sp>
      <p:sp>
        <p:nvSpPr>
          <p:cNvPr id="90" name="Google Shape;90;p19"/>
          <p:cNvSpPr txBox="1">
            <a:spLocks noGrp="1"/>
          </p:cNvSpPr>
          <p:nvPr>
            <p:ph type="body" idx="4"/>
          </p:nvPr>
        </p:nvSpPr>
        <p:spPr>
          <a:xfrm>
            <a:off x="3471865" y="1878807"/>
            <a:ext cx="2915543" cy="2763441"/>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91" name="Google Shape;91;p19"/>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9"/>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9"/>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53"/>
        <p:cNvGrpSpPr/>
        <p:nvPr/>
      </p:nvGrpSpPr>
      <p:grpSpPr>
        <a:xfrm>
          <a:off x="0" y="0"/>
          <a:ext cx="0" cy="0"/>
          <a:chOff x="0" y="0"/>
          <a:chExt cx="0" cy="0"/>
        </a:xfrm>
      </p:grpSpPr>
      <p:sp>
        <p:nvSpPr>
          <p:cNvPr id="454" name="Google Shape;454;p78"/>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5" name="Google Shape;455;p78"/>
          <p:cNvSpPr txBox="1">
            <a:spLocks noGrp="1"/>
          </p:cNvSpPr>
          <p:nvPr>
            <p:ph type="body" idx="1"/>
          </p:nvPr>
        </p:nvSpPr>
        <p:spPr>
          <a:xfrm>
            <a:off x="471488" y="1369219"/>
            <a:ext cx="2914650" cy="326350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456" name="Google Shape;456;p78"/>
          <p:cNvSpPr txBox="1">
            <a:spLocks noGrp="1"/>
          </p:cNvSpPr>
          <p:nvPr>
            <p:ph type="body" idx="2"/>
          </p:nvPr>
        </p:nvSpPr>
        <p:spPr>
          <a:xfrm>
            <a:off x="3471863" y="1369219"/>
            <a:ext cx="2914650" cy="326350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457" name="Google Shape;457;p78"/>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8" name="Google Shape;458;p78"/>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9" name="Google Shape;459;p78"/>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0"/>
        <p:cNvGrpSpPr/>
        <p:nvPr/>
      </p:nvGrpSpPr>
      <p:grpSpPr>
        <a:xfrm>
          <a:off x="0" y="0"/>
          <a:ext cx="0" cy="0"/>
          <a:chOff x="0" y="0"/>
          <a:chExt cx="0" cy="0"/>
        </a:xfrm>
      </p:grpSpPr>
      <p:sp>
        <p:nvSpPr>
          <p:cNvPr id="461" name="Google Shape;461;p79"/>
          <p:cNvSpPr txBox="1">
            <a:spLocks noGrp="1"/>
          </p:cNvSpPr>
          <p:nvPr>
            <p:ph type="title"/>
          </p:nvPr>
        </p:nvSpPr>
        <p:spPr>
          <a:xfrm>
            <a:off x="472381"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2" name="Google Shape;462;p79"/>
          <p:cNvSpPr txBox="1">
            <a:spLocks noGrp="1"/>
          </p:cNvSpPr>
          <p:nvPr>
            <p:ph type="body" idx="1"/>
          </p:nvPr>
        </p:nvSpPr>
        <p:spPr>
          <a:xfrm>
            <a:off x="472381" y="1260872"/>
            <a:ext cx="2901255" cy="617934"/>
          </a:xfrm>
          <a:prstGeom prst="rect">
            <a:avLst/>
          </a:prstGeom>
          <a:noFill/>
          <a:ln>
            <a:noFill/>
          </a:ln>
        </p:spPr>
        <p:txBody>
          <a:bodyPr spcFirstLastPara="1" wrap="square" lIns="91425" tIns="45700" rIns="91425" bIns="45700" anchor="b" anchorCtr="0"/>
          <a:lstStyle>
            <a:lvl1pPr marL="342900" lvl="0" indent="-171450" algn="l">
              <a:lnSpc>
                <a:spcPct val="90000"/>
              </a:lnSpc>
              <a:spcBef>
                <a:spcPts val="563"/>
              </a:spcBef>
              <a:spcAft>
                <a:spcPts val="0"/>
              </a:spcAft>
              <a:buClr>
                <a:schemeClr val="dk1"/>
              </a:buClr>
              <a:buSzPts val="1800"/>
              <a:buNone/>
              <a:defRPr sz="1350" b="1"/>
            </a:lvl1pPr>
            <a:lvl2pPr marL="685800" lvl="1" indent="-171450" algn="l">
              <a:lnSpc>
                <a:spcPct val="90000"/>
              </a:lnSpc>
              <a:spcBef>
                <a:spcPts val="281"/>
              </a:spcBef>
              <a:spcAft>
                <a:spcPts val="0"/>
              </a:spcAft>
              <a:buClr>
                <a:schemeClr val="dk1"/>
              </a:buClr>
              <a:buSzPts val="1500"/>
              <a:buNone/>
              <a:defRPr sz="1125" b="1"/>
            </a:lvl2pPr>
            <a:lvl3pPr marL="1028700" lvl="2" indent="-171450" algn="l">
              <a:lnSpc>
                <a:spcPct val="90000"/>
              </a:lnSpc>
              <a:spcBef>
                <a:spcPts val="281"/>
              </a:spcBef>
              <a:spcAft>
                <a:spcPts val="0"/>
              </a:spcAft>
              <a:buClr>
                <a:schemeClr val="dk1"/>
              </a:buClr>
              <a:buSzPts val="1350"/>
              <a:buNone/>
              <a:defRPr sz="1013" b="1"/>
            </a:lvl3pPr>
            <a:lvl4pPr marL="1371600" lvl="3" indent="-171450" algn="l">
              <a:lnSpc>
                <a:spcPct val="90000"/>
              </a:lnSpc>
              <a:spcBef>
                <a:spcPts val="281"/>
              </a:spcBef>
              <a:spcAft>
                <a:spcPts val="0"/>
              </a:spcAft>
              <a:buClr>
                <a:schemeClr val="dk1"/>
              </a:buClr>
              <a:buSzPts val="1200"/>
              <a:buNone/>
              <a:defRPr sz="900" b="1"/>
            </a:lvl4pPr>
            <a:lvl5pPr marL="1714500" lvl="4" indent="-171450" algn="l">
              <a:lnSpc>
                <a:spcPct val="90000"/>
              </a:lnSpc>
              <a:spcBef>
                <a:spcPts val="281"/>
              </a:spcBef>
              <a:spcAft>
                <a:spcPts val="0"/>
              </a:spcAft>
              <a:buClr>
                <a:schemeClr val="dk1"/>
              </a:buClr>
              <a:buSzPts val="1200"/>
              <a:buNone/>
              <a:defRPr sz="900" b="1"/>
            </a:lvl5pPr>
            <a:lvl6pPr marL="2057400" lvl="5" indent="-171450" algn="l">
              <a:lnSpc>
                <a:spcPct val="90000"/>
              </a:lnSpc>
              <a:spcBef>
                <a:spcPts val="281"/>
              </a:spcBef>
              <a:spcAft>
                <a:spcPts val="0"/>
              </a:spcAft>
              <a:buClr>
                <a:schemeClr val="dk1"/>
              </a:buClr>
              <a:buSzPts val="1200"/>
              <a:buNone/>
              <a:defRPr sz="900" b="1"/>
            </a:lvl6pPr>
            <a:lvl7pPr marL="2400300" lvl="6" indent="-171450" algn="l">
              <a:lnSpc>
                <a:spcPct val="90000"/>
              </a:lnSpc>
              <a:spcBef>
                <a:spcPts val="281"/>
              </a:spcBef>
              <a:spcAft>
                <a:spcPts val="0"/>
              </a:spcAft>
              <a:buClr>
                <a:schemeClr val="dk1"/>
              </a:buClr>
              <a:buSzPts val="1200"/>
              <a:buNone/>
              <a:defRPr sz="900" b="1"/>
            </a:lvl7pPr>
            <a:lvl8pPr marL="2743200" lvl="7" indent="-171450" algn="l">
              <a:lnSpc>
                <a:spcPct val="90000"/>
              </a:lnSpc>
              <a:spcBef>
                <a:spcPts val="281"/>
              </a:spcBef>
              <a:spcAft>
                <a:spcPts val="0"/>
              </a:spcAft>
              <a:buClr>
                <a:schemeClr val="dk1"/>
              </a:buClr>
              <a:buSzPts val="1200"/>
              <a:buNone/>
              <a:defRPr sz="900" b="1"/>
            </a:lvl8pPr>
            <a:lvl9pPr marL="3086100" lvl="8" indent="-171450" algn="l">
              <a:lnSpc>
                <a:spcPct val="90000"/>
              </a:lnSpc>
              <a:spcBef>
                <a:spcPts val="281"/>
              </a:spcBef>
              <a:spcAft>
                <a:spcPts val="0"/>
              </a:spcAft>
              <a:buClr>
                <a:schemeClr val="dk1"/>
              </a:buClr>
              <a:buSzPts val="1200"/>
              <a:buNone/>
              <a:defRPr sz="900" b="1"/>
            </a:lvl9pPr>
          </a:lstStyle>
          <a:p>
            <a:endParaRPr/>
          </a:p>
        </p:txBody>
      </p:sp>
      <p:sp>
        <p:nvSpPr>
          <p:cNvPr id="463" name="Google Shape;463;p79"/>
          <p:cNvSpPr txBox="1">
            <a:spLocks noGrp="1"/>
          </p:cNvSpPr>
          <p:nvPr>
            <p:ph type="body" idx="2"/>
          </p:nvPr>
        </p:nvSpPr>
        <p:spPr>
          <a:xfrm>
            <a:off x="472381" y="1878807"/>
            <a:ext cx="2901255" cy="2763441"/>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464" name="Google Shape;464;p79"/>
          <p:cNvSpPr txBox="1">
            <a:spLocks noGrp="1"/>
          </p:cNvSpPr>
          <p:nvPr>
            <p:ph type="body" idx="3"/>
          </p:nvPr>
        </p:nvSpPr>
        <p:spPr>
          <a:xfrm>
            <a:off x="3471865" y="1260872"/>
            <a:ext cx="2915543" cy="617934"/>
          </a:xfrm>
          <a:prstGeom prst="rect">
            <a:avLst/>
          </a:prstGeom>
          <a:noFill/>
          <a:ln>
            <a:noFill/>
          </a:ln>
        </p:spPr>
        <p:txBody>
          <a:bodyPr spcFirstLastPara="1" wrap="square" lIns="91425" tIns="45700" rIns="91425" bIns="45700" anchor="b" anchorCtr="0"/>
          <a:lstStyle>
            <a:lvl1pPr marL="342900" lvl="0" indent="-171450" algn="l">
              <a:lnSpc>
                <a:spcPct val="90000"/>
              </a:lnSpc>
              <a:spcBef>
                <a:spcPts val="563"/>
              </a:spcBef>
              <a:spcAft>
                <a:spcPts val="0"/>
              </a:spcAft>
              <a:buClr>
                <a:schemeClr val="dk1"/>
              </a:buClr>
              <a:buSzPts val="1800"/>
              <a:buNone/>
              <a:defRPr sz="1350" b="1"/>
            </a:lvl1pPr>
            <a:lvl2pPr marL="685800" lvl="1" indent="-171450" algn="l">
              <a:lnSpc>
                <a:spcPct val="90000"/>
              </a:lnSpc>
              <a:spcBef>
                <a:spcPts val="281"/>
              </a:spcBef>
              <a:spcAft>
                <a:spcPts val="0"/>
              </a:spcAft>
              <a:buClr>
                <a:schemeClr val="dk1"/>
              </a:buClr>
              <a:buSzPts val="1500"/>
              <a:buNone/>
              <a:defRPr sz="1125" b="1"/>
            </a:lvl2pPr>
            <a:lvl3pPr marL="1028700" lvl="2" indent="-171450" algn="l">
              <a:lnSpc>
                <a:spcPct val="90000"/>
              </a:lnSpc>
              <a:spcBef>
                <a:spcPts val="281"/>
              </a:spcBef>
              <a:spcAft>
                <a:spcPts val="0"/>
              </a:spcAft>
              <a:buClr>
                <a:schemeClr val="dk1"/>
              </a:buClr>
              <a:buSzPts val="1350"/>
              <a:buNone/>
              <a:defRPr sz="1013" b="1"/>
            </a:lvl3pPr>
            <a:lvl4pPr marL="1371600" lvl="3" indent="-171450" algn="l">
              <a:lnSpc>
                <a:spcPct val="90000"/>
              </a:lnSpc>
              <a:spcBef>
                <a:spcPts val="281"/>
              </a:spcBef>
              <a:spcAft>
                <a:spcPts val="0"/>
              </a:spcAft>
              <a:buClr>
                <a:schemeClr val="dk1"/>
              </a:buClr>
              <a:buSzPts val="1200"/>
              <a:buNone/>
              <a:defRPr sz="900" b="1"/>
            </a:lvl4pPr>
            <a:lvl5pPr marL="1714500" lvl="4" indent="-171450" algn="l">
              <a:lnSpc>
                <a:spcPct val="90000"/>
              </a:lnSpc>
              <a:spcBef>
                <a:spcPts val="281"/>
              </a:spcBef>
              <a:spcAft>
                <a:spcPts val="0"/>
              </a:spcAft>
              <a:buClr>
                <a:schemeClr val="dk1"/>
              </a:buClr>
              <a:buSzPts val="1200"/>
              <a:buNone/>
              <a:defRPr sz="900" b="1"/>
            </a:lvl5pPr>
            <a:lvl6pPr marL="2057400" lvl="5" indent="-171450" algn="l">
              <a:lnSpc>
                <a:spcPct val="90000"/>
              </a:lnSpc>
              <a:spcBef>
                <a:spcPts val="281"/>
              </a:spcBef>
              <a:spcAft>
                <a:spcPts val="0"/>
              </a:spcAft>
              <a:buClr>
                <a:schemeClr val="dk1"/>
              </a:buClr>
              <a:buSzPts val="1200"/>
              <a:buNone/>
              <a:defRPr sz="900" b="1"/>
            </a:lvl6pPr>
            <a:lvl7pPr marL="2400300" lvl="6" indent="-171450" algn="l">
              <a:lnSpc>
                <a:spcPct val="90000"/>
              </a:lnSpc>
              <a:spcBef>
                <a:spcPts val="281"/>
              </a:spcBef>
              <a:spcAft>
                <a:spcPts val="0"/>
              </a:spcAft>
              <a:buClr>
                <a:schemeClr val="dk1"/>
              </a:buClr>
              <a:buSzPts val="1200"/>
              <a:buNone/>
              <a:defRPr sz="900" b="1"/>
            </a:lvl7pPr>
            <a:lvl8pPr marL="2743200" lvl="7" indent="-171450" algn="l">
              <a:lnSpc>
                <a:spcPct val="90000"/>
              </a:lnSpc>
              <a:spcBef>
                <a:spcPts val="281"/>
              </a:spcBef>
              <a:spcAft>
                <a:spcPts val="0"/>
              </a:spcAft>
              <a:buClr>
                <a:schemeClr val="dk1"/>
              </a:buClr>
              <a:buSzPts val="1200"/>
              <a:buNone/>
              <a:defRPr sz="900" b="1"/>
            </a:lvl8pPr>
            <a:lvl9pPr marL="3086100" lvl="8" indent="-171450" algn="l">
              <a:lnSpc>
                <a:spcPct val="90000"/>
              </a:lnSpc>
              <a:spcBef>
                <a:spcPts val="281"/>
              </a:spcBef>
              <a:spcAft>
                <a:spcPts val="0"/>
              </a:spcAft>
              <a:buClr>
                <a:schemeClr val="dk1"/>
              </a:buClr>
              <a:buSzPts val="1200"/>
              <a:buNone/>
              <a:defRPr sz="900" b="1"/>
            </a:lvl9pPr>
          </a:lstStyle>
          <a:p>
            <a:endParaRPr/>
          </a:p>
        </p:txBody>
      </p:sp>
      <p:sp>
        <p:nvSpPr>
          <p:cNvPr id="465" name="Google Shape;465;p79"/>
          <p:cNvSpPr txBox="1">
            <a:spLocks noGrp="1"/>
          </p:cNvSpPr>
          <p:nvPr>
            <p:ph type="body" idx="4"/>
          </p:nvPr>
        </p:nvSpPr>
        <p:spPr>
          <a:xfrm>
            <a:off x="3471865" y="1878807"/>
            <a:ext cx="2915543" cy="2763441"/>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466" name="Google Shape;466;p79"/>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7" name="Google Shape;467;p79"/>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8" name="Google Shape;468;p79"/>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9"/>
        <p:cNvGrpSpPr/>
        <p:nvPr/>
      </p:nvGrpSpPr>
      <p:grpSpPr>
        <a:xfrm>
          <a:off x="0" y="0"/>
          <a:ext cx="0" cy="0"/>
          <a:chOff x="0" y="0"/>
          <a:chExt cx="0" cy="0"/>
        </a:xfrm>
      </p:grpSpPr>
      <p:sp>
        <p:nvSpPr>
          <p:cNvPr id="470" name="Google Shape;470;p80"/>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1" name="Google Shape;471;p80"/>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2" name="Google Shape;472;p80"/>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3" name="Google Shape;473;p80"/>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74"/>
        <p:cNvGrpSpPr/>
        <p:nvPr/>
      </p:nvGrpSpPr>
      <p:grpSpPr>
        <a:xfrm>
          <a:off x="0" y="0"/>
          <a:ext cx="0" cy="0"/>
          <a:chOff x="0" y="0"/>
          <a:chExt cx="0" cy="0"/>
        </a:xfrm>
      </p:grpSpPr>
      <p:sp>
        <p:nvSpPr>
          <p:cNvPr id="475" name="Google Shape;475;p81"/>
          <p:cNvSpPr txBox="1">
            <a:spLocks noGrp="1"/>
          </p:cNvSpPr>
          <p:nvPr>
            <p:ph type="title"/>
          </p:nvPr>
        </p:nvSpPr>
        <p:spPr>
          <a:xfrm>
            <a:off x="472381" y="342900"/>
            <a:ext cx="2211884" cy="120015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2400"/>
              <a:buFont typeface="Calibri"/>
              <a:buNone/>
              <a:defRPr sz="1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6" name="Google Shape;476;p81"/>
          <p:cNvSpPr txBox="1">
            <a:spLocks noGrp="1"/>
          </p:cNvSpPr>
          <p:nvPr>
            <p:ph type="body" idx="1"/>
          </p:nvPr>
        </p:nvSpPr>
        <p:spPr>
          <a:xfrm>
            <a:off x="2915543" y="740642"/>
            <a:ext cx="3471863" cy="3655219"/>
          </a:xfrm>
          <a:prstGeom prst="rect">
            <a:avLst/>
          </a:prstGeom>
          <a:noFill/>
          <a:ln>
            <a:noFill/>
          </a:ln>
        </p:spPr>
        <p:txBody>
          <a:bodyPr spcFirstLastPara="1" wrap="square" lIns="91425" tIns="45700" rIns="91425" bIns="45700" anchor="t" anchorCtr="0"/>
          <a:lstStyle>
            <a:lvl1pPr marL="342900" lvl="0" indent="-285750" algn="l">
              <a:lnSpc>
                <a:spcPct val="90000"/>
              </a:lnSpc>
              <a:spcBef>
                <a:spcPts val="563"/>
              </a:spcBef>
              <a:spcAft>
                <a:spcPts val="0"/>
              </a:spcAft>
              <a:buClr>
                <a:schemeClr val="dk1"/>
              </a:buClr>
              <a:buSzPts val="2400"/>
              <a:buChar char="•"/>
              <a:defRPr sz="1800"/>
            </a:lvl1pPr>
            <a:lvl2pPr marL="685800" lvl="1" indent="-271463" algn="l">
              <a:lnSpc>
                <a:spcPct val="90000"/>
              </a:lnSpc>
              <a:spcBef>
                <a:spcPts val="281"/>
              </a:spcBef>
              <a:spcAft>
                <a:spcPts val="0"/>
              </a:spcAft>
              <a:buClr>
                <a:schemeClr val="dk1"/>
              </a:buClr>
              <a:buSzPts val="2100"/>
              <a:buChar char="•"/>
              <a:defRPr sz="1575"/>
            </a:lvl2pPr>
            <a:lvl3pPr marL="1028700" lvl="2" indent="-257175" algn="l">
              <a:lnSpc>
                <a:spcPct val="90000"/>
              </a:lnSpc>
              <a:spcBef>
                <a:spcPts val="281"/>
              </a:spcBef>
              <a:spcAft>
                <a:spcPts val="0"/>
              </a:spcAft>
              <a:buClr>
                <a:schemeClr val="dk1"/>
              </a:buClr>
              <a:buSzPts val="1800"/>
              <a:buChar char="•"/>
              <a:defRPr sz="1350"/>
            </a:lvl3pPr>
            <a:lvl4pPr marL="1371600" lvl="3" indent="-242888" algn="l">
              <a:lnSpc>
                <a:spcPct val="90000"/>
              </a:lnSpc>
              <a:spcBef>
                <a:spcPts val="281"/>
              </a:spcBef>
              <a:spcAft>
                <a:spcPts val="0"/>
              </a:spcAft>
              <a:buClr>
                <a:schemeClr val="dk1"/>
              </a:buClr>
              <a:buSzPts val="1500"/>
              <a:buChar char="•"/>
              <a:defRPr sz="1125"/>
            </a:lvl4pPr>
            <a:lvl5pPr marL="1714500" lvl="4" indent="-242888" algn="l">
              <a:lnSpc>
                <a:spcPct val="90000"/>
              </a:lnSpc>
              <a:spcBef>
                <a:spcPts val="281"/>
              </a:spcBef>
              <a:spcAft>
                <a:spcPts val="0"/>
              </a:spcAft>
              <a:buClr>
                <a:schemeClr val="dk1"/>
              </a:buClr>
              <a:buSzPts val="1500"/>
              <a:buChar char="•"/>
              <a:defRPr sz="1125"/>
            </a:lvl5pPr>
            <a:lvl6pPr marL="2057400" lvl="5" indent="-242888" algn="l">
              <a:lnSpc>
                <a:spcPct val="90000"/>
              </a:lnSpc>
              <a:spcBef>
                <a:spcPts val="281"/>
              </a:spcBef>
              <a:spcAft>
                <a:spcPts val="0"/>
              </a:spcAft>
              <a:buClr>
                <a:schemeClr val="dk1"/>
              </a:buClr>
              <a:buSzPts val="1500"/>
              <a:buChar char="•"/>
              <a:defRPr sz="1125"/>
            </a:lvl6pPr>
            <a:lvl7pPr marL="2400300" lvl="6" indent="-242888" algn="l">
              <a:lnSpc>
                <a:spcPct val="90000"/>
              </a:lnSpc>
              <a:spcBef>
                <a:spcPts val="281"/>
              </a:spcBef>
              <a:spcAft>
                <a:spcPts val="0"/>
              </a:spcAft>
              <a:buClr>
                <a:schemeClr val="dk1"/>
              </a:buClr>
              <a:buSzPts val="1500"/>
              <a:buChar char="•"/>
              <a:defRPr sz="1125"/>
            </a:lvl7pPr>
            <a:lvl8pPr marL="2743200" lvl="7" indent="-242888" algn="l">
              <a:lnSpc>
                <a:spcPct val="90000"/>
              </a:lnSpc>
              <a:spcBef>
                <a:spcPts val="281"/>
              </a:spcBef>
              <a:spcAft>
                <a:spcPts val="0"/>
              </a:spcAft>
              <a:buClr>
                <a:schemeClr val="dk1"/>
              </a:buClr>
              <a:buSzPts val="1500"/>
              <a:buChar char="•"/>
              <a:defRPr sz="1125"/>
            </a:lvl8pPr>
            <a:lvl9pPr marL="3086100" lvl="8" indent="-242888" algn="l">
              <a:lnSpc>
                <a:spcPct val="90000"/>
              </a:lnSpc>
              <a:spcBef>
                <a:spcPts val="281"/>
              </a:spcBef>
              <a:spcAft>
                <a:spcPts val="0"/>
              </a:spcAft>
              <a:buClr>
                <a:schemeClr val="dk1"/>
              </a:buClr>
              <a:buSzPts val="1500"/>
              <a:buChar char="•"/>
              <a:defRPr sz="1125"/>
            </a:lvl9pPr>
          </a:lstStyle>
          <a:p>
            <a:endParaRPr/>
          </a:p>
        </p:txBody>
      </p:sp>
      <p:sp>
        <p:nvSpPr>
          <p:cNvPr id="477" name="Google Shape;477;p81"/>
          <p:cNvSpPr txBox="1">
            <a:spLocks noGrp="1"/>
          </p:cNvSpPr>
          <p:nvPr>
            <p:ph type="body" idx="2"/>
          </p:nvPr>
        </p:nvSpPr>
        <p:spPr>
          <a:xfrm>
            <a:off x="472381" y="1543051"/>
            <a:ext cx="2211884" cy="2858691"/>
          </a:xfrm>
          <a:prstGeom prst="rect">
            <a:avLst/>
          </a:prstGeom>
          <a:noFill/>
          <a:ln>
            <a:noFill/>
          </a:ln>
        </p:spPr>
        <p:txBody>
          <a:bodyPr spcFirstLastPara="1" wrap="square" lIns="91425" tIns="45700" rIns="91425" bIns="45700" anchor="t" anchorCtr="0"/>
          <a:lstStyle>
            <a:lvl1pPr marL="342900" lvl="0" indent="-171450" algn="l">
              <a:lnSpc>
                <a:spcPct val="90000"/>
              </a:lnSpc>
              <a:spcBef>
                <a:spcPts val="563"/>
              </a:spcBef>
              <a:spcAft>
                <a:spcPts val="0"/>
              </a:spcAft>
              <a:buClr>
                <a:schemeClr val="dk1"/>
              </a:buClr>
              <a:buSzPts val="1200"/>
              <a:buNone/>
              <a:defRPr sz="900"/>
            </a:lvl1pPr>
            <a:lvl2pPr marL="685800" lvl="1" indent="-171450" algn="l">
              <a:lnSpc>
                <a:spcPct val="90000"/>
              </a:lnSpc>
              <a:spcBef>
                <a:spcPts val="281"/>
              </a:spcBef>
              <a:spcAft>
                <a:spcPts val="0"/>
              </a:spcAft>
              <a:buClr>
                <a:schemeClr val="dk1"/>
              </a:buClr>
              <a:buSzPts val="1050"/>
              <a:buNone/>
              <a:defRPr sz="788"/>
            </a:lvl2pPr>
            <a:lvl3pPr marL="1028700" lvl="2" indent="-171450" algn="l">
              <a:lnSpc>
                <a:spcPct val="90000"/>
              </a:lnSpc>
              <a:spcBef>
                <a:spcPts val="281"/>
              </a:spcBef>
              <a:spcAft>
                <a:spcPts val="0"/>
              </a:spcAft>
              <a:buClr>
                <a:schemeClr val="dk1"/>
              </a:buClr>
              <a:buSzPts val="900"/>
              <a:buNone/>
              <a:defRPr sz="675"/>
            </a:lvl3pPr>
            <a:lvl4pPr marL="1371600" lvl="3" indent="-171450" algn="l">
              <a:lnSpc>
                <a:spcPct val="90000"/>
              </a:lnSpc>
              <a:spcBef>
                <a:spcPts val="281"/>
              </a:spcBef>
              <a:spcAft>
                <a:spcPts val="0"/>
              </a:spcAft>
              <a:buClr>
                <a:schemeClr val="dk1"/>
              </a:buClr>
              <a:buSzPts val="750"/>
              <a:buNone/>
              <a:defRPr sz="563"/>
            </a:lvl4pPr>
            <a:lvl5pPr marL="1714500" lvl="4" indent="-171450" algn="l">
              <a:lnSpc>
                <a:spcPct val="90000"/>
              </a:lnSpc>
              <a:spcBef>
                <a:spcPts val="281"/>
              </a:spcBef>
              <a:spcAft>
                <a:spcPts val="0"/>
              </a:spcAft>
              <a:buClr>
                <a:schemeClr val="dk1"/>
              </a:buClr>
              <a:buSzPts val="750"/>
              <a:buNone/>
              <a:defRPr sz="563"/>
            </a:lvl5pPr>
            <a:lvl6pPr marL="2057400" lvl="5" indent="-171450" algn="l">
              <a:lnSpc>
                <a:spcPct val="90000"/>
              </a:lnSpc>
              <a:spcBef>
                <a:spcPts val="281"/>
              </a:spcBef>
              <a:spcAft>
                <a:spcPts val="0"/>
              </a:spcAft>
              <a:buClr>
                <a:schemeClr val="dk1"/>
              </a:buClr>
              <a:buSzPts val="750"/>
              <a:buNone/>
              <a:defRPr sz="563"/>
            </a:lvl6pPr>
            <a:lvl7pPr marL="2400300" lvl="6" indent="-171450" algn="l">
              <a:lnSpc>
                <a:spcPct val="90000"/>
              </a:lnSpc>
              <a:spcBef>
                <a:spcPts val="281"/>
              </a:spcBef>
              <a:spcAft>
                <a:spcPts val="0"/>
              </a:spcAft>
              <a:buClr>
                <a:schemeClr val="dk1"/>
              </a:buClr>
              <a:buSzPts val="750"/>
              <a:buNone/>
              <a:defRPr sz="563"/>
            </a:lvl7pPr>
            <a:lvl8pPr marL="2743200" lvl="7" indent="-171450" algn="l">
              <a:lnSpc>
                <a:spcPct val="90000"/>
              </a:lnSpc>
              <a:spcBef>
                <a:spcPts val="281"/>
              </a:spcBef>
              <a:spcAft>
                <a:spcPts val="0"/>
              </a:spcAft>
              <a:buClr>
                <a:schemeClr val="dk1"/>
              </a:buClr>
              <a:buSzPts val="750"/>
              <a:buNone/>
              <a:defRPr sz="563"/>
            </a:lvl8pPr>
            <a:lvl9pPr marL="3086100" lvl="8" indent="-171450" algn="l">
              <a:lnSpc>
                <a:spcPct val="90000"/>
              </a:lnSpc>
              <a:spcBef>
                <a:spcPts val="281"/>
              </a:spcBef>
              <a:spcAft>
                <a:spcPts val="0"/>
              </a:spcAft>
              <a:buClr>
                <a:schemeClr val="dk1"/>
              </a:buClr>
              <a:buSzPts val="750"/>
              <a:buNone/>
              <a:defRPr sz="563"/>
            </a:lvl9pPr>
          </a:lstStyle>
          <a:p>
            <a:endParaRPr/>
          </a:p>
        </p:txBody>
      </p:sp>
      <p:sp>
        <p:nvSpPr>
          <p:cNvPr id="478" name="Google Shape;478;p81"/>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9" name="Google Shape;479;p81"/>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0" name="Google Shape;480;p81"/>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81"/>
        <p:cNvGrpSpPr/>
        <p:nvPr/>
      </p:nvGrpSpPr>
      <p:grpSpPr>
        <a:xfrm>
          <a:off x="0" y="0"/>
          <a:ext cx="0" cy="0"/>
          <a:chOff x="0" y="0"/>
          <a:chExt cx="0" cy="0"/>
        </a:xfrm>
      </p:grpSpPr>
      <p:sp>
        <p:nvSpPr>
          <p:cNvPr id="482" name="Google Shape;482;p82"/>
          <p:cNvSpPr txBox="1">
            <a:spLocks noGrp="1"/>
          </p:cNvSpPr>
          <p:nvPr>
            <p:ph type="title"/>
          </p:nvPr>
        </p:nvSpPr>
        <p:spPr>
          <a:xfrm>
            <a:off x="472381" y="342900"/>
            <a:ext cx="2211884" cy="120015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2400"/>
              <a:buFont typeface="Calibri"/>
              <a:buNone/>
              <a:defRPr sz="1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3" name="Google Shape;483;p82"/>
          <p:cNvSpPr>
            <a:spLocks noGrp="1"/>
          </p:cNvSpPr>
          <p:nvPr>
            <p:ph type="pic" idx="2"/>
          </p:nvPr>
        </p:nvSpPr>
        <p:spPr>
          <a:xfrm>
            <a:off x="2915543" y="740642"/>
            <a:ext cx="3471863" cy="3655219"/>
          </a:xfrm>
          <a:prstGeom prst="rect">
            <a:avLst/>
          </a:prstGeom>
          <a:noFill/>
          <a:ln>
            <a:noFill/>
          </a:ln>
        </p:spPr>
        <p:txBody>
          <a:bodyPr spcFirstLastPara="1" wrap="square" lIns="91425" tIns="45700" rIns="91425" bIns="45700" anchor="t" anchorCtr="0"/>
          <a:lstStyle>
            <a:lvl1pPr marR="0" lvl="0" algn="l" rtl="0">
              <a:lnSpc>
                <a:spcPct val="90000"/>
              </a:lnSpc>
              <a:spcBef>
                <a:spcPts val="563"/>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2100"/>
              <a:buFont typeface="Arial"/>
              <a:buNone/>
              <a:defRPr sz="1575"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9pPr>
          </a:lstStyle>
          <a:p>
            <a:endParaRPr/>
          </a:p>
        </p:txBody>
      </p:sp>
      <p:sp>
        <p:nvSpPr>
          <p:cNvPr id="484" name="Google Shape;484;p82"/>
          <p:cNvSpPr txBox="1">
            <a:spLocks noGrp="1"/>
          </p:cNvSpPr>
          <p:nvPr>
            <p:ph type="body" idx="1"/>
          </p:nvPr>
        </p:nvSpPr>
        <p:spPr>
          <a:xfrm>
            <a:off x="472381" y="1543051"/>
            <a:ext cx="2211884" cy="2858691"/>
          </a:xfrm>
          <a:prstGeom prst="rect">
            <a:avLst/>
          </a:prstGeom>
          <a:noFill/>
          <a:ln>
            <a:noFill/>
          </a:ln>
        </p:spPr>
        <p:txBody>
          <a:bodyPr spcFirstLastPara="1" wrap="square" lIns="91425" tIns="45700" rIns="91425" bIns="45700" anchor="t" anchorCtr="0"/>
          <a:lstStyle>
            <a:lvl1pPr marL="342900" lvl="0" indent="-171450" algn="l">
              <a:lnSpc>
                <a:spcPct val="90000"/>
              </a:lnSpc>
              <a:spcBef>
                <a:spcPts val="563"/>
              </a:spcBef>
              <a:spcAft>
                <a:spcPts val="0"/>
              </a:spcAft>
              <a:buClr>
                <a:schemeClr val="dk1"/>
              </a:buClr>
              <a:buSzPts val="1200"/>
              <a:buNone/>
              <a:defRPr sz="900"/>
            </a:lvl1pPr>
            <a:lvl2pPr marL="685800" lvl="1" indent="-171450" algn="l">
              <a:lnSpc>
                <a:spcPct val="90000"/>
              </a:lnSpc>
              <a:spcBef>
                <a:spcPts val="281"/>
              </a:spcBef>
              <a:spcAft>
                <a:spcPts val="0"/>
              </a:spcAft>
              <a:buClr>
                <a:schemeClr val="dk1"/>
              </a:buClr>
              <a:buSzPts val="1050"/>
              <a:buNone/>
              <a:defRPr sz="788"/>
            </a:lvl2pPr>
            <a:lvl3pPr marL="1028700" lvl="2" indent="-171450" algn="l">
              <a:lnSpc>
                <a:spcPct val="90000"/>
              </a:lnSpc>
              <a:spcBef>
                <a:spcPts val="281"/>
              </a:spcBef>
              <a:spcAft>
                <a:spcPts val="0"/>
              </a:spcAft>
              <a:buClr>
                <a:schemeClr val="dk1"/>
              </a:buClr>
              <a:buSzPts val="900"/>
              <a:buNone/>
              <a:defRPr sz="675"/>
            </a:lvl3pPr>
            <a:lvl4pPr marL="1371600" lvl="3" indent="-171450" algn="l">
              <a:lnSpc>
                <a:spcPct val="90000"/>
              </a:lnSpc>
              <a:spcBef>
                <a:spcPts val="281"/>
              </a:spcBef>
              <a:spcAft>
                <a:spcPts val="0"/>
              </a:spcAft>
              <a:buClr>
                <a:schemeClr val="dk1"/>
              </a:buClr>
              <a:buSzPts val="750"/>
              <a:buNone/>
              <a:defRPr sz="563"/>
            </a:lvl4pPr>
            <a:lvl5pPr marL="1714500" lvl="4" indent="-171450" algn="l">
              <a:lnSpc>
                <a:spcPct val="90000"/>
              </a:lnSpc>
              <a:spcBef>
                <a:spcPts val="281"/>
              </a:spcBef>
              <a:spcAft>
                <a:spcPts val="0"/>
              </a:spcAft>
              <a:buClr>
                <a:schemeClr val="dk1"/>
              </a:buClr>
              <a:buSzPts val="750"/>
              <a:buNone/>
              <a:defRPr sz="563"/>
            </a:lvl5pPr>
            <a:lvl6pPr marL="2057400" lvl="5" indent="-171450" algn="l">
              <a:lnSpc>
                <a:spcPct val="90000"/>
              </a:lnSpc>
              <a:spcBef>
                <a:spcPts val="281"/>
              </a:spcBef>
              <a:spcAft>
                <a:spcPts val="0"/>
              </a:spcAft>
              <a:buClr>
                <a:schemeClr val="dk1"/>
              </a:buClr>
              <a:buSzPts val="750"/>
              <a:buNone/>
              <a:defRPr sz="563"/>
            </a:lvl6pPr>
            <a:lvl7pPr marL="2400300" lvl="6" indent="-171450" algn="l">
              <a:lnSpc>
                <a:spcPct val="90000"/>
              </a:lnSpc>
              <a:spcBef>
                <a:spcPts val="281"/>
              </a:spcBef>
              <a:spcAft>
                <a:spcPts val="0"/>
              </a:spcAft>
              <a:buClr>
                <a:schemeClr val="dk1"/>
              </a:buClr>
              <a:buSzPts val="750"/>
              <a:buNone/>
              <a:defRPr sz="563"/>
            </a:lvl7pPr>
            <a:lvl8pPr marL="2743200" lvl="7" indent="-171450" algn="l">
              <a:lnSpc>
                <a:spcPct val="90000"/>
              </a:lnSpc>
              <a:spcBef>
                <a:spcPts val="281"/>
              </a:spcBef>
              <a:spcAft>
                <a:spcPts val="0"/>
              </a:spcAft>
              <a:buClr>
                <a:schemeClr val="dk1"/>
              </a:buClr>
              <a:buSzPts val="750"/>
              <a:buNone/>
              <a:defRPr sz="563"/>
            </a:lvl8pPr>
            <a:lvl9pPr marL="3086100" lvl="8" indent="-171450" algn="l">
              <a:lnSpc>
                <a:spcPct val="90000"/>
              </a:lnSpc>
              <a:spcBef>
                <a:spcPts val="281"/>
              </a:spcBef>
              <a:spcAft>
                <a:spcPts val="0"/>
              </a:spcAft>
              <a:buClr>
                <a:schemeClr val="dk1"/>
              </a:buClr>
              <a:buSzPts val="750"/>
              <a:buNone/>
              <a:defRPr sz="563"/>
            </a:lvl9pPr>
          </a:lstStyle>
          <a:p>
            <a:endParaRPr/>
          </a:p>
        </p:txBody>
      </p:sp>
      <p:sp>
        <p:nvSpPr>
          <p:cNvPr id="485" name="Google Shape;485;p82"/>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6" name="Google Shape;486;p82"/>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7" name="Google Shape;487;p82"/>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88"/>
        <p:cNvGrpSpPr/>
        <p:nvPr/>
      </p:nvGrpSpPr>
      <p:grpSpPr>
        <a:xfrm>
          <a:off x="0" y="0"/>
          <a:ext cx="0" cy="0"/>
          <a:chOff x="0" y="0"/>
          <a:chExt cx="0" cy="0"/>
        </a:xfrm>
      </p:grpSpPr>
      <p:sp>
        <p:nvSpPr>
          <p:cNvPr id="489" name="Google Shape;489;p83"/>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0" name="Google Shape;490;p83"/>
          <p:cNvSpPr txBox="1">
            <a:spLocks noGrp="1"/>
          </p:cNvSpPr>
          <p:nvPr>
            <p:ph type="body" idx="1"/>
          </p:nvPr>
        </p:nvSpPr>
        <p:spPr>
          <a:xfrm rot="5400000">
            <a:off x="1797248" y="43458"/>
            <a:ext cx="3263504" cy="5915025"/>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491" name="Google Shape;491;p83"/>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2" name="Google Shape;492;p83"/>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3" name="Google Shape;493;p83"/>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94"/>
        <p:cNvGrpSpPr/>
        <p:nvPr/>
      </p:nvGrpSpPr>
      <p:grpSpPr>
        <a:xfrm>
          <a:off x="0" y="0"/>
          <a:ext cx="0" cy="0"/>
          <a:chOff x="0" y="0"/>
          <a:chExt cx="0" cy="0"/>
        </a:xfrm>
      </p:grpSpPr>
      <p:sp>
        <p:nvSpPr>
          <p:cNvPr id="495" name="Google Shape;495;p84"/>
          <p:cNvSpPr txBox="1">
            <a:spLocks noGrp="1"/>
          </p:cNvSpPr>
          <p:nvPr>
            <p:ph type="title"/>
          </p:nvPr>
        </p:nvSpPr>
        <p:spPr>
          <a:xfrm rot="5400000">
            <a:off x="3467696" y="1713905"/>
            <a:ext cx="4358879" cy="147875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6" name="Google Shape;496;p84"/>
          <p:cNvSpPr txBox="1">
            <a:spLocks noGrp="1"/>
          </p:cNvSpPr>
          <p:nvPr>
            <p:ph type="body" idx="1"/>
          </p:nvPr>
        </p:nvSpPr>
        <p:spPr>
          <a:xfrm rot="5400000">
            <a:off x="467322" y="278011"/>
            <a:ext cx="4358879" cy="435054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497" name="Google Shape;497;p84"/>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8" name="Google Shape;498;p84"/>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9" name="Google Shape;499;p84"/>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6"/>
        <p:cNvGrpSpPr/>
        <p:nvPr/>
      </p:nvGrpSpPr>
      <p:grpSpPr>
        <a:xfrm>
          <a:off x="0" y="0"/>
          <a:ext cx="0" cy="0"/>
          <a:chOff x="0" y="0"/>
          <a:chExt cx="0" cy="0"/>
        </a:xfrm>
      </p:grpSpPr>
      <p:sp>
        <p:nvSpPr>
          <p:cNvPr id="507" name="Google Shape;507;p86"/>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8" name="Google Shape;508;p86"/>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9" name="Google Shape;509;p86"/>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10"/>
        <p:cNvGrpSpPr/>
        <p:nvPr/>
      </p:nvGrpSpPr>
      <p:grpSpPr>
        <a:xfrm>
          <a:off x="0" y="0"/>
          <a:ext cx="0" cy="0"/>
          <a:chOff x="0" y="0"/>
          <a:chExt cx="0" cy="0"/>
        </a:xfrm>
      </p:grpSpPr>
      <p:sp>
        <p:nvSpPr>
          <p:cNvPr id="511" name="Google Shape;511;p87"/>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2" name="Google Shape;512;p87"/>
          <p:cNvSpPr txBox="1">
            <a:spLocks noGrp="1"/>
          </p:cNvSpPr>
          <p:nvPr>
            <p:ph type="body" idx="1"/>
          </p:nvPr>
        </p:nvSpPr>
        <p:spPr>
          <a:xfrm>
            <a:off x="471488" y="1369219"/>
            <a:ext cx="5915025" cy="326350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513" name="Google Shape;513;p87"/>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4" name="Google Shape;514;p87"/>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5" name="Google Shape;515;p87"/>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16"/>
        <p:cNvGrpSpPr/>
        <p:nvPr/>
      </p:nvGrpSpPr>
      <p:grpSpPr>
        <a:xfrm>
          <a:off x="0" y="0"/>
          <a:ext cx="0" cy="0"/>
          <a:chOff x="0" y="0"/>
          <a:chExt cx="0" cy="0"/>
        </a:xfrm>
      </p:grpSpPr>
      <p:sp>
        <p:nvSpPr>
          <p:cNvPr id="517" name="Google Shape;517;p88"/>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8" name="Google Shape;518;p88"/>
          <p:cNvSpPr txBox="1">
            <a:spLocks noGrp="1"/>
          </p:cNvSpPr>
          <p:nvPr>
            <p:ph type="body" idx="1"/>
          </p:nvPr>
        </p:nvSpPr>
        <p:spPr>
          <a:xfrm>
            <a:off x="471488" y="1369219"/>
            <a:ext cx="2914650" cy="326350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519" name="Google Shape;519;p88"/>
          <p:cNvSpPr txBox="1">
            <a:spLocks noGrp="1"/>
          </p:cNvSpPr>
          <p:nvPr>
            <p:ph type="body" idx="2"/>
          </p:nvPr>
        </p:nvSpPr>
        <p:spPr>
          <a:xfrm>
            <a:off x="3471863" y="1369219"/>
            <a:ext cx="2914650" cy="326350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520" name="Google Shape;520;p88"/>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1" name="Google Shape;521;p88"/>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2" name="Google Shape;522;p88"/>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20"/>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20"/>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20"/>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23"/>
        <p:cNvGrpSpPr/>
        <p:nvPr/>
      </p:nvGrpSpPr>
      <p:grpSpPr>
        <a:xfrm>
          <a:off x="0" y="0"/>
          <a:ext cx="0" cy="0"/>
          <a:chOff x="0" y="0"/>
          <a:chExt cx="0" cy="0"/>
        </a:xfrm>
      </p:grpSpPr>
      <p:sp>
        <p:nvSpPr>
          <p:cNvPr id="524" name="Google Shape;524;p89"/>
          <p:cNvSpPr txBox="1">
            <a:spLocks noGrp="1"/>
          </p:cNvSpPr>
          <p:nvPr>
            <p:ph type="ctrTitle"/>
          </p:nvPr>
        </p:nvSpPr>
        <p:spPr>
          <a:xfrm>
            <a:off x="857250" y="841772"/>
            <a:ext cx="5143500" cy="17907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4500"/>
              <a:buFont typeface="Calibri"/>
              <a:buNone/>
              <a:defRPr sz="337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5" name="Google Shape;525;p89"/>
          <p:cNvSpPr txBox="1">
            <a:spLocks noGrp="1"/>
          </p:cNvSpPr>
          <p:nvPr>
            <p:ph type="subTitle" idx="1"/>
          </p:nvPr>
        </p:nvSpPr>
        <p:spPr>
          <a:xfrm>
            <a:off x="857250" y="2701529"/>
            <a:ext cx="5143500" cy="1241821"/>
          </a:xfrm>
          <a:prstGeom prst="rect">
            <a:avLst/>
          </a:prstGeom>
          <a:noFill/>
          <a:ln>
            <a:noFill/>
          </a:ln>
        </p:spPr>
        <p:txBody>
          <a:bodyPr spcFirstLastPara="1" wrap="square" lIns="91425" tIns="45700" rIns="91425" bIns="45700" anchor="t" anchorCtr="0"/>
          <a:lstStyle>
            <a:lvl1pPr lvl="0" algn="ctr">
              <a:lnSpc>
                <a:spcPct val="90000"/>
              </a:lnSpc>
              <a:spcBef>
                <a:spcPts val="563"/>
              </a:spcBef>
              <a:spcAft>
                <a:spcPts val="0"/>
              </a:spcAft>
              <a:buClr>
                <a:schemeClr val="dk1"/>
              </a:buClr>
              <a:buSzPts val="1800"/>
              <a:buNone/>
              <a:defRPr sz="1350"/>
            </a:lvl1pPr>
            <a:lvl2pPr lvl="1" algn="ctr">
              <a:lnSpc>
                <a:spcPct val="90000"/>
              </a:lnSpc>
              <a:spcBef>
                <a:spcPts val="281"/>
              </a:spcBef>
              <a:spcAft>
                <a:spcPts val="0"/>
              </a:spcAft>
              <a:buClr>
                <a:schemeClr val="dk1"/>
              </a:buClr>
              <a:buSzPts val="1500"/>
              <a:buNone/>
              <a:defRPr sz="1125"/>
            </a:lvl2pPr>
            <a:lvl3pPr lvl="2" algn="ctr">
              <a:lnSpc>
                <a:spcPct val="90000"/>
              </a:lnSpc>
              <a:spcBef>
                <a:spcPts val="281"/>
              </a:spcBef>
              <a:spcAft>
                <a:spcPts val="0"/>
              </a:spcAft>
              <a:buClr>
                <a:schemeClr val="dk1"/>
              </a:buClr>
              <a:buSzPts val="1350"/>
              <a:buNone/>
              <a:defRPr sz="1013"/>
            </a:lvl3pPr>
            <a:lvl4pPr lvl="3" algn="ctr">
              <a:lnSpc>
                <a:spcPct val="90000"/>
              </a:lnSpc>
              <a:spcBef>
                <a:spcPts val="281"/>
              </a:spcBef>
              <a:spcAft>
                <a:spcPts val="0"/>
              </a:spcAft>
              <a:buClr>
                <a:schemeClr val="dk1"/>
              </a:buClr>
              <a:buSzPts val="1200"/>
              <a:buNone/>
              <a:defRPr sz="900"/>
            </a:lvl4pPr>
            <a:lvl5pPr lvl="4" algn="ctr">
              <a:lnSpc>
                <a:spcPct val="90000"/>
              </a:lnSpc>
              <a:spcBef>
                <a:spcPts val="281"/>
              </a:spcBef>
              <a:spcAft>
                <a:spcPts val="0"/>
              </a:spcAft>
              <a:buClr>
                <a:schemeClr val="dk1"/>
              </a:buClr>
              <a:buSzPts val="1200"/>
              <a:buNone/>
              <a:defRPr sz="900"/>
            </a:lvl5pPr>
            <a:lvl6pPr lvl="5" algn="ctr">
              <a:lnSpc>
                <a:spcPct val="90000"/>
              </a:lnSpc>
              <a:spcBef>
                <a:spcPts val="281"/>
              </a:spcBef>
              <a:spcAft>
                <a:spcPts val="0"/>
              </a:spcAft>
              <a:buClr>
                <a:schemeClr val="dk1"/>
              </a:buClr>
              <a:buSzPts val="1200"/>
              <a:buNone/>
              <a:defRPr sz="900"/>
            </a:lvl6pPr>
            <a:lvl7pPr lvl="6" algn="ctr">
              <a:lnSpc>
                <a:spcPct val="90000"/>
              </a:lnSpc>
              <a:spcBef>
                <a:spcPts val="281"/>
              </a:spcBef>
              <a:spcAft>
                <a:spcPts val="0"/>
              </a:spcAft>
              <a:buClr>
                <a:schemeClr val="dk1"/>
              </a:buClr>
              <a:buSzPts val="1200"/>
              <a:buNone/>
              <a:defRPr sz="900"/>
            </a:lvl7pPr>
            <a:lvl8pPr lvl="7" algn="ctr">
              <a:lnSpc>
                <a:spcPct val="90000"/>
              </a:lnSpc>
              <a:spcBef>
                <a:spcPts val="281"/>
              </a:spcBef>
              <a:spcAft>
                <a:spcPts val="0"/>
              </a:spcAft>
              <a:buClr>
                <a:schemeClr val="dk1"/>
              </a:buClr>
              <a:buSzPts val="1200"/>
              <a:buNone/>
              <a:defRPr sz="900"/>
            </a:lvl8pPr>
            <a:lvl9pPr lvl="8" algn="ctr">
              <a:lnSpc>
                <a:spcPct val="90000"/>
              </a:lnSpc>
              <a:spcBef>
                <a:spcPts val="281"/>
              </a:spcBef>
              <a:spcAft>
                <a:spcPts val="0"/>
              </a:spcAft>
              <a:buClr>
                <a:schemeClr val="dk1"/>
              </a:buClr>
              <a:buSzPts val="1200"/>
              <a:buNone/>
              <a:defRPr sz="900"/>
            </a:lvl9pPr>
          </a:lstStyle>
          <a:p>
            <a:endParaRPr/>
          </a:p>
        </p:txBody>
      </p:sp>
      <p:sp>
        <p:nvSpPr>
          <p:cNvPr id="526" name="Google Shape;526;p89"/>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7" name="Google Shape;527;p89"/>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8" name="Google Shape;528;p89"/>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29"/>
        <p:cNvGrpSpPr/>
        <p:nvPr/>
      </p:nvGrpSpPr>
      <p:grpSpPr>
        <a:xfrm>
          <a:off x="0" y="0"/>
          <a:ext cx="0" cy="0"/>
          <a:chOff x="0" y="0"/>
          <a:chExt cx="0" cy="0"/>
        </a:xfrm>
      </p:grpSpPr>
      <p:sp>
        <p:nvSpPr>
          <p:cNvPr id="530" name="Google Shape;530;p90"/>
          <p:cNvSpPr txBox="1">
            <a:spLocks noGrp="1"/>
          </p:cNvSpPr>
          <p:nvPr>
            <p:ph type="title"/>
          </p:nvPr>
        </p:nvSpPr>
        <p:spPr>
          <a:xfrm>
            <a:off x="467916" y="1282377"/>
            <a:ext cx="5915025" cy="2139553"/>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4500"/>
              <a:buFont typeface="Calibri"/>
              <a:buNone/>
              <a:defRPr sz="337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1" name="Google Shape;531;p90"/>
          <p:cNvSpPr txBox="1">
            <a:spLocks noGrp="1"/>
          </p:cNvSpPr>
          <p:nvPr>
            <p:ph type="body" idx="1"/>
          </p:nvPr>
        </p:nvSpPr>
        <p:spPr>
          <a:xfrm>
            <a:off x="467916" y="3442170"/>
            <a:ext cx="5915025" cy="1125140"/>
          </a:xfrm>
          <a:prstGeom prst="rect">
            <a:avLst/>
          </a:prstGeom>
          <a:noFill/>
          <a:ln>
            <a:noFill/>
          </a:ln>
        </p:spPr>
        <p:txBody>
          <a:bodyPr spcFirstLastPara="1" wrap="square" lIns="91425" tIns="45700" rIns="91425" bIns="45700" anchor="t" anchorCtr="0"/>
          <a:lstStyle>
            <a:lvl1pPr marL="342900" lvl="0" indent="-171450" algn="l">
              <a:lnSpc>
                <a:spcPct val="90000"/>
              </a:lnSpc>
              <a:spcBef>
                <a:spcPts val="563"/>
              </a:spcBef>
              <a:spcAft>
                <a:spcPts val="0"/>
              </a:spcAft>
              <a:buClr>
                <a:srgbClr val="888888"/>
              </a:buClr>
              <a:buSzPts val="1800"/>
              <a:buNone/>
              <a:defRPr sz="1350">
                <a:solidFill>
                  <a:srgbClr val="888888"/>
                </a:solidFill>
              </a:defRPr>
            </a:lvl1pPr>
            <a:lvl2pPr marL="685800" lvl="1" indent="-171450" algn="l">
              <a:lnSpc>
                <a:spcPct val="90000"/>
              </a:lnSpc>
              <a:spcBef>
                <a:spcPts val="281"/>
              </a:spcBef>
              <a:spcAft>
                <a:spcPts val="0"/>
              </a:spcAft>
              <a:buClr>
                <a:srgbClr val="888888"/>
              </a:buClr>
              <a:buSzPts val="1500"/>
              <a:buNone/>
              <a:defRPr sz="1125">
                <a:solidFill>
                  <a:srgbClr val="888888"/>
                </a:solidFill>
              </a:defRPr>
            </a:lvl2pPr>
            <a:lvl3pPr marL="1028700" lvl="2" indent="-171450" algn="l">
              <a:lnSpc>
                <a:spcPct val="90000"/>
              </a:lnSpc>
              <a:spcBef>
                <a:spcPts val="281"/>
              </a:spcBef>
              <a:spcAft>
                <a:spcPts val="0"/>
              </a:spcAft>
              <a:buClr>
                <a:srgbClr val="888888"/>
              </a:buClr>
              <a:buSzPts val="1350"/>
              <a:buNone/>
              <a:defRPr sz="1013">
                <a:solidFill>
                  <a:srgbClr val="888888"/>
                </a:solidFill>
              </a:defRPr>
            </a:lvl3pPr>
            <a:lvl4pPr marL="1371600" lvl="3" indent="-171450" algn="l">
              <a:lnSpc>
                <a:spcPct val="90000"/>
              </a:lnSpc>
              <a:spcBef>
                <a:spcPts val="281"/>
              </a:spcBef>
              <a:spcAft>
                <a:spcPts val="0"/>
              </a:spcAft>
              <a:buClr>
                <a:srgbClr val="888888"/>
              </a:buClr>
              <a:buSzPts val="1200"/>
              <a:buNone/>
              <a:defRPr sz="900">
                <a:solidFill>
                  <a:srgbClr val="888888"/>
                </a:solidFill>
              </a:defRPr>
            </a:lvl4pPr>
            <a:lvl5pPr marL="1714500" lvl="4" indent="-171450" algn="l">
              <a:lnSpc>
                <a:spcPct val="90000"/>
              </a:lnSpc>
              <a:spcBef>
                <a:spcPts val="281"/>
              </a:spcBef>
              <a:spcAft>
                <a:spcPts val="0"/>
              </a:spcAft>
              <a:buClr>
                <a:srgbClr val="888888"/>
              </a:buClr>
              <a:buSzPts val="1200"/>
              <a:buNone/>
              <a:defRPr sz="900">
                <a:solidFill>
                  <a:srgbClr val="888888"/>
                </a:solidFill>
              </a:defRPr>
            </a:lvl5pPr>
            <a:lvl6pPr marL="2057400" lvl="5" indent="-171450" algn="l">
              <a:lnSpc>
                <a:spcPct val="90000"/>
              </a:lnSpc>
              <a:spcBef>
                <a:spcPts val="281"/>
              </a:spcBef>
              <a:spcAft>
                <a:spcPts val="0"/>
              </a:spcAft>
              <a:buClr>
                <a:srgbClr val="888888"/>
              </a:buClr>
              <a:buSzPts val="1200"/>
              <a:buNone/>
              <a:defRPr sz="900">
                <a:solidFill>
                  <a:srgbClr val="888888"/>
                </a:solidFill>
              </a:defRPr>
            </a:lvl6pPr>
            <a:lvl7pPr marL="2400300" lvl="6" indent="-171450" algn="l">
              <a:lnSpc>
                <a:spcPct val="90000"/>
              </a:lnSpc>
              <a:spcBef>
                <a:spcPts val="281"/>
              </a:spcBef>
              <a:spcAft>
                <a:spcPts val="0"/>
              </a:spcAft>
              <a:buClr>
                <a:srgbClr val="888888"/>
              </a:buClr>
              <a:buSzPts val="1200"/>
              <a:buNone/>
              <a:defRPr sz="900">
                <a:solidFill>
                  <a:srgbClr val="888888"/>
                </a:solidFill>
              </a:defRPr>
            </a:lvl7pPr>
            <a:lvl8pPr marL="2743200" lvl="7" indent="-171450" algn="l">
              <a:lnSpc>
                <a:spcPct val="90000"/>
              </a:lnSpc>
              <a:spcBef>
                <a:spcPts val="281"/>
              </a:spcBef>
              <a:spcAft>
                <a:spcPts val="0"/>
              </a:spcAft>
              <a:buClr>
                <a:srgbClr val="888888"/>
              </a:buClr>
              <a:buSzPts val="1200"/>
              <a:buNone/>
              <a:defRPr sz="900">
                <a:solidFill>
                  <a:srgbClr val="888888"/>
                </a:solidFill>
              </a:defRPr>
            </a:lvl8pPr>
            <a:lvl9pPr marL="3086100" lvl="8" indent="-171450" algn="l">
              <a:lnSpc>
                <a:spcPct val="90000"/>
              </a:lnSpc>
              <a:spcBef>
                <a:spcPts val="281"/>
              </a:spcBef>
              <a:spcAft>
                <a:spcPts val="0"/>
              </a:spcAft>
              <a:buClr>
                <a:srgbClr val="888888"/>
              </a:buClr>
              <a:buSzPts val="1200"/>
              <a:buNone/>
              <a:defRPr sz="900">
                <a:solidFill>
                  <a:srgbClr val="888888"/>
                </a:solidFill>
              </a:defRPr>
            </a:lvl9pPr>
          </a:lstStyle>
          <a:p>
            <a:endParaRPr/>
          </a:p>
        </p:txBody>
      </p:sp>
      <p:sp>
        <p:nvSpPr>
          <p:cNvPr id="532" name="Google Shape;532;p90"/>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3" name="Google Shape;533;p90"/>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4" name="Google Shape;534;p90"/>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35"/>
        <p:cNvGrpSpPr/>
        <p:nvPr/>
      </p:nvGrpSpPr>
      <p:grpSpPr>
        <a:xfrm>
          <a:off x="0" y="0"/>
          <a:ext cx="0" cy="0"/>
          <a:chOff x="0" y="0"/>
          <a:chExt cx="0" cy="0"/>
        </a:xfrm>
      </p:grpSpPr>
      <p:sp>
        <p:nvSpPr>
          <p:cNvPr id="536" name="Google Shape;536;p91"/>
          <p:cNvSpPr txBox="1">
            <a:spLocks noGrp="1"/>
          </p:cNvSpPr>
          <p:nvPr>
            <p:ph type="title"/>
          </p:nvPr>
        </p:nvSpPr>
        <p:spPr>
          <a:xfrm>
            <a:off x="472381"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7" name="Google Shape;537;p91"/>
          <p:cNvSpPr txBox="1">
            <a:spLocks noGrp="1"/>
          </p:cNvSpPr>
          <p:nvPr>
            <p:ph type="body" idx="1"/>
          </p:nvPr>
        </p:nvSpPr>
        <p:spPr>
          <a:xfrm>
            <a:off x="472381" y="1260872"/>
            <a:ext cx="2901255" cy="617934"/>
          </a:xfrm>
          <a:prstGeom prst="rect">
            <a:avLst/>
          </a:prstGeom>
          <a:noFill/>
          <a:ln>
            <a:noFill/>
          </a:ln>
        </p:spPr>
        <p:txBody>
          <a:bodyPr spcFirstLastPara="1" wrap="square" lIns="91425" tIns="45700" rIns="91425" bIns="45700" anchor="b" anchorCtr="0"/>
          <a:lstStyle>
            <a:lvl1pPr marL="342900" lvl="0" indent="-171450" algn="l">
              <a:lnSpc>
                <a:spcPct val="90000"/>
              </a:lnSpc>
              <a:spcBef>
                <a:spcPts val="563"/>
              </a:spcBef>
              <a:spcAft>
                <a:spcPts val="0"/>
              </a:spcAft>
              <a:buClr>
                <a:schemeClr val="dk1"/>
              </a:buClr>
              <a:buSzPts val="1800"/>
              <a:buNone/>
              <a:defRPr sz="1350" b="1"/>
            </a:lvl1pPr>
            <a:lvl2pPr marL="685800" lvl="1" indent="-171450" algn="l">
              <a:lnSpc>
                <a:spcPct val="90000"/>
              </a:lnSpc>
              <a:spcBef>
                <a:spcPts val="281"/>
              </a:spcBef>
              <a:spcAft>
                <a:spcPts val="0"/>
              </a:spcAft>
              <a:buClr>
                <a:schemeClr val="dk1"/>
              </a:buClr>
              <a:buSzPts val="1500"/>
              <a:buNone/>
              <a:defRPr sz="1125" b="1"/>
            </a:lvl2pPr>
            <a:lvl3pPr marL="1028700" lvl="2" indent="-171450" algn="l">
              <a:lnSpc>
                <a:spcPct val="90000"/>
              </a:lnSpc>
              <a:spcBef>
                <a:spcPts val="281"/>
              </a:spcBef>
              <a:spcAft>
                <a:spcPts val="0"/>
              </a:spcAft>
              <a:buClr>
                <a:schemeClr val="dk1"/>
              </a:buClr>
              <a:buSzPts val="1350"/>
              <a:buNone/>
              <a:defRPr sz="1013" b="1"/>
            </a:lvl3pPr>
            <a:lvl4pPr marL="1371600" lvl="3" indent="-171450" algn="l">
              <a:lnSpc>
                <a:spcPct val="90000"/>
              </a:lnSpc>
              <a:spcBef>
                <a:spcPts val="281"/>
              </a:spcBef>
              <a:spcAft>
                <a:spcPts val="0"/>
              </a:spcAft>
              <a:buClr>
                <a:schemeClr val="dk1"/>
              </a:buClr>
              <a:buSzPts val="1200"/>
              <a:buNone/>
              <a:defRPr sz="900" b="1"/>
            </a:lvl4pPr>
            <a:lvl5pPr marL="1714500" lvl="4" indent="-171450" algn="l">
              <a:lnSpc>
                <a:spcPct val="90000"/>
              </a:lnSpc>
              <a:spcBef>
                <a:spcPts val="281"/>
              </a:spcBef>
              <a:spcAft>
                <a:spcPts val="0"/>
              </a:spcAft>
              <a:buClr>
                <a:schemeClr val="dk1"/>
              </a:buClr>
              <a:buSzPts val="1200"/>
              <a:buNone/>
              <a:defRPr sz="900" b="1"/>
            </a:lvl5pPr>
            <a:lvl6pPr marL="2057400" lvl="5" indent="-171450" algn="l">
              <a:lnSpc>
                <a:spcPct val="90000"/>
              </a:lnSpc>
              <a:spcBef>
                <a:spcPts val="281"/>
              </a:spcBef>
              <a:spcAft>
                <a:spcPts val="0"/>
              </a:spcAft>
              <a:buClr>
                <a:schemeClr val="dk1"/>
              </a:buClr>
              <a:buSzPts val="1200"/>
              <a:buNone/>
              <a:defRPr sz="900" b="1"/>
            </a:lvl6pPr>
            <a:lvl7pPr marL="2400300" lvl="6" indent="-171450" algn="l">
              <a:lnSpc>
                <a:spcPct val="90000"/>
              </a:lnSpc>
              <a:spcBef>
                <a:spcPts val="281"/>
              </a:spcBef>
              <a:spcAft>
                <a:spcPts val="0"/>
              </a:spcAft>
              <a:buClr>
                <a:schemeClr val="dk1"/>
              </a:buClr>
              <a:buSzPts val="1200"/>
              <a:buNone/>
              <a:defRPr sz="900" b="1"/>
            </a:lvl7pPr>
            <a:lvl8pPr marL="2743200" lvl="7" indent="-171450" algn="l">
              <a:lnSpc>
                <a:spcPct val="90000"/>
              </a:lnSpc>
              <a:spcBef>
                <a:spcPts val="281"/>
              </a:spcBef>
              <a:spcAft>
                <a:spcPts val="0"/>
              </a:spcAft>
              <a:buClr>
                <a:schemeClr val="dk1"/>
              </a:buClr>
              <a:buSzPts val="1200"/>
              <a:buNone/>
              <a:defRPr sz="900" b="1"/>
            </a:lvl8pPr>
            <a:lvl9pPr marL="3086100" lvl="8" indent="-171450" algn="l">
              <a:lnSpc>
                <a:spcPct val="90000"/>
              </a:lnSpc>
              <a:spcBef>
                <a:spcPts val="281"/>
              </a:spcBef>
              <a:spcAft>
                <a:spcPts val="0"/>
              </a:spcAft>
              <a:buClr>
                <a:schemeClr val="dk1"/>
              </a:buClr>
              <a:buSzPts val="1200"/>
              <a:buNone/>
              <a:defRPr sz="900" b="1"/>
            </a:lvl9pPr>
          </a:lstStyle>
          <a:p>
            <a:endParaRPr/>
          </a:p>
        </p:txBody>
      </p:sp>
      <p:sp>
        <p:nvSpPr>
          <p:cNvPr id="538" name="Google Shape;538;p91"/>
          <p:cNvSpPr txBox="1">
            <a:spLocks noGrp="1"/>
          </p:cNvSpPr>
          <p:nvPr>
            <p:ph type="body" idx="2"/>
          </p:nvPr>
        </p:nvSpPr>
        <p:spPr>
          <a:xfrm>
            <a:off x="472381" y="1878807"/>
            <a:ext cx="2901255" cy="2763441"/>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539" name="Google Shape;539;p91"/>
          <p:cNvSpPr txBox="1">
            <a:spLocks noGrp="1"/>
          </p:cNvSpPr>
          <p:nvPr>
            <p:ph type="body" idx="3"/>
          </p:nvPr>
        </p:nvSpPr>
        <p:spPr>
          <a:xfrm>
            <a:off x="3471865" y="1260872"/>
            <a:ext cx="2915543" cy="617934"/>
          </a:xfrm>
          <a:prstGeom prst="rect">
            <a:avLst/>
          </a:prstGeom>
          <a:noFill/>
          <a:ln>
            <a:noFill/>
          </a:ln>
        </p:spPr>
        <p:txBody>
          <a:bodyPr spcFirstLastPara="1" wrap="square" lIns="91425" tIns="45700" rIns="91425" bIns="45700" anchor="b" anchorCtr="0"/>
          <a:lstStyle>
            <a:lvl1pPr marL="342900" lvl="0" indent="-171450" algn="l">
              <a:lnSpc>
                <a:spcPct val="90000"/>
              </a:lnSpc>
              <a:spcBef>
                <a:spcPts val="563"/>
              </a:spcBef>
              <a:spcAft>
                <a:spcPts val="0"/>
              </a:spcAft>
              <a:buClr>
                <a:schemeClr val="dk1"/>
              </a:buClr>
              <a:buSzPts val="1800"/>
              <a:buNone/>
              <a:defRPr sz="1350" b="1"/>
            </a:lvl1pPr>
            <a:lvl2pPr marL="685800" lvl="1" indent="-171450" algn="l">
              <a:lnSpc>
                <a:spcPct val="90000"/>
              </a:lnSpc>
              <a:spcBef>
                <a:spcPts val="281"/>
              </a:spcBef>
              <a:spcAft>
                <a:spcPts val="0"/>
              </a:spcAft>
              <a:buClr>
                <a:schemeClr val="dk1"/>
              </a:buClr>
              <a:buSzPts val="1500"/>
              <a:buNone/>
              <a:defRPr sz="1125" b="1"/>
            </a:lvl2pPr>
            <a:lvl3pPr marL="1028700" lvl="2" indent="-171450" algn="l">
              <a:lnSpc>
                <a:spcPct val="90000"/>
              </a:lnSpc>
              <a:spcBef>
                <a:spcPts val="281"/>
              </a:spcBef>
              <a:spcAft>
                <a:spcPts val="0"/>
              </a:spcAft>
              <a:buClr>
                <a:schemeClr val="dk1"/>
              </a:buClr>
              <a:buSzPts val="1350"/>
              <a:buNone/>
              <a:defRPr sz="1013" b="1"/>
            </a:lvl3pPr>
            <a:lvl4pPr marL="1371600" lvl="3" indent="-171450" algn="l">
              <a:lnSpc>
                <a:spcPct val="90000"/>
              </a:lnSpc>
              <a:spcBef>
                <a:spcPts val="281"/>
              </a:spcBef>
              <a:spcAft>
                <a:spcPts val="0"/>
              </a:spcAft>
              <a:buClr>
                <a:schemeClr val="dk1"/>
              </a:buClr>
              <a:buSzPts val="1200"/>
              <a:buNone/>
              <a:defRPr sz="900" b="1"/>
            </a:lvl4pPr>
            <a:lvl5pPr marL="1714500" lvl="4" indent="-171450" algn="l">
              <a:lnSpc>
                <a:spcPct val="90000"/>
              </a:lnSpc>
              <a:spcBef>
                <a:spcPts val="281"/>
              </a:spcBef>
              <a:spcAft>
                <a:spcPts val="0"/>
              </a:spcAft>
              <a:buClr>
                <a:schemeClr val="dk1"/>
              </a:buClr>
              <a:buSzPts val="1200"/>
              <a:buNone/>
              <a:defRPr sz="900" b="1"/>
            </a:lvl5pPr>
            <a:lvl6pPr marL="2057400" lvl="5" indent="-171450" algn="l">
              <a:lnSpc>
                <a:spcPct val="90000"/>
              </a:lnSpc>
              <a:spcBef>
                <a:spcPts val="281"/>
              </a:spcBef>
              <a:spcAft>
                <a:spcPts val="0"/>
              </a:spcAft>
              <a:buClr>
                <a:schemeClr val="dk1"/>
              </a:buClr>
              <a:buSzPts val="1200"/>
              <a:buNone/>
              <a:defRPr sz="900" b="1"/>
            </a:lvl6pPr>
            <a:lvl7pPr marL="2400300" lvl="6" indent="-171450" algn="l">
              <a:lnSpc>
                <a:spcPct val="90000"/>
              </a:lnSpc>
              <a:spcBef>
                <a:spcPts val="281"/>
              </a:spcBef>
              <a:spcAft>
                <a:spcPts val="0"/>
              </a:spcAft>
              <a:buClr>
                <a:schemeClr val="dk1"/>
              </a:buClr>
              <a:buSzPts val="1200"/>
              <a:buNone/>
              <a:defRPr sz="900" b="1"/>
            </a:lvl7pPr>
            <a:lvl8pPr marL="2743200" lvl="7" indent="-171450" algn="l">
              <a:lnSpc>
                <a:spcPct val="90000"/>
              </a:lnSpc>
              <a:spcBef>
                <a:spcPts val="281"/>
              </a:spcBef>
              <a:spcAft>
                <a:spcPts val="0"/>
              </a:spcAft>
              <a:buClr>
                <a:schemeClr val="dk1"/>
              </a:buClr>
              <a:buSzPts val="1200"/>
              <a:buNone/>
              <a:defRPr sz="900" b="1"/>
            </a:lvl8pPr>
            <a:lvl9pPr marL="3086100" lvl="8" indent="-171450" algn="l">
              <a:lnSpc>
                <a:spcPct val="90000"/>
              </a:lnSpc>
              <a:spcBef>
                <a:spcPts val="281"/>
              </a:spcBef>
              <a:spcAft>
                <a:spcPts val="0"/>
              </a:spcAft>
              <a:buClr>
                <a:schemeClr val="dk1"/>
              </a:buClr>
              <a:buSzPts val="1200"/>
              <a:buNone/>
              <a:defRPr sz="900" b="1"/>
            </a:lvl9pPr>
          </a:lstStyle>
          <a:p>
            <a:endParaRPr/>
          </a:p>
        </p:txBody>
      </p:sp>
      <p:sp>
        <p:nvSpPr>
          <p:cNvPr id="540" name="Google Shape;540;p91"/>
          <p:cNvSpPr txBox="1">
            <a:spLocks noGrp="1"/>
          </p:cNvSpPr>
          <p:nvPr>
            <p:ph type="body" idx="4"/>
          </p:nvPr>
        </p:nvSpPr>
        <p:spPr>
          <a:xfrm>
            <a:off x="3471865" y="1878807"/>
            <a:ext cx="2915543" cy="2763441"/>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541" name="Google Shape;541;p91"/>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2" name="Google Shape;542;p91"/>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3" name="Google Shape;543;p91"/>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4"/>
        <p:cNvGrpSpPr/>
        <p:nvPr/>
      </p:nvGrpSpPr>
      <p:grpSpPr>
        <a:xfrm>
          <a:off x="0" y="0"/>
          <a:ext cx="0" cy="0"/>
          <a:chOff x="0" y="0"/>
          <a:chExt cx="0" cy="0"/>
        </a:xfrm>
      </p:grpSpPr>
      <p:sp>
        <p:nvSpPr>
          <p:cNvPr id="545" name="Google Shape;545;p92"/>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6" name="Google Shape;546;p92"/>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7" name="Google Shape;547;p92"/>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8" name="Google Shape;548;p92"/>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9"/>
        <p:cNvGrpSpPr/>
        <p:nvPr/>
      </p:nvGrpSpPr>
      <p:grpSpPr>
        <a:xfrm>
          <a:off x="0" y="0"/>
          <a:ext cx="0" cy="0"/>
          <a:chOff x="0" y="0"/>
          <a:chExt cx="0" cy="0"/>
        </a:xfrm>
      </p:grpSpPr>
      <p:sp>
        <p:nvSpPr>
          <p:cNvPr id="550" name="Google Shape;550;p93"/>
          <p:cNvSpPr txBox="1">
            <a:spLocks noGrp="1"/>
          </p:cNvSpPr>
          <p:nvPr>
            <p:ph type="title"/>
          </p:nvPr>
        </p:nvSpPr>
        <p:spPr>
          <a:xfrm>
            <a:off x="472381" y="342900"/>
            <a:ext cx="2211884" cy="120015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2400"/>
              <a:buFont typeface="Calibri"/>
              <a:buNone/>
              <a:defRPr sz="1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1" name="Google Shape;551;p93"/>
          <p:cNvSpPr txBox="1">
            <a:spLocks noGrp="1"/>
          </p:cNvSpPr>
          <p:nvPr>
            <p:ph type="body" idx="1"/>
          </p:nvPr>
        </p:nvSpPr>
        <p:spPr>
          <a:xfrm>
            <a:off x="2915543" y="740642"/>
            <a:ext cx="3471863" cy="3655219"/>
          </a:xfrm>
          <a:prstGeom prst="rect">
            <a:avLst/>
          </a:prstGeom>
          <a:noFill/>
          <a:ln>
            <a:noFill/>
          </a:ln>
        </p:spPr>
        <p:txBody>
          <a:bodyPr spcFirstLastPara="1" wrap="square" lIns="91425" tIns="45700" rIns="91425" bIns="45700" anchor="t" anchorCtr="0"/>
          <a:lstStyle>
            <a:lvl1pPr marL="342900" lvl="0" indent="-285750" algn="l">
              <a:lnSpc>
                <a:spcPct val="90000"/>
              </a:lnSpc>
              <a:spcBef>
                <a:spcPts val="563"/>
              </a:spcBef>
              <a:spcAft>
                <a:spcPts val="0"/>
              </a:spcAft>
              <a:buClr>
                <a:schemeClr val="dk1"/>
              </a:buClr>
              <a:buSzPts val="2400"/>
              <a:buChar char="•"/>
              <a:defRPr sz="1800"/>
            </a:lvl1pPr>
            <a:lvl2pPr marL="685800" lvl="1" indent="-271463" algn="l">
              <a:lnSpc>
                <a:spcPct val="90000"/>
              </a:lnSpc>
              <a:spcBef>
                <a:spcPts val="281"/>
              </a:spcBef>
              <a:spcAft>
                <a:spcPts val="0"/>
              </a:spcAft>
              <a:buClr>
                <a:schemeClr val="dk1"/>
              </a:buClr>
              <a:buSzPts val="2100"/>
              <a:buChar char="•"/>
              <a:defRPr sz="1575"/>
            </a:lvl2pPr>
            <a:lvl3pPr marL="1028700" lvl="2" indent="-257175" algn="l">
              <a:lnSpc>
                <a:spcPct val="90000"/>
              </a:lnSpc>
              <a:spcBef>
                <a:spcPts val="281"/>
              </a:spcBef>
              <a:spcAft>
                <a:spcPts val="0"/>
              </a:spcAft>
              <a:buClr>
                <a:schemeClr val="dk1"/>
              </a:buClr>
              <a:buSzPts val="1800"/>
              <a:buChar char="•"/>
              <a:defRPr sz="1350"/>
            </a:lvl3pPr>
            <a:lvl4pPr marL="1371600" lvl="3" indent="-242888" algn="l">
              <a:lnSpc>
                <a:spcPct val="90000"/>
              </a:lnSpc>
              <a:spcBef>
                <a:spcPts val="281"/>
              </a:spcBef>
              <a:spcAft>
                <a:spcPts val="0"/>
              </a:spcAft>
              <a:buClr>
                <a:schemeClr val="dk1"/>
              </a:buClr>
              <a:buSzPts val="1500"/>
              <a:buChar char="•"/>
              <a:defRPr sz="1125"/>
            </a:lvl4pPr>
            <a:lvl5pPr marL="1714500" lvl="4" indent="-242888" algn="l">
              <a:lnSpc>
                <a:spcPct val="90000"/>
              </a:lnSpc>
              <a:spcBef>
                <a:spcPts val="281"/>
              </a:spcBef>
              <a:spcAft>
                <a:spcPts val="0"/>
              </a:spcAft>
              <a:buClr>
                <a:schemeClr val="dk1"/>
              </a:buClr>
              <a:buSzPts val="1500"/>
              <a:buChar char="•"/>
              <a:defRPr sz="1125"/>
            </a:lvl5pPr>
            <a:lvl6pPr marL="2057400" lvl="5" indent="-242888" algn="l">
              <a:lnSpc>
                <a:spcPct val="90000"/>
              </a:lnSpc>
              <a:spcBef>
                <a:spcPts val="281"/>
              </a:spcBef>
              <a:spcAft>
                <a:spcPts val="0"/>
              </a:spcAft>
              <a:buClr>
                <a:schemeClr val="dk1"/>
              </a:buClr>
              <a:buSzPts val="1500"/>
              <a:buChar char="•"/>
              <a:defRPr sz="1125"/>
            </a:lvl6pPr>
            <a:lvl7pPr marL="2400300" lvl="6" indent="-242888" algn="l">
              <a:lnSpc>
                <a:spcPct val="90000"/>
              </a:lnSpc>
              <a:spcBef>
                <a:spcPts val="281"/>
              </a:spcBef>
              <a:spcAft>
                <a:spcPts val="0"/>
              </a:spcAft>
              <a:buClr>
                <a:schemeClr val="dk1"/>
              </a:buClr>
              <a:buSzPts val="1500"/>
              <a:buChar char="•"/>
              <a:defRPr sz="1125"/>
            </a:lvl7pPr>
            <a:lvl8pPr marL="2743200" lvl="7" indent="-242888" algn="l">
              <a:lnSpc>
                <a:spcPct val="90000"/>
              </a:lnSpc>
              <a:spcBef>
                <a:spcPts val="281"/>
              </a:spcBef>
              <a:spcAft>
                <a:spcPts val="0"/>
              </a:spcAft>
              <a:buClr>
                <a:schemeClr val="dk1"/>
              </a:buClr>
              <a:buSzPts val="1500"/>
              <a:buChar char="•"/>
              <a:defRPr sz="1125"/>
            </a:lvl8pPr>
            <a:lvl9pPr marL="3086100" lvl="8" indent="-242888" algn="l">
              <a:lnSpc>
                <a:spcPct val="90000"/>
              </a:lnSpc>
              <a:spcBef>
                <a:spcPts val="281"/>
              </a:spcBef>
              <a:spcAft>
                <a:spcPts val="0"/>
              </a:spcAft>
              <a:buClr>
                <a:schemeClr val="dk1"/>
              </a:buClr>
              <a:buSzPts val="1500"/>
              <a:buChar char="•"/>
              <a:defRPr sz="1125"/>
            </a:lvl9pPr>
          </a:lstStyle>
          <a:p>
            <a:endParaRPr/>
          </a:p>
        </p:txBody>
      </p:sp>
      <p:sp>
        <p:nvSpPr>
          <p:cNvPr id="552" name="Google Shape;552;p93"/>
          <p:cNvSpPr txBox="1">
            <a:spLocks noGrp="1"/>
          </p:cNvSpPr>
          <p:nvPr>
            <p:ph type="body" idx="2"/>
          </p:nvPr>
        </p:nvSpPr>
        <p:spPr>
          <a:xfrm>
            <a:off x="472381" y="1543051"/>
            <a:ext cx="2211884" cy="2858691"/>
          </a:xfrm>
          <a:prstGeom prst="rect">
            <a:avLst/>
          </a:prstGeom>
          <a:noFill/>
          <a:ln>
            <a:noFill/>
          </a:ln>
        </p:spPr>
        <p:txBody>
          <a:bodyPr spcFirstLastPara="1" wrap="square" lIns="91425" tIns="45700" rIns="91425" bIns="45700" anchor="t" anchorCtr="0"/>
          <a:lstStyle>
            <a:lvl1pPr marL="342900" lvl="0" indent="-171450" algn="l">
              <a:lnSpc>
                <a:spcPct val="90000"/>
              </a:lnSpc>
              <a:spcBef>
                <a:spcPts val="563"/>
              </a:spcBef>
              <a:spcAft>
                <a:spcPts val="0"/>
              </a:spcAft>
              <a:buClr>
                <a:schemeClr val="dk1"/>
              </a:buClr>
              <a:buSzPts val="1200"/>
              <a:buNone/>
              <a:defRPr sz="900"/>
            </a:lvl1pPr>
            <a:lvl2pPr marL="685800" lvl="1" indent="-171450" algn="l">
              <a:lnSpc>
                <a:spcPct val="90000"/>
              </a:lnSpc>
              <a:spcBef>
                <a:spcPts val="281"/>
              </a:spcBef>
              <a:spcAft>
                <a:spcPts val="0"/>
              </a:spcAft>
              <a:buClr>
                <a:schemeClr val="dk1"/>
              </a:buClr>
              <a:buSzPts val="1050"/>
              <a:buNone/>
              <a:defRPr sz="788"/>
            </a:lvl2pPr>
            <a:lvl3pPr marL="1028700" lvl="2" indent="-171450" algn="l">
              <a:lnSpc>
                <a:spcPct val="90000"/>
              </a:lnSpc>
              <a:spcBef>
                <a:spcPts val="281"/>
              </a:spcBef>
              <a:spcAft>
                <a:spcPts val="0"/>
              </a:spcAft>
              <a:buClr>
                <a:schemeClr val="dk1"/>
              </a:buClr>
              <a:buSzPts val="900"/>
              <a:buNone/>
              <a:defRPr sz="675"/>
            </a:lvl3pPr>
            <a:lvl4pPr marL="1371600" lvl="3" indent="-171450" algn="l">
              <a:lnSpc>
                <a:spcPct val="90000"/>
              </a:lnSpc>
              <a:spcBef>
                <a:spcPts val="281"/>
              </a:spcBef>
              <a:spcAft>
                <a:spcPts val="0"/>
              </a:spcAft>
              <a:buClr>
                <a:schemeClr val="dk1"/>
              </a:buClr>
              <a:buSzPts val="750"/>
              <a:buNone/>
              <a:defRPr sz="563"/>
            </a:lvl4pPr>
            <a:lvl5pPr marL="1714500" lvl="4" indent="-171450" algn="l">
              <a:lnSpc>
                <a:spcPct val="90000"/>
              </a:lnSpc>
              <a:spcBef>
                <a:spcPts val="281"/>
              </a:spcBef>
              <a:spcAft>
                <a:spcPts val="0"/>
              </a:spcAft>
              <a:buClr>
                <a:schemeClr val="dk1"/>
              </a:buClr>
              <a:buSzPts val="750"/>
              <a:buNone/>
              <a:defRPr sz="563"/>
            </a:lvl5pPr>
            <a:lvl6pPr marL="2057400" lvl="5" indent="-171450" algn="l">
              <a:lnSpc>
                <a:spcPct val="90000"/>
              </a:lnSpc>
              <a:spcBef>
                <a:spcPts val="281"/>
              </a:spcBef>
              <a:spcAft>
                <a:spcPts val="0"/>
              </a:spcAft>
              <a:buClr>
                <a:schemeClr val="dk1"/>
              </a:buClr>
              <a:buSzPts val="750"/>
              <a:buNone/>
              <a:defRPr sz="563"/>
            </a:lvl6pPr>
            <a:lvl7pPr marL="2400300" lvl="6" indent="-171450" algn="l">
              <a:lnSpc>
                <a:spcPct val="90000"/>
              </a:lnSpc>
              <a:spcBef>
                <a:spcPts val="281"/>
              </a:spcBef>
              <a:spcAft>
                <a:spcPts val="0"/>
              </a:spcAft>
              <a:buClr>
                <a:schemeClr val="dk1"/>
              </a:buClr>
              <a:buSzPts val="750"/>
              <a:buNone/>
              <a:defRPr sz="563"/>
            </a:lvl7pPr>
            <a:lvl8pPr marL="2743200" lvl="7" indent="-171450" algn="l">
              <a:lnSpc>
                <a:spcPct val="90000"/>
              </a:lnSpc>
              <a:spcBef>
                <a:spcPts val="281"/>
              </a:spcBef>
              <a:spcAft>
                <a:spcPts val="0"/>
              </a:spcAft>
              <a:buClr>
                <a:schemeClr val="dk1"/>
              </a:buClr>
              <a:buSzPts val="750"/>
              <a:buNone/>
              <a:defRPr sz="563"/>
            </a:lvl8pPr>
            <a:lvl9pPr marL="3086100" lvl="8" indent="-171450" algn="l">
              <a:lnSpc>
                <a:spcPct val="90000"/>
              </a:lnSpc>
              <a:spcBef>
                <a:spcPts val="281"/>
              </a:spcBef>
              <a:spcAft>
                <a:spcPts val="0"/>
              </a:spcAft>
              <a:buClr>
                <a:schemeClr val="dk1"/>
              </a:buClr>
              <a:buSzPts val="750"/>
              <a:buNone/>
              <a:defRPr sz="563"/>
            </a:lvl9pPr>
          </a:lstStyle>
          <a:p>
            <a:endParaRPr/>
          </a:p>
        </p:txBody>
      </p:sp>
      <p:sp>
        <p:nvSpPr>
          <p:cNvPr id="553" name="Google Shape;553;p93"/>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4" name="Google Shape;554;p93"/>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5" name="Google Shape;555;p93"/>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56"/>
        <p:cNvGrpSpPr/>
        <p:nvPr/>
      </p:nvGrpSpPr>
      <p:grpSpPr>
        <a:xfrm>
          <a:off x="0" y="0"/>
          <a:ext cx="0" cy="0"/>
          <a:chOff x="0" y="0"/>
          <a:chExt cx="0" cy="0"/>
        </a:xfrm>
      </p:grpSpPr>
      <p:sp>
        <p:nvSpPr>
          <p:cNvPr id="557" name="Google Shape;557;p94"/>
          <p:cNvSpPr txBox="1">
            <a:spLocks noGrp="1"/>
          </p:cNvSpPr>
          <p:nvPr>
            <p:ph type="title"/>
          </p:nvPr>
        </p:nvSpPr>
        <p:spPr>
          <a:xfrm>
            <a:off x="472381" y="342900"/>
            <a:ext cx="2211884" cy="120015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2400"/>
              <a:buFont typeface="Calibri"/>
              <a:buNone/>
              <a:defRPr sz="1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8" name="Google Shape;558;p94"/>
          <p:cNvSpPr>
            <a:spLocks noGrp="1"/>
          </p:cNvSpPr>
          <p:nvPr>
            <p:ph type="pic" idx="2"/>
          </p:nvPr>
        </p:nvSpPr>
        <p:spPr>
          <a:xfrm>
            <a:off x="2915543" y="740642"/>
            <a:ext cx="3471863" cy="3655219"/>
          </a:xfrm>
          <a:prstGeom prst="rect">
            <a:avLst/>
          </a:prstGeom>
          <a:noFill/>
          <a:ln>
            <a:noFill/>
          </a:ln>
        </p:spPr>
        <p:txBody>
          <a:bodyPr spcFirstLastPara="1" wrap="square" lIns="91425" tIns="45700" rIns="91425" bIns="45700" anchor="t" anchorCtr="0"/>
          <a:lstStyle>
            <a:lvl1pPr marR="0" lvl="0" algn="l" rtl="0">
              <a:lnSpc>
                <a:spcPct val="90000"/>
              </a:lnSpc>
              <a:spcBef>
                <a:spcPts val="563"/>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2100"/>
              <a:buFont typeface="Arial"/>
              <a:buNone/>
              <a:defRPr sz="1575"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9pPr>
          </a:lstStyle>
          <a:p>
            <a:endParaRPr/>
          </a:p>
        </p:txBody>
      </p:sp>
      <p:sp>
        <p:nvSpPr>
          <p:cNvPr id="559" name="Google Shape;559;p94"/>
          <p:cNvSpPr txBox="1">
            <a:spLocks noGrp="1"/>
          </p:cNvSpPr>
          <p:nvPr>
            <p:ph type="body" idx="1"/>
          </p:nvPr>
        </p:nvSpPr>
        <p:spPr>
          <a:xfrm>
            <a:off x="472381" y="1543051"/>
            <a:ext cx="2211884" cy="2858691"/>
          </a:xfrm>
          <a:prstGeom prst="rect">
            <a:avLst/>
          </a:prstGeom>
          <a:noFill/>
          <a:ln>
            <a:noFill/>
          </a:ln>
        </p:spPr>
        <p:txBody>
          <a:bodyPr spcFirstLastPara="1" wrap="square" lIns="91425" tIns="45700" rIns="91425" bIns="45700" anchor="t" anchorCtr="0"/>
          <a:lstStyle>
            <a:lvl1pPr marL="342900" lvl="0" indent="-171450" algn="l">
              <a:lnSpc>
                <a:spcPct val="90000"/>
              </a:lnSpc>
              <a:spcBef>
                <a:spcPts val="563"/>
              </a:spcBef>
              <a:spcAft>
                <a:spcPts val="0"/>
              </a:spcAft>
              <a:buClr>
                <a:schemeClr val="dk1"/>
              </a:buClr>
              <a:buSzPts val="1200"/>
              <a:buNone/>
              <a:defRPr sz="900"/>
            </a:lvl1pPr>
            <a:lvl2pPr marL="685800" lvl="1" indent="-171450" algn="l">
              <a:lnSpc>
                <a:spcPct val="90000"/>
              </a:lnSpc>
              <a:spcBef>
                <a:spcPts val="281"/>
              </a:spcBef>
              <a:spcAft>
                <a:spcPts val="0"/>
              </a:spcAft>
              <a:buClr>
                <a:schemeClr val="dk1"/>
              </a:buClr>
              <a:buSzPts val="1050"/>
              <a:buNone/>
              <a:defRPr sz="788"/>
            </a:lvl2pPr>
            <a:lvl3pPr marL="1028700" lvl="2" indent="-171450" algn="l">
              <a:lnSpc>
                <a:spcPct val="90000"/>
              </a:lnSpc>
              <a:spcBef>
                <a:spcPts val="281"/>
              </a:spcBef>
              <a:spcAft>
                <a:spcPts val="0"/>
              </a:spcAft>
              <a:buClr>
                <a:schemeClr val="dk1"/>
              </a:buClr>
              <a:buSzPts val="900"/>
              <a:buNone/>
              <a:defRPr sz="675"/>
            </a:lvl3pPr>
            <a:lvl4pPr marL="1371600" lvl="3" indent="-171450" algn="l">
              <a:lnSpc>
                <a:spcPct val="90000"/>
              </a:lnSpc>
              <a:spcBef>
                <a:spcPts val="281"/>
              </a:spcBef>
              <a:spcAft>
                <a:spcPts val="0"/>
              </a:spcAft>
              <a:buClr>
                <a:schemeClr val="dk1"/>
              </a:buClr>
              <a:buSzPts val="750"/>
              <a:buNone/>
              <a:defRPr sz="563"/>
            </a:lvl4pPr>
            <a:lvl5pPr marL="1714500" lvl="4" indent="-171450" algn="l">
              <a:lnSpc>
                <a:spcPct val="90000"/>
              </a:lnSpc>
              <a:spcBef>
                <a:spcPts val="281"/>
              </a:spcBef>
              <a:spcAft>
                <a:spcPts val="0"/>
              </a:spcAft>
              <a:buClr>
                <a:schemeClr val="dk1"/>
              </a:buClr>
              <a:buSzPts val="750"/>
              <a:buNone/>
              <a:defRPr sz="563"/>
            </a:lvl5pPr>
            <a:lvl6pPr marL="2057400" lvl="5" indent="-171450" algn="l">
              <a:lnSpc>
                <a:spcPct val="90000"/>
              </a:lnSpc>
              <a:spcBef>
                <a:spcPts val="281"/>
              </a:spcBef>
              <a:spcAft>
                <a:spcPts val="0"/>
              </a:spcAft>
              <a:buClr>
                <a:schemeClr val="dk1"/>
              </a:buClr>
              <a:buSzPts val="750"/>
              <a:buNone/>
              <a:defRPr sz="563"/>
            </a:lvl6pPr>
            <a:lvl7pPr marL="2400300" lvl="6" indent="-171450" algn="l">
              <a:lnSpc>
                <a:spcPct val="90000"/>
              </a:lnSpc>
              <a:spcBef>
                <a:spcPts val="281"/>
              </a:spcBef>
              <a:spcAft>
                <a:spcPts val="0"/>
              </a:spcAft>
              <a:buClr>
                <a:schemeClr val="dk1"/>
              </a:buClr>
              <a:buSzPts val="750"/>
              <a:buNone/>
              <a:defRPr sz="563"/>
            </a:lvl7pPr>
            <a:lvl8pPr marL="2743200" lvl="7" indent="-171450" algn="l">
              <a:lnSpc>
                <a:spcPct val="90000"/>
              </a:lnSpc>
              <a:spcBef>
                <a:spcPts val="281"/>
              </a:spcBef>
              <a:spcAft>
                <a:spcPts val="0"/>
              </a:spcAft>
              <a:buClr>
                <a:schemeClr val="dk1"/>
              </a:buClr>
              <a:buSzPts val="750"/>
              <a:buNone/>
              <a:defRPr sz="563"/>
            </a:lvl8pPr>
            <a:lvl9pPr marL="3086100" lvl="8" indent="-171450" algn="l">
              <a:lnSpc>
                <a:spcPct val="90000"/>
              </a:lnSpc>
              <a:spcBef>
                <a:spcPts val="281"/>
              </a:spcBef>
              <a:spcAft>
                <a:spcPts val="0"/>
              </a:spcAft>
              <a:buClr>
                <a:schemeClr val="dk1"/>
              </a:buClr>
              <a:buSzPts val="750"/>
              <a:buNone/>
              <a:defRPr sz="563"/>
            </a:lvl9pPr>
          </a:lstStyle>
          <a:p>
            <a:endParaRPr/>
          </a:p>
        </p:txBody>
      </p:sp>
      <p:sp>
        <p:nvSpPr>
          <p:cNvPr id="560" name="Google Shape;560;p94"/>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1" name="Google Shape;561;p94"/>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2" name="Google Shape;562;p94"/>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63"/>
        <p:cNvGrpSpPr/>
        <p:nvPr/>
      </p:nvGrpSpPr>
      <p:grpSpPr>
        <a:xfrm>
          <a:off x="0" y="0"/>
          <a:ext cx="0" cy="0"/>
          <a:chOff x="0" y="0"/>
          <a:chExt cx="0" cy="0"/>
        </a:xfrm>
      </p:grpSpPr>
      <p:sp>
        <p:nvSpPr>
          <p:cNvPr id="564" name="Google Shape;564;p95"/>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5" name="Google Shape;565;p95"/>
          <p:cNvSpPr txBox="1">
            <a:spLocks noGrp="1"/>
          </p:cNvSpPr>
          <p:nvPr>
            <p:ph type="body" idx="1"/>
          </p:nvPr>
        </p:nvSpPr>
        <p:spPr>
          <a:xfrm rot="5400000">
            <a:off x="1797248" y="43458"/>
            <a:ext cx="3263504" cy="5915025"/>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566" name="Google Shape;566;p95"/>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7" name="Google Shape;567;p95"/>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8" name="Google Shape;568;p95"/>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69"/>
        <p:cNvGrpSpPr/>
        <p:nvPr/>
      </p:nvGrpSpPr>
      <p:grpSpPr>
        <a:xfrm>
          <a:off x="0" y="0"/>
          <a:ext cx="0" cy="0"/>
          <a:chOff x="0" y="0"/>
          <a:chExt cx="0" cy="0"/>
        </a:xfrm>
      </p:grpSpPr>
      <p:sp>
        <p:nvSpPr>
          <p:cNvPr id="570" name="Google Shape;570;p96"/>
          <p:cNvSpPr txBox="1">
            <a:spLocks noGrp="1"/>
          </p:cNvSpPr>
          <p:nvPr>
            <p:ph type="title"/>
          </p:nvPr>
        </p:nvSpPr>
        <p:spPr>
          <a:xfrm rot="5400000">
            <a:off x="3467696" y="1713905"/>
            <a:ext cx="4358879" cy="147875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1" name="Google Shape;571;p96"/>
          <p:cNvSpPr txBox="1">
            <a:spLocks noGrp="1"/>
          </p:cNvSpPr>
          <p:nvPr>
            <p:ph type="body" idx="1"/>
          </p:nvPr>
        </p:nvSpPr>
        <p:spPr>
          <a:xfrm rot="5400000">
            <a:off x="467322" y="278011"/>
            <a:ext cx="4358879" cy="435054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572" name="Google Shape;572;p96"/>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3" name="Google Shape;573;p96"/>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4" name="Google Shape;574;p96"/>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81"/>
        <p:cNvGrpSpPr/>
        <p:nvPr/>
      </p:nvGrpSpPr>
      <p:grpSpPr>
        <a:xfrm>
          <a:off x="0" y="0"/>
          <a:ext cx="0" cy="0"/>
          <a:chOff x="0" y="0"/>
          <a:chExt cx="0" cy="0"/>
        </a:xfrm>
      </p:grpSpPr>
      <p:sp>
        <p:nvSpPr>
          <p:cNvPr id="582" name="Google Shape;582;p98"/>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3" name="Google Shape;583;p98"/>
          <p:cNvSpPr txBox="1">
            <a:spLocks noGrp="1"/>
          </p:cNvSpPr>
          <p:nvPr>
            <p:ph type="body" idx="1"/>
          </p:nvPr>
        </p:nvSpPr>
        <p:spPr>
          <a:xfrm>
            <a:off x="471488" y="1369219"/>
            <a:ext cx="5915025" cy="326350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584" name="Google Shape;584;p98"/>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5" name="Google Shape;585;p98"/>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6" name="Google Shape;586;p98"/>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87"/>
        <p:cNvGrpSpPr/>
        <p:nvPr/>
      </p:nvGrpSpPr>
      <p:grpSpPr>
        <a:xfrm>
          <a:off x="0" y="0"/>
          <a:ext cx="0" cy="0"/>
          <a:chOff x="0" y="0"/>
          <a:chExt cx="0" cy="0"/>
        </a:xfrm>
      </p:grpSpPr>
      <p:sp>
        <p:nvSpPr>
          <p:cNvPr id="588" name="Google Shape;588;p99"/>
          <p:cNvSpPr txBox="1">
            <a:spLocks noGrp="1"/>
          </p:cNvSpPr>
          <p:nvPr>
            <p:ph type="ctrTitle"/>
          </p:nvPr>
        </p:nvSpPr>
        <p:spPr>
          <a:xfrm>
            <a:off x="857250" y="841772"/>
            <a:ext cx="5143500" cy="17907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4500"/>
              <a:buFont typeface="Calibri"/>
              <a:buNone/>
              <a:defRPr sz="337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9" name="Google Shape;589;p99"/>
          <p:cNvSpPr txBox="1">
            <a:spLocks noGrp="1"/>
          </p:cNvSpPr>
          <p:nvPr>
            <p:ph type="subTitle" idx="1"/>
          </p:nvPr>
        </p:nvSpPr>
        <p:spPr>
          <a:xfrm>
            <a:off x="857250" y="2701529"/>
            <a:ext cx="5143500" cy="1241821"/>
          </a:xfrm>
          <a:prstGeom prst="rect">
            <a:avLst/>
          </a:prstGeom>
          <a:noFill/>
          <a:ln>
            <a:noFill/>
          </a:ln>
        </p:spPr>
        <p:txBody>
          <a:bodyPr spcFirstLastPara="1" wrap="square" lIns="91425" tIns="45700" rIns="91425" bIns="45700" anchor="t" anchorCtr="0"/>
          <a:lstStyle>
            <a:lvl1pPr lvl="0" algn="ctr">
              <a:lnSpc>
                <a:spcPct val="90000"/>
              </a:lnSpc>
              <a:spcBef>
                <a:spcPts val="563"/>
              </a:spcBef>
              <a:spcAft>
                <a:spcPts val="0"/>
              </a:spcAft>
              <a:buClr>
                <a:schemeClr val="dk1"/>
              </a:buClr>
              <a:buSzPts val="1800"/>
              <a:buNone/>
              <a:defRPr sz="1350"/>
            </a:lvl1pPr>
            <a:lvl2pPr lvl="1" algn="ctr">
              <a:lnSpc>
                <a:spcPct val="90000"/>
              </a:lnSpc>
              <a:spcBef>
                <a:spcPts val="281"/>
              </a:spcBef>
              <a:spcAft>
                <a:spcPts val="0"/>
              </a:spcAft>
              <a:buClr>
                <a:schemeClr val="dk1"/>
              </a:buClr>
              <a:buSzPts val="1500"/>
              <a:buNone/>
              <a:defRPr sz="1125"/>
            </a:lvl2pPr>
            <a:lvl3pPr lvl="2" algn="ctr">
              <a:lnSpc>
                <a:spcPct val="90000"/>
              </a:lnSpc>
              <a:spcBef>
                <a:spcPts val="281"/>
              </a:spcBef>
              <a:spcAft>
                <a:spcPts val="0"/>
              </a:spcAft>
              <a:buClr>
                <a:schemeClr val="dk1"/>
              </a:buClr>
              <a:buSzPts val="1350"/>
              <a:buNone/>
              <a:defRPr sz="1013"/>
            </a:lvl3pPr>
            <a:lvl4pPr lvl="3" algn="ctr">
              <a:lnSpc>
                <a:spcPct val="90000"/>
              </a:lnSpc>
              <a:spcBef>
                <a:spcPts val="281"/>
              </a:spcBef>
              <a:spcAft>
                <a:spcPts val="0"/>
              </a:spcAft>
              <a:buClr>
                <a:schemeClr val="dk1"/>
              </a:buClr>
              <a:buSzPts val="1200"/>
              <a:buNone/>
              <a:defRPr sz="900"/>
            </a:lvl4pPr>
            <a:lvl5pPr lvl="4" algn="ctr">
              <a:lnSpc>
                <a:spcPct val="90000"/>
              </a:lnSpc>
              <a:spcBef>
                <a:spcPts val="281"/>
              </a:spcBef>
              <a:spcAft>
                <a:spcPts val="0"/>
              </a:spcAft>
              <a:buClr>
                <a:schemeClr val="dk1"/>
              </a:buClr>
              <a:buSzPts val="1200"/>
              <a:buNone/>
              <a:defRPr sz="900"/>
            </a:lvl5pPr>
            <a:lvl6pPr lvl="5" algn="ctr">
              <a:lnSpc>
                <a:spcPct val="90000"/>
              </a:lnSpc>
              <a:spcBef>
                <a:spcPts val="281"/>
              </a:spcBef>
              <a:spcAft>
                <a:spcPts val="0"/>
              </a:spcAft>
              <a:buClr>
                <a:schemeClr val="dk1"/>
              </a:buClr>
              <a:buSzPts val="1200"/>
              <a:buNone/>
              <a:defRPr sz="900"/>
            </a:lvl6pPr>
            <a:lvl7pPr lvl="6" algn="ctr">
              <a:lnSpc>
                <a:spcPct val="90000"/>
              </a:lnSpc>
              <a:spcBef>
                <a:spcPts val="281"/>
              </a:spcBef>
              <a:spcAft>
                <a:spcPts val="0"/>
              </a:spcAft>
              <a:buClr>
                <a:schemeClr val="dk1"/>
              </a:buClr>
              <a:buSzPts val="1200"/>
              <a:buNone/>
              <a:defRPr sz="900"/>
            </a:lvl7pPr>
            <a:lvl8pPr lvl="7" algn="ctr">
              <a:lnSpc>
                <a:spcPct val="90000"/>
              </a:lnSpc>
              <a:spcBef>
                <a:spcPts val="281"/>
              </a:spcBef>
              <a:spcAft>
                <a:spcPts val="0"/>
              </a:spcAft>
              <a:buClr>
                <a:schemeClr val="dk1"/>
              </a:buClr>
              <a:buSzPts val="1200"/>
              <a:buNone/>
              <a:defRPr sz="900"/>
            </a:lvl8pPr>
            <a:lvl9pPr lvl="8" algn="ctr">
              <a:lnSpc>
                <a:spcPct val="90000"/>
              </a:lnSpc>
              <a:spcBef>
                <a:spcPts val="281"/>
              </a:spcBef>
              <a:spcAft>
                <a:spcPts val="0"/>
              </a:spcAft>
              <a:buClr>
                <a:schemeClr val="dk1"/>
              </a:buClr>
              <a:buSzPts val="1200"/>
              <a:buNone/>
              <a:defRPr sz="900"/>
            </a:lvl9pPr>
          </a:lstStyle>
          <a:p>
            <a:endParaRPr/>
          </a:p>
        </p:txBody>
      </p:sp>
      <p:sp>
        <p:nvSpPr>
          <p:cNvPr id="590" name="Google Shape;590;p99"/>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1" name="Google Shape;591;p99"/>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2" name="Google Shape;592;p99"/>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472381" y="342900"/>
            <a:ext cx="2211884" cy="120015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2400"/>
              <a:buFont typeface="Calibri"/>
              <a:buNone/>
              <a:defRPr sz="1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21"/>
          <p:cNvSpPr txBox="1">
            <a:spLocks noGrp="1"/>
          </p:cNvSpPr>
          <p:nvPr>
            <p:ph type="body" idx="1"/>
          </p:nvPr>
        </p:nvSpPr>
        <p:spPr>
          <a:xfrm>
            <a:off x="2915543" y="740642"/>
            <a:ext cx="3471863" cy="3655219"/>
          </a:xfrm>
          <a:prstGeom prst="rect">
            <a:avLst/>
          </a:prstGeom>
          <a:noFill/>
          <a:ln>
            <a:noFill/>
          </a:ln>
        </p:spPr>
        <p:txBody>
          <a:bodyPr spcFirstLastPara="1" wrap="square" lIns="91425" tIns="45700" rIns="91425" bIns="45700" anchor="t" anchorCtr="0"/>
          <a:lstStyle>
            <a:lvl1pPr marL="342900" lvl="0" indent="-285750" algn="l">
              <a:lnSpc>
                <a:spcPct val="90000"/>
              </a:lnSpc>
              <a:spcBef>
                <a:spcPts val="563"/>
              </a:spcBef>
              <a:spcAft>
                <a:spcPts val="0"/>
              </a:spcAft>
              <a:buClr>
                <a:schemeClr val="dk1"/>
              </a:buClr>
              <a:buSzPts val="2400"/>
              <a:buChar char="•"/>
              <a:defRPr sz="1800"/>
            </a:lvl1pPr>
            <a:lvl2pPr marL="685800" lvl="1" indent="-271463" algn="l">
              <a:lnSpc>
                <a:spcPct val="90000"/>
              </a:lnSpc>
              <a:spcBef>
                <a:spcPts val="281"/>
              </a:spcBef>
              <a:spcAft>
                <a:spcPts val="0"/>
              </a:spcAft>
              <a:buClr>
                <a:schemeClr val="dk1"/>
              </a:buClr>
              <a:buSzPts val="2100"/>
              <a:buChar char="•"/>
              <a:defRPr sz="1575"/>
            </a:lvl2pPr>
            <a:lvl3pPr marL="1028700" lvl="2" indent="-257175" algn="l">
              <a:lnSpc>
                <a:spcPct val="90000"/>
              </a:lnSpc>
              <a:spcBef>
                <a:spcPts val="281"/>
              </a:spcBef>
              <a:spcAft>
                <a:spcPts val="0"/>
              </a:spcAft>
              <a:buClr>
                <a:schemeClr val="dk1"/>
              </a:buClr>
              <a:buSzPts val="1800"/>
              <a:buChar char="•"/>
              <a:defRPr sz="1350"/>
            </a:lvl3pPr>
            <a:lvl4pPr marL="1371600" lvl="3" indent="-242888" algn="l">
              <a:lnSpc>
                <a:spcPct val="90000"/>
              </a:lnSpc>
              <a:spcBef>
                <a:spcPts val="281"/>
              </a:spcBef>
              <a:spcAft>
                <a:spcPts val="0"/>
              </a:spcAft>
              <a:buClr>
                <a:schemeClr val="dk1"/>
              </a:buClr>
              <a:buSzPts val="1500"/>
              <a:buChar char="•"/>
              <a:defRPr sz="1125"/>
            </a:lvl4pPr>
            <a:lvl5pPr marL="1714500" lvl="4" indent="-242888" algn="l">
              <a:lnSpc>
                <a:spcPct val="90000"/>
              </a:lnSpc>
              <a:spcBef>
                <a:spcPts val="281"/>
              </a:spcBef>
              <a:spcAft>
                <a:spcPts val="0"/>
              </a:spcAft>
              <a:buClr>
                <a:schemeClr val="dk1"/>
              </a:buClr>
              <a:buSzPts val="1500"/>
              <a:buChar char="•"/>
              <a:defRPr sz="1125"/>
            </a:lvl5pPr>
            <a:lvl6pPr marL="2057400" lvl="5" indent="-242888" algn="l">
              <a:lnSpc>
                <a:spcPct val="90000"/>
              </a:lnSpc>
              <a:spcBef>
                <a:spcPts val="281"/>
              </a:spcBef>
              <a:spcAft>
                <a:spcPts val="0"/>
              </a:spcAft>
              <a:buClr>
                <a:schemeClr val="dk1"/>
              </a:buClr>
              <a:buSzPts val="1500"/>
              <a:buChar char="•"/>
              <a:defRPr sz="1125"/>
            </a:lvl6pPr>
            <a:lvl7pPr marL="2400300" lvl="6" indent="-242888" algn="l">
              <a:lnSpc>
                <a:spcPct val="90000"/>
              </a:lnSpc>
              <a:spcBef>
                <a:spcPts val="281"/>
              </a:spcBef>
              <a:spcAft>
                <a:spcPts val="0"/>
              </a:spcAft>
              <a:buClr>
                <a:schemeClr val="dk1"/>
              </a:buClr>
              <a:buSzPts val="1500"/>
              <a:buChar char="•"/>
              <a:defRPr sz="1125"/>
            </a:lvl7pPr>
            <a:lvl8pPr marL="2743200" lvl="7" indent="-242888" algn="l">
              <a:lnSpc>
                <a:spcPct val="90000"/>
              </a:lnSpc>
              <a:spcBef>
                <a:spcPts val="281"/>
              </a:spcBef>
              <a:spcAft>
                <a:spcPts val="0"/>
              </a:spcAft>
              <a:buClr>
                <a:schemeClr val="dk1"/>
              </a:buClr>
              <a:buSzPts val="1500"/>
              <a:buChar char="•"/>
              <a:defRPr sz="1125"/>
            </a:lvl8pPr>
            <a:lvl9pPr marL="3086100" lvl="8" indent="-242888" algn="l">
              <a:lnSpc>
                <a:spcPct val="90000"/>
              </a:lnSpc>
              <a:spcBef>
                <a:spcPts val="281"/>
              </a:spcBef>
              <a:spcAft>
                <a:spcPts val="0"/>
              </a:spcAft>
              <a:buClr>
                <a:schemeClr val="dk1"/>
              </a:buClr>
              <a:buSzPts val="1500"/>
              <a:buChar char="•"/>
              <a:defRPr sz="1125"/>
            </a:lvl9pPr>
          </a:lstStyle>
          <a:p>
            <a:endParaRPr/>
          </a:p>
        </p:txBody>
      </p:sp>
      <p:sp>
        <p:nvSpPr>
          <p:cNvPr id="102" name="Google Shape;102;p21"/>
          <p:cNvSpPr txBox="1">
            <a:spLocks noGrp="1"/>
          </p:cNvSpPr>
          <p:nvPr>
            <p:ph type="body" idx="2"/>
          </p:nvPr>
        </p:nvSpPr>
        <p:spPr>
          <a:xfrm>
            <a:off x="472381" y="1543051"/>
            <a:ext cx="2211884" cy="2858691"/>
          </a:xfrm>
          <a:prstGeom prst="rect">
            <a:avLst/>
          </a:prstGeom>
          <a:noFill/>
          <a:ln>
            <a:noFill/>
          </a:ln>
        </p:spPr>
        <p:txBody>
          <a:bodyPr spcFirstLastPara="1" wrap="square" lIns="91425" tIns="45700" rIns="91425" bIns="45700" anchor="t" anchorCtr="0"/>
          <a:lstStyle>
            <a:lvl1pPr marL="342900" lvl="0" indent="-171450" algn="l">
              <a:lnSpc>
                <a:spcPct val="90000"/>
              </a:lnSpc>
              <a:spcBef>
                <a:spcPts val="563"/>
              </a:spcBef>
              <a:spcAft>
                <a:spcPts val="0"/>
              </a:spcAft>
              <a:buClr>
                <a:schemeClr val="dk1"/>
              </a:buClr>
              <a:buSzPts val="1200"/>
              <a:buNone/>
              <a:defRPr sz="900"/>
            </a:lvl1pPr>
            <a:lvl2pPr marL="685800" lvl="1" indent="-171450" algn="l">
              <a:lnSpc>
                <a:spcPct val="90000"/>
              </a:lnSpc>
              <a:spcBef>
                <a:spcPts val="281"/>
              </a:spcBef>
              <a:spcAft>
                <a:spcPts val="0"/>
              </a:spcAft>
              <a:buClr>
                <a:schemeClr val="dk1"/>
              </a:buClr>
              <a:buSzPts val="1050"/>
              <a:buNone/>
              <a:defRPr sz="788"/>
            </a:lvl2pPr>
            <a:lvl3pPr marL="1028700" lvl="2" indent="-171450" algn="l">
              <a:lnSpc>
                <a:spcPct val="90000"/>
              </a:lnSpc>
              <a:spcBef>
                <a:spcPts val="281"/>
              </a:spcBef>
              <a:spcAft>
                <a:spcPts val="0"/>
              </a:spcAft>
              <a:buClr>
                <a:schemeClr val="dk1"/>
              </a:buClr>
              <a:buSzPts val="900"/>
              <a:buNone/>
              <a:defRPr sz="675"/>
            </a:lvl3pPr>
            <a:lvl4pPr marL="1371600" lvl="3" indent="-171450" algn="l">
              <a:lnSpc>
                <a:spcPct val="90000"/>
              </a:lnSpc>
              <a:spcBef>
                <a:spcPts val="281"/>
              </a:spcBef>
              <a:spcAft>
                <a:spcPts val="0"/>
              </a:spcAft>
              <a:buClr>
                <a:schemeClr val="dk1"/>
              </a:buClr>
              <a:buSzPts val="750"/>
              <a:buNone/>
              <a:defRPr sz="563"/>
            </a:lvl4pPr>
            <a:lvl5pPr marL="1714500" lvl="4" indent="-171450" algn="l">
              <a:lnSpc>
                <a:spcPct val="90000"/>
              </a:lnSpc>
              <a:spcBef>
                <a:spcPts val="281"/>
              </a:spcBef>
              <a:spcAft>
                <a:spcPts val="0"/>
              </a:spcAft>
              <a:buClr>
                <a:schemeClr val="dk1"/>
              </a:buClr>
              <a:buSzPts val="750"/>
              <a:buNone/>
              <a:defRPr sz="563"/>
            </a:lvl5pPr>
            <a:lvl6pPr marL="2057400" lvl="5" indent="-171450" algn="l">
              <a:lnSpc>
                <a:spcPct val="90000"/>
              </a:lnSpc>
              <a:spcBef>
                <a:spcPts val="281"/>
              </a:spcBef>
              <a:spcAft>
                <a:spcPts val="0"/>
              </a:spcAft>
              <a:buClr>
                <a:schemeClr val="dk1"/>
              </a:buClr>
              <a:buSzPts val="750"/>
              <a:buNone/>
              <a:defRPr sz="563"/>
            </a:lvl6pPr>
            <a:lvl7pPr marL="2400300" lvl="6" indent="-171450" algn="l">
              <a:lnSpc>
                <a:spcPct val="90000"/>
              </a:lnSpc>
              <a:spcBef>
                <a:spcPts val="281"/>
              </a:spcBef>
              <a:spcAft>
                <a:spcPts val="0"/>
              </a:spcAft>
              <a:buClr>
                <a:schemeClr val="dk1"/>
              </a:buClr>
              <a:buSzPts val="750"/>
              <a:buNone/>
              <a:defRPr sz="563"/>
            </a:lvl7pPr>
            <a:lvl8pPr marL="2743200" lvl="7" indent="-171450" algn="l">
              <a:lnSpc>
                <a:spcPct val="90000"/>
              </a:lnSpc>
              <a:spcBef>
                <a:spcPts val="281"/>
              </a:spcBef>
              <a:spcAft>
                <a:spcPts val="0"/>
              </a:spcAft>
              <a:buClr>
                <a:schemeClr val="dk1"/>
              </a:buClr>
              <a:buSzPts val="750"/>
              <a:buNone/>
              <a:defRPr sz="563"/>
            </a:lvl8pPr>
            <a:lvl9pPr marL="3086100" lvl="8" indent="-171450" algn="l">
              <a:lnSpc>
                <a:spcPct val="90000"/>
              </a:lnSpc>
              <a:spcBef>
                <a:spcPts val="281"/>
              </a:spcBef>
              <a:spcAft>
                <a:spcPts val="0"/>
              </a:spcAft>
              <a:buClr>
                <a:schemeClr val="dk1"/>
              </a:buClr>
              <a:buSzPts val="750"/>
              <a:buNone/>
              <a:defRPr sz="563"/>
            </a:lvl9pPr>
          </a:lstStyle>
          <a:p>
            <a:endParaRPr/>
          </a:p>
        </p:txBody>
      </p:sp>
      <p:sp>
        <p:nvSpPr>
          <p:cNvPr id="103" name="Google Shape;103;p21"/>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1"/>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21"/>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93"/>
        <p:cNvGrpSpPr/>
        <p:nvPr/>
      </p:nvGrpSpPr>
      <p:grpSpPr>
        <a:xfrm>
          <a:off x="0" y="0"/>
          <a:ext cx="0" cy="0"/>
          <a:chOff x="0" y="0"/>
          <a:chExt cx="0" cy="0"/>
        </a:xfrm>
      </p:grpSpPr>
      <p:sp>
        <p:nvSpPr>
          <p:cNvPr id="594" name="Google Shape;594;p100"/>
          <p:cNvSpPr txBox="1">
            <a:spLocks noGrp="1"/>
          </p:cNvSpPr>
          <p:nvPr>
            <p:ph type="title"/>
          </p:nvPr>
        </p:nvSpPr>
        <p:spPr>
          <a:xfrm>
            <a:off x="467916" y="1282377"/>
            <a:ext cx="5915025" cy="2139553"/>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4500"/>
              <a:buFont typeface="Calibri"/>
              <a:buNone/>
              <a:defRPr sz="337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5" name="Google Shape;595;p100"/>
          <p:cNvSpPr txBox="1">
            <a:spLocks noGrp="1"/>
          </p:cNvSpPr>
          <p:nvPr>
            <p:ph type="body" idx="1"/>
          </p:nvPr>
        </p:nvSpPr>
        <p:spPr>
          <a:xfrm>
            <a:off x="467916" y="3442170"/>
            <a:ext cx="5915025" cy="1125140"/>
          </a:xfrm>
          <a:prstGeom prst="rect">
            <a:avLst/>
          </a:prstGeom>
          <a:noFill/>
          <a:ln>
            <a:noFill/>
          </a:ln>
        </p:spPr>
        <p:txBody>
          <a:bodyPr spcFirstLastPara="1" wrap="square" lIns="91425" tIns="45700" rIns="91425" bIns="45700" anchor="t" anchorCtr="0"/>
          <a:lstStyle>
            <a:lvl1pPr marL="342900" lvl="0" indent="-171450" algn="l">
              <a:lnSpc>
                <a:spcPct val="90000"/>
              </a:lnSpc>
              <a:spcBef>
                <a:spcPts val="563"/>
              </a:spcBef>
              <a:spcAft>
                <a:spcPts val="0"/>
              </a:spcAft>
              <a:buClr>
                <a:srgbClr val="888888"/>
              </a:buClr>
              <a:buSzPts val="1800"/>
              <a:buNone/>
              <a:defRPr sz="1350">
                <a:solidFill>
                  <a:srgbClr val="888888"/>
                </a:solidFill>
              </a:defRPr>
            </a:lvl1pPr>
            <a:lvl2pPr marL="685800" lvl="1" indent="-171450" algn="l">
              <a:lnSpc>
                <a:spcPct val="90000"/>
              </a:lnSpc>
              <a:spcBef>
                <a:spcPts val="281"/>
              </a:spcBef>
              <a:spcAft>
                <a:spcPts val="0"/>
              </a:spcAft>
              <a:buClr>
                <a:srgbClr val="888888"/>
              </a:buClr>
              <a:buSzPts val="1500"/>
              <a:buNone/>
              <a:defRPr sz="1125">
                <a:solidFill>
                  <a:srgbClr val="888888"/>
                </a:solidFill>
              </a:defRPr>
            </a:lvl2pPr>
            <a:lvl3pPr marL="1028700" lvl="2" indent="-171450" algn="l">
              <a:lnSpc>
                <a:spcPct val="90000"/>
              </a:lnSpc>
              <a:spcBef>
                <a:spcPts val="281"/>
              </a:spcBef>
              <a:spcAft>
                <a:spcPts val="0"/>
              </a:spcAft>
              <a:buClr>
                <a:srgbClr val="888888"/>
              </a:buClr>
              <a:buSzPts val="1350"/>
              <a:buNone/>
              <a:defRPr sz="1013">
                <a:solidFill>
                  <a:srgbClr val="888888"/>
                </a:solidFill>
              </a:defRPr>
            </a:lvl3pPr>
            <a:lvl4pPr marL="1371600" lvl="3" indent="-171450" algn="l">
              <a:lnSpc>
                <a:spcPct val="90000"/>
              </a:lnSpc>
              <a:spcBef>
                <a:spcPts val="281"/>
              </a:spcBef>
              <a:spcAft>
                <a:spcPts val="0"/>
              </a:spcAft>
              <a:buClr>
                <a:srgbClr val="888888"/>
              </a:buClr>
              <a:buSzPts val="1200"/>
              <a:buNone/>
              <a:defRPr sz="900">
                <a:solidFill>
                  <a:srgbClr val="888888"/>
                </a:solidFill>
              </a:defRPr>
            </a:lvl4pPr>
            <a:lvl5pPr marL="1714500" lvl="4" indent="-171450" algn="l">
              <a:lnSpc>
                <a:spcPct val="90000"/>
              </a:lnSpc>
              <a:spcBef>
                <a:spcPts val="281"/>
              </a:spcBef>
              <a:spcAft>
                <a:spcPts val="0"/>
              </a:spcAft>
              <a:buClr>
                <a:srgbClr val="888888"/>
              </a:buClr>
              <a:buSzPts val="1200"/>
              <a:buNone/>
              <a:defRPr sz="900">
                <a:solidFill>
                  <a:srgbClr val="888888"/>
                </a:solidFill>
              </a:defRPr>
            </a:lvl5pPr>
            <a:lvl6pPr marL="2057400" lvl="5" indent="-171450" algn="l">
              <a:lnSpc>
                <a:spcPct val="90000"/>
              </a:lnSpc>
              <a:spcBef>
                <a:spcPts val="281"/>
              </a:spcBef>
              <a:spcAft>
                <a:spcPts val="0"/>
              </a:spcAft>
              <a:buClr>
                <a:srgbClr val="888888"/>
              </a:buClr>
              <a:buSzPts val="1200"/>
              <a:buNone/>
              <a:defRPr sz="900">
                <a:solidFill>
                  <a:srgbClr val="888888"/>
                </a:solidFill>
              </a:defRPr>
            </a:lvl6pPr>
            <a:lvl7pPr marL="2400300" lvl="6" indent="-171450" algn="l">
              <a:lnSpc>
                <a:spcPct val="90000"/>
              </a:lnSpc>
              <a:spcBef>
                <a:spcPts val="281"/>
              </a:spcBef>
              <a:spcAft>
                <a:spcPts val="0"/>
              </a:spcAft>
              <a:buClr>
                <a:srgbClr val="888888"/>
              </a:buClr>
              <a:buSzPts val="1200"/>
              <a:buNone/>
              <a:defRPr sz="900">
                <a:solidFill>
                  <a:srgbClr val="888888"/>
                </a:solidFill>
              </a:defRPr>
            </a:lvl7pPr>
            <a:lvl8pPr marL="2743200" lvl="7" indent="-171450" algn="l">
              <a:lnSpc>
                <a:spcPct val="90000"/>
              </a:lnSpc>
              <a:spcBef>
                <a:spcPts val="281"/>
              </a:spcBef>
              <a:spcAft>
                <a:spcPts val="0"/>
              </a:spcAft>
              <a:buClr>
                <a:srgbClr val="888888"/>
              </a:buClr>
              <a:buSzPts val="1200"/>
              <a:buNone/>
              <a:defRPr sz="900">
                <a:solidFill>
                  <a:srgbClr val="888888"/>
                </a:solidFill>
              </a:defRPr>
            </a:lvl8pPr>
            <a:lvl9pPr marL="3086100" lvl="8" indent="-171450" algn="l">
              <a:lnSpc>
                <a:spcPct val="90000"/>
              </a:lnSpc>
              <a:spcBef>
                <a:spcPts val="281"/>
              </a:spcBef>
              <a:spcAft>
                <a:spcPts val="0"/>
              </a:spcAft>
              <a:buClr>
                <a:srgbClr val="888888"/>
              </a:buClr>
              <a:buSzPts val="1200"/>
              <a:buNone/>
              <a:defRPr sz="900">
                <a:solidFill>
                  <a:srgbClr val="888888"/>
                </a:solidFill>
              </a:defRPr>
            </a:lvl9pPr>
          </a:lstStyle>
          <a:p>
            <a:endParaRPr/>
          </a:p>
        </p:txBody>
      </p:sp>
      <p:sp>
        <p:nvSpPr>
          <p:cNvPr id="596" name="Google Shape;596;p100"/>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7" name="Google Shape;597;p100"/>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8" name="Google Shape;598;p100"/>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99"/>
        <p:cNvGrpSpPr/>
        <p:nvPr/>
      </p:nvGrpSpPr>
      <p:grpSpPr>
        <a:xfrm>
          <a:off x="0" y="0"/>
          <a:ext cx="0" cy="0"/>
          <a:chOff x="0" y="0"/>
          <a:chExt cx="0" cy="0"/>
        </a:xfrm>
      </p:grpSpPr>
      <p:sp>
        <p:nvSpPr>
          <p:cNvPr id="600" name="Google Shape;600;p101"/>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1" name="Google Shape;601;p101"/>
          <p:cNvSpPr txBox="1">
            <a:spLocks noGrp="1"/>
          </p:cNvSpPr>
          <p:nvPr>
            <p:ph type="body" idx="1"/>
          </p:nvPr>
        </p:nvSpPr>
        <p:spPr>
          <a:xfrm>
            <a:off x="471488" y="1369219"/>
            <a:ext cx="2914650" cy="326350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602" name="Google Shape;602;p101"/>
          <p:cNvSpPr txBox="1">
            <a:spLocks noGrp="1"/>
          </p:cNvSpPr>
          <p:nvPr>
            <p:ph type="body" idx="2"/>
          </p:nvPr>
        </p:nvSpPr>
        <p:spPr>
          <a:xfrm>
            <a:off x="3471863" y="1369219"/>
            <a:ext cx="2914650" cy="326350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603" name="Google Shape;603;p101"/>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4" name="Google Shape;604;p101"/>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5" name="Google Shape;605;p101"/>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06"/>
        <p:cNvGrpSpPr/>
        <p:nvPr/>
      </p:nvGrpSpPr>
      <p:grpSpPr>
        <a:xfrm>
          <a:off x="0" y="0"/>
          <a:ext cx="0" cy="0"/>
          <a:chOff x="0" y="0"/>
          <a:chExt cx="0" cy="0"/>
        </a:xfrm>
      </p:grpSpPr>
      <p:sp>
        <p:nvSpPr>
          <p:cNvPr id="607" name="Google Shape;607;p102"/>
          <p:cNvSpPr txBox="1">
            <a:spLocks noGrp="1"/>
          </p:cNvSpPr>
          <p:nvPr>
            <p:ph type="title"/>
          </p:nvPr>
        </p:nvSpPr>
        <p:spPr>
          <a:xfrm>
            <a:off x="472381"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8" name="Google Shape;608;p102"/>
          <p:cNvSpPr txBox="1">
            <a:spLocks noGrp="1"/>
          </p:cNvSpPr>
          <p:nvPr>
            <p:ph type="body" idx="1"/>
          </p:nvPr>
        </p:nvSpPr>
        <p:spPr>
          <a:xfrm>
            <a:off x="472381" y="1260872"/>
            <a:ext cx="2901255" cy="617934"/>
          </a:xfrm>
          <a:prstGeom prst="rect">
            <a:avLst/>
          </a:prstGeom>
          <a:noFill/>
          <a:ln>
            <a:noFill/>
          </a:ln>
        </p:spPr>
        <p:txBody>
          <a:bodyPr spcFirstLastPara="1" wrap="square" lIns="91425" tIns="45700" rIns="91425" bIns="45700" anchor="b" anchorCtr="0"/>
          <a:lstStyle>
            <a:lvl1pPr marL="342900" lvl="0" indent="-171450" algn="l">
              <a:lnSpc>
                <a:spcPct val="90000"/>
              </a:lnSpc>
              <a:spcBef>
                <a:spcPts val="563"/>
              </a:spcBef>
              <a:spcAft>
                <a:spcPts val="0"/>
              </a:spcAft>
              <a:buClr>
                <a:schemeClr val="dk1"/>
              </a:buClr>
              <a:buSzPts val="1800"/>
              <a:buNone/>
              <a:defRPr sz="1350" b="1"/>
            </a:lvl1pPr>
            <a:lvl2pPr marL="685800" lvl="1" indent="-171450" algn="l">
              <a:lnSpc>
                <a:spcPct val="90000"/>
              </a:lnSpc>
              <a:spcBef>
                <a:spcPts val="281"/>
              </a:spcBef>
              <a:spcAft>
                <a:spcPts val="0"/>
              </a:spcAft>
              <a:buClr>
                <a:schemeClr val="dk1"/>
              </a:buClr>
              <a:buSzPts val="1500"/>
              <a:buNone/>
              <a:defRPr sz="1125" b="1"/>
            </a:lvl2pPr>
            <a:lvl3pPr marL="1028700" lvl="2" indent="-171450" algn="l">
              <a:lnSpc>
                <a:spcPct val="90000"/>
              </a:lnSpc>
              <a:spcBef>
                <a:spcPts val="281"/>
              </a:spcBef>
              <a:spcAft>
                <a:spcPts val="0"/>
              </a:spcAft>
              <a:buClr>
                <a:schemeClr val="dk1"/>
              </a:buClr>
              <a:buSzPts val="1350"/>
              <a:buNone/>
              <a:defRPr sz="1013" b="1"/>
            </a:lvl3pPr>
            <a:lvl4pPr marL="1371600" lvl="3" indent="-171450" algn="l">
              <a:lnSpc>
                <a:spcPct val="90000"/>
              </a:lnSpc>
              <a:spcBef>
                <a:spcPts val="281"/>
              </a:spcBef>
              <a:spcAft>
                <a:spcPts val="0"/>
              </a:spcAft>
              <a:buClr>
                <a:schemeClr val="dk1"/>
              </a:buClr>
              <a:buSzPts val="1200"/>
              <a:buNone/>
              <a:defRPr sz="900" b="1"/>
            </a:lvl4pPr>
            <a:lvl5pPr marL="1714500" lvl="4" indent="-171450" algn="l">
              <a:lnSpc>
                <a:spcPct val="90000"/>
              </a:lnSpc>
              <a:spcBef>
                <a:spcPts val="281"/>
              </a:spcBef>
              <a:spcAft>
                <a:spcPts val="0"/>
              </a:spcAft>
              <a:buClr>
                <a:schemeClr val="dk1"/>
              </a:buClr>
              <a:buSzPts val="1200"/>
              <a:buNone/>
              <a:defRPr sz="900" b="1"/>
            </a:lvl5pPr>
            <a:lvl6pPr marL="2057400" lvl="5" indent="-171450" algn="l">
              <a:lnSpc>
                <a:spcPct val="90000"/>
              </a:lnSpc>
              <a:spcBef>
                <a:spcPts val="281"/>
              </a:spcBef>
              <a:spcAft>
                <a:spcPts val="0"/>
              </a:spcAft>
              <a:buClr>
                <a:schemeClr val="dk1"/>
              </a:buClr>
              <a:buSzPts val="1200"/>
              <a:buNone/>
              <a:defRPr sz="900" b="1"/>
            </a:lvl6pPr>
            <a:lvl7pPr marL="2400300" lvl="6" indent="-171450" algn="l">
              <a:lnSpc>
                <a:spcPct val="90000"/>
              </a:lnSpc>
              <a:spcBef>
                <a:spcPts val="281"/>
              </a:spcBef>
              <a:spcAft>
                <a:spcPts val="0"/>
              </a:spcAft>
              <a:buClr>
                <a:schemeClr val="dk1"/>
              </a:buClr>
              <a:buSzPts val="1200"/>
              <a:buNone/>
              <a:defRPr sz="900" b="1"/>
            </a:lvl7pPr>
            <a:lvl8pPr marL="2743200" lvl="7" indent="-171450" algn="l">
              <a:lnSpc>
                <a:spcPct val="90000"/>
              </a:lnSpc>
              <a:spcBef>
                <a:spcPts val="281"/>
              </a:spcBef>
              <a:spcAft>
                <a:spcPts val="0"/>
              </a:spcAft>
              <a:buClr>
                <a:schemeClr val="dk1"/>
              </a:buClr>
              <a:buSzPts val="1200"/>
              <a:buNone/>
              <a:defRPr sz="900" b="1"/>
            </a:lvl8pPr>
            <a:lvl9pPr marL="3086100" lvl="8" indent="-171450" algn="l">
              <a:lnSpc>
                <a:spcPct val="90000"/>
              </a:lnSpc>
              <a:spcBef>
                <a:spcPts val="281"/>
              </a:spcBef>
              <a:spcAft>
                <a:spcPts val="0"/>
              </a:spcAft>
              <a:buClr>
                <a:schemeClr val="dk1"/>
              </a:buClr>
              <a:buSzPts val="1200"/>
              <a:buNone/>
              <a:defRPr sz="900" b="1"/>
            </a:lvl9pPr>
          </a:lstStyle>
          <a:p>
            <a:endParaRPr/>
          </a:p>
        </p:txBody>
      </p:sp>
      <p:sp>
        <p:nvSpPr>
          <p:cNvPr id="609" name="Google Shape;609;p102"/>
          <p:cNvSpPr txBox="1">
            <a:spLocks noGrp="1"/>
          </p:cNvSpPr>
          <p:nvPr>
            <p:ph type="body" idx="2"/>
          </p:nvPr>
        </p:nvSpPr>
        <p:spPr>
          <a:xfrm>
            <a:off x="472381" y="1878807"/>
            <a:ext cx="2901255" cy="2763441"/>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610" name="Google Shape;610;p102"/>
          <p:cNvSpPr txBox="1">
            <a:spLocks noGrp="1"/>
          </p:cNvSpPr>
          <p:nvPr>
            <p:ph type="body" idx="3"/>
          </p:nvPr>
        </p:nvSpPr>
        <p:spPr>
          <a:xfrm>
            <a:off x="3471865" y="1260872"/>
            <a:ext cx="2915543" cy="617934"/>
          </a:xfrm>
          <a:prstGeom prst="rect">
            <a:avLst/>
          </a:prstGeom>
          <a:noFill/>
          <a:ln>
            <a:noFill/>
          </a:ln>
        </p:spPr>
        <p:txBody>
          <a:bodyPr spcFirstLastPara="1" wrap="square" lIns="91425" tIns="45700" rIns="91425" bIns="45700" anchor="b" anchorCtr="0"/>
          <a:lstStyle>
            <a:lvl1pPr marL="342900" lvl="0" indent="-171450" algn="l">
              <a:lnSpc>
                <a:spcPct val="90000"/>
              </a:lnSpc>
              <a:spcBef>
                <a:spcPts val="563"/>
              </a:spcBef>
              <a:spcAft>
                <a:spcPts val="0"/>
              </a:spcAft>
              <a:buClr>
                <a:schemeClr val="dk1"/>
              </a:buClr>
              <a:buSzPts val="1800"/>
              <a:buNone/>
              <a:defRPr sz="1350" b="1"/>
            </a:lvl1pPr>
            <a:lvl2pPr marL="685800" lvl="1" indent="-171450" algn="l">
              <a:lnSpc>
                <a:spcPct val="90000"/>
              </a:lnSpc>
              <a:spcBef>
                <a:spcPts val="281"/>
              </a:spcBef>
              <a:spcAft>
                <a:spcPts val="0"/>
              </a:spcAft>
              <a:buClr>
                <a:schemeClr val="dk1"/>
              </a:buClr>
              <a:buSzPts val="1500"/>
              <a:buNone/>
              <a:defRPr sz="1125" b="1"/>
            </a:lvl2pPr>
            <a:lvl3pPr marL="1028700" lvl="2" indent="-171450" algn="l">
              <a:lnSpc>
                <a:spcPct val="90000"/>
              </a:lnSpc>
              <a:spcBef>
                <a:spcPts val="281"/>
              </a:spcBef>
              <a:spcAft>
                <a:spcPts val="0"/>
              </a:spcAft>
              <a:buClr>
                <a:schemeClr val="dk1"/>
              </a:buClr>
              <a:buSzPts val="1350"/>
              <a:buNone/>
              <a:defRPr sz="1013" b="1"/>
            </a:lvl3pPr>
            <a:lvl4pPr marL="1371600" lvl="3" indent="-171450" algn="l">
              <a:lnSpc>
                <a:spcPct val="90000"/>
              </a:lnSpc>
              <a:spcBef>
                <a:spcPts val="281"/>
              </a:spcBef>
              <a:spcAft>
                <a:spcPts val="0"/>
              </a:spcAft>
              <a:buClr>
                <a:schemeClr val="dk1"/>
              </a:buClr>
              <a:buSzPts val="1200"/>
              <a:buNone/>
              <a:defRPr sz="900" b="1"/>
            </a:lvl4pPr>
            <a:lvl5pPr marL="1714500" lvl="4" indent="-171450" algn="l">
              <a:lnSpc>
                <a:spcPct val="90000"/>
              </a:lnSpc>
              <a:spcBef>
                <a:spcPts val="281"/>
              </a:spcBef>
              <a:spcAft>
                <a:spcPts val="0"/>
              </a:spcAft>
              <a:buClr>
                <a:schemeClr val="dk1"/>
              </a:buClr>
              <a:buSzPts val="1200"/>
              <a:buNone/>
              <a:defRPr sz="900" b="1"/>
            </a:lvl5pPr>
            <a:lvl6pPr marL="2057400" lvl="5" indent="-171450" algn="l">
              <a:lnSpc>
                <a:spcPct val="90000"/>
              </a:lnSpc>
              <a:spcBef>
                <a:spcPts val="281"/>
              </a:spcBef>
              <a:spcAft>
                <a:spcPts val="0"/>
              </a:spcAft>
              <a:buClr>
                <a:schemeClr val="dk1"/>
              </a:buClr>
              <a:buSzPts val="1200"/>
              <a:buNone/>
              <a:defRPr sz="900" b="1"/>
            </a:lvl6pPr>
            <a:lvl7pPr marL="2400300" lvl="6" indent="-171450" algn="l">
              <a:lnSpc>
                <a:spcPct val="90000"/>
              </a:lnSpc>
              <a:spcBef>
                <a:spcPts val="281"/>
              </a:spcBef>
              <a:spcAft>
                <a:spcPts val="0"/>
              </a:spcAft>
              <a:buClr>
                <a:schemeClr val="dk1"/>
              </a:buClr>
              <a:buSzPts val="1200"/>
              <a:buNone/>
              <a:defRPr sz="900" b="1"/>
            </a:lvl7pPr>
            <a:lvl8pPr marL="2743200" lvl="7" indent="-171450" algn="l">
              <a:lnSpc>
                <a:spcPct val="90000"/>
              </a:lnSpc>
              <a:spcBef>
                <a:spcPts val="281"/>
              </a:spcBef>
              <a:spcAft>
                <a:spcPts val="0"/>
              </a:spcAft>
              <a:buClr>
                <a:schemeClr val="dk1"/>
              </a:buClr>
              <a:buSzPts val="1200"/>
              <a:buNone/>
              <a:defRPr sz="900" b="1"/>
            </a:lvl8pPr>
            <a:lvl9pPr marL="3086100" lvl="8" indent="-171450" algn="l">
              <a:lnSpc>
                <a:spcPct val="90000"/>
              </a:lnSpc>
              <a:spcBef>
                <a:spcPts val="281"/>
              </a:spcBef>
              <a:spcAft>
                <a:spcPts val="0"/>
              </a:spcAft>
              <a:buClr>
                <a:schemeClr val="dk1"/>
              </a:buClr>
              <a:buSzPts val="1200"/>
              <a:buNone/>
              <a:defRPr sz="900" b="1"/>
            </a:lvl9pPr>
          </a:lstStyle>
          <a:p>
            <a:endParaRPr/>
          </a:p>
        </p:txBody>
      </p:sp>
      <p:sp>
        <p:nvSpPr>
          <p:cNvPr id="611" name="Google Shape;611;p102"/>
          <p:cNvSpPr txBox="1">
            <a:spLocks noGrp="1"/>
          </p:cNvSpPr>
          <p:nvPr>
            <p:ph type="body" idx="4"/>
          </p:nvPr>
        </p:nvSpPr>
        <p:spPr>
          <a:xfrm>
            <a:off x="3471865" y="1878807"/>
            <a:ext cx="2915543" cy="2763441"/>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612" name="Google Shape;612;p102"/>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3" name="Google Shape;613;p102"/>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4" name="Google Shape;614;p102"/>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15"/>
        <p:cNvGrpSpPr/>
        <p:nvPr/>
      </p:nvGrpSpPr>
      <p:grpSpPr>
        <a:xfrm>
          <a:off x="0" y="0"/>
          <a:ext cx="0" cy="0"/>
          <a:chOff x="0" y="0"/>
          <a:chExt cx="0" cy="0"/>
        </a:xfrm>
      </p:grpSpPr>
      <p:sp>
        <p:nvSpPr>
          <p:cNvPr id="616" name="Google Shape;616;p103"/>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7" name="Google Shape;617;p103"/>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8" name="Google Shape;618;p103"/>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9" name="Google Shape;619;p103"/>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0"/>
        <p:cNvGrpSpPr/>
        <p:nvPr/>
      </p:nvGrpSpPr>
      <p:grpSpPr>
        <a:xfrm>
          <a:off x="0" y="0"/>
          <a:ext cx="0" cy="0"/>
          <a:chOff x="0" y="0"/>
          <a:chExt cx="0" cy="0"/>
        </a:xfrm>
      </p:grpSpPr>
      <p:sp>
        <p:nvSpPr>
          <p:cNvPr id="621" name="Google Shape;621;p104"/>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2" name="Google Shape;622;p104"/>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3" name="Google Shape;623;p104"/>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4"/>
        <p:cNvGrpSpPr/>
        <p:nvPr/>
      </p:nvGrpSpPr>
      <p:grpSpPr>
        <a:xfrm>
          <a:off x="0" y="0"/>
          <a:ext cx="0" cy="0"/>
          <a:chOff x="0" y="0"/>
          <a:chExt cx="0" cy="0"/>
        </a:xfrm>
      </p:grpSpPr>
      <p:sp>
        <p:nvSpPr>
          <p:cNvPr id="625" name="Google Shape;625;p105"/>
          <p:cNvSpPr txBox="1">
            <a:spLocks noGrp="1"/>
          </p:cNvSpPr>
          <p:nvPr>
            <p:ph type="title"/>
          </p:nvPr>
        </p:nvSpPr>
        <p:spPr>
          <a:xfrm>
            <a:off x="472381" y="342900"/>
            <a:ext cx="2211884" cy="120015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2400"/>
              <a:buFont typeface="Calibri"/>
              <a:buNone/>
              <a:defRPr sz="1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6" name="Google Shape;626;p105"/>
          <p:cNvSpPr txBox="1">
            <a:spLocks noGrp="1"/>
          </p:cNvSpPr>
          <p:nvPr>
            <p:ph type="body" idx="1"/>
          </p:nvPr>
        </p:nvSpPr>
        <p:spPr>
          <a:xfrm>
            <a:off x="2915543" y="740642"/>
            <a:ext cx="3471863" cy="3655219"/>
          </a:xfrm>
          <a:prstGeom prst="rect">
            <a:avLst/>
          </a:prstGeom>
          <a:noFill/>
          <a:ln>
            <a:noFill/>
          </a:ln>
        </p:spPr>
        <p:txBody>
          <a:bodyPr spcFirstLastPara="1" wrap="square" lIns="91425" tIns="45700" rIns="91425" bIns="45700" anchor="t" anchorCtr="0"/>
          <a:lstStyle>
            <a:lvl1pPr marL="342900" lvl="0" indent="-285750" algn="l">
              <a:lnSpc>
                <a:spcPct val="90000"/>
              </a:lnSpc>
              <a:spcBef>
                <a:spcPts val="563"/>
              </a:spcBef>
              <a:spcAft>
                <a:spcPts val="0"/>
              </a:spcAft>
              <a:buClr>
                <a:schemeClr val="dk1"/>
              </a:buClr>
              <a:buSzPts val="2400"/>
              <a:buChar char="•"/>
              <a:defRPr sz="1800"/>
            </a:lvl1pPr>
            <a:lvl2pPr marL="685800" lvl="1" indent="-271463" algn="l">
              <a:lnSpc>
                <a:spcPct val="90000"/>
              </a:lnSpc>
              <a:spcBef>
                <a:spcPts val="281"/>
              </a:spcBef>
              <a:spcAft>
                <a:spcPts val="0"/>
              </a:spcAft>
              <a:buClr>
                <a:schemeClr val="dk1"/>
              </a:buClr>
              <a:buSzPts val="2100"/>
              <a:buChar char="•"/>
              <a:defRPr sz="1575"/>
            </a:lvl2pPr>
            <a:lvl3pPr marL="1028700" lvl="2" indent="-257175" algn="l">
              <a:lnSpc>
                <a:spcPct val="90000"/>
              </a:lnSpc>
              <a:spcBef>
                <a:spcPts val="281"/>
              </a:spcBef>
              <a:spcAft>
                <a:spcPts val="0"/>
              </a:spcAft>
              <a:buClr>
                <a:schemeClr val="dk1"/>
              </a:buClr>
              <a:buSzPts val="1800"/>
              <a:buChar char="•"/>
              <a:defRPr sz="1350"/>
            </a:lvl3pPr>
            <a:lvl4pPr marL="1371600" lvl="3" indent="-242888" algn="l">
              <a:lnSpc>
                <a:spcPct val="90000"/>
              </a:lnSpc>
              <a:spcBef>
                <a:spcPts val="281"/>
              </a:spcBef>
              <a:spcAft>
                <a:spcPts val="0"/>
              </a:spcAft>
              <a:buClr>
                <a:schemeClr val="dk1"/>
              </a:buClr>
              <a:buSzPts val="1500"/>
              <a:buChar char="•"/>
              <a:defRPr sz="1125"/>
            </a:lvl4pPr>
            <a:lvl5pPr marL="1714500" lvl="4" indent="-242888" algn="l">
              <a:lnSpc>
                <a:spcPct val="90000"/>
              </a:lnSpc>
              <a:spcBef>
                <a:spcPts val="281"/>
              </a:spcBef>
              <a:spcAft>
                <a:spcPts val="0"/>
              </a:spcAft>
              <a:buClr>
                <a:schemeClr val="dk1"/>
              </a:buClr>
              <a:buSzPts val="1500"/>
              <a:buChar char="•"/>
              <a:defRPr sz="1125"/>
            </a:lvl5pPr>
            <a:lvl6pPr marL="2057400" lvl="5" indent="-242888" algn="l">
              <a:lnSpc>
                <a:spcPct val="90000"/>
              </a:lnSpc>
              <a:spcBef>
                <a:spcPts val="281"/>
              </a:spcBef>
              <a:spcAft>
                <a:spcPts val="0"/>
              </a:spcAft>
              <a:buClr>
                <a:schemeClr val="dk1"/>
              </a:buClr>
              <a:buSzPts val="1500"/>
              <a:buChar char="•"/>
              <a:defRPr sz="1125"/>
            </a:lvl6pPr>
            <a:lvl7pPr marL="2400300" lvl="6" indent="-242888" algn="l">
              <a:lnSpc>
                <a:spcPct val="90000"/>
              </a:lnSpc>
              <a:spcBef>
                <a:spcPts val="281"/>
              </a:spcBef>
              <a:spcAft>
                <a:spcPts val="0"/>
              </a:spcAft>
              <a:buClr>
                <a:schemeClr val="dk1"/>
              </a:buClr>
              <a:buSzPts val="1500"/>
              <a:buChar char="•"/>
              <a:defRPr sz="1125"/>
            </a:lvl7pPr>
            <a:lvl8pPr marL="2743200" lvl="7" indent="-242888" algn="l">
              <a:lnSpc>
                <a:spcPct val="90000"/>
              </a:lnSpc>
              <a:spcBef>
                <a:spcPts val="281"/>
              </a:spcBef>
              <a:spcAft>
                <a:spcPts val="0"/>
              </a:spcAft>
              <a:buClr>
                <a:schemeClr val="dk1"/>
              </a:buClr>
              <a:buSzPts val="1500"/>
              <a:buChar char="•"/>
              <a:defRPr sz="1125"/>
            </a:lvl8pPr>
            <a:lvl9pPr marL="3086100" lvl="8" indent="-242888" algn="l">
              <a:lnSpc>
                <a:spcPct val="90000"/>
              </a:lnSpc>
              <a:spcBef>
                <a:spcPts val="281"/>
              </a:spcBef>
              <a:spcAft>
                <a:spcPts val="0"/>
              </a:spcAft>
              <a:buClr>
                <a:schemeClr val="dk1"/>
              </a:buClr>
              <a:buSzPts val="1500"/>
              <a:buChar char="•"/>
              <a:defRPr sz="1125"/>
            </a:lvl9pPr>
          </a:lstStyle>
          <a:p>
            <a:endParaRPr/>
          </a:p>
        </p:txBody>
      </p:sp>
      <p:sp>
        <p:nvSpPr>
          <p:cNvPr id="627" name="Google Shape;627;p105"/>
          <p:cNvSpPr txBox="1">
            <a:spLocks noGrp="1"/>
          </p:cNvSpPr>
          <p:nvPr>
            <p:ph type="body" idx="2"/>
          </p:nvPr>
        </p:nvSpPr>
        <p:spPr>
          <a:xfrm>
            <a:off x="472381" y="1543051"/>
            <a:ext cx="2211884" cy="2858691"/>
          </a:xfrm>
          <a:prstGeom prst="rect">
            <a:avLst/>
          </a:prstGeom>
          <a:noFill/>
          <a:ln>
            <a:noFill/>
          </a:ln>
        </p:spPr>
        <p:txBody>
          <a:bodyPr spcFirstLastPara="1" wrap="square" lIns="91425" tIns="45700" rIns="91425" bIns="45700" anchor="t" anchorCtr="0"/>
          <a:lstStyle>
            <a:lvl1pPr marL="342900" lvl="0" indent="-171450" algn="l">
              <a:lnSpc>
                <a:spcPct val="90000"/>
              </a:lnSpc>
              <a:spcBef>
                <a:spcPts val="563"/>
              </a:spcBef>
              <a:spcAft>
                <a:spcPts val="0"/>
              </a:spcAft>
              <a:buClr>
                <a:schemeClr val="dk1"/>
              </a:buClr>
              <a:buSzPts val="1200"/>
              <a:buNone/>
              <a:defRPr sz="900"/>
            </a:lvl1pPr>
            <a:lvl2pPr marL="685800" lvl="1" indent="-171450" algn="l">
              <a:lnSpc>
                <a:spcPct val="90000"/>
              </a:lnSpc>
              <a:spcBef>
                <a:spcPts val="281"/>
              </a:spcBef>
              <a:spcAft>
                <a:spcPts val="0"/>
              </a:spcAft>
              <a:buClr>
                <a:schemeClr val="dk1"/>
              </a:buClr>
              <a:buSzPts val="1050"/>
              <a:buNone/>
              <a:defRPr sz="788"/>
            </a:lvl2pPr>
            <a:lvl3pPr marL="1028700" lvl="2" indent="-171450" algn="l">
              <a:lnSpc>
                <a:spcPct val="90000"/>
              </a:lnSpc>
              <a:spcBef>
                <a:spcPts val="281"/>
              </a:spcBef>
              <a:spcAft>
                <a:spcPts val="0"/>
              </a:spcAft>
              <a:buClr>
                <a:schemeClr val="dk1"/>
              </a:buClr>
              <a:buSzPts val="900"/>
              <a:buNone/>
              <a:defRPr sz="675"/>
            </a:lvl3pPr>
            <a:lvl4pPr marL="1371600" lvl="3" indent="-171450" algn="l">
              <a:lnSpc>
                <a:spcPct val="90000"/>
              </a:lnSpc>
              <a:spcBef>
                <a:spcPts val="281"/>
              </a:spcBef>
              <a:spcAft>
                <a:spcPts val="0"/>
              </a:spcAft>
              <a:buClr>
                <a:schemeClr val="dk1"/>
              </a:buClr>
              <a:buSzPts val="750"/>
              <a:buNone/>
              <a:defRPr sz="563"/>
            </a:lvl4pPr>
            <a:lvl5pPr marL="1714500" lvl="4" indent="-171450" algn="l">
              <a:lnSpc>
                <a:spcPct val="90000"/>
              </a:lnSpc>
              <a:spcBef>
                <a:spcPts val="281"/>
              </a:spcBef>
              <a:spcAft>
                <a:spcPts val="0"/>
              </a:spcAft>
              <a:buClr>
                <a:schemeClr val="dk1"/>
              </a:buClr>
              <a:buSzPts val="750"/>
              <a:buNone/>
              <a:defRPr sz="563"/>
            </a:lvl5pPr>
            <a:lvl6pPr marL="2057400" lvl="5" indent="-171450" algn="l">
              <a:lnSpc>
                <a:spcPct val="90000"/>
              </a:lnSpc>
              <a:spcBef>
                <a:spcPts val="281"/>
              </a:spcBef>
              <a:spcAft>
                <a:spcPts val="0"/>
              </a:spcAft>
              <a:buClr>
                <a:schemeClr val="dk1"/>
              </a:buClr>
              <a:buSzPts val="750"/>
              <a:buNone/>
              <a:defRPr sz="563"/>
            </a:lvl6pPr>
            <a:lvl7pPr marL="2400300" lvl="6" indent="-171450" algn="l">
              <a:lnSpc>
                <a:spcPct val="90000"/>
              </a:lnSpc>
              <a:spcBef>
                <a:spcPts val="281"/>
              </a:spcBef>
              <a:spcAft>
                <a:spcPts val="0"/>
              </a:spcAft>
              <a:buClr>
                <a:schemeClr val="dk1"/>
              </a:buClr>
              <a:buSzPts val="750"/>
              <a:buNone/>
              <a:defRPr sz="563"/>
            </a:lvl7pPr>
            <a:lvl8pPr marL="2743200" lvl="7" indent="-171450" algn="l">
              <a:lnSpc>
                <a:spcPct val="90000"/>
              </a:lnSpc>
              <a:spcBef>
                <a:spcPts val="281"/>
              </a:spcBef>
              <a:spcAft>
                <a:spcPts val="0"/>
              </a:spcAft>
              <a:buClr>
                <a:schemeClr val="dk1"/>
              </a:buClr>
              <a:buSzPts val="750"/>
              <a:buNone/>
              <a:defRPr sz="563"/>
            </a:lvl8pPr>
            <a:lvl9pPr marL="3086100" lvl="8" indent="-171450" algn="l">
              <a:lnSpc>
                <a:spcPct val="90000"/>
              </a:lnSpc>
              <a:spcBef>
                <a:spcPts val="281"/>
              </a:spcBef>
              <a:spcAft>
                <a:spcPts val="0"/>
              </a:spcAft>
              <a:buClr>
                <a:schemeClr val="dk1"/>
              </a:buClr>
              <a:buSzPts val="750"/>
              <a:buNone/>
              <a:defRPr sz="563"/>
            </a:lvl9pPr>
          </a:lstStyle>
          <a:p>
            <a:endParaRPr/>
          </a:p>
        </p:txBody>
      </p:sp>
      <p:sp>
        <p:nvSpPr>
          <p:cNvPr id="628" name="Google Shape;628;p105"/>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9" name="Google Shape;629;p105"/>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0" name="Google Shape;630;p105"/>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31"/>
        <p:cNvGrpSpPr/>
        <p:nvPr/>
      </p:nvGrpSpPr>
      <p:grpSpPr>
        <a:xfrm>
          <a:off x="0" y="0"/>
          <a:ext cx="0" cy="0"/>
          <a:chOff x="0" y="0"/>
          <a:chExt cx="0" cy="0"/>
        </a:xfrm>
      </p:grpSpPr>
      <p:sp>
        <p:nvSpPr>
          <p:cNvPr id="632" name="Google Shape;632;p106"/>
          <p:cNvSpPr txBox="1">
            <a:spLocks noGrp="1"/>
          </p:cNvSpPr>
          <p:nvPr>
            <p:ph type="title"/>
          </p:nvPr>
        </p:nvSpPr>
        <p:spPr>
          <a:xfrm>
            <a:off x="472381" y="342900"/>
            <a:ext cx="2211884" cy="120015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2400"/>
              <a:buFont typeface="Calibri"/>
              <a:buNone/>
              <a:defRPr sz="1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3" name="Google Shape;633;p106"/>
          <p:cNvSpPr>
            <a:spLocks noGrp="1"/>
          </p:cNvSpPr>
          <p:nvPr>
            <p:ph type="pic" idx="2"/>
          </p:nvPr>
        </p:nvSpPr>
        <p:spPr>
          <a:xfrm>
            <a:off x="2915543" y="740642"/>
            <a:ext cx="3471863" cy="3655219"/>
          </a:xfrm>
          <a:prstGeom prst="rect">
            <a:avLst/>
          </a:prstGeom>
          <a:noFill/>
          <a:ln>
            <a:noFill/>
          </a:ln>
        </p:spPr>
        <p:txBody>
          <a:bodyPr spcFirstLastPara="1" wrap="square" lIns="91425" tIns="45700" rIns="91425" bIns="45700" anchor="t" anchorCtr="0"/>
          <a:lstStyle>
            <a:lvl1pPr marR="0" lvl="0" algn="l" rtl="0">
              <a:lnSpc>
                <a:spcPct val="90000"/>
              </a:lnSpc>
              <a:spcBef>
                <a:spcPts val="563"/>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2100"/>
              <a:buFont typeface="Arial"/>
              <a:buNone/>
              <a:defRPr sz="1575"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9pPr>
          </a:lstStyle>
          <a:p>
            <a:endParaRPr/>
          </a:p>
        </p:txBody>
      </p:sp>
      <p:sp>
        <p:nvSpPr>
          <p:cNvPr id="634" name="Google Shape;634;p106"/>
          <p:cNvSpPr txBox="1">
            <a:spLocks noGrp="1"/>
          </p:cNvSpPr>
          <p:nvPr>
            <p:ph type="body" idx="1"/>
          </p:nvPr>
        </p:nvSpPr>
        <p:spPr>
          <a:xfrm>
            <a:off x="472381" y="1543051"/>
            <a:ext cx="2211884" cy="2858691"/>
          </a:xfrm>
          <a:prstGeom prst="rect">
            <a:avLst/>
          </a:prstGeom>
          <a:noFill/>
          <a:ln>
            <a:noFill/>
          </a:ln>
        </p:spPr>
        <p:txBody>
          <a:bodyPr spcFirstLastPara="1" wrap="square" lIns="91425" tIns="45700" rIns="91425" bIns="45700" anchor="t" anchorCtr="0"/>
          <a:lstStyle>
            <a:lvl1pPr marL="342900" lvl="0" indent="-171450" algn="l">
              <a:lnSpc>
                <a:spcPct val="90000"/>
              </a:lnSpc>
              <a:spcBef>
                <a:spcPts val="563"/>
              </a:spcBef>
              <a:spcAft>
                <a:spcPts val="0"/>
              </a:spcAft>
              <a:buClr>
                <a:schemeClr val="dk1"/>
              </a:buClr>
              <a:buSzPts val="1200"/>
              <a:buNone/>
              <a:defRPr sz="900"/>
            </a:lvl1pPr>
            <a:lvl2pPr marL="685800" lvl="1" indent="-171450" algn="l">
              <a:lnSpc>
                <a:spcPct val="90000"/>
              </a:lnSpc>
              <a:spcBef>
                <a:spcPts val="281"/>
              </a:spcBef>
              <a:spcAft>
                <a:spcPts val="0"/>
              </a:spcAft>
              <a:buClr>
                <a:schemeClr val="dk1"/>
              </a:buClr>
              <a:buSzPts val="1050"/>
              <a:buNone/>
              <a:defRPr sz="788"/>
            </a:lvl2pPr>
            <a:lvl3pPr marL="1028700" lvl="2" indent="-171450" algn="l">
              <a:lnSpc>
                <a:spcPct val="90000"/>
              </a:lnSpc>
              <a:spcBef>
                <a:spcPts val="281"/>
              </a:spcBef>
              <a:spcAft>
                <a:spcPts val="0"/>
              </a:spcAft>
              <a:buClr>
                <a:schemeClr val="dk1"/>
              </a:buClr>
              <a:buSzPts val="900"/>
              <a:buNone/>
              <a:defRPr sz="675"/>
            </a:lvl3pPr>
            <a:lvl4pPr marL="1371600" lvl="3" indent="-171450" algn="l">
              <a:lnSpc>
                <a:spcPct val="90000"/>
              </a:lnSpc>
              <a:spcBef>
                <a:spcPts val="281"/>
              </a:spcBef>
              <a:spcAft>
                <a:spcPts val="0"/>
              </a:spcAft>
              <a:buClr>
                <a:schemeClr val="dk1"/>
              </a:buClr>
              <a:buSzPts val="750"/>
              <a:buNone/>
              <a:defRPr sz="563"/>
            </a:lvl4pPr>
            <a:lvl5pPr marL="1714500" lvl="4" indent="-171450" algn="l">
              <a:lnSpc>
                <a:spcPct val="90000"/>
              </a:lnSpc>
              <a:spcBef>
                <a:spcPts val="281"/>
              </a:spcBef>
              <a:spcAft>
                <a:spcPts val="0"/>
              </a:spcAft>
              <a:buClr>
                <a:schemeClr val="dk1"/>
              </a:buClr>
              <a:buSzPts val="750"/>
              <a:buNone/>
              <a:defRPr sz="563"/>
            </a:lvl5pPr>
            <a:lvl6pPr marL="2057400" lvl="5" indent="-171450" algn="l">
              <a:lnSpc>
                <a:spcPct val="90000"/>
              </a:lnSpc>
              <a:spcBef>
                <a:spcPts val="281"/>
              </a:spcBef>
              <a:spcAft>
                <a:spcPts val="0"/>
              </a:spcAft>
              <a:buClr>
                <a:schemeClr val="dk1"/>
              </a:buClr>
              <a:buSzPts val="750"/>
              <a:buNone/>
              <a:defRPr sz="563"/>
            </a:lvl6pPr>
            <a:lvl7pPr marL="2400300" lvl="6" indent="-171450" algn="l">
              <a:lnSpc>
                <a:spcPct val="90000"/>
              </a:lnSpc>
              <a:spcBef>
                <a:spcPts val="281"/>
              </a:spcBef>
              <a:spcAft>
                <a:spcPts val="0"/>
              </a:spcAft>
              <a:buClr>
                <a:schemeClr val="dk1"/>
              </a:buClr>
              <a:buSzPts val="750"/>
              <a:buNone/>
              <a:defRPr sz="563"/>
            </a:lvl7pPr>
            <a:lvl8pPr marL="2743200" lvl="7" indent="-171450" algn="l">
              <a:lnSpc>
                <a:spcPct val="90000"/>
              </a:lnSpc>
              <a:spcBef>
                <a:spcPts val="281"/>
              </a:spcBef>
              <a:spcAft>
                <a:spcPts val="0"/>
              </a:spcAft>
              <a:buClr>
                <a:schemeClr val="dk1"/>
              </a:buClr>
              <a:buSzPts val="750"/>
              <a:buNone/>
              <a:defRPr sz="563"/>
            </a:lvl8pPr>
            <a:lvl9pPr marL="3086100" lvl="8" indent="-171450" algn="l">
              <a:lnSpc>
                <a:spcPct val="90000"/>
              </a:lnSpc>
              <a:spcBef>
                <a:spcPts val="281"/>
              </a:spcBef>
              <a:spcAft>
                <a:spcPts val="0"/>
              </a:spcAft>
              <a:buClr>
                <a:schemeClr val="dk1"/>
              </a:buClr>
              <a:buSzPts val="750"/>
              <a:buNone/>
              <a:defRPr sz="563"/>
            </a:lvl9pPr>
          </a:lstStyle>
          <a:p>
            <a:endParaRPr/>
          </a:p>
        </p:txBody>
      </p:sp>
      <p:sp>
        <p:nvSpPr>
          <p:cNvPr id="635" name="Google Shape;635;p106"/>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6" name="Google Shape;636;p106"/>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7" name="Google Shape;637;p106"/>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38"/>
        <p:cNvGrpSpPr/>
        <p:nvPr/>
      </p:nvGrpSpPr>
      <p:grpSpPr>
        <a:xfrm>
          <a:off x="0" y="0"/>
          <a:ext cx="0" cy="0"/>
          <a:chOff x="0" y="0"/>
          <a:chExt cx="0" cy="0"/>
        </a:xfrm>
      </p:grpSpPr>
      <p:sp>
        <p:nvSpPr>
          <p:cNvPr id="639" name="Google Shape;639;p107"/>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0" name="Google Shape;640;p107"/>
          <p:cNvSpPr txBox="1">
            <a:spLocks noGrp="1"/>
          </p:cNvSpPr>
          <p:nvPr>
            <p:ph type="body" idx="1"/>
          </p:nvPr>
        </p:nvSpPr>
        <p:spPr>
          <a:xfrm rot="5400000">
            <a:off x="1797248" y="43458"/>
            <a:ext cx="3263504" cy="5915025"/>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641" name="Google Shape;641;p107"/>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2" name="Google Shape;642;p107"/>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3" name="Google Shape;643;p107"/>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44"/>
        <p:cNvGrpSpPr/>
        <p:nvPr/>
      </p:nvGrpSpPr>
      <p:grpSpPr>
        <a:xfrm>
          <a:off x="0" y="0"/>
          <a:ext cx="0" cy="0"/>
          <a:chOff x="0" y="0"/>
          <a:chExt cx="0" cy="0"/>
        </a:xfrm>
      </p:grpSpPr>
      <p:sp>
        <p:nvSpPr>
          <p:cNvPr id="645" name="Google Shape;645;p108"/>
          <p:cNvSpPr txBox="1">
            <a:spLocks noGrp="1"/>
          </p:cNvSpPr>
          <p:nvPr>
            <p:ph type="title"/>
          </p:nvPr>
        </p:nvSpPr>
        <p:spPr>
          <a:xfrm rot="5400000">
            <a:off x="3467696" y="1713905"/>
            <a:ext cx="4358879" cy="147875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6" name="Google Shape;646;p108"/>
          <p:cNvSpPr txBox="1">
            <a:spLocks noGrp="1"/>
          </p:cNvSpPr>
          <p:nvPr>
            <p:ph type="body" idx="1"/>
          </p:nvPr>
        </p:nvSpPr>
        <p:spPr>
          <a:xfrm rot="5400000">
            <a:off x="467322" y="278011"/>
            <a:ext cx="4358879" cy="435054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647" name="Google Shape;647;p108"/>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8" name="Google Shape;648;p108"/>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9" name="Google Shape;649;p108"/>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650"/>
        <p:cNvGrpSpPr/>
        <p:nvPr/>
      </p:nvGrpSpPr>
      <p:grpSpPr>
        <a:xfrm>
          <a:off x="0" y="0"/>
          <a:ext cx="0" cy="0"/>
          <a:chOff x="0" y="0"/>
          <a:chExt cx="0" cy="0"/>
        </a:xfrm>
      </p:grpSpPr>
      <p:sp>
        <p:nvSpPr>
          <p:cNvPr id="651" name="Google Shape;651;p109"/>
          <p:cNvSpPr txBox="1">
            <a:spLocks noGrp="1"/>
          </p:cNvSpPr>
          <p:nvPr>
            <p:ph type="title"/>
          </p:nvPr>
        </p:nvSpPr>
        <p:spPr>
          <a:xfrm>
            <a:off x="1257300" y="205978"/>
            <a:ext cx="4972050" cy="6512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2" name="Google Shape;652;p109"/>
          <p:cNvSpPr txBox="1">
            <a:spLocks noGrp="1"/>
          </p:cNvSpPr>
          <p:nvPr>
            <p:ph type="dt" idx="10"/>
          </p:nvPr>
        </p:nvSpPr>
        <p:spPr>
          <a:xfrm>
            <a:off x="342900" y="4857822"/>
            <a:ext cx="1600200" cy="183356"/>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3" name="Google Shape;653;p109"/>
          <p:cNvSpPr txBox="1">
            <a:spLocks noGrp="1"/>
          </p:cNvSpPr>
          <p:nvPr>
            <p:ph type="ftr" idx="11"/>
          </p:nvPr>
        </p:nvSpPr>
        <p:spPr>
          <a:xfrm>
            <a:off x="2343150" y="4857822"/>
            <a:ext cx="2171700" cy="183356"/>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4" name="Google Shape;654;p109"/>
          <p:cNvSpPr txBox="1">
            <a:spLocks noGrp="1"/>
          </p:cNvSpPr>
          <p:nvPr>
            <p:ph type="sldNum" idx="12"/>
          </p:nvPr>
        </p:nvSpPr>
        <p:spPr>
          <a:xfrm>
            <a:off x="4914900" y="4857822"/>
            <a:ext cx="1600200" cy="183356"/>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675">
                <a:solidFill>
                  <a:srgbClr val="000000"/>
                </a:solidFill>
                <a:latin typeface="Arial"/>
                <a:ea typeface="Arial"/>
                <a:cs typeface="Arial"/>
                <a:sym typeface="Arial"/>
              </a:defRPr>
            </a:lvl1pPr>
            <a:lvl2pPr marL="0" marR="0" lvl="1" indent="0" algn="r">
              <a:spcBef>
                <a:spcPts val="0"/>
              </a:spcBef>
              <a:spcAft>
                <a:spcPts val="0"/>
              </a:spcAft>
              <a:buNone/>
              <a:defRPr sz="675">
                <a:solidFill>
                  <a:srgbClr val="000000"/>
                </a:solidFill>
                <a:latin typeface="Arial"/>
                <a:ea typeface="Arial"/>
                <a:cs typeface="Arial"/>
                <a:sym typeface="Arial"/>
              </a:defRPr>
            </a:lvl2pPr>
            <a:lvl3pPr marL="0" marR="0" lvl="2" indent="0" algn="r">
              <a:spcBef>
                <a:spcPts val="0"/>
              </a:spcBef>
              <a:spcAft>
                <a:spcPts val="0"/>
              </a:spcAft>
              <a:buNone/>
              <a:defRPr sz="675">
                <a:solidFill>
                  <a:srgbClr val="000000"/>
                </a:solidFill>
                <a:latin typeface="Arial"/>
                <a:ea typeface="Arial"/>
                <a:cs typeface="Arial"/>
                <a:sym typeface="Arial"/>
              </a:defRPr>
            </a:lvl3pPr>
            <a:lvl4pPr marL="0" marR="0" lvl="3" indent="0" algn="r">
              <a:spcBef>
                <a:spcPts val="0"/>
              </a:spcBef>
              <a:spcAft>
                <a:spcPts val="0"/>
              </a:spcAft>
              <a:buNone/>
              <a:defRPr sz="675">
                <a:solidFill>
                  <a:srgbClr val="000000"/>
                </a:solidFill>
                <a:latin typeface="Arial"/>
                <a:ea typeface="Arial"/>
                <a:cs typeface="Arial"/>
                <a:sym typeface="Arial"/>
              </a:defRPr>
            </a:lvl4pPr>
            <a:lvl5pPr marL="0" marR="0" lvl="4" indent="0" algn="r">
              <a:spcBef>
                <a:spcPts val="0"/>
              </a:spcBef>
              <a:spcAft>
                <a:spcPts val="0"/>
              </a:spcAft>
              <a:buNone/>
              <a:defRPr sz="675">
                <a:solidFill>
                  <a:srgbClr val="000000"/>
                </a:solidFill>
                <a:latin typeface="Arial"/>
                <a:ea typeface="Arial"/>
                <a:cs typeface="Arial"/>
                <a:sym typeface="Arial"/>
              </a:defRPr>
            </a:lvl5pPr>
            <a:lvl6pPr marL="0" marR="0" lvl="5" indent="0" algn="r">
              <a:spcBef>
                <a:spcPts val="0"/>
              </a:spcBef>
              <a:spcAft>
                <a:spcPts val="0"/>
              </a:spcAft>
              <a:buNone/>
              <a:defRPr sz="675">
                <a:solidFill>
                  <a:srgbClr val="000000"/>
                </a:solidFill>
                <a:latin typeface="Arial"/>
                <a:ea typeface="Arial"/>
                <a:cs typeface="Arial"/>
                <a:sym typeface="Arial"/>
              </a:defRPr>
            </a:lvl6pPr>
            <a:lvl7pPr marL="0" marR="0" lvl="6" indent="0" algn="r">
              <a:spcBef>
                <a:spcPts val="0"/>
              </a:spcBef>
              <a:spcAft>
                <a:spcPts val="0"/>
              </a:spcAft>
              <a:buNone/>
              <a:defRPr sz="675">
                <a:solidFill>
                  <a:srgbClr val="000000"/>
                </a:solidFill>
                <a:latin typeface="Arial"/>
                <a:ea typeface="Arial"/>
                <a:cs typeface="Arial"/>
                <a:sym typeface="Arial"/>
              </a:defRPr>
            </a:lvl7pPr>
            <a:lvl8pPr marL="0" marR="0" lvl="7" indent="0" algn="r">
              <a:spcBef>
                <a:spcPts val="0"/>
              </a:spcBef>
              <a:spcAft>
                <a:spcPts val="0"/>
              </a:spcAft>
              <a:buNone/>
              <a:defRPr sz="675">
                <a:solidFill>
                  <a:srgbClr val="000000"/>
                </a:solidFill>
                <a:latin typeface="Arial"/>
                <a:ea typeface="Arial"/>
                <a:cs typeface="Arial"/>
                <a:sym typeface="Arial"/>
              </a:defRPr>
            </a:lvl8pPr>
            <a:lvl9pPr marL="0" marR="0" lvl="8" indent="0" algn="r">
              <a:spcBef>
                <a:spcPts val="0"/>
              </a:spcBef>
              <a:spcAft>
                <a:spcPts val="0"/>
              </a:spcAft>
              <a:buNone/>
              <a:defRPr sz="675">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472381" y="342900"/>
            <a:ext cx="2211884" cy="120015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2400"/>
              <a:buFont typeface="Calibri"/>
              <a:buNone/>
              <a:defRPr sz="1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22"/>
          <p:cNvSpPr>
            <a:spLocks noGrp="1"/>
          </p:cNvSpPr>
          <p:nvPr>
            <p:ph type="pic" idx="2"/>
          </p:nvPr>
        </p:nvSpPr>
        <p:spPr>
          <a:xfrm>
            <a:off x="2915543" y="740642"/>
            <a:ext cx="3471863" cy="3655219"/>
          </a:xfrm>
          <a:prstGeom prst="rect">
            <a:avLst/>
          </a:prstGeom>
          <a:noFill/>
          <a:ln>
            <a:noFill/>
          </a:ln>
        </p:spPr>
        <p:txBody>
          <a:bodyPr spcFirstLastPara="1" wrap="square" lIns="91425" tIns="45700" rIns="91425" bIns="45700" anchor="t" anchorCtr="0"/>
          <a:lstStyle>
            <a:lvl1pPr marR="0" lvl="0" algn="l" rtl="0">
              <a:lnSpc>
                <a:spcPct val="90000"/>
              </a:lnSpc>
              <a:spcBef>
                <a:spcPts val="563"/>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2100"/>
              <a:buFont typeface="Arial"/>
              <a:buNone/>
              <a:defRPr sz="1575"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9pPr>
          </a:lstStyle>
          <a:p>
            <a:endParaRPr/>
          </a:p>
        </p:txBody>
      </p:sp>
      <p:sp>
        <p:nvSpPr>
          <p:cNvPr id="109" name="Google Shape;109;p22"/>
          <p:cNvSpPr txBox="1">
            <a:spLocks noGrp="1"/>
          </p:cNvSpPr>
          <p:nvPr>
            <p:ph type="body" idx="1"/>
          </p:nvPr>
        </p:nvSpPr>
        <p:spPr>
          <a:xfrm>
            <a:off x="472381" y="1543051"/>
            <a:ext cx="2211884" cy="2858691"/>
          </a:xfrm>
          <a:prstGeom prst="rect">
            <a:avLst/>
          </a:prstGeom>
          <a:noFill/>
          <a:ln>
            <a:noFill/>
          </a:ln>
        </p:spPr>
        <p:txBody>
          <a:bodyPr spcFirstLastPara="1" wrap="square" lIns="91425" tIns="45700" rIns="91425" bIns="45700" anchor="t" anchorCtr="0"/>
          <a:lstStyle>
            <a:lvl1pPr marL="342900" lvl="0" indent="-171450" algn="l">
              <a:lnSpc>
                <a:spcPct val="90000"/>
              </a:lnSpc>
              <a:spcBef>
                <a:spcPts val="563"/>
              </a:spcBef>
              <a:spcAft>
                <a:spcPts val="0"/>
              </a:spcAft>
              <a:buClr>
                <a:schemeClr val="dk1"/>
              </a:buClr>
              <a:buSzPts val="1200"/>
              <a:buNone/>
              <a:defRPr sz="900"/>
            </a:lvl1pPr>
            <a:lvl2pPr marL="685800" lvl="1" indent="-171450" algn="l">
              <a:lnSpc>
                <a:spcPct val="90000"/>
              </a:lnSpc>
              <a:spcBef>
                <a:spcPts val="281"/>
              </a:spcBef>
              <a:spcAft>
                <a:spcPts val="0"/>
              </a:spcAft>
              <a:buClr>
                <a:schemeClr val="dk1"/>
              </a:buClr>
              <a:buSzPts val="1050"/>
              <a:buNone/>
              <a:defRPr sz="788"/>
            </a:lvl2pPr>
            <a:lvl3pPr marL="1028700" lvl="2" indent="-171450" algn="l">
              <a:lnSpc>
                <a:spcPct val="90000"/>
              </a:lnSpc>
              <a:spcBef>
                <a:spcPts val="281"/>
              </a:spcBef>
              <a:spcAft>
                <a:spcPts val="0"/>
              </a:spcAft>
              <a:buClr>
                <a:schemeClr val="dk1"/>
              </a:buClr>
              <a:buSzPts val="900"/>
              <a:buNone/>
              <a:defRPr sz="675"/>
            </a:lvl3pPr>
            <a:lvl4pPr marL="1371600" lvl="3" indent="-171450" algn="l">
              <a:lnSpc>
                <a:spcPct val="90000"/>
              </a:lnSpc>
              <a:spcBef>
                <a:spcPts val="281"/>
              </a:spcBef>
              <a:spcAft>
                <a:spcPts val="0"/>
              </a:spcAft>
              <a:buClr>
                <a:schemeClr val="dk1"/>
              </a:buClr>
              <a:buSzPts val="750"/>
              <a:buNone/>
              <a:defRPr sz="563"/>
            </a:lvl4pPr>
            <a:lvl5pPr marL="1714500" lvl="4" indent="-171450" algn="l">
              <a:lnSpc>
                <a:spcPct val="90000"/>
              </a:lnSpc>
              <a:spcBef>
                <a:spcPts val="281"/>
              </a:spcBef>
              <a:spcAft>
                <a:spcPts val="0"/>
              </a:spcAft>
              <a:buClr>
                <a:schemeClr val="dk1"/>
              </a:buClr>
              <a:buSzPts val="750"/>
              <a:buNone/>
              <a:defRPr sz="563"/>
            </a:lvl5pPr>
            <a:lvl6pPr marL="2057400" lvl="5" indent="-171450" algn="l">
              <a:lnSpc>
                <a:spcPct val="90000"/>
              </a:lnSpc>
              <a:spcBef>
                <a:spcPts val="281"/>
              </a:spcBef>
              <a:spcAft>
                <a:spcPts val="0"/>
              </a:spcAft>
              <a:buClr>
                <a:schemeClr val="dk1"/>
              </a:buClr>
              <a:buSzPts val="750"/>
              <a:buNone/>
              <a:defRPr sz="563"/>
            </a:lvl6pPr>
            <a:lvl7pPr marL="2400300" lvl="6" indent="-171450" algn="l">
              <a:lnSpc>
                <a:spcPct val="90000"/>
              </a:lnSpc>
              <a:spcBef>
                <a:spcPts val="281"/>
              </a:spcBef>
              <a:spcAft>
                <a:spcPts val="0"/>
              </a:spcAft>
              <a:buClr>
                <a:schemeClr val="dk1"/>
              </a:buClr>
              <a:buSzPts val="750"/>
              <a:buNone/>
              <a:defRPr sz="563"/>
            </a:lvl7pPr>
            <a:lvl8pPr marL="2743200" lvl="7" indent="-171450" algn="l">
              <a:lnSpc>
                <a:spcPct val="90000"/>
              </a:lnSpc>
              <a:spcBef>
                <a:spcPts val="281"/>
              </a:spcBef>
              <a:spcAft>
                <a:spcPts val="0"/>
              </a:spcAft>
              <a:buClr>
                <a:schemeClr val="dk1"/>
              </a:buClr>
              <a:buSzPts val="750"/>
              <a:buNone/>
              <a:defRPr sz="563"/>
            </a:lvl8pPr>
            <a:lvl9pPr marL="3086100" lvl="8" indent="-171450" algn="l">
              <a:lnSpc>
                <a:spcPct val="90000"/>
              </a:lnSpc>
              <a:spcBef>
                <a:spcPts val="281"/>
              </a:spcBef>
              <a:spcAft>
                <a:spcPts val="0"/>
              </a:spcAft>
              <a:buClr>
                <a:schemeClr val="dk1"/>
              </a:buClr>
              <a:buSzPts val="750"/>
              <a:buNone/>
              <a:defRPr sz="563"/>
            </a:lvl9pPr>
          </a:lstStyle>
          <a:p>
            <a:endParaRPr/>
          </a:p>
        </p:txBody>
      </p:sp>
      <p:sp>
        <p:nvSpPr>
          <p:cNvPr id="110" name="Google Shape;110;p22"/>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22"/>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22"/>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fld id="{00000000-1234-1234-1234-123412341234}" type="slidenum">
              <a:rPr lang="en" smtClean="0"/>
              <a:pPr/>
              <a:t>‹#›</a:t>
            </a:fld>
            <a:endParaRPr lang="en"/>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Chart" type="chart">
  <p:cSld name="CHART">
    <p:spTree>
      <p:nvGrpSpPr>
        <p:cNvPr id="1" name="Shape 655"/>
        <p:cNvGrpSpPr/>
        <p:nvPr/>
      </p:nvGrpSpPr>
      <p:grpSpPr>
        <a:xfrm>
          <a:off x="0" y="0"/>
          <a:ext cx="0" cy="0"/>
          <a:chOff x="0" y="0"/>
          <a:chExt cx="0" cy="0"/>
        </a:xfrm>
      </p:grpSpPr>
      <p:sp>
        <p:nvSpPr>
          <p:cNvPr id="656" name="Google Shape;656;p110"/>
          <p:cNvSpPr txBox="1">
            <a:spLocks noGrp="1"/>
          </p:cNvSpPr>
          <p:nvPr>
            <p:ph type="title"/>
          </p:nvPr>
        </p:nvSpPr>
        <p:spPr>
          <a:xfrm>
            <a:off x="342900" y="114300"/>
            <a:ext cx="5829300" cy="85725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7" name="Google Shape;657;p110"/>
          <p:cNvSpPr>
            <a:spLocks noGrp="1"/>
          </p:cNvSpPr>
          <p:nvPr>
            <p:ph type="chart" idx="2"/>
          </p:nvPr>
        </p:nvSpPr>
        <p:spPr>
          <a:xfrm>
            <a:off x="342900" y="1143000"/>
            <a:ext cx="6172200" cy="3543300"/>
          </a:xfrm>
          <a:prstGeom prst="rect">
            <a:avLst/>
          </a:prstGeom>
          <a:noFill/>
          <a:ln>
            <a:noFill/>
          </a:ln>
        </p:spPr>
        <p:txBody>
          <a:bodyPr spcFirstLastPara="1" wrap="square" lIns="91425" tIns="45700" rIns="91425" bIns="45700" anchor="t" anchorCtr="0"/>
          <a:lstStyle>
            <a:lvl1pPr marR="0" lvl="0" algn="l" rtl="0">
              <a:lnSpc>
                <a:spcPct val="90000"/>
              </a:lnSpc>
              <a:spcBef>
                <a:spcPts val="563"/>
              </a:spcBef>
              <a:spcAft>
                <a:spcPts val="0"/>
              </a:spcAft>
              <a:buClr>
                <a:schemeClr val="dk1"/>
              </a:buClr>
              <a:buSzPts val="2100"/>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58" name="Google Shape;658;p110"/>
          <p:cNvSpPr txBox="1">
            <a:spLocks noGrp="1"/>
          </p:cNvSpPr>
          <p:nvPr>
            <p:ph type="dt" idx="10"/>
          </p:nvPr>
        </p:nvSpPr>
        <p:spPr>
          <a:xfrm>
            <a:off x="1771650" y="4843535"/>
            <a:ext cx="1600200" cy="183356"/>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9" name="Google Shape;659;p110"/>
          <p:cNvSpPr txBox="1">
            <a:spLocks noGrp="1"/>
          </p:cNvSpPr>
          <p:nvPr>
            <p:ph type="ftr" idx="11"/>
          </p:nvPr>
        </p:nvSpPr>
        <p:spPr>
          <a:xfrm>
            <a:off x="342900" y="4845916"/>
            <a:ext cx="1314450" cy="183356"/>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0" name="Google Shape;660;p110"/>
          <p:cNvSpPr txBox="1">
            <a:spLocks noGrp="1"/>
          </p:cNvSpPr>
          <p:nvPr>
            <p:ph type="sldNum" idx="12"/>
          </p:nvPr>
        </p:nvSpPr>
        <p:spPr>
          <a:xfrm>
            <a:off x="3486150" y="4857750"/>
            <a:ext cx="1028700" cy="17145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675">
                <a:solidFill>
                  <a:srgbClr val="888888"/>
                </a:solidFill>
                <a:latin typeface="Arial"/>
                <a:ea typeface="Arial"/>
                <a:cs typeface="Arial"/>
                <a:sym typeface="Arial"/>
              </a:defRPr>
            </a:lvl1pPr>
            <a:lvl2pPr marL="0" marR="0" lvl="1" indent="0" algn="r">
              <a:spcBef>
                <a:spcPts val="0"/>
              </a:spcBef>
              <a:spcAft>
                <a:spcPts val="0"/>
              </a:spcAft>
              <a:buNone/>
              <a:defRPr sz="675">
                <a:solidFill>
                  <a:srgbClr val="888888"/>
                </a:solidFill>
                <a:latin typeface="Arial"/>
                <a:ea typeface="Arial"/>
                <a:cs typeface="Arial"/>
                <a:sym typeface="Arial"/>
              </a:defRPr>
            </a:lvl2pPr>
            <a:lvl3pPr marL="0" marR="0" lvl="2" indent="0" algn="r">
              <a:spcBef>
                <a:spcPts val="0"/>
              </a:spcBef>
              <a:spcAft>
                <a:spcPts val="0"/>
              </a:spcAft>
              <a:buNone/>
              <a:defRPr sz="675">
                <a:solidFill>
                  <a:srgbClr val="888888"/>
                </a:solidFill>
                <a:latin typeface="Arial"/>
                <a:ea typeface="Arial"/>
                <a:cs typeface="Arial"/>
                <a:sym typeface="Arial"/>
              </a:defRPr>
            </a:lvl3pPr>
            <a:lvl4pPr marL="0" marR="0" lvl="3" indent="0" algn="r">
              <a:spcBef>
                <a:spcPts val="0"/>
              </a:spcBef>
              <a:spcAft>
                <a:spcPts val="0"/>
              </a:spcAft>
              <a:buNone/>
              <a:defRPr sz="675">
                <a:solidFill>
                  <a:srgbClr val="888888"/>
                </a:solidFill>
                <a:latin typeface="Arial"/>
                <a:ea typeface="Arial"/>
                <a:cs typeface="Arial"/>
                <a:sym typeface="Arial"/>
              </a:defRPr>
            </a:lvl4pPr>
            <a:lvl5pPr marL="0" marR="0" lvl="4" indent="0" algn="r">
              <a:spcBef>
                <a:spcPts val="0"/>
              </a:spcBef>
              <a:spcAft>
                <a:spcPts val="0"/>
              </a:spcAft>
              <a:buNone/>
              <a:defRPr sz="675">
                <a:solidFill>
                  <a:srgbClr val="888888"/>
                </a:solidFill>
                <a:latin typeface="Arial"/>
                <a:ea typeface="Arial"/>
                <a:cs typeface="Arial"/>
                <a:sym typeface="Arial"/>
              </a:defRPr>
            </a:lvl5pPr>
            <a:lvl6pPr marL="0" marR="0" lvl="5" indent="0" algn="r">
              <a:spcBef>
                <a:spcPts val="0"/>
              </a:spcBef>
              <a:spcAft>
                <a:spcPts val="0"/>
              </a:spcAft>
              <a:buNone/>
              <a:defRPr sz="675">
                <a:solidFill>
                  <a:srgbClr val="888888"/>
                </a:solidFill>
                <a:latin typeface="Arial"/>
                <a:ea typeface="Arial"/>
                <a:cs typeface="Arial"/>
                <a:sym typeface="Arial"/>
              </a:defRPr>
            </a:lvl6pPr>
            <a:lvl7pPr marL="0" marR="0" lvl="6" indent="0" algn="r">
              <a:spcBef>
                <a:spcPts val="0"/>
              </a:spcBef>
              <a:spcAft>
                <a:spcPts val="0"/>
              </a:spcAft>
              <a:buNone/>
              <a:defRPr sz="675">
                <a:solidFill>
                  <a:srgbClr val="888888"/>
                </a:solidFill>
                <a:latin typeface="Arial"/>
                <a:ea typeface="Arial"/>
                <a:cs typeface="Arial"/>
                <a:sym typeface="Arial"/>
              </a:defRPr>
            </a:lvl7pPr>
            <a:lvl8pPr marL="0" marR="0" lvl="7" indent="0" algn="r">
              <a:spcBef>
                <a:spcPts val="0"/>
              </a:spcBef>
              <a:spcAft>
                <a:spcPts val="0"/>
              </a:spcAft>
              <a:buNone/>
              <a:defRPr sz="675">
                <a:solidFill>
                  <a:srgbClr val="888888"/>
                </a:solidFill>
                <a:latin typeface="Arial"/>
                <a:ea typeface="Arial"/>
                <a:cs typeface="Arial"/>
                <a:sym typeface="Arial"/>
              </a:defRPr>
            </a:lvl8pPr>
            <a:lvl9pPr marL="0" marR="0" lvl="8" indent="0" algn="r">
              <a:spcBef>
                <a:spcPts val="0"/>
              </a:spcBef>
              <a:spcAft>
                <a:spcPts val="0"/>
              </a:spcAft>
              <a:buNone/>
              <a:defRPr sz="675">
                <a:solidFill>
                  <a:srgbClr val="888888"/>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661"/>
        <p:cNvGrpSpPr/>
        <p:nvPr/>
      </p:nvGrpSpPr>
      <p:grpSpPr>
        <a:xfrm>
          <a:off x="0" y="0"/>
          <a:ext cx="0" cy="0"/>
          <a:chOff x="0" y="0"/>
          <a:chExt cx="0" cy="0"/>
        </a:xfrm>
      </p:grpSpPr>
      <p:sp>
        <p:nvSpPr>
          <p:cNvPr id="662" name="Google Shape;662;p111"/>
          <p:cNvSpPr txBox="1">
            <a:spLocks noGrp="1"/>
          </p:cNvSpPr>
          <p:nvPr>
            <p:ph type="body" idx="1"/>
          </p:nvPr>
        </p:nvSpPr>
        <p:spPr>
          <a:xfrm>
            <a:off x="342900" y="206051"/>
            <a:ext cx="6172200" cy="438864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563"/>
              </a:spcBef>
              <a:spcAft>
                <a:spcPts val="0"/>
              </a:spcAft>
              <a:buClr>
                <a:schemeClr val="dk1"/>
              </a:buClr>
              <a:buSzPts val="1800"/>
              <a:buChar char="•"/>
              <a:defRPr/>
            </a:lvl1pPr>
            <a:lvl2pPr marL="685800" lvl="1" indent="-257175" algn="l">
              <a:lnSpc>
                <a:spcPct val="90000"/>
              </a:lnSpc>
              <a:spcBef>
                <a:spcPts val="281"/>
              </a:spcBef>
              <a:spcAft>
                <a:spcPts val="0"/>
              </a:spcAft>
              <a:buClr>
                <a:schemeClr val="dk1"/>
              </a:buClr>
              <a:buSzPts val="1800"/>
              <a:buChar char="•"/>
              <a:defRPr/>
            </a:lvl2pPr>
            <a:lvl3pPr marL="1028700" lvl="2" indent="-257175" algn="l">
              <a:lnSpc>
                <a:spcPct val="90000"/>
              </a:lnSpc>
              <a:spcBef>
                <a:spcPts val="281"/>
              </a:spcBef>
              <a:spcAft>
                <a:spcPts val="0"/>
              </a:spcAft>
              <a:buClr>
                <a:schemeClr val="dk1"/>
              </a:buClr>
              <a:buSzPts val="1800"/>
              <a:buChar char="•"/>
              <a:defRPr/>
            </a:lvl3pPr>
            <a:lvl4pPr marL="1371600" lvl="3" indent="-257175" algn="l">
              <a:lnSpc>
                <a:spcPct val="90000"/>
              </a:lnSpc>
              <a:spcBef>
                <a:spcPts val="281"/>
              </a:spcBef>
              <a:spcAft>
                <a:spcPts val="0"/>
              </a:spcAft>
              <a:buClr>
                <a:schemeClr val="dk1"/>
              </a:buClr>
              <a:buSzPts val="1800"/>
              <a:buChar char="•"/>
              <a:defRPr/>
            </a:lvl4pPr>
            <a:lvl5pPr marL="1714500" lvl="4" indent="-257175" algn="l">
              <a:lnSpc>
                <a:spcPct val="90000"/>
              </a:lnSpc>
              <a:spcBef>
                <a:spcPts val="281"/>
              </a:spcBef>
              <a:spcAft>
                <a:spcPts val="0"/>
              </a:spcAft>
              <a:buClr>
                <a:schemeClr val="dk1"/>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663" name="Google Shape;663;p111"/>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4" name="Google Shape;664;p111"/>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5" name="Google Shape;665;p111"/>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675">
                <a:solidFill>
                  <a:srgbClr val="888888"/>
                </a:solidFill>
                <a:latin typeface="Arial"/>
                <a:ea typeface="Arial"/>
                <a:cs typeface="Arial"/>
                <a:sym typeface="Arial"/>
              </a:defRPr>
            </a:lvl1pPr>
            <a:lvl2pPr marL="0" marR="0" lvl="1" indent="0" algn="r">
              <a:spcBef>
                <a:spcPts val="0"/>
              </a:spcBef>
              <a:spcAft>
                <a:spcPts val="0"/>
              </a:spcAft>
              <a:buNone/>
              <a:defRPr sz="675">
                <a:solidFill>
                  <a:srgbClr val="888888"/>
                </a:solidFill>
                <a:latin typeface="Arial"/>
                <a:ea typeface="Arial"/>
                <a:cs typeface="Arial"/>
                <a:sym typeface="Arial"/>
              </a:defRPr>
            </a:lvl2pPr>
            <a:lvl3pPr marL="0" marR="0" lvl="2" indent="0" algn="r">
              <a:spcBef>
                <a:spcPts val="0"/>
              </a:spcBef>
              <a:spcAft>
                <a:spcPts val="0"/>
              </a:spcAft>
              <a:buNone/>
              <a:defRPr sz="675">
                <a:solidFill>
                  <a:srgbClr val="888888"/>
                </a:solidFill>
                <a:latin typeface="Arial"/>
                <a:ea typeface="Arial"/>
                <a:cs typeface="Arial"/>
                <a:sym typeface="Arial"/>
              </a:defRPr>
            </a:lvl3pPr>
            <a:lvl4pPr marL="0" marR="0" lvl="3" indent="0" algn="r">
              <a:spcBef>
                <a:spcPts val="0"/>
              </a:spcBef>
              <a:spcAft>
                <a:spcPts val="0"/>
              </a:spcAft>
              <a:buNone/>
              <a:defRPr sz="675">
                <a:solidFill>
                  <a:srgbClr val="888888"/>
                </a:solidFill>
                <a:latin typeface="Arial"/>
                <a:ea typeface="Arial"/>
                <a:cs typeface="Arial"/>
                <a:sym typeface="Arial"/>
              </a:defRPr>
            </a:lvl4pPr>
            <a:lvl5pPr marL="0" marR="0" lvl="4" indent="0" algn="r">
              <a:spcBef>
                <a:spcPts val="0"/>
              </a:spcBef>
              <a:spcAft>
                <a:spcPts val="0"/>
              </a:spcAft>
              <a:buNone/>
              <a:defRPr sz="675">
                <a:solidFill>
                  <a:srgbClr val="888888"/>
                </a:solidFill>
                <a:latin typeface="Arial"/>
                <a:ea typeface="Arial"/>
                <a:cs typeface="Arial"/>
                <a:sym typeface="Arial"/>
              </a:defRPr>
            </a:lvl5pPr>
            <a:lvl6pPr marL="0" marR="0" lvl="5" indent="0" algn="r">
              <a:spcBef>
                <a:spcPts val="0"/>
              </a:spcBef>
              <a:spcAft>
                <a:spcPts val="0"/>
              </a:spcAft>
              <a:buNone/>
              <a:defRPr sz="675">
                <a:solidFill>
                  <a:srgbClr val="888888"/>
                </a:solidFill>
                <a:latin typeface="Arial"/>
                <a:ea typeface="Arial"/>
                <a:cs typeface="Arial"/>
                <a:sym typeface="Arial"/>
              </a:defRPr>
            </a:lvl6pPr>
            <a:lvl7pPr marL="0" marR="0" lvl="6" indent="0" algn="r">
              <a:spcBef>
                <a:spcPts val="0"/>
              </a:spcBef>
              <a:spcAft>
                <a:spcPts val="0"/>
              </a:spcAft>
              <a:buNone/>
              <a:defRPr sz="675">
                <a:solidFill>
                  <a:srgbClr val="888888"/>
                </a:solidFill>
                <a:latin typeface="Arial"/>
                <a:ea typeface="Arial"/>
                <a:cs typeface="Arial"/>
                <a:sym typeface="Arial"/>
              </a:defRPr>
            </a:lvl7pPr>
            <a:lvl8pPr marL="0" marR="0" lvl="7" indent="0" algn="r">
              <a:spcBef>
                <a:spcPts val="0"/>
              </a:spcBef>
              <a:spcAft>
                <a:spcPts val="0"/>
              </a:spcAft>
              <a:buNone/>
              <a:defRPr sz="675">
                <a:solidFill>
                  <a:srgbClr val="888888"/>
                </a:solidFill>
                <a:latin typeface="Arial"/>
                <a:ea typeface="Arial"/>
                <a:cs typeface="Arial"/>
                <a:sym typeface="Arial"/>
              </a:defRPr>
            </a:lvl8pPr>
            <a:lvl9pPr marL="0" marR="0" lvl="8" indent="0" algn="r">
              <a:spcBef>
                <a:spcPts val="0"/>
              </a:spcBef>
              <a:spcAft>
                <a:spcPts val="0"/>
              </a:spcAft>
              <a:buNone/>
              <a:defRPr sz="675">
                <a:solidFill>
                  <a:srgbClr val="888888"/>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72"/>
        <p:cNvGrpSpPr/>
        <p:nvPr/>
      </p:nvGrpSpPr>
      <p:grpSpPr>
        <a:xfrm>
          <a:off x="0" y="0"/>
          <a:ext cx="0" cy="0"/>
          <a:chOff x="0" y="0"/>
          <a:chExt cx="0" cy="0"/>
        </a:xfrm>
      </p:grpSpPr>
      <p:sp>
        <p:nvSpPr>
          <p:cNvPr id="673" name="Google Shape;673;p113"/>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4" name="Google Shape;674;p113"/>
          <p:cNvSpPr txBox="1">
            <a:spLocks noGrp="1"/>
          </p:cNvSpPr>
          <p:nvPr>
            <p:ph type="body" idx="1"/>
          </p:nvPr>
        </p:nvSpPr>
        <p:spPr>
          <a:xfrm>
            <a:off x="471488" y="1369219"/>
            <a:ext cx="5915025" cy="326350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675" name="Google Shape;675;p113"/>
          <p:cNvSpPr txBox="1">
            <a:spLocks noGrp="1"/>
          </p:cNvSpPr>
          <p:nvPr>
            <p:ph type="dt" idx="10"/>
          </p:nvPr>
        </p:nvSpPr>
        <p:spPr>
          <a:xfrm>
            <a:off x="471488" y="476732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6" name="Google Shape;676;p113"/>
          <p:cNvSpPr txBox="1">
            <a:spLocks noGrp="1"/>
          </p:cNvSpPr>
          <p:nvPr>
            <p:ph type="ftr" idx="11"/>
          </p:nvPr>
        </p:nvSpPr>
        <p:spPr>
          <a:xfrm>
            <a:off x="2271713" y="476732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7" name="Google Shape;677;p113"/>
          <p:cNvSpPr txBox="1">
            <a:spLocks noGrp="1"/>
          </p:cNvSpPr>
          <p:nvPr>
            <p:ph type="sldNum" idx="12"/>
          </p:nvPr>
        </p:nvSpPr>
        <p:spPr>
          <a:xfrm>
            <a:off x="4843463" y="476732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8"/>
        <p:cNvGrpSpPr/>
        <p:nvPr/>
      </p:nvGrpSpPr>
      <p:grpSpPr>
        <a:xfrm>
          <a:off x="0" y="0"/>
          <a:ext cx="0" cy="0"/>
          <a:chOff x="0" y="0"/>
          <a:chExt cx="0" cy="0"/>
        </a:xfrm>
      </p:grpSpPr>
      <p:sp>
        <p:nvSpPr>
          <p:cNvPr id="679" name="Google Shape;679;p114"/>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0" name="Google Shape;680;p114"/>
          <p:cNvSpPr txBox="1">
            <a:spLocks noGrp="1"/>
          </p:cNvSpPr>
          <p:nvPr>
            <p:ph type="dt" idx="10"/>
          </p:nvPr>
        </p:nvSpPr>
        <p:spPr>
          <a:xfrm>
            <a:off x="471488" y="476732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1" name="Google Shape;681;p114"/>
          <p:cNvSpPr txBox="1">
            <a:spLocks noGrp="1"/>
          </p:cNvSpPr>
          <p:nvPr>
            <p:ph type="ftr" idx="11"/>
          </p:nvPr>
        </p:nvSpPr>
        <p:spPr>
          <a:xfrm>
            <a:off x="2271713" y="476732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2" name="Google Shape;682;p114"/>
          <p:cNvSpPr txBox="1">
            <a:spLocks noGrp="1"/>
          </p:cNvSpPr>
          <p:nvPr>
            <p:ph type="sldNum" idx="12"/>
          </p:nvPr>
        </p:nvSpPr>
        <p:spPr>
          <a:xfrm>
            <a:off x="4843463" y="476732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83"/>
        <p:cNvGrpSpPr/>
        <p:nvPr/>
      </p:nvGrpSpPr>
      <p:grpSpPr>
        <a:xfrm>
          <a:off x="0" y="0"/>
          <a:ext cx="0" cy="0"/>
          <a:chOff x="0" y="0"/>
          <a:chExt cx="0" cy="0"/>
        </a:xfrm>
      </p:grpSpPr>
      <p:sp>
        <p:nvSpPr>
          <p:cNvPr id="684" name="Google Shape;684;p115"/>
          <p:cNvSpPr txBox="1">
            <a:spLocks noGrp="1"/>
          </p:cNvSpPr>
          <p:nvPr>
            <p:ph type="ctrTitle"/>
          </p:nvPr>
        </p:nvSpPr>
        <p:spPr>
          <a:xfrm>
            <a:off x="857250" y="841772"/>
            <a:ext cx="5143500" cy="17907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5" name="Google Shape;685;p115"/>
          <p:cNvSpPr txBox="1">
            <a:spLocks noGrp="1"/>
          </p:cNvSpPr>
          <p:nvPr>
            <p:ph type="subTitle" idx="1"/>
          </p:nvPr>
        </p:nvSpPr>
        <p:spPr>
          <a:xfrm>
            <a:off x="857250" y="2701529"/>
            <a:ext cx="5143500" cy="1241821"/>
          </a:xfrm>
          <a:prstGeom prst="rect">
            <a:avLst/>
          </a:prstGeom>
          <a:noFill/>
          <a:ln>
            <a:noFill/>
          </a:ln>
        </p:spPr>
        <p:txBody>
          <a:bodyPr spcFirstLastPara="1" wrap="square" lIns="91425" tIns="45700" rIns="91425" bIns="45700" anchor="t" anchorCtr="0"/>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686" name="Google Shape;686;p115"/>
          <p:cNvSpPr txBox="1">
            <a:spLocks noGrp="1"/>
          </p:cNvSpPr>
          <p:nvPr>
            <p:ph type="dt" idx="10"/>
          </p:nvPr>
        </p:nvSpPr>
        <p:spPr>
          <a:xfrm>
            <a:off x="471488" y="476732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7" name="Google Shape;687;p115"/>
          <p:cNvSpPr txBox="1">
            <a:spLocks noGrp="1"/>
          </p:cNvSpPr>
          <p:nvPr>
            <p:ph type="ftr" idx="11"/>
          </p:nvPr>
        </p:nvSpPr>
        <p:spPr>
          <a:xfrm>
            <a:off x="2271713" y="476732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8" name="Google Shape;688;p115"/>
          <p:cNvSpPr txBox="1">
            <a:spLocks noGrp="1"/>
          </p:cNvSpPr>
          <p:nvPr>
            <p:ph type="sldNum" idx="12"/>
          </p:nvPr>
        </p:nvSpPr>
        <p:spPr>
          <a:xfrm>
            <a:off x="4843463" y="476732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89"/>
        <p:cNvGrpSpPr/>
        <p:nvPr/>
      </p:nvGrpSpPr>
      <p:grpSpPr>
        <a:xfrm>
          <a:off x="0" y="0"/>
          <a:ext cx="0" cy="0"/>
          <a:chOff x="0" y="0"/>
          <a:chExt cx="0" cy="0"/>
        </a:xfrm>
      </p:grpSpPr>
      <p:sp>
        <p:nvSpPr>
          <p:cNvPr id="690" name="Google Shape;690;p116"/>
          <p:cNvSpPr txBox="1">
            <a:spLocks noGrp="1"/>
          </p:cNvSpPr>
          <p:nvPr>
            <p:ph type="title"/>
          </p:nvPr>
        </p:nvSpPr>
        <p:spPr>
          <a:xfrm>
            <a:off x="467916" y="1282367"/>
            <a:ext cx="5915025" cy="2139553"/>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1" name="Google Shape;691;p116"/>
          <p:cNvSpPr txBox="1">
            <a:spLocks noGrp="1"/>
          </p:cNvSpPr>
          <p:nvPr>
            <p:ph type="body" idx="1"/>
          </p:nvPr>
        </p:nvSpPr>
        <p:spPr>
          <a:xfrm>
            <a:off x="467916" y="3442160"/>
            <a:ext cx="5915025" cy="1125140"/>
          </a:xfrm>
          <a:prstGeom prst="rect">
            <a:avLst/>
          </a:prstGeom>
          <a:noFill/>
          <a:ln>
            <a:noFill/>
          </a:ln>
        </p:spPr>
        <p:txBody>
          <a:bodyPr spcFirstLastPara="1" wrap="square" lIns="91425" tIns="45700" rIns="91425" bIns="45700" anchor="t" anchorCtr="0"/>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692" name="Google Shape;692;p116"/>
          <p:cNvSpPr txBox="1">
            <a:spLocks noGrp="1"/>
          </p:cNvSpPr>
          <p:nvPr>
            <p:ph type="dt" idx="10"/>
          </p:nvPr>
        </p:nvSpPr>
        <p:spPr>
          <a:xfrm>
            <a:off x="471488" y="476732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3" name="Google Shape;693;p116"/>
          <p:cNvSpPr txBox="1">
            <a:spLocks noGrp="1"/>
          </p:cNvSpPr>
          <p:nvPr>
            <p:ph type="ftr" idx="11"/>
          </p:nvPr>
        </p:nvSpPr>
        <p:spPr>
          <a:xfrm>
            <a:off x="2271713" y="476732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4" name="Google Shape;694;p116"/>
          <p:cNvSpPr txBox="1">
            <a:spLocks noGrp="1"/>
          </p:cNvSpPr>
          <p:nvPr>
            <p:ph type="sldNum" idx="12"/>
          </p:nvPr>
        </p:nvSpPr>
        <p:spPr>
          <a:xfrm>
            <a:off x="4843463" y="476732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Chart" type="chart">
  <p:cSld name="CHART">
    <p:spTree>
      <p:nvGrpSpPr>
        <p:cNvPr id="1" name="Shape 695"/>
        <p:cNvGrpSpPr/>
        <p:nvPr/>
      </p:nvGrpSpPr>
      <p:grpSpPr>
        <a:xfrm>
          <a:off x="0" y="0"/>
          <a:ext cx="0" cy="0"/>
          <a:chOff x="0" y="0"/>
          <a:chExt cx="0" cy="0"/>
        </a:xfrm>
      </p:grpSpPr>
      <p:sp>
        <p:nvSpPr>
          <p:cNvPr id="696" name="Google Shape;696;p117"/>
          <p:cNvSpPr txBox="1">
            <a:spLocks noGrp="1"/>
          </p:cNvSpPr>
          <p:nvPr>
            <p:ph type="title"/>
          </p:nvPr>
        </p:nvSpPr>
        <p:spPr>
          <a:xfrm>
            <a:off x="342900" y="114300"/>
            <a:ext cx="5829300" cy="85725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7" name="Google Shape;697;p117"/>
          <p:cNvSpPr>
            <a:spLocks noGrp="1"/>
          </p:cNvSpPr>
          <p:nvPr>
            <p:ph type="chart" idx="2"/>
          </p:nvPr>
        </p:nvSpPr>
        <p:spPr>
          <a:xfrm>
            <a:off x="342900" y="1143000"/>
            <a:ext cx="6172200" cy="3543300"/>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698" name="Google Shape;698;p117"/>
          <p:cNvSpPr txBox="1">
            <a:spLocks noGrp="1"/>
          </p:cNvSpPr>
          <p:nvPr>
            <p:ph type="dt" idx="10"/>
          </p:nvPr>
        </p:nvSpPr>
        <p:spPr>
          <a:xfrm>
            <a:off x="1771650" y="4843525"/>
            <a:ext cx="1600200" cy="183356"/>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9" name="Google Shape;699;p117"/>
          <p:cNvSpPr txBox="1">
            <a:spLocks noGrp="1"/>
          </p:cNvSpPr>
          <p:nvPr>
            <p:ph type="ftr" idx="11"/>
          </p:nvPr>
        </p:nvSpPr>
        <p:spPr>
          <a:xfrm>
            <a:off x="342900" y="4845907"/>
            <a:ext cx="1314450" cy="183356"/>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0" name="Google Shape;700;p117"/>
          <p:cNvSpPr txBox="1">
            <a:spLocks noGrp="1"/>
          </p:cNvSpPr>
          <p:nvPr>
            <p:ph type="sldNum" idx="12"/>
          </p:nvPr>
        </p:nvSpPr>
        <p:spPr>
          <a:xfrm>
            <a:off x="3486150" y="4857750"/>
            <a:ext cx="1028700" cy="17145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Arial"/>
                <a:ea typeface="Arial"/>
                <a:cs typeface="Arial"/>
                <a:sym typeface="Arial"/>
              </a:defRPr>
            </a:lvl1pPr>
            <a:lvl2pPr marL="0" marR="0" lvl="1" indent="0" algn="r">
              <a:spcBef>
                <a:spcPts val="0"/>
              </a:spcBef>
              <a:spcAft>
                <a:spcPts val="0"/>
              </a:spcAft>
              <a:buNone/>
              <a:defRPr sz="900">
                <a:solidFill>
                  <a:srgbClr val="888888"/>
                </a:solidFill>
                <a:latin typeface="Arial"/>
                <a:ea typeface="Arial"/>
                <a:cs typeface="Arial"/>
                <a:sym typeface="Arial"/>
              </a:defRPr>
            </a:lvl2pPr>
            <a:lvl3pPr marL="0" marR="0" lvl="2" indent="0" algn="r">
              <a:spcBef>
                <a:spcPts val="0"/>
              </a:spcBef>
              <a:spcAft>
                <a:spcPts val="0"/>
              </a:spcAft>
              <a:buNone/>
              <a:defRPr sz="900">
                <a:solidFill>
                  <a:srgbClr val="888888"/>
                </a:solidFill>
                <a:latin typeface="Arial"/>
                <a:ea typeface="Arial"/>
                <a:cs typeface="Arial"/>
                <a:sym typeface="Arial"/>
              </a:defRPr>
            </a:lvl3pPr>
            <a:lvl4pPr marL="0" marR="0" lvl="3" indent="0" algn="r">
              <a:spcBef>
                <a:spcPts val="0"/>
              </a:spcBef>
              <a:spcAft>
                <a:spcPts val="0"/>
              </a:spcAft>
              <a:buNone/>
              <a:defRPr sz="900">
                <a:solidFill>
                  <a:srgbClr val="888888"/>
                </a:solidFill>
                <a:latin typeface="Arial"/>
                <a:ea typeface="Arial"/>
                <a:cs typeface="Arial"/>
                <a:sym typeface="Arial"/>
              </a:defRPr>
            </a:lvl4pPr>
            <a:lvl5pPr marL="0" marR="0" lvl="4" indent="0" algn="r">
              <a:spcBef>
                <a:spcPts val="0"/>
              </a:spcBef>
              <a:spcAft>
                <a:spcPts val="0"/>
              </a:spcAft>
              <a:buNone/>
              <a:defRPr sz="900">
                <a:solidFill>
                  <a:srgbClr val="888888"/>
                </a:solidFill>
                <a:latin typeface="Arial"/>
                <a:ea typeface="Arial"/>
                <a:cs typeface="Arial"/>
                <a:sym typeface="Arial"/>
              </a:defRPr>
            </a:lvl5pPr>
            <a:lvl6pPr marL="0" marR="0" lvl="5" indent="0" algn="r">
              <a:spcBef>
                <a:spcPts val="0"/>
              </a:spcBef>
              <a:spcAft>
                <a:spcPts val="0"/>
              </a:spcAft>
              <a:buNone/>
              <a:defRPr sz="900">
                <a:solidFill>
                  <a:srgbClr val="888888"/>
                </a:solidFill>
                <a:latin typeface="Arial"/>
                <a:ea typeface="Arial"/>
                <a:cs typeface="Arial"/>
                <a:sym typeface="Arial"/>
              </a:defRPr>
            </a:lvl6pPr>
            <a:lvl7pPr marL="0" marR="0" lvl="6" indent="0" algn="r">
              <a:spcBef>
                <a:spcPts val="0"/>
              </a:spcBef>
              <a:spcAft>
                <a:spcPts val="0"/>
              </a:spcAft>
              <a:buNone/>
              <a:defRPr sz="900">
                <a:solidFill>
                  <a:srgbClr val="888888"/>
                </a:solidFill>
                <a:latin typeface="Arial"/>
                <a:ea typeface="Arial"/>
                <a:cs typeface="Arial"/>
                <a:sym typeface="Arial"/>
              </a:defRPr>
            </a:lvl7pPr>
            <a:lvl8pPr marL="0" marR="0" lvl="7" indent="0" algn="r">
              <a:spcBef>
                <a:spcPts val="0"/>
              </a:spcBef>
              <a:spcAft>
                <a:spcPts val="0"/>
              </a:spcAft>
              <a:buNone/>
              <a:defRPr sz="900">
                <a:solidFill>
                  <a:srgbClr val="888888"/>
                </a:solidFill>
                <a:latin typeface="Arial"/>
                <a:ea typeface="Arial"/>
                <a:cs typeface="Arial"/>
                <a:sym typeface="Arial"/>
              </a:defRPr>
            </a:lvl8pPr>
            <a:lvl9pPr marL="0" marR="0" lvl="8" indent="0" algn="r">
              <a:spcBef>
                <a:spcPts val="0"/>
              </a:spcBef>
              <a:spcAft>
                <a:spcPts val="0"/>
              </a:spcAft>
              <a:buNone/>
              <a:defRPr sz="900">
                <a:solidFill>
                  <a:srgbClr val="888888"/>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01"/>
        <p:cNvGrpSpPr/>
        <p:nvPr/>
      </p:nvGrpSpPr>
      <p:grpSpPr>
        <a:xfrm>
          <a:off x="0" y="0"/>
          <a:ext cx="0" cy="0"/>
          <a:chOff x="0" y="0"/>
          <a:chExt cx="0" cy="0"/>
        </a:xfrm>
      </p:grpSpPr>
      <p:sp>
        <p:nvSpPr>
          <p:cNvPr id="702" name="Google Shape;702;p118"/>
          <p:cNvSpPr txBox="1">
            <a:spLocks noGrp="1"/>
          </p:cNvSpPr>
          <p:nvPr>
            <p:ph type="dt" idx="10"/>
          </p:nvPr>
        </p:nvSpPr>
        <p:spPr>
          <a:xfrm>
            <a:off x="471488" y="476732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3" name="Google Shape;703;p118"/>
          <p:cNvSpPr txBox="1">
            <a:spLocks noGrp="1"/>
          </p:cNvSpPr>
          <p:nvPr>
            <p:ph type="ftr" idx="11"/>
          </p:nvPr>
        </p:nvSpPr>
        <p:spPr>
          <a:xfrm>
            <a:off x="2271713" y="476732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4" name="Google Shape;704;p118"/>
          <p:cNvSpPr txBox="1">
            <a:spLocks noGrp="1"/>
          </p:cNvSpPr>
          <p:nvPr>
            <p:ph type="sldNum" idx="12"/>
          </p:nvPr>
        </p:nvSpPr>
        <p:spPr>
          <a:xfrm>
            <a:off x="4843463" y="476732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05"/>
        <p:cNvGrpSpPr/>
        <p:nvPr/>
      </p:nvGrpSpPr>
      <p:grpSpPr>
        <a:xfrm>
          <a:off x="0" y="0"/>
          <a:ext cx="0" cy="0"/>
          <a:chOff x="0" y="0"/>
          <a:chExt cx="0" cy="0"/>
        </a:xfrm>
      </p:grpSpPr>
      <p:sp>
        <p:nvSpPr>
          <p:cNvPr id="706" name="Google Shape;706;p119"/>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7" name="Google Shape;707;p119"/>
          <p:cNvSpPr txBox="1">
            <a:spLocks noGrp="1"/>
          </p:cNvSpPr>
          <p:nvPr>
            <p:ph type="body" idx="1"/>
          </p:nvPr>
        </p:nvSpPr>
        <p:spPr>
          <a:xfrm>
            <a:off x="471488" y="1369219"/>
            <a:ext cx="2914650" cy="326350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08" name="Google Shape;708;p119"/>
          <p:cNvSpPr txBox="1">
            <a:spLocks noGrp="1"/>
          </p:cNvSpPr>
          <p:nvPr>
            <p:ph type="body" idx="2"/>
          </p:nvPr>
        </p:nvSpPr>
        <p:spPr>
          <a:xfrm>
            <a:off x="3471863" y="1369219"/>
            <a:ext cx="2914650" cy="326350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09" name="Google Shape;709;p119"/>
          <p:cNvSpPr txBox="1">
            <a:spLocks noGrp="1"/>
          </p:cNvSpPr>
          <p:nvPr>
            <p:ph type="dt" idx="10"/>
          </p:nvPr>
        </p:nvSpPr>
        <p:spPr>
          <a:xfrm>
            <a:off x="471488" y="476732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0" name="Google Shape;710;p119"/>
          <p:cNvSpPr txBox="1">
            <a:spLocks noGrp="1"/>
          </p:cNvSpPr>
          <p:nvPr>
            <p:ph type="ftr" idx="11"/>
          </p:nvPr>
        </p:nvSpPr>
        <p:spPr>
          <a:xfrm>
            <a:off x="2271713" y="476732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1" name="Google Shape;711;p119"/>
          <p:cNvSpPr txBox="1">
            <a:spLocks noGrp="1"/>
          </p:cNvSpPr>
          <p:nvPr>
            <p:ph type="sldNum" idx="12"/>
          </p:nvPr>
        </p:nvSpPr>
        <p:spPr>
          <a:xfrm>
            <a:off x="4843463" y="4767325"/>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defRPr>
            </a:lvl1pPr>
            <a:lvl2pPr marL="0" lvl="1" indent="0" algn="r">
              <a:spcBef>
                <a:spcPts val="0"/>
              </a:spcBef>
              <a:spcAft>
                <a:spcPts val="0"/>
              </a:spcAft>
              <a:buNone/>
              <a:defRPr>
                <a:solidFill>
                  <a:srgbClr val="888888"/>
                </a:solidFill>
              </a:defRPr>
            </a:lvl2pPr>
            <a:lvl3pPr marL="0" lvl="2" indent="0" algn="r">
              <a:spcBef>
                <a:spcPts val="0"/>
              </a:spcBef>
              <a:spcAft>
                <a:spcPts val="0"/>
              </a:spcAft>
              <a:buNone/>
              <a:defRPr>
                <a:solidFill>
                  <a:srgbClr val="888888"/>
                </a:solidFill>
              </a:defRPr>
            </a:lvl3pPr>
            <a:lvl4pPr marL="0" lvl="3" indent="0" algn="r">
              <a:spcBef>
                <a:spcPts val="0"/>
              </a:spcBef>
              <a:spcAft>
                <a:spcPts val="0"/>
              </a:spcAft>
              <a:buNone/>
              <a:defRPr>
                <a:solidFill>
                  <a:srgbClr val="888888"/>
                </a:solidFill>
              </a:defRPr>
            </a:lvl4pPr>
            <a:lvl5pPr marL="0" lvl="4" indent="0" algn="r">
              <a:spcBef>
                <a:spcPts val="0"/>
              </a:spcBef>
              <a:spcAft>
                <a:spcPts val="0"/>
              </a:spcAft>
              <a:buNone/>
              <a:defRPr>
                <a:solidFill>
                  <a:srgbClr val="888888"/>
                </a:solidFill>
              </a:defRPr>
            </a:lvl5pPr>
            <a:lvl6pPr marL="0" lvl="5" indent="0" algn="r">
              <a:spcBef>
                <a:spcPts val="0"/>
              </a:spcBef>
              <a:spcAft>
                <a:spcPts val="0"/>
              </a:spcAft>
              <a:buNone/>
              <a:defRPr>
                <a:solidFill>
                  <a:srgbClr val="888888"/>
                </a:solidFill>
              </a:defRPr>
            </a:lvl6pPr>
            <a:lvl7pPr marL="0" lvl="6" indent="0" algn="r">
              <a:spcBef>
                <a:spcPts val="0"/>
              </a:spcBef>
              <a:spcAft>
                <a:spcPts val="0"/>
              </a:spcAft>
              <a:buNone/>
              <a:defRPr>
                <a:solidFill>
                  <a:srgbClr val="888888"/>
                </a:solidFill>
              </a:defRPr>
            </a:lvl7pPr>
            <a:lvl8pPr marL="0" lvl="7" indent="0" algn="r">
              <a:spcBef>
                <a:spcPts val="0"/>
              </a:spcBef>
              <a:spcAft>
                <a:spcPts val="0"/>
              </a:spcAft>
              <a:buNone/>
              <a:defRPr>
                <a:solidFill>
                  <a:srgbClr val="888888"/>
                </a:solidFill>
              </a:defRPr>
            </a:lvl8pPr>
            <a:lvl9pPr marL="0" lvl="8" indent="0" algn="r">
              <a:spcBef>
                <a:spcPts val="0"/>
              </a:spcBef>
              <a:spcAft>
                <a:spcPts val="0"/>
              </a:spcAft>
              <a:buNone/>
              <a:defRPr>
                <a:solidFill>
                  <a:srgbClr val="888888"/>
                </a:solidFill>
              </a:defRPr>
            </a:lvl9pPr>
          </a:lstStyle>
          <a:p>
            <a:fld id="{00000000-1234-1234-1234-123412341234}" type="slidenum">
              <a:rPr lang="en" smtClean="0"/>
              <a:pPr/>
              <a:t>‹#›</a:t>
            </a:fld>
            <a:endParaRPr lang="en"/>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712"/>
        <p:cNvGrpSpPr/>
        <p:nvPr/>
      </p:nvGrpSpPr>
      <p:grpSpPr>
        <a:xfrm>
          <a:off x="0" y="0"/>
          <a:ext cx="0" cy="0"/>
          <a:chOff x="0" y="0"/>
          <a:chExt cx="0" cy="0"/>
        </a:xfrm>
      </p:grpSpPr>
      <p:sp>
        <p:nvSpPr>
          <p:cNvPr id="713" name="Google Shape;713;p120"/>
          <p:cNvSpPr txBox="1">
            <a:spLocks noGrp="1"/>
          </p:cNvSpPr>
          <p:nvPr>
            <p:ph type="body" idx="1"/>
          </p:nvPr>
        </p:nvSpPr>
        <p:spPr>
          <a:xfrm>
            <a:off x="342900" y="206042"/>
            <a:ext cx="6172200" cy="4388644"/>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14" name="Google Shape;714;p120"/>
          <p:cNvSpPr txBox="1">
            <a:spLocks noGrp="1"/>
          </p:cNvSpPr>
          <p:nvPr>
            <p:ph type="dt" idx="10"/>
          </p:nvPr>
        </p:nvSpPr>
        <p:spPr>
          <a:xfrm>
            <a:off x="471488" y="4767325"/>
            <a:ext cx="154305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5" name="Google Shape;715;p120"/>
          <p:cNvSpPr txBox="1">
            <a:spLocks noGrp="1"/>
          </p:cNvSpPr>
          <p:nvPr>
            <p:ph type="ftr" idx="11"/>
          </p:nvPr>
        </p:nvSpPr>
        <p:spPr>
          <a:xfrm>
            <a:off x="2271713" y="4767325"/>
            <a:ext cx="2314575"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6" name="Google Shape;716;p120"/>
          <p:cNvSpPr txBox="1">
            <a:spLocks noGrp="1"/>
          </p:cNvSpPr>
          <p:nvPr>
            <p:ph type="sldNum" idx="12"/>
          </p:nvPr>
        </p:nvSpPr>
        <p:spPr>
          <a:xfrm>
            <a:off x="4843463" y="4767325"/>
            <a:ext cx="154305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Arial"/>
                <a:ea typeface="Arial"/>
                <a:cs typeface="Arial"/>
                <a:sym typeface="Arial"/>
              </a:defRPr>
            </a:lvl1pPr>
            <a:lvl2pPr marL="0" marR="0" lvl="1" indent="0" algn="r">
              <a:spcBef>
                <a:spcPts val="0"/>
              </a:spcBef>
              <a:spcAft>
                <a:spcPts val="0"/>
              </a:spcAft>
              <a:buNone/>
              <a:defRPr sz="900">
                <a:solidFill>
                  <a:srgbClr val="888888"/>
                </a:solidFill>
                <a:latin typeface="Arial"/>
                <a:ea typeface="Arial"/>
                <a:cs typeface="Arial"/>
                <a:sym typeface="Arial"/>
              </a:defRPr>
            </a:lvl2pPr>
            <a:lvl3pPr marL="0" marR="0" lvl="2" indent="0" algn="r">
              <a:spcBef>
                <a:spcPts val="0"/>
              </a:spcBef>
              <a:spcAft>
                <a:spcPts val="0"/>
              </a:spcAft>
              <a:buNone/>
              <a:defRPr sz="900">
                <a:solidFill>
                  <a:srgbClr val="888888"/>
                </a:solidFill>
                <a:latin typeface="Arial"/>
                <a:ea typeface="Arial"/>
                <a:cs typeface="Arial"/>
                <a:sym typeface="Arial"/>
              </a:defRPr>
            </a:lvl3pPr>
            <a:lvl4pPr marL="0" marR="0" lvl="3" indent="0" algn="r">
              <a:spcBef>
                <a:spcPts val="0"/>
              </a:spcBef>
              <a:spcAft>
                <a:spcPts val="0"/>
              </a:spcAft>
              <a:buNone/>
              <a:defRPr sz="900">
                <a:solidFill>
                  <a:srgbClr val="888888"/>
                </a:solidFill>
                <a:latin typeface="Arial"/>
                <a:ea typeface="Arial"/>
                <a:cs typeface="Arial"/>
                <a:sym typeface="Arial"/>
              </a:defRPr>
            </a:lvl4pPr>
            <a:lvl5pPr marL="0" marR="0" lvl="4" indent="0" algn="r">
              <a:spcBef>
                <a:spcPts val="0"/>
              </a:spcBef>
              <a:spcAft>
                <a:spcPts val="0"/>
              </a:spcAft>
              <a:buNone/>
              <a:defRPr sz="900">
                <a:solidFill>
                  <a:srgbClr val="888888"/>
                </a:solidFill>
                <a:latin typeface="Arial"/>
                <a:ea typeface="Arial"/>
                <a:cs typeface="Arial"/>
                <a:sym typeface="Arial"/>
              </a:defRPr>
            </a:lvl5pPr>
            <a:lvl6pPr marL="0" marR="0" lvl="5" indent="0" algn="r">
              <a:spcBef>
                <a:spcPts val="0"/>
              </a:spcBef>
              <a:spcAft>
                <a:spcPts val="0"/>
              </a:spcAft>
              <a:buNone/>
              <a:defRPr sz="900">
                <a:solidFill>
                  <a:srgbClr val="888888"/>
                </a:solidFill>
                <a:latin typeface="Arial"/>
                <a:ea typeface="Arial"/>
                <a:cs typeface="Arial"/>
                <a:sym typeface="Arial"/>
              </a:defRPr>
            </a:lvl6pPr>
            <a:lvl7pPr marL="0" marR="0" lvl="6" indent="0" algn="r">
              <a:spcBef>
                <a:spcPts val="0"/>
              </a:spcBef>
              <a:spcAft>
                <a:spcPts val="0"/>
              </a:spcAft>
              <a:buNone/>
              <a:defRPr sz="900">
                <a:solidFill>
                  <a:srgbClr val="888888"/>
                </a:solidFill>
                <a:latin typeface="Arial"/>
                <a:ea typeface="Arial"/>
                <a:cs typeface="Arial"/>
                <a:sym typeface="Arial"/>
              </a:defRPr>
            </a:lvl7pPr>
            <a:lvl8pPr marL="0" marR="0" lvl="7" indent="0" algn="r">
              <a:spcBef>
                <a:spcPts val="0"/>
              </a:spcBef>
              <a:spcAft>
                <a:spcPts val="0"/>
              </a:spcAft>
              <a:buNone/>
              <a:defRPr sz="900">
                <a:solidFill>
                  <a:srgbClr val="888888"/>
                </a:solidFill>
                <a:latin typeface="Arial"/>
                <a:ea typeface="Arial"/>
                <a:cs typeface="Arial"/>
                <a:sym typeface="Arial"/>
              </a:defRPr>
            </a:lvl8pPr>
            <a:lvl9pPr marL="0" marR="0" lvl="8" indent="0" algn="r">
              <a:spcBef>
                <a:spcPts val="0"/>
              </a:spcBef>
              <a:spcAft>
                <a:spcPts val="0"/>
              </a:spcAft>
              <a:buNone/>
              <a:defRPr sz="900">
                <a:solidFill>
                  <a:srgbClr val="888888"/>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4.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slideLayout" Target="../slideLayouts/slideLayout211.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slideLayout" Target="../slideLayouts/slideLayout250.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slideLayout" Target="../slideLayouts/slideLayout263.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slideLayout" Target="../slideLayouts/slideLayout262.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71.xml"/><Relationship Id="rId13" Type="http://schemas.openxmlformats.org/officeDocument/2006/relationships/slideLayout" Target="../slideLayouts/slideLayout276.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slideLayout" Target="../slideLayouts/slideLayout275.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slideLayout" Target="../slideLayouts/slideLayout289.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slideLayout" Target="../slideLayouts/slideLayout288.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slideLayout" Target="../slideLayouts/slideLayout302.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slideLayout" Target="../slideLayouts/slideLayout301.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10.xml"/><Relationship Id="rId13" Type="http://schemas.openxmlformats.org/officeDocument/2006/relationships/slideLayout" Target="../slideLayouts/slideLayout315.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slideLayout" Target="../slideLayouts/slideLayout314.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23.xml"/><Relationship Id="rId13" Type="http://schemas.openxmlformats.org/officeDocument/2006/relationships/slideLayout" Target="../slideLayouts/slideLayout328.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slideLayout" Target="../slideLayouts/slideLayout327.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36.xml"/><Relationship Id="rId13" Type="http://schemas.openxmlformats.org/officeDocument/2006/relationships/slideLayout" Target="../slideLayouts/slideLayout341.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slideLayout" Target="../slideLayouts/slideLayout340.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49.xml"/><Relationship Id="rId13" Type="http://schemas.openxmlformats.org/officeDocument/2006/relationships/slideLayout" Target="../slideLayouts/slideLayout354.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slideLayout" Target="../slideLayouts/slideLayout353.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theme" Target="../theme/theme8.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13"/>
          <p:cNvSpPr txBox="1">
            <a:spLocks noGrp="1"/>
          </p:cNvSpPr>
          <p:nvPr>
            <p:ph type="body" idx="1"/>
          </p:nvPr>
        </p:nvSpPr>
        <p:spPr>
          <a:xfrm>
            <a:off x="471488" y="1369219"/>
            <a:ext cx="5915025" cy="3263504"/>
          </a:xfrm>
          <a:prstGeom prst="rect">
            <a:avLst/>
          </a:prstGeom>
          <a:noFill/>
          <a:ln>
            <a:noFill/>
          </a:ln>
        </p:spPr>
        <p:txBody>
          <a:bodyPr spcFirstLastPara="1" wrap="square" lIns="91425" tIns="45700" rIns="91425" bIns="45700"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675"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54" name="Google Shape;54;p13"/>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675"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55" name="Google Shape;55;p13"/>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675" b="0" i="0" u="none" strike="noStrike" cap="none">
                <a:solidFill>
                  <a:srgbClr val="0C0C0C"/>
                </a:solidFill>
                <a:latin typeface="Arial"/>
                <a:ea typeface="Arial"/>
                <a:cs typeface="Arial"/>
                <a:sym typeface="Arial"/>
              </a:defRPr>
            </a:lvl1pPr>
            <a:lvl2pPr marL="0" marR="0" lvl="1" indent="0" algn="r" rtl="0">
              <a:spcBef>
                <a:spcPts val="0"/>
              </a:spcBef>
              <a:spcAft>
                <a:spcPts val="0"/>
              </a:spcAft>
              <a:buNone/>
              <a:defRPr sz="675" b="0" i="0" u="none" strike="noStrike" cap="none">
                <a:solidFill>
                  <a:srgbClr val="0C0C0C"/>
                </a:solidFill>
                <a:latin typeface="Arial"/>
                <a:ea typeface="Arial"/>
                <a:cs typeface="Arial"/>
                <a:sym typeface="Arial"/>
              </a:defRPr>
            </a:lvl2pPr>
            <a:lvl3pPr marL="0" marR="0" lvl="2" indent="0" algn="r" rtl="0">
              <a:spcBef>
                <a:spcPts val="0"/>
              </a:spcBef>
              <a:spcAft>
                <a:spcPts val="0"/>
              </a:spcAft>
              <a:buNone/>
              <a:defRPr sz="675" b="0" i="0" u="none" strike="noStrike" cap="none">
                <a:solidFill>
                  <a:srgbClr val="0C0C0C"/>
                </a:solidFill>
                <a:latin typeface="Arial"/>
                <a:ea typeface="Arial"/>
                <a:cs typeface="Arial"/>
                <a:sym typeface="Arial"/>
              </a:defRPr>
            </a:lvl3pPr>
            <a:lvl4pPr marL="0" marR="0" lvl="3" indent="0" algn="r" rtl="0">
              <a:spcBef>
                <a:spcPts val="0"/>
              </a:spcBef>
              <a:spcAft>
                <a:spcPts val="0"/>
              </a:spcAft>
              <a:buNone/>
              <a:defRPr sz="675" b="0" i="0" u="none" strike="noStrike" cap="none">
                <a:solidFill>
                  <a:srgbClr val="0C0C0C"/>
                </a:solidFill>
                <a:latin typeface="Arial"/>
                <a:ea typeface="Arial"/>
                <a:cs typeface="Arial"/>
                <a:sym typeface="Arial"/>
              </a:defRPr>
            </a:lvl4pPr>
            <a:lvl5pPr marL="0" marR="0" lvl="4" indent="0" algn="r" rtl="0">
              <a:spcBef>
                <a:spcPts val="0"/>
              </a:spcBef>
              <a:spcAft>
                <a:spcPts val="0"/>
              </a:spcAft>
              <a:buNone/>
              <a:defRPr sz="675" b="0" i="0" u="none" strike="noStrike" cap="none">
                <a:solidFill>
                  <a:srgbClr val="0C0C0C"/>
                </a:solidFill>
                <a:latin typeface="Arial"/>
                <a:ea typeface="Arial"/>
                <a:cs typeface="Arial"/>
                <a:sym typeface="Arial"/>
              </a:defRPr>
            </a:lvl5pPr>
            <a:lvl6pPr marL="0" marR="0" lvl="5" indent="0" algn="r" rtl="0">
              <a:spcBef>
                <a:spcPts val="0"/>
              </a:spcBef>
              <a:spcAft>
                <a:spcPts val="0"/>
              </a:spcAft>
              <a:buNone/>
              <a:defRPr sz="675" b="0" i="0" u="none" strike="noStrike" cap="none">
                <a:solidFill>
                  <a:srgbClr val="0C0C0C"/>
                </a:solidFill>
                <a:latin typeface="Arial"/>
                <a:ea typeface="Arial"/>
                <a:cs typeface="Arial"/>
                <a:sym typeface="Arial"/>
              </a:defRPr>
            </a:lvl6pPr>
            <a:lvl7pPr marL="0" marR="0" lvl="6" indent="0" algn="r" rtl="0">
              <a:spcBef>
                <a:spcPts val="0"/>
              </a:spcBef>
              <a:spcAft>
                <a:spcPts val="0"/>
              </a:spcAft>
              <a:buNone/>
              <a:defRPr sz="675" b="0" i="0" u="none" strike="noStrike" cap="none">
                <a:solidFill>
                  <a:srgbClr val="0C0C0C"/>
                </a:solidFill>
                <a:latin typeface="Arial"/>
                <a:ea typeface="Arial"/>
                <a:cs typeface="Arial"/>
                <a:sym typeface="Arial"/>
              </a:defRPr>
            </a:lvl7pPr>
            <a:lvl8pPr marL="0" marR="0" lvl="7" indent="0" algn="r" rtl="0">
              <a:spcBef>
                <a:spcPts val="0"/>
              </a:spcBef>
              <a:spcAft>
                <a:spcPts val="0"/>
              </a:spcAft>
              <a:buNone/>
              <a:defRPr sz="675" b="0" i="0" u="none" strike="noStrike" cap="none">
                <a:solidFill>
                  <a:srgbClr val="0C0C0C"/>
                </a:solidFill>
                <a:latin typeface="Arial"/>
                <a:ea typeface="Arial"/>
                <a:cs typeface="Arial"/>
                <a:sym typeface="Arial"/>
              </a:defRPr>
            </a:lvl8pPr>
            <a:lvl9pPr marL="0" marR="0" lvl="8" indent="0" algn="r" rtl="0">
              <a:spcBef>
                <a:spcPts val="0"/>
              </a:spcBef>
              <a:spcAft>
                <a:spcPts val="0"/>
              </a:spcAft>
              <a:buNone/>
              <a:defRPr sz="675" b="0" i="0" u="none" strike="noStrike" cap="none">
                <a:solidFill>
                  <a:srgbClr val="0C0C0C"/>
                </a:solidFill>
                <a:latin typeface="Arial"/>
                <a:ea typeface="Arial"/>
                <a:cs typeface="Arial"/>
                <a:sym typeface="Aria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2"/>
        <p:cNvGrpSpPr/>
        <p:nvPr/>
      </p:nvGrpSpPr>
      <p:grpSpPr>
        <a:xfrm>
          <a:off x="0" y="0"/>
          <a:ext cx="0" cy="0"/>
          <a:chOff x="0" y="0"/>
          <a:chExt cx="0" cy="0"/>
        </a:xfrm>
      </p:grpSpPr>
      <p:sp>
        <p:nvSpPr>
          <p:cNvPr id="753" name="Google Shape;753;p126"/>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54" name="Google Shape;754;p126"/>
          <p:cNvSpPr txBox="1">
            <a:spLocks noGrp="1"/>
          </p:cNvSpPr>
          <p:nvPr>
            <p:ph type="body" idx="1"/>
          </p:nvPr>
        </p:nvSpPr>
        <p:spPr>
          <a:xfrm>
            <a:off x="471488" y="1369219"/>
            <a:ext cx="5915025" cy="3263504"/>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5" name="Google Shape;755;p126"/>
          <p:cNvSpPr txBox="1">
            <a:spLocks noGrp="1"/>
          </p:cNvSpPr>
          <p:nvPr>
            <p:ph type="dt" idx="10"/>
          </p:nvPr>
        </p:nvSpPr>
        <p:spPr>
          <a:xfrm>
            <a:off x="471488" y="4767281"/>
            <a:ext cx="154305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756" name="Google Shape;756;p126"/>
          <p:cNvSpPr txBox="1">
            <a:spLocks noGrp="1"/>
          </p:cNvSpPr>
          <p:nvPr>
            <p:ph type="ftr" idx="11"/>
          </p:nvPr>
        </p:nvSpPr>
        <p:spPr>
          <a:xfrm>
            <a:off x="2271713" y="4767281"/>
            <a:ext cx="2314575"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757" name="Google Shape;757;p126"/>
          <p:cNvSpPr txBox="1">
            <a:spLocks noGrp="1"/>
          </p:cNvSpPr>
          <p:nvPr>
            <p:ph type="sldNum" idx="12"/>
          </p:nvPr>
        </p:nvSpPr>
        <p:spPr>
          <a:xfrm>
            <a:off x="4843463" y="4767281"/>
            <a:ext cx="154305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900">
                <a:solidFill>
                  <a:srgbClr val="888888"/>
                </a:solidFill>
                <a:latin typeface="Calibri"/>
                <a:ea typeface="Calibri"/>
                <a:cs typeface="Calibri"/>
                <a:sym typeface="Calibri"/>
              </a:defRPr>
            </a:lvl1pPr>
            <a:lvl2pPr marL="0" marR="0" lvl="1" indent="0" algn="r" rtl="0">
              <a:spcBef>
                <a:spcPts val="0"/>
              </a:spcBef>
              <a:spcAft>
                <a:spcPts val="0"/>
              </a:spcAft>
              <a:buNone/>
              <a:defRPr sz="900">
                <a:solidFill>
                  <a:srgbClr val="888888"/>
                </a:solidFill>
                <a:latin typeface="Calibri"/>
                <a:ea typeface="Calibri"/>
                <a:cs typeface="Calibri"/>
                <a:sym typeface="Calibri"/>
              </a:defRPr>
            </a:lvl2pPr>
            <a:lvl3pPr marL="0" marR="0" lvl="2" indent="0" algn="r" rtl="0">
              <a:spcBef>
                <a:spcPts val="0"/>
              </a:spcBef>
              <a:spcAft>
                <a:spcPts val="0"/>
              </a:spcAft>
              <a:buNone/>
              <a:defRPr sz="900">
                <a:solidFill>
                  <a:srgbClr val="888888"/>
                </a:solidFill>
                <a:latin typeface="Calibri"/>
                <a:ea typeface="Calibri"/>
                <a:cs typeface="Calibri"/>
                <a:sym typeface="Calibri"/>
              </a:defRPr>
            </a:lvl3pPr>
            <a:lvl4pPr marL="0" marR="0" lvl="3" indent="0" algn="r" rtl="0">
              <a:spcBef>
                <a:spcPts val="0"/>
              </a:spcBef>
              <a:spcAft>
                <a:spcPts val="0"/>
              </a:spcAft>
              <a:buNone/>
              <a:defRPr sz="900">
                <a:solidFill>
                  <a:srgbClr val="888888"/>
                </a:solidFill>
                <a:latin typeface="Calibri"/>
                <a:ea typeface="Calibri"/>
                <a:cs typeface="Calibri"/>
                <a:sym typeface="Calibri"/>
              </a:defRPr>
            </a:lvl4pPr>
            <a:lvl5pPr marL="0" marR="0" lvl="4" indent="0" algn="r" rtl="0">
              <a:spcBef>
                <a:spcPts val="0"/>
              </a:spcBef>
              <a:spcAft>
                <a:spcPts val="0"/>
              </a:spcAft>
              <a:buNone/>
              <a:defRPr sz="900">
                <a:solidFill>
                  <a:srgbClr val="888888"/>
                </a:solidFill>
                <a:latin typeface="Calibri"/>
                <a:ea typeface="Calibri"/>
                <a:cs typeface="Calibri"/>
                <a:sym typeface="Calibri"/>
              </a:defRPr>
            </a:lvl5pPr>
            <a:lvl6pPr marL="0" marR="0" lvl="5" indent="0" algn="r" rtl="0">
              <a:spcBef>
                <a:spcPts val="0"/>
              </a:spcBef>
              <a:spcAft>
                <a:spcPts val="0"/>
              </a:spcAft>
              <a:buNone/>
              <a:defRPr sz="900">
                <a:solidFill>
                  <a:srgbClr val="888888"/>
                </a:solidFill>
                <a:latin typeface="Calibri"/>
                <a:ea typeface="Calibri"/>
                <a:cs typeface="Calibri"/>
                <a:sym typeface="Calibri"/>
              </a:defRPr>
            </a:lvl6pPr>
            <a:lvl7pPr marL="0" marR="0" lvl="6" indent="0" algn="r" rtl="0">
              <a:spcBef>
                <a:spcPts val="0"/>
              </a:spcBef>
              <a:spcAft>
                <a:spcPts val="0"/>
              </a:spcAft>
              <a:buNone/>
              <a:defRPr sz="900">
                <a:solidFill>
                  <a:srgbClr val="888888"/>
                </a:solidFill>
                <a:latin typeface="Calibri"/>
                <a:ea typeface="Calibri"/>
                <a:cs typeface="Calibri"/>
                <a:sym typeface="Calibri"/>
              </a:defRPr>
            </a:lvl7pPr>
            <a:lvl8pPr marL="0" marR="0" lvl="7" indent="0" algn="r" rtl="0">
              <a:spcBef>
                <a:spcPts val="0"/>
              </a:spcBef>
              <a:spcAft>
                <a:spcPts val="0"/>
              </a:spcAft>
              <a:buNone/>
              <a:defRPr sz="900">
                <a:solidFill>
                  <a:srgbClr val="888888"/>
                </a:solidFill>
                <a:latin typeface="Calibri"/>
                <a:ea typeface="Calibri"/>
                <a:cs typeface="Calibri"/>
                <a:sym typeface="Calibri"/>
              </a:defRPr>
            </a:lvl8pPr>
            <a:lvl9pPr marL="0" marR="0" lvl="8" indent="0" algn="r" rtl="0">
              <a:spcBef>
                <a:spcPts val="0"/>
              </a:spcBef>
              <a:spcAft>
                <a:spcPts val="0"/>
              </a:spcAft>
              <a:buNone/>
              <a:defRPr sz="900">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27"/>
        <p:cNvGrpSpPr/>
        <p:nvPr/>
      </p:nvGrpSpPr>
      <p:grpSpPr>
        <a:xfrm>
          <a:off x="0" y="0"/>
          <a:ext cx="0" cy="0"/>
          <a:chOff x="0" y="0"/>
          <a:chExt cx="0" cy="0"/>
        </a:xfrm>
      </p:grpSpPr>
      <p:sp>
        <p:nvSpPr>
          <p:cNvPr id="828" name="Google Shape;828;p138"/>
          <p:cNvSpPr txBox="1">
            <a:spLocks noGrp="1"/>
          </p:cNvSpPr>
          <p:nvPr>
            <p:ph type="title"/>
          </p:nvPr>
        </p:nvSpPr>
        <p:spPr>
          <a:xfrm>
            <a:off x="471488" y="273845"/>
            <a:ext cx="5915025" cy="994172"/>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9" name="Google Shape;829;p138"/>
          <p:cNvSpPr txBox="1">
            <a:spLocks noGrp="1"/>
          </p:cNvSpPr>
          <p:nvPr>
            <p:ph type="body" idx="1"/>
          </p:nvPr>
        </p:nvSpPr>
        <p:spPr>
          <a:xfrm>
            <a:off x="471488" y="1369219"/>
            <a:ext cx="5915025" cy="3263504"/>
          </a:xfrm>
          <a:prstGeom prst="rect">
            <a:avLst/>
          </a:prstGeom>
          <a:noFill/>
          <a:ln>
            <a:noFill/>
          </a:ln>
        </p:spPr>
        <p:txBody>
          <a:bodyPr spcFirstLastPara="1" wrap="square" lIns="91425" tIns="45700" rIns="91425" bIns="45700"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30" name="Google Shape;830;p138"/>
          <p:cNvSpPr txBox="1">
            <a:spLocks noGrp="1"/>
          </p:cNvSpPr>
          <p:nvPr>
            <p:ph type="dt" idx="10"/>
          </p:nvPr>
        </p:nvSpPr>
        <p:spPr>
          <a:xfrm>
            <a:off x="471488" y="4767263"/>
            <a:ext cx="154305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675">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831" name="Google Shape;831;p138"/>
          <p:cNvSpPr txBox="1">
            <a:spLocks noGrp="1"/>
          </p:cNvSpPr>
          <p:nvPr>
            <p:ph type="ftr" idx="11"/>
          </p:nvPr>
        </p:nvSpPr>
        <p:spPr>
          <a:xfrm>
            <a:off x="2271713" y="4767263"/>
            <a:ext cx="2314575"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675">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832" name="Google Shape;832;p138"/>
          <p:cNvSpPr txBox="1">
            <a:spLocks noGrp="1"/>
          </p:cNvSpPr>
          <p:nvPr>
            <p:ph type="sldNum" idx="12"/>
          </p:nvPr>
        </p:nvSpPr>
        <p:spPr>
          <a:xfrm>
            <a:off x="4843463" y="4767263"/>
            <a:ext cx="154305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675">
                <a:solidFill>
                  <a:srgbClr val="0C0C0C"/>
                </a:solidFill>
                <a:latin typeface="Arial"/>
                <a:ea typeface="Arial"/>
                <a:cs typeface="Arial"/>
                <a:sym typeface="Arial"/>
              </a:defRPr>
            </a:lvl1pPr>
            <a:lvl2pPr marL="0" marR="0" lvl="1" indent="0" algn="r" rtl="0">
              <a:spcBef>
                <a:spcPts val="0"/>
              </a:spcBef>
              <a:spcAft>
                <a:spcPts val="0"/>
              </a:spcAft>
              <a:buNone/>
              <a:defRPr sz="675">
                <a:solidFill>
                  <a:srgbClr val="0C0C0C"/>
                </a:solidFill>
                <a:latin typeface="Arial"/>
                <a:ea typeface="Arial"/>
                <a:cs typeface="Arial"/>
                <a:sym typeface="Arial"/>
              </a:defRPr>
            </a:lvl2pPr>
            <a:lvl3pPr marL="0" marR="0" lvl="2" indent="0" algn="r" rtl="0">
              <a:spcBef>
                <a:spcPts val="0"/>
              </a:spcBef>
              <a:spcAft>
                <a:spcPts val="0"/>
              </a:spcAft>
              <a:buNone/>
              <a:defRPr sz="675">
                <a:solidFill>
                  <a:srgbClr val="0C0C0C"/>
                </a:solidFill>
                <a:latin typeface="Arial"/>
                <a:ea typeface="Arial"/>
                <a:cs typeface="Arial"/>
                <a:sym typeface="Arial"/>
              </a:defRPr>
            </a:lvl3pPr>
            <a:lvl4pPr marL="0" marR="0" lvl="3" indent="0" algn="r" rtl="0">
              <a:spcBef>
                <a:spcPts val="0"/>
              </a:spcBef>
              <a:spcAft>
                <a:spcPts val="0"/>
              </a:spcAft>
              <a:buNone/>
              <a:defRPr sz="675">
                <a:solidFill>
                  <a:srgbClr val="0C0C0C"/>
                </a:solidFill>
                <a:latin typeface="Arial"/>
                <a:ea typeface="Arial"/>
                <a:cs typeface="Arial"/>
                <a:sym typeface="Arial"/>
              </a:defRPr>
            </a:lvl4pPr>
            <a:lvl5pPr marL="0" marR="0" lvl="4" indent="0" algn="r" rtl="0">
              <a:spcBef>
                <a:spcPts val="0"/>
              </a:spcBef>
              <a:spcAft>
                <a:spcPts val="0"/>
              </a:spcAft>
              <a:buNone/>
              <a:defRPr sz="675">
                <a:solidFill>
                  <a:srgbClr val="0C0C0C"/>
                </a:solidFill>
                <a:latin typeface="Arial"/>
                <a:ea typeface="Arial"/>
                <a:cs typeface="Arial"/>
                <a:sym typeface="Arial"/>
              </a:defRPr>
            </a:lvl5pPr>
            <a:lvl6pPr marL="0" marR="0" lvl="5" indent="0" algn="r" rtl="0">
              <a:spcBef>
                <a:spcPts val="0"/>
              </a:spcBef>
              <a:spcAft>
                <a:spcPts val="0"/>
              </a:spcAft>
              <a:buNone/>
              <a:defRPr sz="675">
                <a:solidFill>
                  <a:srgbClr val="0C0C0C"/>
                </a:solidFill>
                <a:latin typeface="Arial"/>
                <a:ea typeface="Arial"/>
                <a:cs typeface="Arial"/>
                <a:sym typeface="Arial"/>
              </a:defRPr>
            </a:lvl6pPr>
            <a:lvl7pPr marL="0" marR="0" lvl="6" indent="0" algn="r" rtl="0">
              <a:spcBef>
                <a:spcPts val="0"/>
              </a:spcBef>
              <a:spcAft>
                <a:spcPts val="0"/>
              </a:spcAft>
              <a:buNone/>
              <a:defRPr sz="675">
                <a:solidFill>
                  <a:srgbClr val="0C0C0C"/>
                </a:solidFill>
                <a:latin typeface="Arial"/>
                <a:ea typeface="Arial"/>
                <a:cs typeface="Arial"/>
                <a:sym typeface="Arial"/>
              </a:defRPr>
            </a:lvl7pPr>
            <a:lvl8pPr marL="0" marR="0" lvl="7" indent="0" algn="r" rtl="0">
              <a:spcBef>
                <a:spcPts val="0"/>
              </a:spcBef>
              <a:spcAft>
                <a:spcPts val="0"/>
              </a:spcAft>
              <a:buNone/>
              <a:defRPr sz="675">
                <a:solidFill>
                  <a:srgbClr val="0C0C0C"/>
                </a:solidFill>
                <a:latin typeface="Arial"/>
                <a:ea typeface="Arial"/>
                <a:cs typeface="Arial"/>
                <a:sym typeface="Arial"/>
              </a:defRPr>
            </a:lvl8pPr>
            <a:lvl9pPr marL="0" marR="0" lvl="8" indent="0" algn="r" rtl="0">
              <a:spcBef>
                <a:spcPts val="0"/>
              </a:spcBef>
              <a:spcAft>
                <a:spcPts val="0"/>
              </a:spcAft>
              <a:buNone/>
              <a:defRPr sz="675">
                <a:solidFill>
                  <a:srgbClr val="0C0C0C"/>
                </a:solidFill>
                <a:latin typeface="Arial"/>
                <a:ea typeface="Arial"/>
                <a:cs typeface="Arial"/>
                <a:sym typeface="Aria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2"/>
        <p:cNvGrpSpPr/>
        <p:nvPr/>
      </p:nvGrpSpPr>
      <p:grpSpPr>
        <a:xfrm>
          <a:off x="0" y="0"/>
          <a:ext cx="0" cy="0"/>
          <a:chOff x="0" y="0"/>
          <a:chExt cx="0" cy="0"/>
        </a:xfrm>
      </p:grpSpPr>
      <p:sp>
        <p:nvSpPr>
          <p:cNvPr id="903" name="Google Shape;903;p150"/>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04" name="Google Shape;904;p150"/>
          <p:cNvSpPr txBox="1">
            <a:spLocks noGrp="1"/>
          </p:cNvSpPr>
          <p:nvPr>
            <p:ph type="body" idx="1"/>
          </p:nvPr>
        </p:nvSpPr>
        <p:spPr>
          <a:xfrm>
            <a:off x="471488" y="1369219"/>
            <a:ext cx="5915025" cy="3263504"/>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5" name="Google Shape;905;p150"/>
          <p:cNvSpPr txBox="1">
            <a:spLocks noGrp="1"/>
          </p:cNvSpPr>
          <p:nvPr>
            <p:ph type="dt" idx="10"/>
          </p:nvPr>
        </p:nvSpPr>
        <p:spPr>
          <a:xfrm>
            <a:off x="471488" y="4767313"/>
            <a:ext cx="154305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906" name="Google Shape;906;p150"/>
          <p:cNvSpPr txBox="1">
            <a:spLocks noGrp="1"/>
          </p:cNvSpPr>
          <p:nvPr>
            <p:ph type="ftr" idx="11"/>
          </p:nvPr>
        </p:nvSpPr>
        <p:spPr>
          <a:xfrm>
            <a:off x="2271713" y="4767313"/>
            <a:ext cx="2314575"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907" name="Google Shape;907;p150"/>
          <p:cNvSpPr txBox="1">
            <a:spLocks noGrp="1"/>
          </p:cNvSpPr>
          <p:nvPr>
            <p:ph type="sldNum" idx="12"/>
          </p:nvPr>
        </p:nvSpPr>
        <p:spPr>
          <a:xfrm>
            <a:off x="4843463" y="4767313"/>
            <a:ext cx="154305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900">
                <a:solidFill>
                  <a:srgbClr val="888888"/>
                </a:solidFill>
                <a:latin typeface="Calibri"/>
                <a:ea typeface="Calibri"/>
                <a:cs typeface="Calibri"/>
                <a:sym typeface="Calibri"/>
              </a:defRPr>
            </a:lvl1pPr>
            <a:lvl2pPr marL="0" marR="0" lvl="1" indent="0" algn="r" rtl="0">
              <a:spcBef>
                <a:spcPts val="0"/>
              </a:spcBef>
              <a:spcAft>
                <a:spcPts val="0"/>
              </a:spcAft>
              <a:buNone/>
              <a:defRPr sz="900">
                <a:solidFill>
                  <a:srgbClr val="888888"/>
                </a:solidFill>
                <a:latin typeface="Calibri"/>
                <a:ea typeface="Calibri"/>
                <a:cs typeface="Calibri"/>
                <a:sym typeface="Calibri"/>
              </a:defRPr>
            </a:lvl2pPr>
            <a:lvl3pPr marL="0" marR="0" lvl="2" indent="0" algn="r" rtl="0">
              <a:spcBef>
                <a:spcPts val="0"/>
              </a:spcBef>
              <a:spcAft>
                <a:spcPts val="0"/>
              </a:spcAft>
              <a:buNone/>
              <a:defRPr sz="900">
                <a:solidFill>
                  <a:srgbClr val="888888"/>
                </a:solidFill>
                <a:latin typeface="Calibri"/>
                <a:ea typeface="Calibri"/>
                <a:cs typeface="Calibri"/>
                <a:sym typeface="Calibri"/>
              </a:defRPr>
            </a:lvl3pPr>
            <a:lvl4pPr marL="0" marR="0" lvl="3" indent="0" algn="r" rtl="0">
              <a:spcBef>
                <a:spcPts val="0"/>
              </a:spcBef>
              <a:spcAft>
                <a:spcPts val="0"/>
              </a:spcAft>
              <a:buNone/>
              <a:defRPr sz="900">
                <a:solidFill>
                  <a:srgbClr val="888888"/>
                </a:solidFill>
                <a:latin typeface="Calibri"/>
                <a:ea typeface="Calibri"/>
                <a:cs typeface="Calibri"/>
                <a:sym typeface="Calibri"/>
              </a:defRPr>
            </a:lvl4pPr>
            <a:lvl5pPr marL="0" marR="0" lvl="4" indent="0" algn="r" rtl="0">
              <a:spcBef>
                <a:spcPts val="0"/>
              </a:spcBef>
              <a:spcAft>
                <a:spcPts val="0"/>
              </a:spcAft>
              <a:buNone/>
              <a:defRPr sz="900">
                <a:solidFill>
                  <a:srgbClr val="888888"/>
                </a:solidFill>
                <a:latin typeface="Calibri"/>
                <a:ea typeface="Calibri"/>
                <a:cs typeface="Calibri"/>
                <a:sym typeface="Calibri"/>
              </a:defRPr>
            </a:lvl5pPr>
            <a:lvl6pPr marL="0" marR="0" lvl="5" indent="0" algn="r" rtl="0">
              <a:spcBef>
                <a:spcPts val="0"/>
              </a:spcBef>
              <a:spcAft>
                <a:spcPts val="0"/>
              </a:spcAft>
              <a:buNone/>
              <a:defRPr sz="900">
                <a:solidFill>
                  <a:srgbClr val="888888"/>
                </a:solidFill>
                <a:latin typeface="Calibri"/>
                <a:ea typeface="Calibri"/>
                <a:cs typeface="Calibri"/>
                <a:sym typeface="Calibri"/>
              </a:defRPr>
            </a:lvl6pPr>
            <a:lvl7pPr marL="0" marR="0" lvl="6" indent="0" algn="r" rtl="0">
              <a:spcBef>
                <a:spcPts val="0"/>
              </a:spcBef>
              <a:spcAft>
                <a:spcPts val="0"/>
              </a:spcAft>
              <a:buNone/>
              <a:defRPr sz="900">
                <a:solidFill>
                  <a:srgbClr val="888888"/>
                </a:solidFill>
                <a:latin typeface="Calibri"/>
                <a:ea typeface="Calibri"/>
                <a:cs typeface="Calibri"/>
                <a:sym typeface="Calibri"/>
              </a:defRPr>
            </a:lvl7pPr>
            <a:lvl8pPr marL="0" marR="0" lvl="7" indent="0" algn="r" rtl="0">
              <a:spcBef>
                <a:spcPts val="0"/>
              </a:spcBef>
              <a:spcAft>
                <a:spcPts val="0"/>
              </a:spcAft>
              <a:buNone/>
              <a:defRPr sz="900">
                <a:solidFill>
                  <a:srgbClr val="888888"/>
                </a:solidFill>
                <a:latin typeface="Calibri"/>
                <a:ea typeface="Calibri"/>
                <a:cs typeface="Calibri"/>
                <a:sym typeface="Calibri"/>
              </a:defRPr>
            </a:lvl8pPr>
            <a:lvl9pPr marL="0" marR="0" lvl="8" indent="0" algn="r" rtl="0">
              <a:spcBef>
                <a:spcPts val="0"/>
              </a:spcBef>
              <a:spcAft>
                <a:spcPts val="0"/>
              </a:spcAft>
              <a:buNone/>
              <a:defRPr sz="900">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77"/>
        <p:cNvGrpSpPr/>
        <p:nvPr/>
      </p:nvGrpSpPr>
      <p:grpSpPr>
        <a:xfrm>
          <a:off x="0" y="0"/>
          <a:ext cx="0" cy="0"/>
          <a:chOff x="0" y="0"/>
          <a:chExt cx="0" cy="0"/>
        </a:xfrm>
      </p:grpSpPr>
      <p:sp>
        <p:nvSpPr>
          <p:cNvPr id="978" name="Google Shape;978;p162"/>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79" name="Google Shape;979;p162"/>
          <p:cNvSpPr txBox="1">
            <a:spLocks noGrp="1"/>
          </p:cNvSpPr>
          <p:nvPr>
            <p:ph type="body" idx="1"/>
          </p:nvPr>
        </p:nvSpPr>
        <p:spPr>
          <a:xfrm>
            <a:off x="471488" y="1369219"/>
            <a:ext cx="5915025" cy="3263504"/>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0" name="Google Shape;980;p162"/>
          <p:cNvSpPr txBox="1">
            <a:spLocks noGrp="1"/>
          </p:cNvSpPr>
          <p:nvPr>
            <p:ph type="dt" idx="10"/>
          </p:nvPr>
        </p:nvSpPr>
        <p:spPr>
          <a:xfrm>
            <a:off x="471488" y="4767298"/>
            <a:ext cx="154305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981" name="Google Shape;981;p162"/>
          <p:cNvSpPr txBox="1">
            <a:spLocks noGrp="1"/>
          </p:cNvSpPr>
          <p:nvPr>
            <p:ph type="ftr" idx="11"/>
          </p:nvPr>
        </p:nvSpPr>
        <p:spPr>
          <a:xfrm>
            <a:off x="2271713" y="4767298"/>
            <a:ext cx="2314575"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982" name="Google Shape;982;p162"/>
          <p:cNvSpPr txBox="1">
            <a:spLocks noGrp="1"/>
          </p:cNvSpPr>
          <p:nvPr>
            <p:ph type="sldNum" idx="12"/>
          </p:nvPr>
        </p:nvSpPr>
        <p:spPr>
          <a:xfrm>
            <a:off x="4843463" y="4767298"/>
            <a:ext cx="154305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900">
                <a:solidFill>
                  <a:srgbClr val="888888"/>
                </a:solidFill>
                <a:latin typeface="Calibri"/>
                <a:ea typeface="Calibri"/>
                <a:cs typeface="Calibri"/>
                <a:sym typeface="Calibri"/>
              </a:defRPr>
            </a:lvl1pPr>
            <a:lvl2pPr marL="0" marR="0" lvl="1" indent="0" algn="r" rtl="0">
              <a:spcBef>
                <a:spcPts val="0"/>
              </a:spcBef>
              <a:spcAft>
                <a:spcPts val="0"/>
              </a:spcAft>
              <a:buNone/>
              <a:defRPr sz="900">
                <a:solidFill>
                  <a:srgbClr val="888888"/>
                </a:solidFill>
                <a:latin typeface="Calibri"/>
                <a:ea typeface="Calibri"/>
                <a:cs typeface="Calibri"/>
                <a:sym typeface="Calibri"/>
              </a:defRPr>
            </a:lvl2pPr>
            <a:lvl3pPr marL="0" marR="0" lvl="2" indent="0" algn="r" rtl="0">
              <a:spcBef>
                <a:spcPts val="0"/>
              </a:spcBef>
              <a:spcAft>
                <a:spcPts val="0"/>
              </a:spcAft>
              <a:buNone/>
              <a:defRPr sz="900">
                <a:solidFill>
                  <a:srgbClr val="888888"/>
                </a:solidFill>
                <a:latin typeface="Calibri"/>
                <a:ea typeface="Calibri"/>
                <a:cs typeface="Calibri"/>
                <a:sym typeface="Calibri"/>
              </a:defRPr>
            </a:lvl3pPr>
            <a:lvl4pPr marL="0" marR="0" lvl="3" indent="0" algn="r" rtl="0">
              <a:spcBef>
                <a:spcPts val="0"/>
              </a:spcBef>
              <a:spcAft>
                <a:spcPts val="0"/>
              </a:spcAft>
              <a:buNone/>
              <a:defRPr sz="900">
                <a:solidFill>
                  <a:srgbClr val="888888"/>
                </a:solidFill>
                <a:latin typeface="Calibri"/>
                <a:ea typeface="Calibri"/>
                <a:cs typeface="Calibri"/>
                <a:sym typeface="Calibri"/>
              </a:defRPr>
            </a:lvl4pPr>
            <a:lvl5pPr marL="0" marR="0" lvl="4" indent="0" algn="r" rtl="0">
              <a:spcBef>
                <a:spcPts val="0"/>
              </a:spcBef>
              <a:spcAft>
                <a:spcPts val="0"/>
              </a:spcAft>
              <a:buNone/>
              <a:defRPr sz="900">
                <a:solidFill>
                  <a:srgbClr val="888888"/>
                </a:solidFill>
                <a:latin typeface="Calibri"/>
                <a:ea typeface="Calibri"/>
                <a:cs typeface="Calibri"/>
                <a:sym typeface="Calibri"/>
              </a:defRPr>
            </a:lvl5pPr>
            <a:lvl6pPr marL="0" marR="0" lvl="5" indent="0" algn="r" rtl="0">
              <a:spcBef>
                <a:spcPts val="0"/>
              </a:spcBef>
              <a:spcAft>
                <a:spcPts val="0"/>
              </a:spcAft>
              <a:buNone/>
              <a:defRPr sz="900">
                <a:solidFill>
                  <a:srgbClr val="888888"/>
                </a:solidFill>
                <a:latin typeface="Calibri"/>
                <a:ea typeface="Calibri"/>
                <a:cs typeface="Calibri"/>
                <a:sym typeface="Calibri"/>
              </a:defRPr>
            </a:lvl6pPr>
            <a:lvl7pPr marL="0" marR="0" lvl="6" indent="0" algn="r" rtl="0">
              <a:spcBef>
                <a:spcPts val="0"/>
              </a:spcBef>
              <a:spcAft>
                <a:spcPts val="0"/>
              </a:spcAft>
              <a:buNone/>
              <a:defRPr sz="900">
                <a:solidFill>
                  <a:srgbClr val="888888"/>
                </a:solidFill>
                <a:latin typeface="Calibri"/>
                <a:ea typeface="Calibri"/>
                <a:cs typeface="Calibri"/>
                <a:sym typeface="Calibri"/>
              </a:defRPr>
            </a:lvl7pPr>
            <a:lvl8pPr marL="0" marR="0" lvl="7" indent="0" algn="r" rtl="0">
              <a:spcBef>
                <a:spcPts val="0"/>
              </a:spcBef>
              <a:spcAft>
                <a:spcPts val="0"/>
              </a:spcAft>
              <a:buNone/>
              <a:defRPr sz="900">
                <a:solidFill>
                  <a:srgbClr val="888888"/>
                </a:solidFill>
                <a:latin typeface="Calibri"/>
                <a:ea typeface="Calibri"/>
                <a:cs typeface="Calibri"/>
                <a:sym typeface="Calibri"/>
              </a:defRPr>
            </a:lvl8pPr>
            <a:lvl9pPr marL="0" marR="0" lvl="8" indent="0" algn="r" rtl="0">
              <a:spcBef>
                <a:spcPts val="0"/>
              </a:spcBef>
              <a:spcAft>
                <a:spcPts val="0"/>
              </a:spcAft>
              <a:buNone/>
              <a:defRPr sz="900">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2"/>
        <p:cNvGrpSpPr/>
        <p:nvPr/>
      </p:nvGrpSpPr>
      <p:grpSpPr>
        <a:xfrm>
          <a:off x="0" y="0"/>
          <a:ext cx="0" cy="0"/>
          <a:chOff x="0" y="0"/>
          <a:chExt cx="0" cy="0"/>
        </a:xfrm>
      </p:grpSpPr>
      <p:sp>
        <p:nvSpPr>
          <p:cNvPr id="1053" name="Google Shape;1053;p174"/>
          <p:cNvSpPr txBox="1">
            <a:spLocks noGrp="1"/>
          </p:cNvSpPr>
          <p:nvPr>
            <p:ph type="title"/>
          </p:nvPr>
        </p:nvSpPr>
        <p:spPr>
          <a:xfrm>
            <a:off x="471488" y="273845"/>
            <a:ext cx="5915025" cy="994172"/>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54" name="Google Shape;1054;p174"/>
          <p:cNvSpPr txBox="1">
            <a:spLocks noGrp="1"/>
          </p:cNvSpPr>
          <p:nvPr>
            <p:ph type="body" idx="1"/>
          </p:nvPr>
        </p:nvSpPr>
        <p:spPr>
          <a:xfrm>
            <a:off x="471488" y="1369219"/>
            <a:ext cx="5915025" cy="3263504"/>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5" name="Google Shape;1055;p174"/>
          <p:cNvSpPr txBox="1">
            <a:spLocks noGrp="1"/>
          </p:cNvSpPr>
          <p:nvPr>
            <p:ph type="dt" idx="10"/>
          </p:nvPr>
        </p:nvSpPr>
        <p:spPr>
          <a:xfrm>
            <a:off x="471488" y="4767263"/>
            <a:ext cx="154305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056" name="Google Shape;1056;p174"/>
          <p:cNvSpPr txBox="1">
            <a:spLocks noGrp="1"/>
          </p:cNvSpPr>
          <p:nvPr>
            <p:ph type="ftr" idx="11"/>
          </p:nvPr>
        </p:nvSpPr>
        <p:spPr>
          <a:xfrm>
            <a:off x="2271713" y="4767263"/>
            <a:ext cx="2314575"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057" name="Google Shape;1057;p174"/>
          <p:cNvSpPr txBox="1">
            <a:spLocks noGrp="1"/>
          </p:cNvSpPr>
          <p:nvPr>
            <p:ph type="sldNum" idx="12"/>
          </p:nvPr>
        </p:nvSpPr>
        <p:spPr>
          <a:xfrm>
            <a:off x="4843463" y="4767263"/>
            <a:ext cx="154305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900">
                <a:solidFill>
                  <a:srgbClr val="888888"/>
                </a:solidFill>
                <a:latin typeface="Calibri"/>
                <a:ea typeface="Calibri"/>
                <a:cs typeface="Calibri"/>
                <a:sym typeface="Calibri"/>
              </a:defRPr>
            </a:lvl1pPr>
            <a:lvl2pPr marL="0" marR="0" lvl="1" indent="0" algn="r" rtl="0">
              <a:spcBef>
                <a:spcPts val="0"/>
              </a:spcBef>
              <a:spcAft>
                <a:spcPts val="0"/>
              </a:spcAft>
              <a:buNone/>
              <a:defRPr sz="900">
                <a:solidFill>
                  <a:srgbClr val="888888"/>
                </a:solidFill>
                <a:latin typeface="Calibri"/>
                <a:ea typeface="Calibri"/>
                <a:cs typeface="Calibri"/>
                <a:sym typeface="Calibri"/>
              </a:defRPr>
            </a:lvl2pPr>
            <a:lvl3pPr marL="0" marR="0" lvl="2" indent="0" algn="r" rtl="0">
              <a:spcBef>
                <a:spcPts val="0"/>
              </a:spcBef>
              <a:spcAft>
                <a:spcPts val="0"/>
              </a:spcAft>
              <a:buNone/>
              <a:defRPr sz="900">
                <a:solidFill>
                  <a:srgbClr val="888888"/>
                </a:solidFill>
                <a:latin typeface="Calibri"/>
                <a:ea typeface="Calibri"/>
                <a:cs typeface="Calibri"/>
                <a:sym typeface="Calibri"/>
              </a:defRPr>
            </a:lvl3pPr>
            <a:lvl4pPr marL="0" marR="0" lvl="3" indent="0" algn="r" rtl="0">
              <a:spcBef>
                <a:spcPts val="0"/>
              </a:spcBef>
              <a:spcAft>
                <a:spcPts val="0"/>
              </a:spcAft>
              <a:buNone/>
              <a:defRPr sz="900">
                <a:solidFill>
                  <a:srgbClr val="888888"/>
                </a:solidFill>
                <a:latin typeface="Calibri"/>
                <a:ea typeface="Calibri"/>
                <a:cs typeface="Calibri"/>
                <a:sym typeface="Calibri"/>
              </a:defRPr>
            </a:lvl4pPr>
            <a:lvl5pPr marL="0" marR="0" lvl="4" indent="0" algn="r" rtl="0">
              <a:spcBef>
                <a:spcPts val="0"/>
              </a:spcBef>
              <a:spcAft>
                <a:spcPts val="0"/>
              </a:spcAft>
              <a:buNone/>
              <a:defRPr sz="900">
                <a:solidFill>
                  <a:srgbClr val="888888"/>
                </a:solidFill>
                <a:latin typeface="Calibri"/>
                <a:ea typeface="Calibri"/>
                <a:cs typeface="Calibri"/>
                <a:sym typeface="Calibri"/>
              </a:defRPr>
            </a:lvl5pPr>
            <a:lvl6pPr marL="0" marR="0" lvl="5" indent="0" algn="r" rtl="0">
              <a:spcBef>
                <a:spcPts val="0"/>
              </a:spcBef>
              <a:spcAft>
                <a:spcPts val="0"/>
              </a:spcAft>
              <a:buNone/>
              <a:defRPr sz="900">
                <a:solidFill>
                  <a:srgbClr val="888888"/>
                </a:solidFill>
                <a:latin typeface="Calibri"/>
                <a:ea typeface="Calibri"/>
                <a:cs typeface="Calibri"/>
                <a:sym typeface="Calibri"/>
              </a:defRPr>
            </a:lvl6pPr>
            <a:lvl7pPr marL="0" marR="0" lvl="6" indent="0" algn="r" rtl="0">
              <a:spcBef>
                <a:spcPts val="0"/>
              </a:spcBef>
              <a:spcAft>
                <a:spcPts val="0"/>
              </a:spcAft>
              <a:buNone/>
              <a:defRPr sz="900">
                <a:solidFill>
                  <a:srgbClr val="888888"/>
                </a:solidFill>
                <a:latin typeface="Calibri"/>
                <a:ea typeface="Calibri"/>
                <a:cs typeface="Calibri"/>
                <a:sym typeface="Calibri"/>
              </a:defRPr>
            </a:lvl7pPr>
            <a:lvl8pPr marL="0" marR="0" lvl="7" indent="0" algn="r" rtl="0">
              <a:spcBef>
                <a:spcPts val="0"/>
              </a:spcBef>
              <a:spcAft>
                <a:spcPts val="0"/>
              </a:spcAft>
              <a:buNone/>
              <a:defRPr sz="900">
                <a:solidFill>
                  <a:srgbClr val="888888"/>
                </a:solidFill>
                <a:latin typeface="Calibri"/>
                <a:ea typeface="Calibri"/>
                <a:cs typeface="Calibri"/>
                <a:sym typeface="Calibri"/>
              </a:defRPr>
            </a:lvl8pPr>
            <a:lvl9pPr marL="0" marR="0" lvl="8" indent="0" algn="r" rtl="0">
              <a:spcBef>
                <a:spcPts val="0"/>
              </a:spcBef>
              <a:spcAft>
                <a:spcPts val="0"/>
              </a:spcAft>
              <a:buNone/>
              <a:defRPr sz="900">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4"/>
            <a:ext cx="5915025" cy="994172"/>
          </a:xfrm>
          <a:prstGeom prst="rect">
            <a:avLst/>
          </a:prstGeom>
        </p:spPr>
        <p:txBody>
          <a:bodyPr vert="horz" lIns="91440" tIns="45720" rIns="91440" bIns="45720" rtlCol="0" anchor="ctr">
            <a:normAutofit/>
          </a:bodyPr>
          <a:lstStyle/>
          <a:p>
            <a:r>
              <a:rPr lang="en-US" smtClean="0"/>
              <a:t>Click to edit Master title style</a:t>
            </a:r>
            <a:endParaRPr lang="en-MY"/>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2"/>
          </p:nvPr>
        </p:nvSpPr>
        <p:spPr>
          <a:xfrm>
            <a:off x="471488" y="4767263"/>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2271713" y="4767263"/>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4843463" y="4767263"/>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36997709"/>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4"/>
            <a:ext cx="5915025" cy="994172"/>
          </a:xfrm>
          <a:prstGeom prst="rect">
            <a:avLst/>
          </a:prstGeom>
        </p:spPr>
        <p:txBody>
          <a:bodyPr vert="horz" lIns="91440" tIns="45720" rIns="91440" bIns="45720" rtlCol="0" anchor="ctr">
            <a:normAutofit/>
          </a:bodyPr>
          <a:lstStyle/>
          <a:p>
            <a:r>
              <a:rPr lang="en-US" smtClean="0"/>
              <a:t>Click to edit Master title style</a:t>
            </a:r>
            <a:endParaRPr lang="en-MY"/>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2"/>
          </p:nvPr>
        </p:nvSpPr>
        <p:spPr>
          <a:xfrm>
            <a:off x="471488" y="4767263"/>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2271713" y="4767263"/>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4843463" y="4767263"/>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052852580"/>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4"/>
            <a:ext cx="5915025" cy="994172"/>
          </a:xfrm>
          <a:prstGeom prst="rect">
            <a:avLst/>
          </a:prstGeom>
        </p:spPr>
        <p:txBody>
          <a:bodyPr vert="horz" lIns="91440" tIns="45720" rIns="91440" bIns="45720" rtlCol="0" anchor="ctr">
            <a:normAutofit/>
          </a:bodyPr>
          <a:lstStyle/>
          <a:p>
            <a:r>
              <a:rPr lang="en-US" smtClean="0"/>
              <a:t>Click to edit Master title style</a:t>
            </a:r>
            <a:endParaRPr lang="en-MY"/>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2"/>
          </p:nvPr>
        </p:nvSpPr>
        <p:spPr>
          <a:xfrm>
            <a:off x="471488" y="4767263"/>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2271713" y="4767263"/>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4843463" y="4767263"/>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9798147"/>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4"/>
            <a:ext cx="5915025" cy="994172"/>
          </a:xfrm>
          <a:prstGeom prst="rect">
            <a:avLst/>
          </a:prstGeom>
        </p:spPr>
        <p:txBody>
          <a:bodyPr vert="horz" lIns="91440" tIns="45720" rIns="91440" bIns="45720" rtlCol="0" anchor="ctr">
            <a:normAutofit/>
          </a:bodyPr>
          <a:lstStyle/>
          <a:p>
            <a:r>
              <a:rPr lang="en-US" smtClean="0"/>
              <a:t>Click to edit Master title style</a:t>
            </a:r>
            <a:endParaRPr lang="en-MY"/>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2"/>
          </p:nvPr>
        </p:nvSpPr>
        <p:spPr>
          <a:xfrm>
            <a:off x="471488" y="4767263"/>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2271713" y="4767263"/>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4843463" y="4767263"/>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399789220"/>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4"/>
            <a:ext cx="5915025" cy="994172"/>
          </a:xfrm>
          <a:prstGeom prst="rect">
            <a:avLst/>
          </a:prstGeom>
        </p:spPr>
        <p:txBody>
          <a:bodyPr vert="horz" lIns="91440" tIns="45720" rIns="91440" bIns="45720" rtlCol="0" anchor="ctr">
            <a:normAutofit/>
          </a:bodyPr>
          <a:lstStyle/>
          <a:p>
            <a:r>
              <a:rPr lang="en-US" smtClean="0"/>
              <a:t>Click to edit Master title style</a:t>
            </a:r>
            <a:endParaRPr lang="en-MY"/>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2"/>
          </p:nvPr>
        </p:nvSpPr>
        <p:spPr>
          <a:xfrm>
            <a:off x="471488" y="4767263"/>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2271713" y="4767263"/>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4843463" y="4767263"/>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947429311"/>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7" name="Google Shape;127;p25"/>
          <p:cNvSpPr txBox="1">
            <a:spLocks noGrp="1"/>
          </p:cNvSpPr>
          <p:nvPr>
            <p:ph type="body" idx="1"/>
          </p:nvPr>
        </p:nvSpPr>
        <p:spPr>
          <a:xfrm>
            <a:off x="471488" y="1369219"/>
            <a:ext cx="5915025" cy="3263504"/>
          </a:xfrm>
          <a:prstGeom prst="rect">
            <a:avLst/>
          </a:prstGeom>
          <a:noFill/>
          <a:ln>
            <a:noFill/>
          </a:ln>
        </p:spPr>
        <p:txBody>
          <a:bodyPr spcFirstLastPara="1" wrap="square" lIns="91425" tIns="45700" rIns="91425" bIns="45700"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8" name="Google Shape;128;p25"/>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675">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29" name="Google Shape;129;p25"/>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675">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30" name="Google Shape;130;p25"/>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675">
                <a:solidFill>
                  <a:srgbClr val="0C0C0C"/>
                </a:solidFill>
                <a:latin typeface="Arial"/>
                <a:ea typeface="Arial"/>
                <a:cs typeface="Arial"/>
                <a:sym typeface="Arial"/>
              </a:defRPr>
            </a:lvl1pPr>
            <a:lvl2pPr marL="0" marR="0" lvl="1" indent="0" algn="r" rtl="0">
              <a:spcBef>
                <a:spcPts val="0"/>
              </a:spcBef>
              <a:spcAft>
                <a:spcPts val="0"/>
              </a:spcAft>
              <a:buNone/>
              <a:defRPr sz="675">
                <a:solidFill>
                  <a:srgbClr val="0C0C0C"/>
                </a:solidFill>
                <a:latin typeface="Arial"/>
                <a:ea typeface="Arial"/>
                <a:cs typeface="Arial"/>
                <a:sym typeface="Arial"/>
              </a:defRPr>
            </a:lvl2pPr>
            <a:lvl3pPr marL="0" marR="0" lvl="2" indent="0" algn="r" rtl="0">
              <a:spcBef>
                <a:spcPts val="0"/>
              </a:spcBef>
              <a:spcAft>
                <a:spcPts val="0"/>
              </a:spcAft>
              <a:buNone/>
              <a:defRPr sz="675">
                <a:solidFill>
                  <a:srgbClr val="0C0C0C"/>
                </a:solidFill>
                <a:latin typeface="Arial"/>
                <a:ea typeface="Arial"/>
                <a:cs typeface="Arial"/>
                <a:sym typeface="Arial"/>
              </a:defRPr>
            </a:lvl3pPr>
            <a:lvl4pPr marL="0" marR="0" lvl="3" indent="0" algn="r" rtl="0">
              <a:spcBef>
                <a:spcPts val="0"/>
              </a:spcBef>
              <a:spcAft>
                <a:spcPts val="0"/>
              </a:spcAft>
              <a:buNone/>
              <a:defRPr sz="675">
                <a:solidFill>
                  <a:srgbClr val="0C0C0C"/>
                </a:solidFill>
                <a:latin typeface="Arial"/>
                <a:ea typeface="Arial"/>
                <a:cs typeface="Arial"/>
                <a:sym typeface="Arial"/>
              </a:defRPr>
            </a:lvl4pPr>
            <a:lvl5pPr marL="0" marR="0" lvl="4" indent="0" algn="r" rtl="0">
              <a:spcBef>
                <a:spcPts val="0"/>
              </a:spcBef>
              <a:spcAft>
                <a:spcPts val="0"/>
              </a:spcAft>
              <a:buNone/>
              <a:defRPr sz="675">
                <a:solidFill>
                  <a:srgbClr val="0C0C0C"/>
                </a:solidFill>
                <a:latin typeface="Arial"/>
                <a:ea typeface="Arial"/>
                <a:cs typeface="Arial"/>
                <a:sym typeface="Arial"/>
              </a:defRPr>
            </a:lvl5pPr>
            <a:lvl6pPr marL="0" marR="0" lvl="5" indent="0" algn="r" rtl="0">
              <a:spcBef>
                <a:spcPts val="0"/>
              </a:spcBef>
              <a:spcAft>
                <a:spcPts val="0"/>
              </a:spcAft>
              <a:buNone/>
              <a:defRPr sz="675">
                <a:solidFill>
                  <a:srgbClr val="0C0C0C"/>
                </a:solidFill>
                <a:latin typeface="Arial"/>
                <a:ea typeface="Arial"/>
                <a:cs typeface="Arial"/>
                <a:sym typeface="Arial"/>
              </a:defRPr>
            </a:lvl6pPr>
            <a:lvl7pPr marL="0" marR="0" lvl="6" indent="0" algn="r" rtl="0">
              <a:spcBef>
                <a:spcPts val="0"/>
              </a:spcBef>
              <a:spcAft>
                <a:spcPts val="0"/>
              </a:spcAft>
              <a:buNone/>
              <a:defRPr sz="675">
                <a:solidFill>
                  <a:srgbClr val="0C0C0C"/>
                </a:solidFill>
                <a:latin typeface="Arial"/>
                <a:ea typeface="Arial"/>
                <a:cs typeface="Arial"/>
                <a:sym typeface="Arial"/>
              </a:defRPr>
            </a:lvl7pPr>
            <a:lvl8pPr marL="0" marR="0" lvl="7" indent="0" algn="r" rtl="0">
              <a:spcBef>
                <a:spcPts val="0"/>
              </a:spcBef>
              <a:spcAft>
                <a:spcPts val="0"/>
              </a:spcAft>
              <a:buNone/>
              <a:defRPr sz="675">
                <a:solidFill>
                  <a:srgbClr val="0C0C0C"/>
                </a:solidFill>
                <a:latin typeface="Arial"/>
                <a:ea typeface="Arial"/>
                <a:cs typeface="Arial"/>
                <a:sym typeface="Arial"/>
              </a:defRPr>
            </a:lvl8pPr>
            <a:lvl9pPr marL="0" marR="0" lvl="8" indent="0" algn="r" rtl="0">
              <a:spcBef>
                <a:spcPts val="0"/>
              </a:spcBef>
              <a:spcAft>
                <a:spcPts val="0"/>
              </a:spcAft>
              <a:buNone/>
              <a:defRPr sz="675">
                <a:solidFill>
                  <a:srgbClr val="0C0C0C"/>
                </a:solidFill>
                <a:latin typeface="Arial"/>
                <a:ea typeface="Arial"/>
                <a:cs typeface="Arial"/>
                <a:sym typeface="Aria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4"/>
            <a:ext cx="5915025" cy="994172"/>
          </a:xfrm>
          <a:prstGeom prst="rect">
            <a:avLst/>
          </a:prstGeom>
        </p:spPr>
        <p:txBody>
          <a:bodyPr vert="horz" lIns="91440" tIns="45720" rIns="91440" bIns="45720" rtlCol="0" anchor="ctr">
            <a:normAutofit/>
          </a:bodyPr>
          <a:lstStyle/>
          <a:p>
            <a:r>
              <a:rPr lang="en-US" smtClean="0"/>
              <a:t>Click to edit Master title style</a:t>
            </a:r>
            <a:endParaRPr lang="en-MY"/>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2"/>
          </p:nvPr>
        </p:nvSpPr>
        <p:spPr>
          <a:xfrm>
            <a:off x="471488" y="4767263"/>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2271713" y="4767263"/>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4843463" y="4767263"/>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214236650"/>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4"/>
            <a:ext cx="5915025" cy="994172"/>
          </a:xfrm>
          <a:prstGeom prst="rect">
            <a:avLst/>
          </a:prstGeom>
        </p:spPr>
        <p:txBody>
          <a:bodyPr vert="horz" lIns="91440" tIns="45720" rIns="91440" bIns="45720" rtlCol="0" anchor="ctr">
            <a:normAutofit/>
          </a:bodyPr>
          <a:lstStyle/>
          <a:p>
            <a:r>
              <a:rPr lang="en-US" smtClean="0"/>
              <a:t>Click to edit Master title style</a:t>
            </a:r>
            <a:endParaRPr lang="en-MY"/>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2"/>
          </p:nvPr>
        </p:nvSpPr>
        <p:spPr>
          <a:xfrm>
            <a:off x="471488" y="4767263"/>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2271713" y="4767263"/>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4843463" y="4767263"/>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279693008"/>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4"/>
            <a:ext cx="5915025" cy="994172"/>
          </a:xfrm>
          <a:prstGeom prst="rect">
            <a:avLst/>
          </a:prstGeom>
        </p:spPr>
        <p:txBody>
          <a:bodyPr vert="horz" lIns="91440" tIns="45720" rIns="91440" bIns="45720" rtlCol="0" anchor="ctr">
            <a:normAutofit/>
          </a:bodyPr>
          <a:lstStyle/>
          <a:p>
            <a:r>
              <a:rPr lang="en-US" smtClean="0"/>
              <a:t>Click to edit Master title style</a:t>
            </a:r>
            <a:endParaRPr lang="en-MY"/>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2"/>
          </p:nvPr>
        </p:nvSpPr>
        <p:spPr>
          <a:xfrm>
            <a:off x="471488" y="4767263"/>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2271713" y="4767263"/>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4843463" y="4767263"/>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560896081"/>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 id="2147483944" r:id="rId13"/>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4"/>
            <a:ext cx="5915025" cy="994172"/>
          </a:xfrm>
          <a:prstGeom prst="rect">
            <a:avLst/>
          </a:prstGeom>
        </p:spPr>
        <p:txBody>
          <a:bodyPr vert="horz" lIns="91440" tIns="45720" rIns="91440" bIns="45720" rtlCol="0" anchor="ctr">
            <a:normAutofit/>
          </a:bodyPr>
          <a:lstStyle/>
          <a:p>
            <a:r>
              <a:rPr lang="en-US" smtClean="0"/>
              <a:t>Click to edit Master title style</a:t>
            </a:r>
            <a:endParaRPr lang="en-MY"/>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2"/>
          </p:nvPr>
        </p:nvSpPr>
        <p:spPr>
          <a:xfrm>
            <a:off x="471488" y="4767263"/>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2271713" y="4767263"/>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4843463" y="4767263"/>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648902059"/>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4"/>
            <a:ext cx="5915025" cy="994172"/>
          </a:xfrm>
          <a:prstGeom prst="rect">
            <a:avLst/>
          </a:prstGeom>
        </p:spPr>
        <p:txBody>
          <a:bodyPr vert="horz" lIns="91440" tIns="45720" rIns="91440" bIns="45720" rtlCol="0" anchor="ctr">
            <a:normAutofit/>
          </a:bodyPr>
          <a:lstStyle/>
          <a:p>
            <a:r>
              <a:rPr lang="en-US" smtClean="0"/>
              <a:t>Click to edit Master title style</a:t>
            </a:r>
            <a:endParaRPr lang="en-MY"/>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2"/>
          </p:nvPr>
        </p:nvSpPr>
        <p:spPr>
          <a:xfrm>
            <a:off x="471488" y="4767263"/>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2271713" y="4767263"/>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4843463" y="4767263"/>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39265759"/>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4"/>
            <a:ext cx="5915025" cy="994172"/>
          </a:xfrm>
          <a:prstGeom prst="rect">
            <a:avLst/>
          </a:prstGeom>
        </p:spPr>
        <p:txBody>
          <a:bodyPr vert="horz" lIns="91440" tIns="45720" rIns="91440" bIns="45720" rtlCol="0" anchor="ctr">
            <a:normAutofit/>
          </a:bodyPr>
          <a:lstStyle/>
          <a:p>
            <a:r>
              <a:rPr lang="en-US" smtClean="0"/>
              <a:t>Click to edit Master title style</a:t>
            </a:r>
            <a:endParaRPr lang="en-MY"/>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2"/>
          </p:nvPr>
        </p:nvSpPr>
        <p:spPr>
          <a:xfrm>
            <a:off x="471488" y="4767263"/>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2271713" y="4767263"/>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4843463" y="4767263"/>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736309549"/>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 id="2147483986" r:id="rId13"/>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4"/>
            <a:ext cx="5915025" cy="994172"/>
          </a:xfrm>
          <a:prstGeom prst="rect">
            <a:avLst/>
          </a:prstGeom>
        </p:spPr>
        <p:txBody>
          <a:bodyPr vert="horz" lIns="91440" tIns="45720" rIns="91440" bIns="45720" rtlCol="0" anchor="ctr">
            <a:normAutofit/>
          </a:bodyPr>
          <a:lstStyle/>
          <a:p>
            <a:r>
              <a:rPr lang="en-US" smtClean="0"/>
              <a:t>Click to edit Master title style</a:t>
            </a:r>
            <a:endParaRPr lang="en-MY"/>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2"/>
          </p:nvPr>
        </p:nvSpPr>
        <p:spPr>
          <a:xfrm>
            <a:off x="471488" y="4767263"/>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2271713" y="4767263"/>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4843463" y="4767263"/>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76881807"/>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 id="2147484000" r:id="rId13"/>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4"/>
            <a:ext cx="5915025" cy="994172"/>
          </a:xfrm>
          <a:prstGeom prst="rect">
            <a:avLst/>
          </a:prstGeom>
        </p:spPr>
        <p:txBody>
          <a:bodyPr vert="horz" lIns="91440" tIns="45720" rIns="91440" bIns="45720" rtlCol="0" anchor="ctr">
            <a:normAutofit/>
          </a:bodyPr>
          <a:lstStyle/>
          <a:p>
            <a:r>
              <a:rPr lang="en-US" smtClean="0"/>
              <a:t>Click to edit Master title style</a:t>
            </a:r>
            <a:endParaRPr lang="en-MY"/>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2"/>
          </p:nvPr>
        </p:nvSpPr>
        <p:spPr>
          <a:xfrm>
            <a:off x="471488" y="4767263"/>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2271713" y="4767263"/>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4843463" y="4767263"/>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48345191"/>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 id="2147484014" r:id="rId13"/>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4"/>
            <a:ext cx="5915025" cy="994172"/>
          </a:xfrm>
          <a:prstGeom prst="rect">
            <a:avLst/>
          </a:prstGeom>
        </p:spPr>
        <p:txBody>
          <a:bodyPr vert="horz" lIns="91440" tIns="45720" rIns="91440" bIns="45720" rtlCol="0" anchor="ctr">
            <a:normAutofit/>
          </a:bodyPr>
          <a:lstStyle/>
          <a:p>
            <a:r>
              <a:rPr lang="en-US" smtClean="0"/>
              <a:t>Click to edit Master title style</a:t>
            </a:r>
            <a:endParaRPr lang="en-MY"/>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2"/>
          </p:nvPr>
        </p:nvSpPr>
        <p:spPr>
          <a:xfrm>
            <a:off x="471488" y="4767263"/>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2271713" y="4767263"/>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4843463" y="4767263"/>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963135699"/>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 id="2147484028" r:id="rId13"/>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4"/>
            <a:ext cx="5915025" cy="994172"/>
          </a:xfrm>
          <a:prstGeom prst="rect">
            <a:avLst/>
          </a:prstGeom>
        </p:spPr>
        <p:txBody>
          <a:bodyPr vert="horz" lIns="91440" tIns="45720" rIns="91440" bIns="45720" rtlCol="0" anchor="ctr">
            <a:normAutofit/>
          </a:bodyPr>
          <a:lstStyle/>
          <a:p>
            <a:r>
              <a:rPr lang="en-US" smtClean="0"/>
              <a:t>Click to edit Master title style</a:t>
            </a:r>
            <a:endParaRPr lang="en-MY"/>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2"/>
          </p:nvPr>
        </p:nvSpPr>
        <p:spPr>
          <a:xfrm>
            <a:off x="471488" y="4767263"/>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514350">
              <a:buClrTx/>
            </a:pPr>
            <a:fld id="{2A39A904-D1BE-410F-9CEB-129F1321760E}" type="datetimeFigureOut">
              <a:rPr lang="en-MY" kern="1200" smtClean="0">
                <a:solidFill>
                  <a:prstClr val="black">
                    <a:tint val="75000"/>
                  </a:prstClr>
                </a:solidFill>
                <a:latin typeface="Calibri" panose="020F0502020204030204"/>
                <a:ea typeface="+mn-ea"/>
                <a:cs typeface="+mn-cs"/>
              </a:rPr>
              <a:pPr defTabSz="514350">
                <a:buClrTx/>
              </a:pPr>
              <a:t>8/1/2019</a:t>
            </a:fld>
            <a:endParaRPr lang="en-MY"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2271713" y="4767263"/>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514350">
              <a:buClrTx/>
            </a:pPr>
            <a:endParaRPr lang="en-MY"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4843463" y="4767263"/>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514350">
              <a:buClrTx/>
            </a:pPr>
            <a:fld id="{D1181758-7588-4E72-BD4F-7E8DA83583AC}" type="slidenum">
              <a:rPr lang="en-MY" kern="1200" smtClean="0">
                <a:solidFill>
                  <a:prstClr val="black">
                    <a:tint val="75000"/>
                  </a:prstClr>
                </a:solidFill>
                <a:latin typeface="Calibri" panose="020F0502020204030204"/>
                <a:ea typeface="+mn-ea"/>
                <a:cs typeface="+mn-cs"/>
              </a:rPr>
              <a:pPr defTabSz="514350">
                <a:buClrTx/>
              </a:pPr>
              <a:t>‹#›</a:t>
            </a:fld>
            <a:endParaRPr lang="en-MY"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2964312"/>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 id="2147484041" r:id="rId12"/>
    <p:sldLayoutId id="2147484042" r:id="rId13"/>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0"/>
        <p:cNvGrpSpPr/>
        <p:nvPr/>
      </p:nvGrpSpPr>
      <p:grpSpPr>
        <a:xfrm>
          <a:off x="0" y="0"/>
          <a:ext cx="0" cy="0"/>
          <a:chOff x="0" y="0"/>
          <a:chExt cx="0" cy="0"/>
        </a:xfrm>
      </p:grpSpPr>
      <p:sp>
        <p:nvSpPr>
          <p:cNvPr id="201" name="Google Shape;201;p37"/>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2" name="Google Shape;202;p37"/>
          <p:cNvSpPr txBox="1">
            <a:spLocks noGrp="1"/>
          </p:cNvSpPr>
          <p:nvPr>
            <p:ph type="body" idx="1"/>
          </p:nvPr>
        </p:nvSpPr>
        <p:spPr>
          <a:xfrm>
            <a:off x="471488" y="1369219"/>
            <a:ext cx="5915025" cy="3263504"/>
          </a:xfrm>
          <a:prstGeom prst="rect">
            <a:avLst/>
          </a:prstGeom>
          <a:noFill/>
          <a:ln>
            <a:noFill/>
          </a:ln>
        </p:spPr>
        <p:txBody>
          <a:bodyPr spcFirstLastPara="1" wrap="square" lIns="91425" tIns="45700" rIns="91425" bIns="45700"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03" name="Google Shape;203;p37"/>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675">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204" name="Google Shape;204;p37"/>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675">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205" name="Google Shape;205;p37"/>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675">
                <a:solidFill>
                  <a:srgbClr val="0C0C0C"/>
                </a:solidFill>
                <a:latin typeface="Arial"/>
                <a:ea typeface="Arial"/>
                <a:cs typeface="Arial"/>
                <a:sym typeface="Arial"/>
              </a:defRPr>
            </a:lvl1pPr>
            <a:lvl2pPr marL="0" marR="0" lvl="1" indent="0" algn="r" rtl="0">
              <a:spcBef>
                <a:spcPts val="0"/>
              </a:spcBef>
              <a:spcAft>
                <a:spcPts val="0"/>
              </a:spcAft>
              <a:buNone/>
              <a:defRPr sz="675">
                <a:solidFill>
                  <a:srgbClr val="0C0C0C"/>
                </a:solidFill>
                <a:latin typeface="Arial"/>
                <a:ea typeface="Arial"/>
                <a:cs typeface="Arial"/>
                <a:sym typeface="Arial"/>
              </a:defRPr>
            </a:lvl2pPr>
            <a:lvl3pPr marL="0" marR="0" lvl="2" indent="0" algn="r" rtl="0">
              <a:spcBef>
                <a:spcPts val="0"/>
              </a:spcBef>
              <a:spcAft>
                <a:spcPts val="0"/>
              </a:spcAft>
              <a:buNone/>
              <a:defRPr sz="675">
                <a:solidFill>
                  <a:srgbClr val="0C0C0C"/>
                </a:solidFill>
                <a:latin typeface="Arial"/>
                <a:ea typeface="Arial"/>
                <a:cs typeface="Arial"/>
                <a:sym typeface="Arial"/>
              </a:defRPr>
            </a:lvl3pPr>
            <a:lvl4pPr marL="0" marR="0" lvl="3" indent="0" algn="r" rtl="0">
              <a:spcBef>
                <a:spcPts val="0"/>
              </a:spcBef>
              <a:spcAft>
                <a:spcPts val="0"/>
              </a:spcAft>
              <a:buNone/>
              <a:defRPr sz="675">
                <a:solidFill>
                  <a:srgbClr val="0C0C0C"/>
                </a:solidFill>
                <a:latin typeface="Arial"/>
                <a:ea typeface="Arial"/>
                <a:cs typeface="Arial"/>
                <a:sym typeface="Arial"/>
              </a:defRPr>
            </a:lvl4pPr>
            <a:lvl5pPr marL="0" marR="0" lvl="4" indent="0" algn="r" rtl="0">
              <a:spcBef>
                <a:spcPts val="0"/>
              </a:spcBef>
              <a:spcAft>
                <a:spcPts val="0"/>
              </a:spcAft>
              <a:buNone/>
              <a:defRPr sz="675">
                <a:solidFill>
                  <a:srgbClr val="0C0C0C"/>
                </a:solidFill>
                <a:latin typeface="Arial"/>
                <a:ea typeface="Arial"/>
                <a:cs typeface="Arial"/>
                <a:sym typeface="Arial"/>
              </a:defRPr>
            </a:lvl5pPr>
            <a:lvl6pPr marL="0" marR="0" lvl="5" indent="0" algn="r" rtl="0">
              <a:spcBef>
                <a:spcPts val="0"/>
              </a:spcBef>
              <a:spcAft>
                <a:spcPts val="0"/>
              </a:spcAft>
              <a:buNone/>
              <a:defRPr sz="675">
                <a:solidFill>
                  <a:srgbClr val="0C0C0C"/>
                </a:solidFill>
                <a:latin typeface="Arial"/>
                <a:ea typeface="Arial"/>
                <a:cs typeface="Arial"/>
                <a:sym typeface="Arial"/>
              </a:defRPr>
            </a:lvl6pPr>
            <a:lvl7pPr marL="0" marR="0" lvl="6" indent="0" algn="r" rtl="0">
              <a:spcBef>
                <a:spcPts val="0"/>
              </a:spcBef>
              <a:spcAft>
                <a:spcPts val="0"/>
              </a:spcAft>
              <a:buNone/>
              <a:defRPr sz="675">
                <a:solidFill>
                  <a:srgbClr val="0C0C0C"/>
                </a:solidFill>
                <a:latin typeface="Arial"/>
                <a:ea typeface="Arial"/>
                <a:cs typeface="Arial"/>
                <a:sym typeface="Arial"/>
              </a:defRPr>
            </a:lvl7pPr>
            <a:lvl8pPr marL="0" marR="0" lvl="7" indent="0" algn="r" rtl="0">
              <a:spcBef>
                <a:spcPts val="0"/>
              </a:spcBef>
              <a:spcAft>
                <a:spcPts val="0"/>
              </a:spcAft>
              <a:buNone/>
              <a:defRPr sz="675">
                <a:solidFill>
                  <a:srgbClr val="0C0C0C"/>
                </a:solidFill>
                <a:latin typeface="Arial"/>
                <a:ea typeface="Arial"/>
                <a:cs typeface="Arial"/>
                <a:sym typeface="Arial"/>
              </a:defRPr>
            </a:lvl8pPr>
            <a:lvl9pPr marL="0" marR="0" lvl="8" indent="0" algn="r" rtl="0">
              <a:spcBef>
                <a:spcPts val="0"/>
              </a:spcBef>
              <a:spcAft>
                <a:spcPts val="0"/>
              </a:spcAft>
              <a:buNone/>
              <a:defRPr sz="675">
                <a:solidFill>
                  <a:srgbClr val="0C0C0C"/>
                </a:solidFill>
                <a:latin typeface="Arial"/>
                <a:ea typeface="Arial"/>
                <a:cs typeface="Arial"/>
                <a:sym typeface="Aria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5"/>
        <p:cNvGrpSpPr/>
        <p:nvPr/>
      </p:nvGrpSpPr>
      <p:grpSpPr>
        <a:xfrm>
          <a:off x="0" y="0"/>
          <a:ext cx="0" cy="0"/>
          <a:chOff x="0" y="0"/>
          <a:chExt cx="0" cy="0"/>
        </a:xfrm>
      </p:grpSpPr>
      <p:sp>
        <p:nvSpPr>
          <p:cNvPr id="276" name="Google Shape;276;p49"/>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7" name="Google Shape;277;p49"/>
          <p:cNvSpPr txBox="1">
            <a:spLocks noGrp="1"/>
          </p:cNvSpPr>
          <p:nvPr>
            <p:ph type="body" idx="1"/>
          </p:nvPr>
        </p:nvSpPr>
        <p:spPr>
          <a:xfrm>
            <a:off x="471488" y="1369219"/>
            <a:ext cx="5915025" cy="3263504"/>
          </a:xfrm>
          <a:prstGeom prst="rect">
            <a:avLst/>
          </a:prstGeom>
          <a:noFill/>
          <a:ln>
            <a:noFill/>
          </a:ln>
        </p:spPr>
        <p:txBody>
          <a:bodyPr spcFirstLastPara="1" wrap="square" lIns="91425" tIns="45700" rIns="91425" bIns="45700"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78" name="Google Shape;278;p49"/>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675">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279" name="Google Shape;279;p49"/>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675">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280" name="Google Shape;280;p49"/>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675">
                <a:solidFill>
                  <a:srgbClr val="0C0C0C"/>
                </a:solidFill>
                <a:latin typeface="Arial"/>
                <a:ea typeface="Arial"/>
                <a:cs typeface="Arial"/>
                <a:sym typeface="Arial"/>
              </a:defRPr>
            </a:lvl1pPr>
            <a:lvl2pPr marL="0" marR="0" lvl="1" indent="0" algn="r" rtl="0">
              <a:spcBef>
                <a:spcPts val="0"/>
              </a:spcBef>
              <a:spcAft>
                <a:spcPts val="0"/>
              </a:spcAft>
              <a:buNone/>
              <a:defRPr sz="675">
                <a:solidFill>
                  <a:srgbClr val="0C0C0C"/>
                </a:solidFill>
                <a:latin typeface="Arial"/>
                <a:ea typeface="Arial"/>
                <a:cs typeface="Arial"/>
                <a:sym typeface="Arial"/>
              </a:defRPr>
            </a:lvl2pPr>
            <a:lvl3pPr marL="0" marR="0" lvl="2" indent="0" algn="r" rtl="0">
              <a:spcBef>
                <a:spcPts val="0"/>
              </a:spcBef>
              <a:spcAft>
                <a:spcPts val="0"/>
              </a:spcAft>
              <a:buNone/>
              <a:defRPr sz="675">
                <a:solidFill>
                  <a:srgbClr val="0C0C0C"/>
                </a:solidFill>
                <a:latin typeface="Arial"/>
                <a:ea typeface="Arial"/>
                <a:cs typeface="Arial"/>
                <a:sym typeface="Arial"/>
              </a:defRPr>
            </a:lvl3pPr>
            <a:lvl4pPr marL="0" marR="0" lvl="3" indent="0" algn="r" rtl="0">
              <a:spcBef>
                <a:spcPts val="0"/>
              </a:spcBef>
              <a:spcAft>
                <a:spcPts val="0"/>
              </a:spcAft>
              <a:buNone/>
              <a:defRPr sz="675">
                <a:solidFill>
                  <a:srgbClr val="0C0C0C"/>
                </a:solidFill>
                <a:latin typeface="Arial"/>
                <a:ea typeface="Arial"/>
                <a:cs typeface="Arial"/>
                <a:sym typeface="Arial"/>
              </a:defRPr>
            </a:lvl4pPr>
            <a:lvl5pPr marL="0" marR="0" lvl="4" indent="0" algn="r" rtl="0">
              <a:spcBef>
                <a:spcPts val="0"/>
              </a:spcBef>
              <a:spcAft>
                <a:spcPts val="0"/>
              </a:spcAft>
              <a:buNone/>
              <a:defRPr sz="675">
                <a:solidFill>
                  <a:srgbClr val="0C0C0C"/>
                </a:solidFill>
                <a:latin typeface="Arial"/>
                <a:ea typeface="Arial"/>
                <a:cs typeface="Arial"/>
                <a:sym typeface="Arial"/>
              </a:defRPr>
            </a:lvl5pPr>
            <a:lvl6pPr marL="0" marR="0" lvl="5" indent="0" algn="r" rtl="0">
              <a:spcBef>
                <a:spcPts val="0"/>
              </a:spcBef>
              <a:spcAft>
                <a:spcPts val="0"/>
              </a:spcAft>
              <a:buNone/>
              <a:defRPr sz="675">
                <a:solidFill>
                  <a:srgbClr val="0C0C0C"/>
                </a:solidFill>
                <a:latin typeface="Arial"/>
                <a:ea typeface="Arial"/>
                <a:cs typeface="Arial"/>
                <a:sym typeface="Arial"/>
              </a:defRPr>
            </a:lvl6pPr>
            <a:lvl7pPr marL="0" marR="0" lvl="6" indent="0" algn="r" rtl="0">
              <a:spcBef>
                <a:spcPts val="0"/>
              </a:spcBef>
              <a:spcAft>
                <a:spcPts val="0"/>
              </a:spcAft>
              <a:buNone/>
              <a:defRPr sz="675">
                <a:solidFill>
                  <a:srgbClr val="0C0C0C"/>
                </a:solidFill>
                <a:latin typeface="Arial"/>
                <a:ea typeface="Arial"/>
                <a:cs typeface="Arial"/>
                <a:sym typeface="Arial"/>
              </a:defRPr>
            </a:lvl7pPr>
            <a:lvl8pPr marL="0" marR="0" lvl="7" indent="0" algn="r" rtl="0">
              <a:spcBef>
                <a:spcPts val="0"/>
              </a:spcBef>
              <a:spcAft>
                <a:spcPts val="0"/>
              </a:spcAft>
              <a:buNone/>
              <a:defRPr sz="675">
                <a:solidFill>
                  <a:srgbClr val="0C0C0C"/>
                </a:solidFill>
                <a:latin typeface="Arial"/>
                <a:ea typeface="Arial"/>
                <a:cs typeface="Arial"/>
                <a:sym typeface="Arial"/>
              </a:defRPr>
            </a:lvl8pPr>
            <a:lvl9pPr marL="0" marR="0" lvl="8" indent="0" algn="r" rtl="0">
              <a:spcBef>
                <a:spcPts val="0"/>
              </a:spcBef>
              <a:spcAft>
                <a:spcPts val="0"/>
              </a:spcAft>
              <a:buNone/>
              <a:defRPr sz="675">
                <a:solidFill>
                  <a:srgbClr val="0C0C0C"/>
                </a:solidFill>
                <a:latin typeface="Arial"/>
                <a:ea typeface="Arial"/>
                <a:cs typeface="Arial"/>
                <a:sym typeface="Aria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0"/>
        <p:cNvGrpSpPr/>
        <p:nvPr/>
      </p:nvGrpSpPr>
      <p:grpSpPr>
        <a:xfrm>
          <a:off x="0" y="0"/>
          <a:ext cx="0" cy="0"/>
          <a:chOff x="0" y="0"/>
          <a:chExt cx="0" cy="0"/>
        </a:xfrm>
      </p:grpSpPr>
      <p:sp>
        <p:nvSpPr>
          <p:cNvPr id="351" name="Google Shape;351;p61"/>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2" name="Google Shape;352;p61"/>
          <p:cNvSpPr txBox="1">
            <a:spLocks noGrp="1"/>
          </p:cNvSpPr>
          <p:nvPr>
            <p:ph type="body" idx="1"/>
          </p:nvPr>
        </p:nvSpPr>
        <p:spPr>
          <a:xfrm>
            <a:off x="471488" y="1369219"/>
            <a:ext cx="5915025" cy="3263504"/>
          </a:xfrm>
          <a:prstGeom prst="rect">
            <a:avLst/>
          </a:prstGeom>
          <a:noFill/>
          <a:ln>
            <a:noFill/>
          </a:ln>
        </p:spPr>
        <p:txBody>
          <a:bodyPr spcFirstLastPara="1" wrap="square" lIns="91425" tIns="45700" rIns="91425" bIns="45700"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53" name="Google Shape;353;p61"/>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675">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354" name="Google Shape;354;p61"/>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675">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355" name="Google Shape;355;p61"/>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675">
                <a:solidFill>
                  <a:srgbClr val="0C0C0C"/>
                </a:solidFill>
                <a:latin typeface="Arial"/>
                <a:ea typeface="Arial"/>
                <a:cs typeface="Arial"/>
                <a:sym typeface="Arial"/>
              </a:defRPr>
            </a:lvl1pPr>
            <a:lvl2pPr marL="0" marR="0" lvl="1" indent="0" algn="r" rtl="0">
              <a:spcBef>
                <a:spcPts val="0"/>
              </a:spcBef>
              <a:spcAft>
                <a:spcPts val="0"/>
              </a:spcAft>
              <a:buNone/>
              <a:defRPr sz="675">
                <a:solidFill>
                  <a:srgbClr val="0C0C0C"/>
                </a:solidFill>
                <a:latin typeface="Arial"/>
                <a:ea typeface="Arial"/>
                <a:cs typeface="Arial"/>
                <a:sym typeface="Arial"/>
              </a:defRPr>
            </a:lvl2pPr>
            <a:lvl3pPr marL="0" marR="0" lvl="2" indent="0" algn="r" rtl="0">
              <a:spcBef>
                <a:spcPts val="0"/>
              </a:spcBef>
              <a:spcAft>
                <a:spcPts val="0"/>
              </a:spcAft>
              <a:buNone/>
              <a:defRPr sz="675">
                <a:solidFill>
                  <a:srgbClr val="0C0C0C"/>
                </a:solidFill>
                <a:latin typeface="Arial"/>
                <a:ea typeface="Arial"/>
                <a:cs typeface="Arial"/>
                <a:sym typeface="Arial"/>
              </a:defRPr>
            </a:lvl3pPr>
            <a:lvl4pPr marL="0" marR="0" lvl="3" indent="0" algn="r" rtl="0">
              <a:spcBef>
                <a:spcPts val="0"/>
              </a:spcBef>
              <a:spcAft>
                <a:spcPts val="0"/>
              </a:spcAft>
              <a:buNone/>
              <a:defRPr sz="675">
                <a:solidFill>
                  <a:srgbClr val="0C0C0C"/>
                </a:solidFill>
                <a:latin typeface="Arial"/>
                <a:ea typeface="Arial"/>
                <a:cs typeface="Arial"/>
                <a:sym typeface="Arial"/>
              </a:defRPr>
            </a:lvl4pPr>
            <a:lvl5pPr marL="0" marR="0" lvl="4" indent="0" algn="r" rtl="0">
              <a:spcBef>
                <a:spcPts val="0"/>
              </a:spcBef>
              <a:spcAft>
                <a:spcPts val="0"/>
              </a:spcAft>
              <a:buNone/>
              <a:defRPr sz="675">
                <a:solidFill>
                  <a:srgbClr val="0C0C0C"/>
                </a:solidFill>
                <a:latin typeface="Arial"/>
                <a:ea typeface="Arial"/>
                <a:cs typeface="Arial"/>
                <a:sym typeface="Arial"/>
              </a:defRPr>
            </a:lvl5pPr>
            <a:lvl6pPr marL="0" marR="0" lvl="5" indent="0" algn="r" rtl="0">
              <a:spcBef>
                <a:spcPts val="0"/>
              </a:spcBef>
              <a:spcAft>
                <a:spcPts val="0"/>
              </a:spcAft>
              <a:buNone/>
              <a:defRPr sz="675">
                <a:solidFill>
                  <a:srgbClr val="0C0C0C"/>
                </a:solidFill>
                <a:latin typeface="Arial"/>
                <a:ea typeface="Arial"/>
                <a:cs typeface="Arial"/>
                <a:sym typeface="Arial"/>
              </a:defRPr>
            </a:lvl6pPr>
            <a:lvl7pPr marL="0" marR="0" lvl="6" indent="0" algn="r" rtl="0">
              <a:spcBef>
                <a:spcPts val="0"/>
              </a:spcBef>
              <a:spcAft>
                <a:spcPts val="0"/>
              </a:spcAft>
              <a:buNone/>
              <a:defRPr sz="675">
                <a:solidFill>
                  <a:srgbClr val="0C0C0C"/>
                </a:solidFill>
                <a:latin typeface="Arial"/>
                <a:ea typeface="Arial"/>
                <a:cs typeface="Arial"/>
                <a:sym typeface="Arial"/>
              </a:defRPr>
            </a:lvl7pPr>
            <a:lvl8pPr marL="0" marR="0" lvl="7" indent="0" algn="r" rtl="0">
              <a:spcBef>
                <a:spcPts val="0"/>
              </a:spcBef>
              <a:spcAft>
                <a:spcPts val="0"/>
              </a:spcAft>
              <a:buNone/>
              <a:defRPr sz="675">
                <a:solidFill>
                  <a:srgbClr val="0C0C0C"/>
                </a:solidFill>
                <a:latin typeface="Arial"/>
                <a:ea typeface="Arial"/>
                <a:cs typeface="Arial"/>
                <a:sym typeface="Arial"/>
              </a:defRPr>
            </a:lvl8pPr>
            <a:lvl9pPr marL="0" marR="0" lvl="8" indent="0" algn="r" rtl="0">
              <a:spcBef>
                <a:spcPts val="0"/>
              </a:spcBef>
              <a:spcAft>
                <a:spcPts val="0"/>
              </a:spcAft>
              <a:buNone/>
              <a:defRPr sz="675">
                <a:solidFill>
                  <a:srgbClr val="0C0C0C"/>
                </a:solidFill>
                <a:latin typeface="Arial"/>
                <a:ea typeface="Arial"/>
                <a:cs typeface="Arial"/>
                <a:sym typeface="Aria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5"/>
        <p:cNvGrpSpPr/>
        <p:nvPr/>
      </p:nvGrpSpPr>
      <p:grpSpPr>
        <a:xfrm>
          <a:off x="0" y="0"/>
          <a:ext cx="0" cy="0"/>
          <a:chOff x="0" y="0"/>
          <a:chExt cx="0" cy="0"/>
        </a:xfrm>
      </p:grpSpPr>
      <p:sp>
        <p:nvSpPr>
          <p:cNvPr id="426" name="Google Shape;426;p73"/>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7" name="Google Shape;427;p73"/>
          <p:cNvSpPr txBox="1">
            <a:spLocks noGrp="1"/>
          </p:cNvSpPr>
          <p:nvPr>
            <p:ph type="body" idx="1"/>
          </p:nvPr>
        </p:nvSpPr>
        <p:spPr>
          <a:xfrm>
            <a:off x="471488" y="1369219"/>
            <a:ext cx="5915025" cy="3263504"/>
          </a:xfrm>
          <a:prstGeom prst="rect">
            <a:avLst/>
          </a:prstGeom>
          <a:noFill/>
          <a:ln>
            <a:noFill/>
          </a:ln>
        </p:spPr>
        <p:txBody>
          <a:bodyPr spcFirstLastPara="1" wrap="square" lIns="91425" tIns="45700" rIns="91425" bIns="45700"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28" name="Google Shape;428;p73"/>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675">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429" name="Google Shape;429;p73"/>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675">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430" name="Google Shape;430;p73"/>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675">
                <a:solidFill>
                  <a:srgbClr val="0C0C0C"/>
                </a:solidFill>
                <a:latin typeface="Arial"/>
                <a:ea typeface="Arial"/>
                <a:cs typeface="Arial"/>
                <a:sym typeface="Arial"/>
              </a:defRPr>
            </a:lvl1pPr>
            <a:lvl2pPr marL="0" marR="0" lvl="1" indent="0" algn="r" rtl="0">
              <a:spcBef>
                <a:spcPts val="0"/>
              </a:spcBef>
              <a:spcAft>
                <a:spcPts val="0"/>
              </a:spcAft>
              <a:buNone/>
              <a:defRPr sz="675">
                <a:solidFill>
                  <a:srgbClr val="0C0C0C"/>
                </a:solidFill>
                <a:latin typeface="Arial"/>
                <a:ea typeface="Arial"/>
                <a:cs typeface="Arial"/>
                <a:sym typeface="Arial"/>
              </a:defRPr>
            </a:lvl2pPr>
            <a:lvl3pPr marL="0" marR="0" lvl="2" indent="0" algn="r" rtl="0">
              <a:spcBef>
                <a:spcPts val="0"/>
              </a:spcBef>
              <a:spcAft>
                <a:spcPts val="0"/>
              </a:spcAft>
              <a:buNone/>
              <a:defRPr sz="675">
                <a:solidFill>
                  <a:srgbClr val="0C0C0C"/>
                </a:solidFill>
                <a:latin typeface="Arial"/>
                <a:ea typeface="Arial"/>
                <a:cs typeface="Arial"/>
                <a:sym typeface="Arial"/>
              </a:defRPr>
            </a:lvl3pPr>
            <a:lvl4pPr marL="0" marR="0" lvl="3" indent="0" algn="r" rtl="0">
              <a:spcBef>
                <a:spcPts val="0"/>
              </a:spcBef>
              <a:spcAft>
                <a:spcPts val="0"/>
              </a:spcAft>
              <a:buNone/>
              <a:defRPr sz="675">
                <a:solidFill>
                  <a:srgbClr val="0C0C0C"/>
                </a:solidFill>
                <a:latin typeface="Arial"/>
                <a:ea typeface="Arial"/>
                <a:cs typeface="Arial"/>
                <a:sym typeface="Arial"/>
              </a:defRPr>
            </a:lvl4pPr>
            <a:lvl5pPr marL="0" marR="0" lvl="4" indent="0" algn="r" rtl="0">
              <a:spcBef>
                <a:spcPts val="0"/>
              </a:spcBef>
              <a:spcAft>
                <a:spcPts val="0"/>
              </a:spcAft>
              <a:buNone/>
              <a:defRPr sz="675">
                <a:solidFill>
                  <a:srgbClr val="0C0C0C"/>
                </a:solidFill>
                <a:latin typeface="Arial"/>
                <a:ea typeface="Arial"/>
                <a:cs typeface="Arial"/>
                <a:sym typeface="Arial"/>
              </a:defRPr>
            </a:lvl5pPr>
            <a:lvl6pPr marL="0" marR="0" lvl="5" indent="0" algn="r" rtl="0">
              <a:spcBef>
                <a:spcPts val="0"/>
              </a:spcBef>
              <a:spcAft>
                <a:spcPts val="0"/>
              </a:spcAft>
              <a:buNone/>
              <a:defRPr sz="675">
                <a:solidFill>
                  <a:srgbClr val="0C0C0C"/>
                </a:solidFill>
                <a:latin typeface="Arial"/>
                <a:ea typeface="Arial"/>
                <a:cs typeface="Arial"/>
                <a:sym typeface="Arial"/>
              </a:defRPr>
            </a:lvl6pPr>
            <a:lvl7pPr marL="0" marR="0" lvl="6" indent="0" algn="r" rtl="0">
              <a:spcBef>
                <a:spcPts val="0"/>
              </a:spcBef>
              <a:spcAft>
                <a:spcPts val="0"/>
              </a:spcAft>
              <a:buNone/>
              <a:defRPr sz="675">
                <a:solidFill>
                  <a:srgbClr val="0C0C0C"/>
                </a:solidFill>
                <a:latin typeface="Arial"/>
                <a:ea typeface="Arial"/>
                <a:cs typeface="Arial"/>
                <a:sym typeface="Arial"/>
              </a:defRPr>
            </a:lvl7pPr>
            <a:lvl8pPr marL="0" marR="0" lvl="7" indent="0" algn="r" rtl="0">
              <a:spcBef>
                <a:spcPts val="0"/>
              </a:spcBef>
              <a:spcAft>
                <a:spcPts val="0"/>
              </a:spcAft>
              <a:buNone/>
              <a:defRPr sz="675">
                <a:solidFill>
                  <a:srgbClr val="0C0C0C"/>
                </a:solidFill>
                <a:latin typeface="Arial"/>
                <a:ea typeface="Arial"/>
                <a:cs typeface="Arial"/>
                <a:sym typeface="Arial"/>
              </a:defRPr>
            </a:lvl8pPr>
            <a:lvl9pPr marL="0" marR="0" lvl="8" indent="0" algn="r" rtl="0">
              <a:spcBef>
                <a:spcPts val="0"/>
              </a:spcBef>
              <a:spcAft>
                <a:spcPts val="0"/>
              </a:spcAft>
              <a:buNone/>
              <a:defRPr sz="675">
                <a:solidFill>
                  <a:srgbClr val="0C0C0C"/>
                </a:solidFill>
                <a:latin typeface="Arial"/>
                <a:ea typeface="Arial"/>
                <a:cs typeface="Arial"/>
                <a:sym typeface="Aria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0"/>
        <p:cNvGrpSpPr/>
        <p:nvPr/>
      </p:nvGrpSpPr>
      <p:grpSpPr>
        <a:xfrm>
          <a:off x="0" y="0"/>
          <a:ext cx="0" cy="0"/>
          <a:chOff x="0" y="0"/>
          <a:chExt cx="0" cy="0"/>
        </a:xfrm>
      </p:grpSpPr>
      <p:sp>
        <p:nvSpPr>
          <p:cNvPr id="501" name="Google Shape;501;p85"/>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02" name="Google Shape;502;p85"/>
          <p:cNvSpPr txBox="1">
            <a:spLocks noGrp="1"/>
          </p:cNvSpPr>
          <p:nvPr>
            <p:ph type="body" idx="1"/>
          </p:nvPr>
        </p:nvSpPr>
        <p:spPr>
          <a:xfrm>
            <a:off x="471488" y="1369219"/>
            <a:ext cx="5915025" cy="3263504"/>
          </a:xfrm>
          <a:prstGeom prst="rect">
            <a:avLst/>
          </a:prstGeom>
          <a:noFill/>
          <a:ln>
            <a:noFill/>
          </a:ln>
        </p:spPr>
        <p:txBody>
          <a:bodyPr spcFirstLastPara="1" wrap="square" lIns="91425" tIns="45700" rIns="91425" bIns="45700"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03" name="Google Shape;503;p85"/>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675">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504" name="Google Shape;504;p85"/>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675">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505" name="Google Shape;505;p85"/>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675">
                <a:solidFill>
                  <a:srgbClr val="0C0C0C"/>
                </a:solidFill>
                <a:latin typeface="Arial"/>
                <a:ea typeface="Arial"/>
                <a:cs typeface="Arial"/>
                <a:sym typeface="Arial"/>
              </a:defRPr>
            </a:lvl1pPr>
            <a:lvl2pPr marL="0" marR="0" lvl="1" indent="0" algn="r" rtl="0">
              <a:spcBef>
                <a:spcPts val="0"/>
              </a:spcBef>
              <a:spcAft>
                <a:spcPts val="0"/>
              </a:spcAft>
              <a:buNone/>
              <a:defRPr sz="675">
                <a:solidFill>
                  <a:srgbClr val="0C0C0C"/>
                </a:solidFill>
                <a:latin typeface="Arial"/>
                <a:ea typeface="Arial"/>
                <a:cs typeface="Arial"/>
                <a:sym typeface="Arial"/>
              </a:defRPr>
            </a:lvl2pPr>
            <a:lvl3pPr marL="0" marR="0" lvl="2" indent="0" algn="r" rtl="0">
              <a:spcBef>
                <a:spcPts val="0"/>
              </a:spcBef>
              <a:spcAft>
                <a:spcPts val="0"/>
              </a:spcAft>
              <a:buNone/>
              <a:defRPr sz="675">
                <a:solidFill>
                  <a:srgbClr val="0C0C0C"/>
                </a:solidFill>
                <a:latin typeface="Arial"/>
                <a:ea typeface="Arial"/>
                <a:cs typeface="Arial"/>
                <a:sym typeface="Arial"/>
              </a:defRPr>
            </a:lvl3pPr>
            <a:lvl4pPr marL="0" marR="0" lvl="3" indent="0" algn="r" rtl="0">
              <a:spcBef>
                <a:spcPts val="0"/>
              </a:spcBef>
              <a:spcAft>
                <a:spcPts val="0"/>
              </a:spcAft>
              <a:buNone/>
              <a:defRPr sz="675">
                <a:solidFill>
                  <a:srgbClr val="0C0C0C"/>
                </a:solidFill>
                <a:latin typeface="Arial"/>
                <a:ea typeface="Arial"/>
                <a:cs typeface="Arial"/>
                <a:sym typeface="Arial"/>
              </a:defRPr>
            </a:lvl4pPr>
            <a:lvl5pPr marL="0" marR="0" lvl="4" indent="0" algn="r" rtl="0">
              <a:spcBef>
                <a:spcPts val="0"/>
              </a:spcBef>
              <a:spcAft>
                <a:spcPts val="0"/>
              </a:spcAft>
              <a:buNone/>
              <a:defRPr sz="675">
                <a:solidFill>
                  <a:srgbClr val="0C0C0C"/>
                </a:solidFill>
                <a:latin typeface="Arial"/>
                <a:ea typeface="Arial"/>
                <a:cs typeface="Arial"/>
                <a:sym typeface="Arial"/>
              </a:defRPr>
            </a:lvl5pPr>
            <a:lvl6pPr marL="0" marR="0" lvl="5" indent="0" algn="r" rtl="0">
              <a:spcBef>
                <a:spcPts val="0"/>
              </a:spcBef>
              <a:spcAft>
                <a:spcPts val="0"/>
              </a:spcAft>
              <a:buNone/>
              <a:defRPr sz="675">
                <a:solidFill>
                  <a:srgbClr val="0C0C0C"/>
                </a:solidFill>
                <a:latin typeface="Arial"/>
                <a:ea typeface="Arial"/>
                <a:cs typeface="Arial"/>
                <a:sym typeface="Arial"/>
              </a:defRPr>
            </a:lvl6pPr>
            <a:lvl7pPr marL="0" marR="0" lvl="6" indent="0" algn="r" rtl="0">
              <a:spcBef>
                <a:spcPts val="0"/>
              </a:spcBef>
              <a:spcAft>
                <a:spcPts val="0"/>
              </a:spcAft>
              <a:buNone/>
              <a:defRPr sz="675">
                <a:solidFill>
                  <a:srgbClr val="0C0C0C"/>
                </a:solidFill>
                <a:latin typeface="Arial"/>
                <a:ea typeface="Arial"/>
                <a:cs typeface="Arial"/>
                <a:sym typeface="Arial"/>
              </a:defRPr>
            </a:lvl7pPr>
            <a:lvl8pPr marL="0" marR="0" lvl="7" indent="0" algn="r" rtl="0">
              <a:spcBef>
                <a:spcPts val="0"/>
              </a:spcBef>
              <a:spcAft>
                <a:spcPts val="0"/>
              </a:spcAft>
              <a:buNone/>
              <a:defRPr sz="675">
                <a:solidFill>
                  <a:srgbClr val="0C0C0C"/>
                </a:solidFill>
                <a:latin typeface="Arial"/>
                <a:ea typeface="Arial"/>
                <a:cs typeface="Arial"/>
                <a:sym typeface="Arial"/>
              </a:defRPr>
            </a:lvl8pPr>
            <a:lvl9pPr marL="0" marR="0" lvl="8" indent="0" algn="r" rtl="0">
              <a:spcBef>
                <a:spcPts val="0"/>
              </a:spcBef>
              <a:spcAft>
                <a:spcPts val="0"/>
              </a:spcAft>
              <a:buNone/>
              <a:defRPr sz="675">
                <a:solidFill>
                  <a:srgbClr val="0C0C0C"/>
                </a:solidFill>
                <a:latin typeface="Arial"/>
                <a:ea typeface="Arial"/>
                <a:cs typeface="Arial"/>
                <a:sym typeface="Aria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5"/>
        <p:cNvGrpSpPr/>
        <p:nvPr/>
      </p:nvGrpSpPr>
      <p:grpSpPr>
        <a:xfrm>
          <a:off x="0" y="0"/>
          <a:ext cx="0" cy="0"/>
          <a:chOff x="0" y="0"/>
          <a:chExt cx="0" cy="0"/>
        </a:xfrm>
      </p:grpSpPr>
      <p:sp>
        <p:nvSpPr>
          <p:cNvPr id="576" name="Google Shape;576;p97"/>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77" name="Google Shape;577;p97"/>
          <p:cNvSpPr txBox="1">
            <a:spLocks noGrp="1"/>
          </p:cNvSpPr>
          <p:nvPr>
            <p:ph type="body" idx="1"/>
          </p:nvPr>
        </p:nvSpPr>
        <p:spPr>
          <a:xfrm>
            <a:off x="471488" y="1369219"/>
            <a:ext cx="5915025" cy="3263504"/>
          </a:xfrm>
          <a:prstGeom prst="rect">
            <a:avLst/>
          </a:prstGeom>
          <a:noFill/>
          <a:ln>
            <a:noFill/>
          </a:ln>
        </p:spPr>
        <p:txBody>
          <a:bodyPr spcFirstLastPara="1" wrap="square" lIns="91425" tIns="45700" rIns="91425" bIns="45700"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78" name="Google Shape;578;p97"/>
          <p:cNvSpPr txBox="1">
            <a:spLocks noGrp="1"/>
          </p:cNvSpPr>
          <p:nvPr>
            <p:ph type="dt" idx="10"/>
          </p:nvPr>
        </p:nvSpPr>
        <p:spPr>
          <a:xfrm>
            <a:off x="471488" y="4767335"/>
            <a:ext cx="154305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675">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579" name="Google Shape;579;p97"/>
          <p:cNvSpPr txBox="1">
            <a:spLocks noGrp="1"/>
          </p:cNvSpPr>
          <p:nvPr>
            <p:ph type="ftr" idx="11"/>
          </p:nvPr>
        </p:nvSpPr>
        <p:spPr>
          <a:xfrm>
            <a:off x="2271713" y="4767335"/>
            <a:ext cx="2314575"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675">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580" name="Google Shape;580;p97"/>
          <p:cNvSpPr txBox="1">
            <a:spLocks noGrp="1"/>
          </p:cNvSpPr>
          <p:nvPr>
            <p:ph type="sldNum" idx="12"/>
          </p:nvPr>
        </p:nvSpPr>
        <p:spPr>
          <a:xfrm>
            <a:off x="4843463" y="4767335"/>
            <a:ext cx="154305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675">
                <a:solidFill>
                  <a:srgbClr val="0C0C0C"/>
                </a:solidFill>
                <a:latin typeface="Arial"/>
                <a:ea typeface="Arial"/>
                <a:cs typeface="Arial"/>
                <a:sym typeface="Arial"/>
              </a:defRPr>
            </a:lvl1pPr>
            <a:lvl2pPr marL="0" marR="0" lvl="1" indent="0" algn="r" rtl="0">
              <a:spcBef>
                <a:spcPts val="0"/>
              </a:spcBef>
              <a:spcAft>
                <a:spcPts val="0"/>
              </a:spcAft>
              <a:buNone/>
              <a:defRPr sz="675">
                <a:solidFill>
                  <a:srgbClr val="0C0C0C"/>
                </a:solidFill>
                <a:latin typeface="Arial"/>
                <a:ea typeface="Arial"/>
                <a:cs typeface="Arial"/>
                <a:sym typeface="Arial"/>
              </a:defRPr>
            </a:lvl2pPr>
            <a:lvl3pPr marL="0" marR="0" lvl="2" indent="0" algn="r" rtl="0">
              <a:spcBef>
                <a:spcPts val="0"/>
              </a:spcBef>
              <a:spcAft>
                <a:spcPts val="0"/>
              </a:spcAft>
              <a:buNone/>
              <a:defRPr sz="675">
                <a:solidFill>
                  <a:srgbClr val="0C0C0C"/>
                </a:solidFill>
                <a:latin typeface="Arial"/>
                <a:ea typeface="Arial"/>
                <a:cs typeface="Arial"/>
                <a:sym typeface="Arial"/>
              </a:defRPr>
            </a:lvl3pPr>
            <a:lvl4pPr marL="0" marR="0" lvl="3" indent="0" algn="r" rtl="0">
              <a:spcBef>
                <a:spcPts val="0"/>
              </a:spcBef>
              <a:spcAft>
                <a:spcPts val="0"/>
              </a:spcAft>
              <a:buNone/>
              <a:defRPr sz="675">
                <a:solidFill>
                  <a:srgbClr val="0C0C0C"/>
                </a:solidFill>
                <a:latin typeface="Arial"/>
                <a:ea typeface="Arial"/>
                <a:cs typeface="Arial"/>
                <a:sym typeface="Arial"/>
              </a:defRPr>
            </a:lvl4pPr>
            <a:lvl5pPr marL="0" marR="0" lvl="4" indent="0" algn="r" rtl="0">
              <a:spcBef>
                <a:spcPts val="0"/>
              </a:spcBef>
              <a:spcAft>
                <a:spcPts val="0"/>
              </a:spcAft>
              <a:buNone/>
              <a:defRPr sz="675">
                <a:solidFill>
                  <a:srgbClr val="0C0C0C"/>
                </a:solidFill>
                <a:latin typeface="Arial"/>
                <a:ea typeface="Arial"/>
                <a:cs typeface="Arial"/>
                <a:sym typeface="Arial"/>
              </a:defRPr>
            </a:lvl5pPr>
            <a:lvl6pPr marL="0" marR="0" lvl="5" indent="0" algn="r" rtl="0">
              <a:spcBef>
                <a:spcPts val="0"/>
              </a:spcBef>
              <a:spcAft>
                <a:spcPts val="0"/>
              </a:spcAft>
              <a:buNone/>
              <a:defRPr sz="675">
                <a:solidFill>
                  <a:srgbClr val="0C0C0C"/>
                </a:solidFill>
                <a:latin typeface="Arial"/>
                <a:ea typeface="Arial"/>
                <a:cs typeface="Arial"/>
                <a:sym typeface="Arial"/>
              </a:defRPr>
            </a:lvl6pPr>
            <a:lvl7pPr marL="0" marR="0" lvl="6" indent="0" algn="r" rtl="0">
              <a:spcBef>
                <a:spcPts val="0"/>
              </a:spcBef>
              <a:spcAft>
                <a:spcPts val="0"/>
              </a:spcAft>
              <a:buNone/>
              <a:defRPr sz="675">
                <a:solidFill>
                  <a:srgbClr val="0C0C0C"/>
                </a:solidFill>
                <a:latin typeface="Arial"/>
                <a:ea typeface="Arial"/>
                <a:cs typeface="Arial"/>
                <a:sym typeface="Arial"/>
              </a:defRPr>
            </a:lvl7pPr>
            <a:lvl8pPr marL="0" marR="0" lvl="7" indent="0" algn="r" rtl="0">
              <a:spcBef>
                <a:spcPts val="0"/>
              </a:spcBef>
              <a:spcAft>
                <a:spcPts val="0"/>
              </a:spcAft>
              <a:buNone/>
              <a:defRPr sz="675">
                <a:solidFill>
                  <a:srgbClr val="0C0C0C"/>
                </a:solidFill>
                <a:latin typeface="Arial"/>
                <a:ea typeface="Arial"/>
                <a:cs typeface="Arial"/>
                <a:sym typeface="Arial"/>
              </a:defRPr>
            </a:lvl8pPr>
            <a:lvl9pPr marL="0" marR="0" lvl="8" indent="0" algn="r" rtl="0">
              <a:spcBef>
                <a:spcPts val="0"/>
              </a:spcBef>
              <a:spcAft>
                <a:spcPts val="0"/>
              </a:spcAft>
              <a:buNone/>
              <a:defRPr sz="675">
                <a:solidFill>
                  <a:srgbClr val="0C0C0C"/>
                </a:solidFill>
                <a:latin typeface="Arial"/>
                <a:ea typeface="Arial"/>
                <a:cs typeface="Arial"/>
                <a:sym typeface="Aria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6"/>
        <p:cNvGrpSpPr/>
        <p:nvPr/>
      </p:nvGrpSpPr>
      <p:grpSpPr>
        <a:xfrm>
          <a:off x="0" y="0"/>
          <a:ext cx="0" cy="0"/>
          <a:chOff x="0" y="0"/>
          <a:chExt cx="0" cy="0"/>
        </a:xfrm>
      </p:grpSpPr>
      <p:sp>
        <p:nvSpPr>
          <p:cNvPr id="667" name="Google Shape;667;p112"/>
          <p:cNvSpPr txBox="1">
            <a:spLocks noGrp="1"/>
          </p:cNvSpPr>
          <p:nvPr>
            <p:ph type="title"/>
          </p:nvPr>
        </p:nvSpPr>
        <p:spPr>
          <a:xfrm>
            <a:off x="471488" y="273847"/>
            <a:ext cx="5915025" cy="994172"/>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68" name="Google Shape;668;p112"/>
          <p:cNvSpPr txBox="1">
            <a:spLocks noGrp="1"/>
          </p:cNvSpPr>
          <p:nvPr>
            <p:ph type="body" idx="1"/>
          </p:nvPr>
        </p:nvSpPr>
        <p:spPr>
          <a:xfrm>
            <a:off x="471488" y="1369219"/>
            <a:ext cx="5915025" cy="3263504"/>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9" name="Google Shape;669;p112"/>
          <p:cNvSpPr txBox="1">
            <a:spLocks noGrp="1"/>
          </p:cNvSpPr>
          <p:nvPr>
            <p:ph type="dt" idx="10"/>
          </p:nvPr>
        </p:nvSpPr>
        <p:spPr>
          <a:xfrm>
            <a:off x="471488" y="4767325"/>
            <a:ext cx="154305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670" name="Google Shape;670;p112"/>
          <p:cNvSpPr txBox="1">
            <a:spLocks noGrp="1"/>
          </p:cNvSpPr>
          <p:nvPr>
            <p:ph type="ftr" idx="11"/>
          </p:nvPr>
        </p:nvSpPr>
        <p:spPr>
          <a:xfrm>
            <a:off x="2271713" y="4767325"/>
            <a:ext cx="2314575"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671" name="Google Shape;671;p112"/>
          <p:cNvSpPr txBox="1">
            <a:spLocks noGrp="1"/>
          </p:cNvSpPr>
          <p:nvPr>
            <p:ph type="sldNum" idx="12"/>
          </p:nvPr>
        </p:nvSpPr>
        <p:spPr>
          <a:xfrm>
            <a:off x="4843463" y="4767325"/>
            <a:ext cx="154305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900">
                <a:solidFill>
                  <a:srgbClr val="888888"/>
                </a:solidFill>
                <a:latin typeface="Calibri"/>
                <a:ea typeface="Calibri"/>
                <a:cs typeface="Calibri"/>
                <a:sym typeface="Calibri"/>
              </a:defRPr>
            </a:lvl1pPr>
            <a:lvl2pPr marL="0" marR="0" lvl="1" indent="0" algn="r" rtl="0">
              <a:spcBef>
                <a:spcPts val="0"/>
              </a:spcBef>
              <a:spcAft>
                <a:spcPts val="0"/>
              </a:spcAft>
              <a:buNone/>
              <a:defRPr sz="900">
                <a:solidFill>
                  <a:srgbClr val="888888"/>
                </a:solidFill>
                <a:latin typeface="Calibri"/>
                <a:ea typeface="Calibri"/>
                <a:cs typeface="Calibri"/>
                <a:sym typeface="Calibri"/>
              </a:defRPr>
            </a:lvl2pPr>
            <a:lvl3pPr marL="0" marR="0" lvl="2" indent="0" algn="r" rtl="0">
              <a:spcBef>
                <a:spcPts val="0"/>
              </a:spcBef>
              <a:spcAft>
                <a:spcPts val="0"/>
              </a:spcAft>
              <a:buNone/>
              <a:defRPr sz="900">
                <a:solidFill>
                  <a:srgbClr val="888888"/>
                </a:solidFill>
                <a:latin typeface="Calibri"/>
                <a:ea typeface="Calibri"/>
                <a:cs typeface="Calibri"/>
                <a:sym typeface="Calibri"/>
              </a:defRPr>
            </a:lvl3pPr>
            <a:lvl4pPr marL="0" marR="0" lvl="3" indent="0" algn="r" rtl="0">
              <a:spcBef>
                <a:spcPts val="0"/>
              </a:spcBef>
              <a:spcAft>
                <a:spcPts val="0"/>
              </a:spcAft>
              <a:buNone/>
              <a:defRPr sz="900">
                <a:solidFill>
                  <a:srgbClr val="888888"/>
                </a:solidFill>
                <a:latin typeface="Calibri"/>
                <a:ea typeface="Calibri"/>
                <a:cs typeface="Calibri"/>
                <a:sym typeface="Calibri"/>
              </a:defRPr>
            </a:lvl4pPr>
            <a:lvl5pPr marL="0" marR="0" lvl="4" indent="0" algn="r" rtl="0">
              <a:spcBef>
                <a:spcPts val="0"/>
              </a:spcBef>
              <a:spcAft>
                <a:spcPts val="0"/>
              </a:spcAft>
              <a:buNone/>
              <a:defRPr sz="900">
                <a:solidFill>
                  <a:srgbClr val="888888"/>
                </a:solidFill>
                <a:latin typeface="Calibri"/>
                <a:ea typeface="Calibri"/>
                <a:cs typeface="Calibri"/>
                <a:sym typeface="Calibri"/>
              </a:defRPr>
            </a:lvl5pPr>
            <a:lvl6pPr marL="0" marR="0" lvl="5" indent="0" algn="r" rtl="0">
              <a:spcBef>
                <a:spcPts val="0"/>
              </a:spcBef>
              <a:spcAft>
                <a:spcPts val="0"/>
              </a:spcAft>
              <a:buNone/>
              <a:defRPr sz="900">
                <a:solidFill>
                  <a:srgbClr val="888888"/>
                </a:solidFill>
                <a:latin typeface="Calibri"/>
                <a:ea typeface="Calibri"/>
                <a:cs typeface="Calibri"/>
                <a:sym typeface="Calibri"/>
              </a:defRPr>
            </a:lvl6pPr>
            <a:lvl7pPr marL="0" marR="0" lvl="6" indent="0" algn="r" rtl="0">
              <a:spcBef>
                <a:spcPts val="0"/>
              </a:spcBef>
              <a:spcAft>
                <a:spcPts val="0"/>
              </a:spcAft>
              <a:buNone/>
              <a:defRPr sz="900">
                <a:solidFill>
                  <a:srgbClr val="888888"/>
                </a:solidFill>
                <a:latin typeface="Calibri"/>
                <a:ea typeface="Calibri"/>
                <a:cs typeface="Calibri"/>
                <a:sym typeface="Calibri"/>
              </a:defRPr>
            </a:lvl7pPr>
            <a:lvl8pPr marL="0" marR="0" lvl="7" indent="0" algn="r" rtl="0">
              <a:spcBef>
                <a:spcPts val="0"/>
              </a:spcBef>
              <a:spcAft>
                <a:spcPts val="0"/>
              </a:spcAft>
              <a:buNone/>
              <a:defRPr sz="900">
                <a:solidFill>
                  <a:srgbClr val="888888"/>
                </a:solidFill>
                <a:latin typeface="Calibri"/>
                <a:ea typeface="Calibri"/>
                <a:cs typeface="Calibri"/>
                <a:sym typeface="Calibri"/>
              </a:defRPr>
            </a:lvl8pPr>
            <a:lvl9pPr marL="0" marR="0" lvl="8" indent="0" algn="r" rtl="0">
              <a:spcBef>
                <a:spcPts val="0"/>
              </a:spcBef>
              <a:spcAft>
                <a:spcPts val="0"/>
              </a:spcAft>
              <a:buNone/>
              <a:defRPr sz="900">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6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6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8.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68.xml"/></Relationships>
</file>

<file path=ppt/slides/_rels/slide10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05.xml"/><Relationship Id="rId1" Type="http://schemas.openxmlformats.org/officeDocument/2006/relationships/slideLayout" Target="../slideLayouts/slideLayout68.xml"/></Relationships>
</file>

<file path=ppt/slides/_rels/slide10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6.xml"/><Relationship Id="rId1" Type="http://schemas.openxmlformats.org/officeDocument/2006/relationships/slideLayout" Target="../slideLayouts/slideLayout68.xml"/></Relationships>
</file>

<file path=ppt/slides/_rels/slide10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7.xml"/><Relationship Id="rId1" Type="http://schemas.openxmlformats.org/officeDocument/2006/relationships/slideLayout" Target="../slideLayouts/slideLayout68.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68.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68.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6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68.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68.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68.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68.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68.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68.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9.xml"/><Relationship Id="rId1" Type="http://schemas.openxmlformats.org/officeDocument/2006/relationships/slideLayout" Target="../slideLayouts/slideLayout68.xml"/><Relationship Id="rId4" Type="http://schemas.openxmlformats.org/officeDocument/2006/relationships/image" Target="../media/image69.png"/></Relationships>
</file>

<file path=ppt/slides/_rels/slide1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0.xml"/><Relationship Id="rId1" Type="http://schemas.openxmlformats.org/officeDocument/2006/relationships/slideLayout" Target="../slideLayouts/slideLayout68.xml"/><Relationship Id="rId4" Type="http://schemas.openxmlformats.org/officeDocument/2006/relationships/image" Target="../media/image71.png"/></Relationships>
</file>

<file path=ppt/slides/_rels/slide1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1.xml"/><Relationship Id="rId1" Type="http://schemas.openxmlformats.org/officeDocument/2006/relationships/slideLayout" Target="../slideLayouts/slideLayout68.xml"/><Relationship Id="rId4" Type="http://schemas.openxmlformats.org/officeDocument/2006/relationships/image" Target="../media/image73.png"/></Relationships>
</file>

<file path=ppt/slides/_rels/slide1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2.xml"/><Relationship Id="rId1" Type="http://schemas.openxmlformats.org/officeDocument/2006/relationships/slideLayout" Target="../slideLayouts/slideLayout68.xml"/></Relationships>
</file>

<file path=ppt/slides/_rels/slide1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68.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68.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68.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69.xml"/></Relationships>
</file>

<file path=ppt/slides/_rels/slide1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8.xml"/><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68.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68.xml"/></Relationships>
</file>

<file path=ppt/slides/_rels/slide13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31.xml"/><Relationship Id="rId1" Type="http://schemas.openxmlformats.org/officeDocument/2006/relationships/slideLayout" Target="../slideLayouts/slideLayout6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68.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68.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68.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68.xml"/></Relationships>
</file>

<file path=ppt/slides/_rels/slide1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6.xml"/><Relationship Id="rId1" Type="http://schemas.openxmlformats.org/officeDocument/2006/relationships/slideLayout" Target="../slideLayouts/slideLayout68.xml"/><Relationship Id="rId4" Type="http://schemas.openxmlformats.org/officeDocument/2006/relationships/image" Target="../media/image77.png"/></Relationships>
</file>

<file path=ppt/slides/_rels/slide1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7.xml"/><Relationship Id="rId1" Type="http://schemas.openxmlformats.org/officeDocument/2006/relationships/slideLayout" Target="../slideLayouts/slideLayout68.xml"/><Relationship Id="rId4" Type="http://schemas.openxmlformats.org/officeDocument/2006/relationships/image" Target="../media/image77.png"/></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68.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68.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68.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68.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68.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68.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68.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68.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68.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68.xml"/></Relationships>
</file>

<file path=ppt/slides/_rels/slide1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0.xml"/><Relationship Id="rId1" Type="http://schemas.openxmlformats.org/officeDocument/2006/relationships/slideLayout" Target="../slideLayouts/slideLayout78.xml"/><Relationship Id="rId4" Type="http://schemas.openxmlformats.org/officeDocument/2006/relationships/image" Target="../media/image79.jpg"/></Relationships>
</file>

<file path=ppt/slides/_rels/slide15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1.xml"/><Relationship Id="rId1" Type="http://schemas.openxmlformats.org/officeDocument/2006/relationships/slideLayout" Target="../slideLayouts/slideLayout79.xml"/></Relationships>
</file>

<file path=ppt/slides/_rels/slide15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52.xml"/><Relationship Id="rId1" Type="http://schemas.openxmlformats.org/officeDocument/2006/relationships/slideLayout" Target="../slideLayouts/slideLayout9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9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9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9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9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9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9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9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9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9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9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9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9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05.xml"/></Relationships>
</file>

<file path=ppt/slides/_rels/slide1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6.xml"/><Relationship Id="rId1" Type="http://schemas.openxmlformats.org/officeDocument/2006/relationships/slideLayout" Target="../slideLayouts/slideLayout116.xml"/><Relationship Id="rId5" Type="http://schemas.openxmlformats.org/officeDocument/2006/relationships/image" Target="../media/image82.png"/><Relationship Id="rId4" Type="http://schemas.openxmlformats.org/officeDocument/2006/relationships/image" Target="../media/image81.png"/></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105.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0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05.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05.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9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93.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92.xml"/></Relationships>
</file>

<file path=ppt/slides/_rels/slide17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4.xml"/><Relationship Id="rId1" Type="http://schemas.openxmlformats.org/officeDocument/2006/relationships/slideLayout" Target="../slideLayouts/slideLayout127.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92.xml"/></Relationships>
</file>

<file path=ppt/slides/_rels/slide17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6.xml"/><Relationship Id="rId1" Type="http://schemas.openxmlformats.org/officeDocument/2006/relationships/slideLayout" Target="../slideLayouts/slideLayout9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9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38.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9.xml"/><Relationship Id="rId1" Type="http://schemas.openxmlformats.org/officeDocument/2006/relationships/slideLayout" Target="../slideLayouts/slideLayout9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9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9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9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9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9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149.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9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9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9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9.xml"/><Relationship Id="rId1" Type="http://schemas.openxmlformats.org/officeDocument/2006/relationships/slideLayout" Target="../slideLayouts/slideLayout9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9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9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9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92.xml"/></Relationships>
</file>

<file path=ppt/slides/_rels/slide19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94.xml"/><Relationship Id="rId1" Type="http://schemas.openxmlformats.org/officeDocument/2006/relationships/slideLayout" Target="../slideLayouts/slideLayout92.xml"/></Relationships>
</file>

<file path=ppt/slides/_rels/slide19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5.xml"/><Relationship Id="rId1" Type="http://schemas.openxmlformats.org/officeDocument/2006/relationships/slideLayout" Target="../slideLayouts/slideLayout92.xml"/></Relationships>
</file>

<file path=ppt/slides/_rels/slide19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96.xml"/><Relationship Id="rId1" Type="http://schemas.openxmlformats.org/officeDocument/2006/relationships/slideLayout" Target="../slideLayouts/slideLayout92.xml"/></Relationships>
</file>

<file path=ppt/slides/_rels/slide19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97.xml"/><Relationship Id="rId1" Type="http://schemas.openxmlformats.org/officeDocument/2006/relationships/slideLayout" Target="../slideLayouts/slideLayout9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9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9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9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9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9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9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94.xml"/></Relationships>
</file>

<file path=ppt/slides/_rels/slide20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06.xml"/><Relationship Id="rId1" Type="http://schemas.openxmlformats.org/officeDocument/2006/relationships/slideLayout" Target="../slideLayouts/slideLayout92.xml"/></Relationships>
</file>

<file path=ppt/slides/_rels/slide20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07.xml"/><Relationship Id="rId1" Type="http://schemas.openxmlformats.org/officeDocument/2006/relationships/slideLayout" Target="../slideLayouts/slideLayout92.xml"/><Relationship Id="rId5" Type="http://schemas.openxmlformats.org/officeDocument/2006/relationships/image" Target="../media/image91.png"/><Relationship Id="rId4" Type="http://schemas.openxmlformats.org/officeDocument/2006/relationships/image" Target="../media/image90.png"/></Relationships>
</file>

<file path=ppt/slides/_rels/slide20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8.xml"/><Relationship Id="rId1" Type="http://schemas.openxmlformats.org/officeDocument/2006/relationships/slideLayout" Target="../slideLayouts/slideLayout92.xml"/><Relationship Id="rId5" Type="http://schemas.openxmlformats.org/officeDocument/2006/relationships/image" Target="../media/image82.png"/><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1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9.xml"/><Relationship Id="rId1" Type="http://schemas.openxmlformats.org/officeDocument/2006/relationships/slideLayout" Target="../slideLayouts/slideLayout92.xml"/><Relationship Id="rId4" Type="http://schemas.openxmlformats.org/officeDocument/2006/relationships/image" Target="../media/image82.png"/></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9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9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92.xml"/></Relationships>
</file>

<file path=ppt/slides/_rels/slide2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13.xml"/><Relationship Id="rId1" Type="http://schemas.openxmlformats.org/officeDocument/2006/relationships/slideLayout" Target="../slideLayouts/slideLayout92.xml"/><Relationship Id="rId5" Type="http://schemas.openxmlformats.org/officeDocument/2006/relationships/image" Target="../media/image92.png"/><Relationship Id="rId4" Type="http://schemas.openxmlformats.org/officeDocument/2006/relationships/image" Target="../media/image82.png"/></Relationships>
</file>

<file path=ppt/slides/_rels/slide21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4.xml"/><Relationship Id="rId1" Type="http://schemas.openxmlformats.org/officeDocument/2006/relationships/slideLayout" Target="../slideLayouts/slideLayout92.xml"/><Relationship Id="rId6" Type="http://schemas.openxmlformats.org/officeDocument/2006/relationships/image" Target="../media/image93.png"/><Relationship Id="rId5" Type="http://schemas.openxmlformats.org/officeDocument/2006/relationships/image" Target="../media/image82.png"/><Relationship Id="rId4" Type="http://schemas.openxmlformats.org/officeDocument/2006/relationships/image" Target="../media/image81.png"/></Relationships>
</file>

<file path=ppt/slides/_rels/slide216.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215.xml"/><Relationship Id="rId1" Type="http://schemas.openxmlformats.org/officeDocument/2006/relationships/slideLayout" Target="../slideLayouts/slideLayout92.xml"/></Relationships>
</file>

<file path=ppt/slides/_rels/slide217.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216.xml"/><Relationship Id="rId1" Type="http://schemas.openxmlformats.org/officeDocument/2006/relationships/slideLayout" Target="../slideLayouts/slideLayout92.xml"/></Relationships>
</file>

<file path=ppt/slides/_rels/slide218.xml.rels><?xml version="1.0" encoding="UTF-8" standalone="yes"?>
<Relationships xmlns="http://schemas.openxmlformats.org/package/2006/relationships"><Relationship Id="rId3" Type="http://schemas.openxmlformats.org/officeDocument/2006/relationships/hyperlink" Target="https://www.skkm.gov.my/" TargetMode="External"/><Relationship Id="rId2" Type="http://schemas.openxmlformats.org/officeDocument/2006/relationships/notesSlide" Target="../notesSlides/notesSlide217.xml"/><Relationship Id="rId1" Type="http://schemas.openxmlformats.org/officeDocument/2006/relationships/slideLayout" Target="../slideLayouts/slideLayout92.xml"/><Relationship Id="rId4" Type="http://schemas.openxmlformats.org/officeDocument/2006/relationships/image" Target="../media/image95.png"/></Relationships>
</file>

<file path=ppt/slides/_rels/slide21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18.xml"/><Relationship Id="rId1" Type="http://schemas.openxmlformats.org/officeDocument/2006/relationships/slideLayout" Target="../slideLayouts/slideLayout9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3" Type="http://schemas.openxmlformats.org/officeDocument/2006/relationships/hyperlink" Target="https://www.skkm.gov.my/" TargetMode="External"/><Relationship Id="rId2" Type="http://schemas.openxmlformats.org/officeDocument/2006/relationships/notesSlide" Target="../notesSlides/notesSlide219.xml"/><Relationship Id="rId1" Type="http://schemas.openxmlformats.org/officeDocument/2006/relationships/slideLayout" Target="../slideLayouts/slideLayout92.xml"/><Relationship Id="rId4" Type="http://schemas.openxmlformats.org/officeDocument/2006/relationships/image" Target="../media/image97.png"/></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92.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9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92.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9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92.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92.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92.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92.xml"/></Relationships>
</file>

<file path=ppt/slides/_rels/slide22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28.xml"/><Relationship Id="rId1" Type="http://schemas.openxmlformats.org/officeDocument/2006/relationships/slideLayout" Target="../slideLayouts/slideLayout9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3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229.xml"/><Relationship Id="rId1" Type="http://schemas.openxmlformats.org/officeDocument/2006/relationships/slideLayout" Target="../slideLayouts/slideLayout92.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92.xml"/></Relationships>
</file>

<file path=ppt/slides/_rels/slide23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100.png"/><Relationship Id="rId7" Type="http://schemas.openxmlformats.org/officeDocument/2006/relationships/image" Target="../media/image102.jpg"/><Relationship Id="rId2" Type="http://schemas.openxmlformats.org/officeDocument/2006/relationships/notesSlide" Target="../notesSlides/notesSlide231.xml"/><Relationship Id="rId1" Type="http://schemas.openxmlformats.org/officeDocument/2006/relationships/slideLayout" Target="../slideLayouts/slideLayout92.xml"/><Relationship Id="rId6" Type="http://schemas.openxmlformats.org/officeDocument/2006/relationships/hyperlink" Target="http://aplikasi.ciast.gov.my/emaklumat/index.php" TargetMode="External"/><Relationship Id="rId5" Type="http://schemas.openxmlformats.org/officeDocument/2006/relationships/hyperlink" Target="mailto:ppkspp@ciast.gov.my" TargetMode="External"/><Relationship Id="rId4" Type="http://schemas.openxmlformats.org/officeDocument/2006/relationships/image" Target="../media/image101.jpg"/><Relationship Id="rId9" Type="http://schemas.openxmlformats.org/officeDocument/2006/relationships/image" Target="../media/image103.png"/></Relationships>
</file>

<file path=ppt/slides/_rels/slide23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32.xml"/><Relationship Id="rId1" Type="http://schemas.openxmlformats.org/officeDocument/2006/relationships/slideLayout" Target="../slideLayouts/slideLayout92.xml"/><Relationship Id="rId5" Type="http://schemas.openxmlformats.org/officeDocument/2006/relationships/image" Target="../media/image106.png"/><Relationship Id="rId4" Type="http://schemas.openxmlformats.org/officeDocument/2006/relationships/image" Target="../media/image105.png"/></Relationships>
</file>

<file path=ppt/slides/_rels/slide23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33.xml"/><Relationship Id="rId1" Type="http://schemas.openxmlformats.org/officeDocument/2006/relationships/slideLayout" Target="../slideLayouts/slideLayout9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95.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96.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97.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9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97.xml"/></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40.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239.xml"/><Relationship Id="rId1" Type="http://schemas.openxmlformats.org/officeDocument/2006/relationships/slideLayout" Target="../slideLayouts/slideLayout97.xml"/><Relationship Id="rId4" Type="http://schemas.openxmlformats.org/officeDocument/2006/relationships/image" Target="../media/image109.jpg"/></Relationships>
</file>

<file path=ppt/slides/_rels/slide24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40.xml"/><Relationship Id="rId1" Type="http://schemas.openxmlformats.org/officeDocument/2006/relationships/slideLayout" Target="../slideLayouts/slideLayout97.xml"/></Relationships>
</file>

<file path=ppt/slides/_rels/slide24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41.xml"/><Relationship Id="rId1" Type="http://schemas.openxmlformats.org/officeDocument/2006/relationships/slideLayout" Target="../slideLayouts/slideLayout96.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96.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96.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96.xml"/></Relationships>
</file>

<file path=ppt/slides/_rels/slide246.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245.xml"/><Relationship Id="rId1" Type="http://schemas.openxmlformats.org/officeDocument/2006/relationships/slideLayout" Target="../slideLayouts/slideLayout98.xml"/><Relationship Id="rId4" Type="http://schemas.openxmlformats.org/officeDocument/2006/relationships/image" Target="../media/image113.png"/></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97.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92.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9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92.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92.xml"/></Relationships>
</file>

<file path=ppt/slides/_rels/slide252.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251.xml"/><Relationship Id="rId1" Type="http://schemas.openxmlformats.org/officeDocument/2006/relationships/slideLayout" Target="../slideLayouts/slideLayout92.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97.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97.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97.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92.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92.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92.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92.xml"/></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8.jpg"/><Relationship Id="rId4" Type="http://schemas.openxmlformats.org/officeDocument/2006/relationships/image" Target="../media/image7.jpg"/></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92.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92.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92.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92.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92.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92.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65.xml"/><Relationship Id="rId1" Type="http://schemas.openxmlformats.org/officeDocument/2006/relationships/slideLayout" Target="../slideLayouts/slideLayout92.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92.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67.xml"/><Relationship Id="rId1" Type="http://schemas.openxmlformats.org/officeDocument/2006/relationships/slideLayout" Target="../slideLayouts/slideLayout92.xml"/></Relationships>
</file>

<file path=ppt/slides/_rels/slide26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68.xml"/><Relationship Id="rId1" Type="http://schemas.openxmlformats.org/officeDocument/2006/relationships/slideLayout" Target="../slideLayouts/slideLayout92.xml"/><Relationship Id="rId4" Type="http://schemas.openxmlformats.org/officeDocument/2006/relationships/image" Target="../media/image116.png"/></Relationships>
</file>

<file path=ppt/slides/_rels/slide2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jp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7.jpg"/><Relationship Id="rId5" Type="http://schemas.openxmlformats.org/officeDocument/2006/relationships/image" Target="../media/image11.png"/><Relationship Id="rId10" Type="http://schemas.openxmlformats.org/officeDocument/2006/relationships/image" Target="../media/image16.jp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92.xml"/></Relationships>
</file>

<file path=ppt/slides/_rels/slide27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70.xml"/><Relationship Id="rId1" Type="http://schemas.openxmlformats.org/officeDocument/2006/relationships/slideLayout" Target="../slideLayouts/slideLayout9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271.xml"/><Relationship Id="rId1" Type="http://schemas.openxmlformats.org/officeDocument/2006/relationships/slideLayout" Target="../slideLayouts/slideLayout92.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92.xml"/></Relationships>
</file>

<file path=ppt/slides/_rels/slide27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73.xml"/><Relationship Id="rId1" Type="http://schemas.openxmlformats.org/officeDocument/2006/relationships/slideLayout" Target="../slideLayouts/slideLayout9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74.xml"/><Relationship Id="rId1" Type="http://schemas.openxmlformats.org/officeDocument/2006/relationships/slideLayout" Target="../slideLayouts/slideLayout92.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92.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276.xml"/><Relationship Id="rId1" Type="http://schemas.openxmlformats.org/officeDocument/2006/relationships/slideLayout" Target="../slideLayouts/slideLayout93.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93.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78.xml"/><Relationship Id="rId1" Type="http://schemas.openxmlformats.org/officeDocument/2006/relationships/slideLayout" Target="../slideLayouts/slideLayout9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79.xml"/><Relationship Id="rId1" Type="http://schemas.openxmlformats.org/officeDocument/2006/relationships/slideLayout" Target="../slideLayouts/slideLayout97.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92.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281.xml"/><Relationship Id="rId1" Type="http://schemas.openxmlformats.org/officeDocument/2006/relationships/slideLayout" Target="../slideLayouts/slideLayout92.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282.xml"/><Relationship Id="rId1" Type="http://schemas.openxmlformats.org/officeDocument/2006/relationships/slideLayout" Target="../slideLayouts/slideLayout92.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283.xml"/><Relationship Id="rId1" Type="http://schemas.openxmlformats.org/officeDocument/2006/relationships/slideLayout" Target="../slideLayouts/slideLayout92.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284.xml"/><Relationship Id="rId1" Type="http://schemas.openxmlformats.org/officeDocument/2006/relationships/slideLayout" Target="../slideLayouts/slideLayout92.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85.xml"/><Relationship Id="rId1" Type="http://schemas.openxmlformats.org/officeDocument/2006/relationships/slideLayout" Target="../slideLayouts/slideLayout92.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86.xml"/><Relationship Id="rId1" Type="http://schemas.openxmlformats.org/officeDocument/2006/relationships/slideLayout" Target="../slideLayouts/slideLayout92.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287.xml"/><Relationship Id="rId1" Type="http://schemas.openxmlformats.org/officeDocument/2006/relationships/slideLayout" Target="../slideLayouts/slideLayout92.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288.xml"/><Relationship Id="rId1" Type="http://schemas.openxmlformats.org/officeDocument/2006/relationships/slideLayout" Target="../slideLayouts/slideLayout9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289.xml"/><Relationship Id="rId1" Type="http://schemas.openxmlformats.org/officeDocument/2006/relationships/slideLayout" Target="../slideLayouts/slideLayout92.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290.xml"/><Relationship Id="rId1" Type="http://schemas.openxmlformats.org/officeDocument/2006/relationships/slideLayout" Target="../slideLayouts/slideLayout92.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291.xml"/><Relationship Id="rId1" Type="http://schemas.openxmlformats.org/officeDocument/2006/relationships/slideLayout" Target="../slideLayouts/slideLayout92.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292.xml"/><Relationship Id="rId1" Type="http://schemas.openxmlformats.org/officeDocument/2006/relationships/slideLayout" Target="../slideLayouts/slideLayout92.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293.xml"/><Relationship Id="rId1" Type="http://schemas.openxmlformats.org/officeDocument/2006/relationships/slideLayout" Target="../slideLayouts/slideLayout92.xml"/></Relationships>
</file>

<file path=ppt/slides/_rels/slide29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94.xml"/><Relationship Id="rId1" Type="http://schemas.openxmlformats.org/officeDocument/2006/relationships/slideLayout" Target="../slideLayouts/slideLayout92.xml"/></Relationships>
</file>

<file path=ppt/slides/_rels/slide29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95.xml"/><Relationship Id="rId1" Type="http://schemas.openxmlformats.org/officeDocument/2006/relationships/slideLayout" Target="../slideLayouts/slideLayout92.xml"/></Relationships>
</file>

<file path=ppt/slides/_rels/slide29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96.xml"/><Relationship Id="rId1" Type="http://schemas.openxmlformats.org/officeDocument/2006/relationships/slideLayout" Target="../slideLayouts/slideLayout92.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297.xml"/><Relationship Id="rId1" Type="http://schemas.openxmlformats.org/officeDocument/2006/relationships/slideLayout" Target="../slideLayouts/slideLayout97.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298.xml"/><Relationship Id="rId1" Type="http://schemas.openxmlformats.org/officeDocument/2006/relationships/slideLayout" Target="../slideLayouts/slideLayout9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299.xml"/><Relationship Id="rId1" Type="http://schemas.openxmlformats.org/officeDocument/2006/relationships/slideLayout" Target="../slideLayouts/slideLayout92.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300.xml"/><Relationship Id="rId1" Type="http://schemas.openxmlformats.org/officeDocument/2006/relationships/slideLayout" Target="../slideLayouts/slideLayout92.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301.xml"/><Relationship Id="rId1" Type="http://schemas.openxmlformats.org/officeDocument/2006/relationships/slideLayout" Target="../slideLayouts/slideLayout97.xml"/></Relationships>
</file>

<file path=ppt/slides/_rels/slide30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02.xml"/><Relationship Id="rId1" Type="http://schemas.openxmlformats.org/officeDocument/2006/relationships/slideLayout" Target="../slideLayouts/slideLayout94.xml"/><Relationship Id="rId4" Type="http://schemas.openxmlformats.org/officeDocument/2006/relationships/image" Target="../media/image121.png"/></Relationships>
</file>

<file path=ppt/slides/_rels/slide30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03.xml"/><Relationship Id="rId1" Type="http://schemas.openxmlformats.org/officeDocument/2006/relationships/slideLayout" Target="../slideLayouts/slideLayout166.xml"/><Relationship Id="rId5" Type="http://schemas.openxmlformats.org/officeDocument/2006/relationships/image" Target="../media/image124.png"/><Relationship Id="rId4" Type="http://schemas.openxmlformats.org/officeDocument/2006/relationships/image" Target="../media/image123.png"/></Relationships>
</file>

<file path=ppt/slides/_rels/slide30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04.xml"/><Relationship Id="rId1" Type="http://schemas.openxmlformats.org/officeDocument/2006/relationships/slideLayout" Target="../slideLayouts/slideLayout179.xml"/><Relationship Id="rId5" Type="http://schemas.openxmlformats.org/officeDocument/2006/relationships/image" Target="../media/image126.png"/><Relationship Id="rId4" Type="http://schemas.openxmlformats.org/officeDocument/2006/relationships/image" Target="../media/image125.png"/></Relationships>
</file>

<file path=ppt/slides/_rels/slide30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92.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305.xml"/><Relationship Id="rId1" Type="http://schemas.openxmlformats.org/officeDocument/2006/relationships/slideLayout" Target="../slideLayouts/slideLayout9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310.xml.rels><?xml version="1.0" encoding="UTF-8" standalone="yes"?>
<Relationships xmlns="http://schemas.openxmlformats.org/package/2006/relationships"><Relationship Id="rId2" Type="http://schemas.openxmlformats.org/officeDocument/2006/relationships/notesSlide" Target="../notesSlides/notesSlide306.xml"/><Relationship Id="rId1" Type="http://schemas.openxmlformats.org/officeDocument/2006/relationships/slideLayout" Target="../slideLayouts/slideLayout205.xml"/></Relationships>
</file>

<file path=ppt/slides/_rels/slide311.xml.rels><?xml version="1.0" encoding="UTF-8" standalone="yes"?>
<Relationships xmlns="http://schemas.openxmlformats.org/package/2006/relationships"><Relationship Id="rId2" Type="http://schemas.openxmlformats.org/officeDocument/2006/relationships/notesSlide" Target="../notesSlides/notesSlide307.xml"/><Relationship Id="rId1" Type="http://schemas.openxmlformats.org/officeDocument/2006/relationships/slideLayout" Target="../slideLayouts/slideLayout92.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308.xml"/><Relationship Id="rId1" Type="http://schemas.openxmlformats.org/officeDocument/2006/relationships/slideLayout" Target="../slideLayouts/slideLayout92.xml"/></Relationships>
</file>

<file path=ppt/slides/_rels/slide31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1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1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26.xml"/></Relationships>
</file>

<file path=ppt/slides/_rels/slide31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39.xml"/></Relationships>
</file>

<file path=ppt/slides/_rels/slide31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52.xml"/></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309.xml"/><Relationship Id="rId1" Type="http://schemas.openxmlformats.org/officeDocument/2006/relationships/slideLayout" Target="../slideLayouts/slideLayout92.xml"/></Relationships>
</file>

<file path=ppt/slides/_rels/slide31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65.xml"/></Relationships>
</file>

<file path=ppt/slides/_rels/slide319.xml.rels><?xml version="1.0" encoding="UTF-8" standalone="yes"?>
<Relationships xmlns="http://schemas.openxmlformats.org/package/2006/relationships"><Relationship Id="rId2" Type="http://schemas.openxmlformats.org/officeDocument/2006/relationships/notesSlide" Target="../notesSlides/notesSlide310.xml"/><Relationship Id="rId1" Type="http://schemas.openxmlformats.org/officeDocument/2006/relationships/slideLayout" Target="../slideLayouts/slideLayout9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32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7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91.xml"/></Relationships>
</file>

<file path=ppt/slides/_rels/slide322.xml.rels><?xml version="1.0" encoding="UTF-8" standalone="yes"?>
<Relationships xmlns="http://schemas.openxmlformats.org/package/2006/relationships"><Relationship Id="rId2" Type="http://schemas.openxmlformats.org/officeDocument/2006/relationships/notesSlide" Target="../notesSlides/notesSlide311.xml"/><Relationship Id="rId1" Type="http://schemas.openxmlformats.org/officeDocument/2006/relationships/slideLayout" Target="../slideLayouts/slideLayout92.xml"/></Relationships>
</file>

<file path=ppt/slides/_rels/slide323.xml.rels><?xml version="1.0" encoding="UTF-8" standalone="yes"?>
<Relationships xmlns="http://schemas.openxmlformats.org/package/2006/relationships"><Relationship Id="rId2" Type="http://schemas.openxmlformats.org/officeDocument/2006/relationships/notesSlide" Target="../notesSlides/notesSlide312.xml"/><Relationship Id="rId1" Type="http://schemas.openxmlformats.org/officeDocument/2006/relationships/slideLayout" Target="../slideLayouts/slideLayout92.xml"/></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313.xml"/><Relationship Id="rId1" Type="http://schemas.openxmlformats.org/officeDocument/2006/relationships/slideLayout" Target="../slideLayouts/slideLayout92.xml"/></Relationships>
</file>

<file path=ppt/slides/_rels/slide325.xml.rels><?xml version="1.0" encoding="UTF-8" standalone="yes"?>
<Relationships xmlns="http://schemas.openxmlformats.org/package/2006/relationships"><Relationship Id="rId2" Type="http://schemas.openxmlformats.org/officeDocument/2006/relationships/notesSlide" Target="../notesSlides/notesSlide314.xml"/><Relationship Id="rId1" Type="http://schemas.openxmlformats.org/officeDocument/2006/relationships/slideLayout" Target="../slideLayouts/slideLayout97.xml"/></Relationships>
</file>

<file path=ppt/slides/_rels/slide326.xml.rels><?xml version="1.0" encoding="UTF-8" standalone="yes"?>
<Relationships xmlns="http://schemas.openxmlformats.org/package/2006/relationships"><Relationship Id="rId2" Type="http://schemas.openxmlformats.org/officeDocument/2006/relationships/notesSlide" Target="../notesSlides/notesSlide315.xml"/><Relationship Id="rId1" Type="http://schemas.openxmlformats.org/officeDocument/2006/relationships/slideLayout" Target="../slideLayouts/slideLayout97.xml"/></Relationships>
</file>

<file path=ppt/slides/_rels/slide32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09.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316.xml"/><Relationship Id="rId1" Type="http://schemas.openxmlformats.org/officeDocument/2006/relationships/slideLayout" Target="../slideLayouts/slideLayout92.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317.xml"/><Relationship Id="rId1" Type="http://schemas.openxmlformats.org/officeDocument/2006/relationships/slideLayout" Target="../slideLayouts/slideLayout97.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3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18.xml"/><Relationship Id="rId1" Type="http://schemas.openxmlformats.org/officeDocument/2006/relationships/slideLayout" Target="../slideLayouts/slideLayout97.xml"/></Relationships>
</file>

<file path=ppt/slides/_rels/slide33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32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32.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image" Target="../media/image135.png"/><Relationship Id="rId1" Type="http://schemas.openxmlformats.org/officeDocument/2006/relationships/slideLayout" Target="../slideLayouts/slideLayout330.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emf"/></Relationships>
</file>

<file path=ppt/slides/_rels/slide333.xml.rels><?xml version="1.0" encoding="UTF-8" standalone="yes"?>
<Relationships xmlns="http://schemas.openxmlformats.org/package/2006/relationships"><Relationship Id="rId2" Type="http://schemas.openxmlformats.org/officeDocument/2006/relationships/notesSlide" Target="../notesSlides/notesSlide319.xml"/><Relationship Id="rId1" Type="http://schemas.openxmlformats.org/officeDocument/2006/relationships/slideLayout" Target="../slideLayouts/slideLayout97.xml"/></Relationships>
</file>

<file path=ppt/slides/_rels/slide334.xml.rels><?xml version="1.0" encoding="UTF-8" standalone="yes"?>
<Relationships xmlns="http://schemas.openxmlformats.org/package/2006/relationships"><Relationship Id="rId2" Type="http://schemas.openxmlformats.org/officeDocument/2006/relationships/notesSlide" Target="../notesSlides/notesSlide320.xml"/><Relationship Id="rId1" Type="http://schemas.openxmlformats.org/officeDocument/2006/relationships/slideLayout" Target="../slideLayouts/slideLayout97.xml"/></Relationships>
</file>

<file path=ppt/slides/_rels/slide335.xml.rels><?xml version="1.0" encoding="UTF-8" standalone="yes"?>
<Relationships xmlns="http://schemas.openxmlformats.org/package/2006/relationships"><Relationship Id="rId2" Type="http://schemas.openxmlformats.org/officeDocument/2006/relationships/notesSlide" Target="../notesSlides/notesSlide321.xml"/><Relationship Id="rId1" Type="http://schemas.openxmlformats.org/officeDocument/2006/relationships/slideLayout" Target="../slideLayouts/slideLayout99.xml"/></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322.xml"/><Relationship Id="rId1" Type="http://schemas.openxmlformats.org/officeDocument/2006/relationships/slideLayout" Target="../slideLayouts/slideLayout99.xml"/></Relationships>
</file>

<file path=ppt/slides/_rels/slide337.xml.rels><?xml version="1.0" encoding="UTF-8" standalone="yes"?>
<Relationships xmlns="http://schemas.openxmlformats.org/package/2006/relationships"><Relationship Id="rId2" Type="http://schemas.openxmlformats.org/officeDocument/2006/relationships/notesSlide" Target="../notesSlides/notesSlide323.xml"/><Relationship Id="rId1" Type="http://schemas.openxmlformats.org/officeDocument/2006/relationships/slideLayout" Target="../slideLayouts/slideLayout97.xml"/></Relationships>
</file>

<file path=ppt/slides/_rels/slide338.xml.rels><?xml version="1.0" encoding="UTF-8" standalone="yes"?>
<Relationships xmlns="http://schemas.openxmlformats.org/package/2006/relationships"><Relationship Id="rId2" Type="http://schemas.openxmlformats.org/officeDocument/2006/relationships/notesSlide" Target="../notesSlides/notesSlide324.xml"/><Relationship Id="rId1" Type="http://schemas.openxmlformats.org/officeDocument/2006/relationships/slideLayout" Target="../slideLayouts/slideLayout92.xml"/></Relationships>
</file>

<file path=ppt/slides/_rels/slide33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25.xml"/><Relationship Id="rId1" Type="http://schemas.openxmlformats.org/officeDocument/2006/relationships/slideLayout" Target="../slideLayouts/slideLayout9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4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26.xml"/><Relationship Id="rId1" Type="http://schemas.openxmlformats.org/officeDocument/2006/relationships/slideLayout" Target="../slideLayouts/slideLayout95.xml"/><Relationship Id="rId4" Type="http://schemas.openxmlformats.org/officeDocument/2006/relationships/image" Target="../media/image144.png"/></Relationships>
</file>

<file path=ppt/slides/_rels/slide34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27.xml"/><Relationship Id="rId1" Type="http://schemas.openxmlformats.org/officeDocument/2006/relationships/slideLayout" Target="../slideLayouts/slideLayout95.xml"/></Relationships>
</file>

<file path=ppt/slides/_rels/slide34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28.xml"/><Relationship Id="rId1" Type="http://schemas.openxmlformats.org/officeDocument/2006/relationships/slideLayout" Target="../slideLayouts/slideLayout95.xml"/></Relationships>
</file>

<file path=ppt/slides/_rels/slide34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29.xml"/><Relationship Id="rId1" Type="http://schemas.openxmlformats.org/officeDocument/2006/relationships/slideLayout" Target="../slideLayouts/slideLayout95.xml"/></Relationships>
</file>

<file path=ppt/slides/_rels/slide34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30.xml"/><Relationship Id="rId1" Type="http://schemas.openxmlformats.org/officeDocument/2006/relationships/slideLayout" Target="../slideLayouts/slideLayout95.xml"/></Relationships>
</file>

<file path=ppt/slides/_rels/slide345.xml.rels><?xml version="1.0" encoding="UTF-8" standalone="yes"?>
<Relationships xmlns="http://schemas.openxmlformats.org/package/2006/relationships"><Relationship Id="rId2" Type="http://schemas.openxmlformats.org/officeDocument/2006/relationships/notesSlide" Target="../notesSlides/notesSlide331.xml"/><Relationship Id="rId1" Type="http://schemas.openxmlformats.org/officeDocument/2006/relationships/slideLayout" Target="../slideLayouts/slideLayout97.xml"/></Relationships>
</file>

<file path=ppt/slides/_rels/slide346.xml.rels><?xml version="1.0" encoding="UTF-8" standalone="yes"?>
<Relationships xmlns="http://schemas.openxmlformats.org/package/2006/relationships"><Relationship Id="rId2" Type="http://schemas.openxmlformats.org/officeDocument/2006/relationships/notesSlide" Target="../notesSlides/notesSlide332.xml"/><Relationship Id="rId1" Type="http://schemas.openxmlformats.org/officeDocument/2006/relationships/slideLayout" Target="../slideLayouts/slideLayout92.xml"/></Relationships>
</file>

<file path=ppt/slides/_rels/slide347.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diagramLayout" Target="../diagrams/layout10.xml"/><Relationship Id="rId7" Type="http://schemas.openxmlformats.org/officeDocument/2006/relationships/diagramData" Target="../diagrams/data11.xml"/><Relationship Id="rId2" Type="http://schemas.openxmlformats.org/officeDocument/2006/relationships/diagramData" Target="../diagrams/data10.xml"/><Relationship Id="rId1" Type="http://schemas.openxmlformats.org/officeDocument/2006/relationships/slideLayout" Target="../slideLayouts/slideLayout343.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s>
</file>

<file path=ppt/slides/_rels/slide348.xml.rels><?xml version="1.0" encoding="UTF-8" standalone="yes"?>
<Relationships xmlns="http://schemas.openxmlformats.org/package/2006/relationships"><Relationship Id="rId2" Type="http://schemas.openxmlformats.org/officeDocument/2006/relationships/notesSlide" Target="../notesSlides/notesSlide333.xml"/><Relationship Id="rId1" Type="http://schemas.openxmlformats.org/officeDocument/2006/relationships/slideLayout" Target="../slideLayouts/slideLayout92.xml"/></Relationships>
</file>

<file path=ppt/slides/_rels/slide34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34.xml"/><Relationship Id="rId1" Type="http://schemas.openxmlformats.org/officeDocument/2006/relationships/slideLayout" Target="../slideLayouts/slideLayout9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5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35.xml"/><Relationship Id="rId1" Type="http://schemas.openxmlformats.org/officeDocument/2006/relationships/slideLayout" Target="../slideLayouts/slideLayout92.xml"/></Relationships>
</file>

<file path=ppt/slides/_rels/slide35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36.xml"/><Relationship Id="rId1" Type="http://schemas.openxmlformats.org/officeDocument/2006/relationships/slideLayout" Target="../slideLayouts/slideLayout92.xml"/></Relationships>
</file>

<file path=ppt/slides/_rels/slide35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337.xml"/><Relationship Id="rId1" Type="http://schemas.openxmlformats.org/officeDocument/2006/relationships/slideLayout" Target="../slideLayouts/slideLayout92.xml"/></Relationships>
</file>

<file path=ppt/slides/_rels/slide35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338.xml"/><Relationship Id="rId1" Type="http://schemas.openxmlformats.org/officeDocument/2006/relationships/slideLayout" Target="../slideLayouts/slideLayout92.xml"/></Relationships>
</file>

<file path=ppt/slides/_rels/slide35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39.xml"/><Relationship Id="rId1" Type="http://schemas.openxmlformats.org/officeDocument/2006/relationships/slideLayout" Target="../slideLayouts/slideLayout92.xml"/></Relationships>
</file>

<file path=ppt/slides/_rels/slide35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340.xml"/><Relationship Id="rId1" Type="http://schemas.openxmlformats.org/officeDocument/2006/relationships/slideLayout" Target="../slideLayouts/slideLayout92.xml"/></Relationships>
</file>

<file path=ppt/slides/_rels/slide35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41.xml"/><Relationship Id="rId1" Type="http://schemas.openxmlformats.org/officeDocument/2006/relationships/slideLayout" Target="../slideLayouts/slideLayout92.xml"/></Relationships>
</file>

<file path=ppt/slides/_rels/slide35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342.xml"/><Relationship Id="rId1" Type="http://schemas.openxmlformats.org/officeDocument/2006/relationships/slideLayout" Target="../slideLayouts/slideLayout92.xml"/></Relationships>
</file>

<file path=ppt/slides/_rels/slide358.xml.rels><?xml version="1.0" encoding="UTF-8" standalone="yes"?>
<Relationships xmlns="http://schemas.openxmlformats.org/package/2006/relationships"><Relationship Id="rId2" Type="http://schemas.openxmlformats.org/officeDocument/2006/relationships/notesSlide" Target="../notesSlides/notesSlide343.xml"/><Relationship Id="rId1" Type="http://schemas.openxmlformats.org/officeDocument/2006/relationships/slideLayout" Target="../slideLayouts/slideLayout92.xml"/></Relationships>
</file>

<file path=ppt/slides/_rels/slide359.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344.xml"/><Relationship Id="rId1" Type="http://schemas.openxmlformats.org/officeDocument/2006/relationships/slideLayout" Target="../slideLayouts/slideLayout9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60.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345.xml"/><Relationship Id="rId1" Type="http://schemas.openxmlformats.org/officeDocument/2006/relationships/slideLayout" Target="../slideLayouts/slideLayout92.xml"/></Relationships>
</file>

<file path=ppt/slides/_rels/slide361.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346.xml"/><Relationship Id="rId1" Type="http://schemas.openxmlformats.org/officeDocument/2006/relationships/slideLayout" Target="../slideLayouts/slideLayout92.xml"/><Relationship Id="rId5" Type="http://schemas.openxmlformats.org/officeDocument/2006/relationships/image" Target="../media/image160.png"/><Relationship Id="rId4" Type="http://schemas.openxmlformats.org/officeDocument/2006/relationships/image" Target="../media/image159.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4.xml"/><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0.xml"/><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1.xml"/><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2.xml"/><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3.xml"/><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4.xml"/><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5.xml"/><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6.xml"/><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7.xml"/><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8.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9.xml"/><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1.xml"/><Relationship Id="rId1" Type="http://schemas.openxmlformats.org/officeDocument/2006/relationships/slideLayout" Target="../slideLayouts/slideLayout34.xml"/></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2.xml"/><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3.xml"/><Relationship Id="rId1" Type="http://schemas.openxmlformats.org/officeDocument/2006/relationships/slideLayout" Target="../slideLayouts/slideLayout34.xml"/></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4.xml"/><Relationship Id="rId1" Type="http://schemas.openxmlformats.org/officeDocument/2006/relationships/slideLayout" Target="../slideLayouts/slideLayout34.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5.xml"/><Relationship Id="rId1" Type="http://schemas.openxmlformats.org/officeDocument/2006/relationships/slideLayout" Target="../slideLayouts/slideLayout34.xml"/></Relationships>
</file>

<file path=ppt/slides/_rels/slide6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6.xml"/><Relationship Id="rId1" Type="http://schemas.openxmlformats.org/officeDocument/2006/relationships/slideLayout" Target="../slideLayouts/slideLayout34.xm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7.xml"/><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8.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5.xml"/></Relationships>
</file>

<file path=ppt/slides/_rels/slide7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0.xml"/><Relationship Id="rId1" Type="http://schemas.openxmlformats.org/officeDocument/2006/relationships/slideLayout" Target="../slideLayouts/slideLayout5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7.xml"/></Relationships>
</file>

<file path=ppt/slides/_rels/slide7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6.xml"/><Relationship Id="rId1" Type="http://schemas.openxmlformats.org/officeDocument/2006/relationships/slideLayout" Target="../slideLayouts/slideLayout58.xml"/><Relationship Id="rId4" Type="http://schemas.openxmlformats.org/officeDocument/2006/relationships/image" Target="../media/image52.png"/></Relationships>
</file>

<file path=ppt/slides/_rels/slide7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7.xml"/><Relationship Id="rId1" Type="http://schemas.openxmlformats.org/officeDocument/2006/relationships/slideLayout" Target="../slideLayouts/slideLayout58.xml"/><Relationship Id="rId4" Type="http://schemas.openxmlformats.org/officeDocument/2006/relationships/image" Target="../media/image54.png"/></Relationships>
</file>

<file path=ppt/slides/_rels/slide7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8.xml"/><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9.xml"/><Relationship Id="rId1" Type="http://schemas.openxmlformats.org/officeDocument/2006/relationships/slideLayout" Target="../slideLayouts/slideLayout5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8.xml"/></Relationships>
</file>

<file path=ppt/slides/_rels/slide8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84.xml"/><Relationship Id="rId1" Type="http://schemas.openxmlformats.org/officeDocument/2006/relationships/slideLayout" Target="../slideLayouts/slideLayout58.xml"/><Relationship Id="rId4" Type="http://schemas.openxmlformats.org/officeDocument/2006/relationships/image" Target="../media/image58.png"/></Relationships>
</file>

<file path=ppt/slides/_rels/slide8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85.xml"/><Relationship Id="rId1" Type="http://schemas.openxmlformats.org/officeDocument/2006/relationships/slideLayout" Target="../slideLayouts/slideLayout58.xml"/><Relationship Id="rId4" Type="http://schemas.openxmlformats.org/officeDocument/2006/relationships/image" Target="../media/image58.png"/></Relationships>
</file>

<file path=ppt/slides/_rels/slide8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86.xml"/><Relationship Id="rId1" Type="http://schemas.openxmlformats.org/officeDocument/2006/relationships/slideLayout" Target="../slideLayouts/slideLayout58.xml"/><Relationship Id="rId4" Type="http://schemas.openxmlformats.org/officeDocument/2006/relationships/image" Target="../media/image58.png"/></Relationships>
</file>

<file path=ppt/slides/_rels/slide8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87.xml"/><Relationship Id="rId1" Type="http://schemas.openxmlformats.org/officeDocument/2006/relationships/slideLayout" Target="../slideLayouts/slideLayout58.xml"/></Relationships>
</file>

<file path=ppt/slides/_rels/slide8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88.xml"/><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89.xml"/><Relationship Id="rId1" Type="http://schemas.openxmlformats.org/officeDocument/2006/relationships/slideLayout" Target="../slideLayouts/slideLayout58.xml"/></Relationships>
</file>

<file path=ppt/slides/_rels/slide9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90.xml"/><Relationship Id="rId1" Type="http://schemas.openxmlformats.org/officeDocument/2006/relationships/slideLayout" Target="../slideLayouts/slideLayout5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6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6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36"/>
        <p:cNvGrpSpPr/>
        <p:nvPr/>
      </p:nvGrpSpPr>
      <p:grpSpPr>
        <a:xfrm>
          <a:off x="0" y="0"/>
          <a:ext cx="0" cy="0"/>
          <a:chOff x="0" y="0"/>
          <a:chExt cx="0" cy="0"/>
        </a:xfrm>
      </p:grpSpPr>
      <p:sp>
        <p:nvSpPr>
          <p:cNvPr id="1137" name="Google Shape;1137;p187"/>
          <p:cNvSpPr txBox="1">
            <a:spLocks noGrp="1"/>
          </p:cNvSpPr>
          <p:nvPr>
            <p:ph type="ctrTitle"/>
          </p:nvPr>
        </p:nvSpPr>
        <p:spPr>
          <a:xfrm>
            <a:off x="0" y="2443162"/>
            <a:ext cx="6858000" cy="985838"/>
          </a:xfrm>
          <a:prstGeom prst="rect">
            <a:avLst/>
          </a:prstGeom>
          <a:solidFill>
            <a:srgbClr val="D8D8D8"/>
          </a:solidFill>
          <a:ln>
            <a:noFill/>
          </a:ln>
        </p:spPr>
        <p:txBody>
          <a:bodyPr spcFirstLastPara="1" wrap="square" lIns="68569" tIns="34275" rIns="68569" bIns="34275" anchor="b" anchorCtr="0">
            <a:noAutofit/>
          </a:bodyPr>
          <a:lstStyle/>
          <a:p>
            <a:pPr>
              <a:buClr>
                <a:schemeClr val="accent3"/>
              </a:buClr>
              <a:buSzPts val="3600"/>
            </a:pPr>
            <a:r>
              <a:rPr lang="en" sz="2700" b="1">
                <a:solidFill>
                  <a:schemeClr val="accent3"/>
                </a:solidFill>
                <a:latin typeface="Century Gothic"/>
                <a:ea typeface="Century Gothic"/>
                <a:cs typeface="Century Gothic"/>
                <a:sym typeface="Century Gothic"/>
              </a:rPr>
              <a:t/>
            </a:r>
            <a:br>
              <a:rPr lang="en" sz="2700" b="1">
                <a:solidFill>
                  <a:schemeClr val="accent3"/>
                </a:solidFill>
                <a:latin typeface="Century Gothic"/>
                <a:ea typeface="Century Gothic"/>
                <a:cs typeface="Century Gothic"/>
                <a:sym typeface="Century Gothic"/>
              </a:rPr>
            </a:br>
            <a:r>
              <a:rPr lang="en" sz="2700" b="1">
                <a:latin typeface="Century Gothic"/>
                <a:ea typeface="Century Gothic"/>
                <a:cs typeface="Century Gothic"/>
                <a:sym typeface="Century Gothic"/>
              </a:rPr>
              <a:t>KURSUS INDUKSI PENTAULIAHAN</a:t>
            </a:r>
            <a:br>
              <a:rPr lang="en" sz="2700" b="1">
                <a:latin typeface="Century Gothic"/>
                <a:ea typeface="Century Gothic"/>
                <a:cs typeface="Century Gothic"/>
                <a:sym typeface="Century Gothic"/>
              </a:rPr>
            </a:br>
            <a:r>
              <a:rPr lang="en" sz="2700" b="1">
                <a:latin typeface="Century Gothic"/>
                <a:ea typeface="Century Gothic"/>
                <a:cs typeface="Century Gothic"/>
                <a:sym typeface="Century Gothic"/>
              </a:rPr>
              <a:t>(PP-PPD-PPB) </a:t>
            </a:r>
            <a:br>
              <a:rPr lang="en" sz="2700" b="1">
                <a:latin typeface="Century Gothic"/>
                <a:ea typeface="Century Gothic"/>
                <a:cs typeface="Century Gothic"/>
                <a:sym typeface="Century Gothic"/>
              </a:rPr>
            </a:br>
            <a:r>
              <a:rPr lang="en" sz="2700" b="1">
                <a:latin typeface="Century Gothic"/>
                <a:ea typeface="Century Gothic"/>
                <a:cs typeface="Century Gothic"/>
                <a:sym typeface="Century Gothic"/>
              </a:rPr>
              <a:t>2019</a:t>
            </a:r>
            <a:endParaRPr sz="2700" b="1">
              <a:latin typeface="Century Gothic"/>
              <a:ea typeface="Century Gothic"/>
              <a:cs typeface="Century Gothic"/>
              <a:sym typeface="Century Gothic"/>
            </a:endParaRPr>
          </a:p>
        </p:txBody>
      </p:sp>
      <p:sp>
        <p:nvSpPr>
          <p:cNvPr id="1138" name="Google Shape;1138;p187"/>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1</a:t>
            </a:fld>
            <a:endParaRPr>
              <a:solidFill>
                <a:srgbClr val="00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2" name="Google Shape;1212;p196"/>
          <p:cNvSpPr txBox="1">
            <a:spLocks noGrp="1"/>
          </p:cNvSpPr>
          <p:nvPr>
            <p:ph type="sldNum" idx="12"/>
          </p:nvPr>
        </p:nvSpPr>
        <p:spPr>
          <a:xfrm>
            <a:off x="5081395" y="488878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sz="800"/>
              <a:pPr/>
              <a:t>10</a:t>
            </a:fld>
            <a:endParaRPr sz="800" dirty="0"/>
          </a:p>
        </p:txBody>
      </p:sp>
      <p:sp>
        <p:nvSpPr>
          <p:cNvPr id="1250" name="Google Shape;1250;p196"/>
          <p:cNvSpPr txBox="1"/>
          <p:nvPr/>
        </p:nvSpPr>
        <p:spPr>
          <a:xfrm>
            <a:off x="-4955" y="240178"/>
            <a:ext cx="6858000" cy="427854"/>
          </a:xfrm>
          <a:prstGeom prst="rect">
            <a:avLst/>
          </a:prstGeom>
          <a:noFill/>
          <a:ln>
            <a:noFill/>
          </a:ln>
        </p:spPr>
        <p:txBody>
          <a:bodyPr spcFirstLastPara="1" wrap="square" lIns="68569" tIns="0" rIns="34275" bIns="0" anchor="t" anchorCtr="0">
            <a:noAutofit/>
          </a:bodyPr>
          <a:lstStyle/>
          <a:p>
            <a:pPr algn="ctr"/>
            <a:r>
              <a:rPr lang="en" sz="2100" b="1" dirty="0">
                <a:latin typeface="Tahoma"/>
                <a:ea typeface="Tahoma"/>
                <a:cs typeface="Tahoma"/>
                <a:sym typeface="Tahoma"/>
              </a:rPr>
              <a:t>Carta Organisasi JPK</a:t>
            </a:r>
            <a:endParaRPr sz="2100" b="1" dirty="0">
              <a:latin typeface="Tahoma"/>
              <a:ea typeface="Tahoma"/>
              <a:cs typeface="Tahoma"/>
              <a:sym typeface="Tahoma"/>
            </a:endParaRPr>
          </a:p>
        </p:txBody>
      </p:sp>
      <p:grpSp>
        <p:nvGrpSpPr>
          <p:cNvPr id="1205" name="Group 1204"/>
          <p:cNvGrpSpPr/>
          <p:nvPr/>
        </p:nvGrpSpPr>
        <p:grpSpPr>
          <a:xfrm>
            <a:off x="211536" y="824307"/>
            <a:ext cx="6425018" cy="3908206"/>
            <a:chOff x="175219" y="807997"/>
            <a:chExt cx="6425018" cy="3908206"/>
          </a:xfrm>
        </p:grpSpPr>
        <p:sp>
          <p:nvSpPr>
            <p:cNvPr id="1214" name="Google Shape;1214;p196"/>
            <p:cNvSpPr/>
            <p:nvPr/>
          </p:nvSpPr>
          <p:spPr>
            <a:xfrm>
              <a:off x="3037093" y="3206927"/>
              <a:ext cx="800100" cy="490063"/>
            </a:xfrm>
            <a:prstGeom prst="roundRect">
              <a:avLst>
                <a:gd name="adj" fmla="val 14227"/>
              </a:avLst>
            </a:prstGeom>
            <a:solidFill>
              <a:srgbClr val="66CCFF"/>
            </a:solidFill>
            <a:ln>
              <a:headEnd type="none" w="sm" len="sm"/>
              <a:tailEnd type="none" w="sm" len="sm"/>
            </a:ln>
          </p:spPr>
          <p:style>
            <a:lnRef idx="0">
              <a:schemeClr val="accent6"/>
            </a:lnRef>
            <a:fillRef idx="3">
              <a:schemeClr val="accent6"/>
            </a:fillRef>
            <a:effectRef idx="3">
              <a:schemeClr val="accent6"/>
            </a:effectRef>
            <a:fontRef idx="minor">
              <a:schemeClr val="lt1"/>
            </a:fontRef>
          </p:style>
          <p:txBody>
            <a:bodyPr spcFirstLastPara="1" wrap="square" lIns="0" tIns="0" rIns="0" bIns="0" anchor="ctr" anchorCtr="0">
              <a:noAutofit/>
            </a:bodyPr>
            <a:lstStyle/>
            <a:p>
              <a:pPr algn="ctr"/>
              <a:r>
                <a:rPr lang="en" sz="800" b="1" dirty="0">
                  <a:solidFill>
                    <a:schemeClr val="bg2"/>
                  </a:solidFill>
                  <a:latin typeface="Tahoma"/>
                  <a:ea typeface="Tahoma"/>
                  <a:cs typeface="Tahoma"/>
                  <a:sym typeface="Tahoma"/>
                </a:rPr>
                <a:t>BAHAGIAN KPSM</a:t>
              </a:r>
              <a:endParaRPr sz="800" b="1" dirty="0">
                <a:solidFill>
                  <a:schemeClr val="bg2"/>
                </a:solidFill>
                <a:latin typeface="Tahoma"/>
                <a:ea typeface="Tahoma"/>
                <a:cs typeface="Tahoma"/>
              </a:endParaRPr>
            </a:p>
          </p:txBody>
        </p:sp>
        <p:sp>
          <p:nvSpPr>
            <p:cNvPr id="1215" name="Google Shape;1215;p196"/>
            <p:cNvSpPr/>
            <p:nvPr/>
          </p:nvSpPr>
          <p:spPr>
            <a:xfrm>
              <a:off x="175219" y="4268680"/>
              <a:ext cx="879680" cy="443491"/>
            </a:xfrm>
            <a:prstGeom prst="roundRect">
              <a:avLst>
                <a:gd name="adj" fmla="val 16667"/>
              </a:avLst>
            </a:prstGeom>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spcFirstLastPara="1" wrap="square" lIns="0" tIns="0" rIns="0" bIns="0" anchor="ctr" anchorCtr="0">
              <a:noAutofit/>
            </a:bodyPr>
            <a:lstStyle/>
            <a:p>
              <a:pPr algn="ctr"/>
              <a:r>
                <a:rPr lang="en" sz="800" b="1" dirty="0">
                  <a:solidFill>
                    <a:schemeClr val="bg2"/>
                  </a:solidFill>
                  <a:latin typeface="Tahoma"/>
                  <a:ea typeface="Tahoma"/>
                  <a:cs typeface="Tahoma"/>
                  <a:sym typeface="Tahoma"/>
                </a:rPr>
                <a:t>WILAYAH TIMUR</a:t>
              </a:r>
              <a:endParaRPr sz="800" b="1" dirty="0">
                <a:solidFill>
                  <a:schemeClr val="bg2"/>
                </a:solidFill>
                <a:latin typeface="Tahoma"/>
                <a:ea typeface="Tahoma"/>
                <a:cs typeface="Tahoma"/>
              </a:endParaRPr>
            </a:p>
          </p:txBody>
        </p:sp>
        <p:sp>
          <p:nvSpPr>
            <p:cNvPr id="1216" name="Google Shape;1216;p196"/>
            <p:cNvSpPr/>
            <p:nvPr/>
          </p:nvSpPr>
          <p:spPr>
            <a:xfrm>
              <a:off x="5488193" y="2550313"/>
              <a:ext cx="738188" cy="481596"/>
            </a:xfrm>
            <a:prstGeom prst="roundRect">
              <a:avLst>
                <a:gd name="adj" fmla="val 16667"/>
              </a:avLst>
            </a:prstGeom>
            <a:solidFill>
              <a:schemeClr val="accent5">
                <a:lumMod val="75000"/>
              </a:schemeClr>
            </a:solidFill>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spcFirstLastPara="1" wrap="square" lIns="0" tIns="0" rIns="0" bIns="0" anchor="ctr" anchorCtr="0">
              <a:noAutofit/>
            </a:bodyPr>
            <a:lstStyle/>
            <a:p>
              <a:pPr algn="ctr"/>
              <a:r>
                <a:rPr lang="en" sz="800" b="1" dirty="0">
                  <a:solidFill>
                    <a:schemeClr val="bg1"/>
                  </a:solidFill>
                  <a:latin typeface="Tahoma"/>
                  <a:ea typeface="Tahoma"/>
                  <a:cs typeface="Tahoma"/>
                  <a:sym typeface="Tahoma"/>
                </a:rPr>
                <a:t>CIAST</a:t>
              </a:r>
              <a:endParaRPr sz="800" b="1" dirty="0">
                <a:solidFill>
                  <a:schemeClr val="bg1"/>
                </a:solidFill>
                <a:latin typeface="Tahoma"/>
                <a:ea typeface="Tahoma"/>
                <a:cs typeface="Tahoma"/>
                <a:sym typeface="Tahoma"/>
              </a:endParaRPr>
            </a:p>
          </p:txBody>
        </p:sp>
        <p:cxnSp>
          <p:nvCxnSpPr>
            <p:cNvPr id="1217" name="Google Shape;1217;p196"/>
            <p:cNvCxnSpPr/>
            <p:nvPr/>
          </p:nvCxnSpPr>
          <p:spPr>
            <a:xfrm rot="10800000" flipH="1">
              <a:off x="2154839" y="1412979"/>
              <a:ext cx="1269206" cy="852053"/>
            </a:xfrm>
            <a:prstGeom prst="bentConnector3">
              <a:avLst>
                <a:gd name="adj1" fmla="val 51422"/>
              </a:avLst>
            </a:prstGeom>
            <a:noFill/>
            <a:ln>
              <a:noFill/>
            </a:ln>
          </p:spPr>
        </p:cxnSp>
        <p:cxnSp>
          <p:nvCxnSpPr>
            <p:cNvPr id="1218" name="Google Shape;1218;p196"/>
            <p:cNvCxnSpPr/>
            <p:nvPr/>
          </p:nvCxnSpPr>
          <p:spPr>
            <a:xfrm rot="10800000" flipH="1">
              <a:off x="3412140" y="1233042"/>
              <a:ext cx="27385" cy="958957"/>
            </a:xfrm>
            <a:prstGeom prst="bentConnector3">
              <a:avLst>
                <a:gd name="adj1" fmla="val 115919"/>
              </a:avLst>
            </a:prstGeom>
            <a:noFill/>
            <a:ln>
              <a:noFill/>
            </a:ln>
          </p:spPr>
        </p:cxnSp>
        <p:cxnSp>
          <p:nvCxnSpPr>
            <p:cNvPr id="1219" name="Google Shape;1219;p196"/>
            <p:cNvCxnSpPr/>
            <p:nvPr/>
          </p:nvCxnSpPr>
          <p:spPr>
            <a:xfrm rot="10800000">
              <a:off x="3412140" y="1473311"/>
              <a:ext cx="2543175" cy="852053"/>
            </a:xfrm>
            <a:prstGeom prst="bentConnector3">
              <a:avLst>
                <a:gd name="adj1" fmla="val 49290"/>
              </a:avLst>
            </a:prstGeom>
            <a:noFill/>
            <a:ln>
              <a:noFill/>
            </a:ln>
          </p:spPr>
        </p:cxnSp>
        <p:cxnSp>
          <p:nvCxnSpPr>
            <p:cNvPr id="1220" name="Google Shape;1220;p196"/>
            <p:cNvCxnSpPr/>
            <p:nvPr/>
          </p:nvCxnSpPr>
          <p:spPr>
            <a:xfrm rot="10800000">
              <a:off x="3297839" y="1412979"/>
              <a:ext cx="1270397" cy="852053"/>
            </a:xfrm>
            <a:prstGeom prst="bentConnector3">
              <a:avLst>
                <a:gd name="adj1" fmla="val 48579"/>
              </a:avLst>
            </a:prstGeom>
            <a:noFill/>
            <a:ln>
              <a:noFill/>
            </a:ln>
          </p:spPr>
        </p:cxnSp>
        <p:cxnSp>
          <p:nvCxnSpPr>
            <p:cNvPr id="1221" name="Google Shape;1221;p196"/>
            <p:cNvCxnSpPr/>
            <p:nvPr/>
          </p:nvCxnSpPr>
          <p:spPr>
            <a:xfrm rot="10800000" flipH="1">
              <a:off x="897539" y="1473311"/>
              <a:ext cx="2539604" cy="852053"/>
            </a:xfrm>
            <a:prstGeom prst="bentConnector3">
              <a:avLst>
                <a:gd name="adj1" fmla="val 50711"/>
              </a:avLst>
            </a:prstGeom>
            <a:noFill/>
            <a:ln>
              <a:noFill/>
            </a:ln>
          </p:spPr>
        </p:cxnSp>
        <p:sp>
          <p:nvSpPr>
            <p:cNvPr id="1222" name="Google Shape;1222;p196"/>
            <p:cNvSpPr/>
            <p:nvPr/>
          </p:nvSpPr>
          <p:spPr>
            <a:xfrm>
              <a:off x="3537453" y="2573041"/>
              <a:ext cx="747713" cy="480537"/>
            </a:xfrm>
            <a:prstGeom prst="roundRect">
              <a:avLst>
                <a:gd name="adj" fmla="val 16667"/>
              </a:avLst>
            </a:prstGeom>
            <a:solidFill>
              <a:srgbClr val="66CCFF"/>
            </a:solidFill>
            <a:ln>
              <a:headEnd type="none" w="sm" len="sm"/>
              <a:tailEnd type="none" w="sm" len="sm"/>
            </a:ln>
          </p:spPr>
          <p:style>
            <a:lnRef idx="0">
              <a:schemeClr val="accent6"/>
            </a:lnRef>
            <a:fillRef idx="3">
              <a:schemeClr val="accent6"/>
            </a:fillRef>
            <a:effectRef idx="3">
              <a:schemeClr val="accent6"/>
            </a:effectRef>
            <a:fontRef idx="minor">
              <a:schemeClr val="lt1"/>
            </a:fontRef>
          </p:style>
          <p:txBody>
            <a:bodyPr spcFirstLastPara="1" wrap="square" lIns="0" tIns="0" rIns="0" bIns="0" anchor="ctr" anchorCtr="0">
              <a:noAutofit/>
            </a:bodyPr>
            <a:lstStyle/>
            <a:p>
              <a:pPr algn="ctr"/>
              <a:r>
                <a:rPr lang="en" sz="800" b="1" dirty="0">
                  <a:solidFill>
                    <a:schemeClr val="bg2"/>
                  </a:solidFill>
                  <a:latin typeface="Tahoma"/>
                  <a:ea typeface="Tahoma"/>
                  <a:cs typeface="Tahoma"/>
                  <a:sym typeface="Tahoma"/>
                </a:rPr>
                <a:t>BAHAGIAN SLDN </a:t>
              </a:r>
              <a:endParaRPr sz="800" b="1" dirty="0">
                <a:solidFill>
                  <a:schemeClr val="bg2"/>
                </a:solidFill>
                <a:latin typeface="Tahoma"/>
                <a:ea typeface="Tahoma"/>
                <a:cs typeface="Tahoma"/>
              </a:endParaRPr>
            </a:p>
          </p:txBody>
        </p:sp>
        <p:sp>
          <p:nvSpPr>
            <p:cNvPr id="1223" name="Google Shape;1223;p196"/>
            <p:cNvSpPr/>
            <p:nvPr/>
          </p:nvSpPr>
          <p:spPr>
            <a:xfrm>
              <a:off x="4141995" y="4272712"/>
              <a:ext cx="877663" cy="443491"/>
            </a:xfrm>
            <a:prstGeom prst="roundRect">
              <a:avLst>
                <a:gd name="adj" fmla="val 16667"/>
              </a:avLst>
            </a:prstGeom>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spcFirstLastPara="1" wrap="square" lIns="0" tIns="0" rIns="0" bIns="0" anchor="ctr" anchorCtr="0">
              <a:noAutofit/>
            </a:bodyPr>
            <a:lstStyle/>
            <a:p>
              <a:pPr algn="ctr"/>
              <a:r>
                <a:rPr lang="en" sz="800" b="1" dirty="0">
                  <a:solidFill>
                    <a:schemeClr val="bg2"/>
                  </a:solidFill>
                  <a:latin typeface="Tahoma"/>
                  <a:ea typeface="Tahoma"/>
                  <a:cs typeface="Tahoma"/>
                  <a:sym typeface="Tahoma"/>
                </a:rPr>
                <a:t>WILAYAH</a:t>
              </a:r>
              <a:r>
                <a:rPr lang="en" sz="800" b="1" dirty="0">
                  <a:solidFill>
                    <a:schemeClr val="bg2"/>
                  </a:solidFill>
                  <a:latin typeface="Tahoma"/>
                  <a:ea typeface="Tahoma"/>
                  <a:cs typeface="Tahoma"/>
                </a:rPr>
                <a:t> </a:t>
              </a:r>
              <a:r>
                <a:rPr lang="en" sz="800" b="1" dirty="0">
                  <a:solidFill>
                    <a:schemeClr val="bg2"/>
                  </a:solidFill>
                  <a:latin typeface="Tahoma"/>
                  <a:ea typeface="Tahoma"/>
                  <a:cs typeface="Tahoma"/>
                  <a:sym typeface="Tahoma"/>
                </a:rPr>
                <a:t>SABAH</a:t>
              </a:r>
              <a:endParaRPr sz="800" b="1" dirty="0">
                <a:solidFill>
                  <a:schemeClr val="bg2"/>
                </a:solidFill>
                <a:latin typeface="Tahoma"/>
                <a:ea typeface="Tahoma"/>
                <a:cs typeface="Tahoma"/>
                <a:sym typeface="Tahoma"/>
              </a:endParaRPr>
            </a:p>
          </p:txBody>
        </p:sp>
        <p:sp>
          <p:nvSpPr>
            <p:cNvPr id="1224" name="Google Shape;1224;p196"/>
            <p:cNvSpPr/>
            <p:nvPr/>
          </p:nvSpPr>
          <p:spPr>
            <a:xfrm>
              <a:off x="3152587" y="4268679"/>
              <a:ext cx="875108" cy="443492"/>
            </a:xfrm>
            <a:prstGeom prst="roundRect">
              <a:avLst>
                <a:gd name="adj" fmla="val 16667"/>
              </a:avLst>
            </a:prstGeom>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spcFirstLastPara="1" wrap="square" lIns="0" tIns="0" rIns="0" bIns="0" anchor="ctr" anchorCtr="0">
              <a:noAutofit/>
            </a:bodyPr>
            <a:lstStyle/>
            <a:p>
              <a:pPr algn="ctr"/>
              <a:r>
                <a:rPr lang="en" sz="800" b="1" dirty="0">
                  <a:solidFill>
                    <a:schemeClr val="bg2"/>
                  </a:solidFill>
                  <a:latin typeface="Tahoma"/>
                  <a:ea typeface="Tahoma"/>
                  <a:cs typeface="Tahoma"/>
                  <a:sym typeface="Tahoma"/>
                </a:rPr>
                <a:t>WILAYAH UTARA</a:t>
              </a:r>
              <a:endParaRPr sz="800" b="1" dirty="0">
                <a:solidFill>
                  <a:schemeClr val="bg2"/>
                </a:solidFill>
                <a:latin typeface="Tahoma"/>
                <a:ea typeface="Tahoma"/>
                <a:cs typeface="Tahoma"/>
                <a:sym typeface="Tahoma"/>
              </a:endParaRPr>
            </a:p>
          </p:txBody>
        </p:sp>
        <p:sp>
          <p:nvSpPr>
            <p:cNvPr id="1225" name="Google Shape;1225;p196"/>
            <p:cNvSpPr/>
            <p:nvPr/>
          </p:nvSpPr>
          <p:spPr>
            <a:xfrm>
              <a:off x="2163179" y="4268679"/>
              <a:ext cx="875108" cy="443491"/>
            </a:xfrm>
            <a:prstGeom prst="roundRect">
              <a:avLst>
                <a:gd name="adj" fmla="val 16667"/>
              </a:avLst>
            </a:prstGeom>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spcFirstLastPara="1" wrap="square" lIns="0" tIns="0" rIns="0" bIns="0" anchor="ctr" anchorCtr="0">
              <a:noAutofit/>
            </a:bodyPr>
            <a:lstStyle/>
            <a:p>
              <a:pPr algn="ctr"/>
              <a:r>
                <a:rPr lang="en" sz="800" b="1" dirty="0">
                  <a:solidFill>
                    <a:schemeClr val="bg2"/>
                  </a:solidFill>
                  <a:latin typeface="Tahoma"/>
                  <a:ea typeface="Tahoma"/>
                  <a:cs typeface="Tahoma"/>
                  <a:sym typeface="Tahoma"/>
                </a:rPr>
                <a:t>WILAYAH SELATAN</a:t>
              </a:r>
              <a:endParaRPr sz="800" b="1" dirty="0">
                <a:solidFill>
                  <a:schemeClr val="bg2"/>
                </a:solidFill>
                <a:latin typeface="Tahoma"/>
                <a:ea typeface="Tahoma"/>
                <a:cs typeface="Tahoma"/>
                <a:sym typeface="Tahoma"/>
              </a:endParaRPr>
            </a:p>
          </p:txBody>
        </p:sp>
        <p:sp>
          <p:nvSpPr>
            <p:cNvPr id="1226" name="Google Shape;1226;p196"/>
            <p:cNvSpPr/>
            <p:nvPr/>
          </p:nvSpPr>
          <p:spPr>
            <a:xfrm>
              <a:off x="1169199" y="4268679"/>
              <a:ext cx="879680" cy="443491"/>
            </a:xfrm>
            <a:prstGeom prst="roundRect">
              <a:avLst>
                <a:gd name="adj" fmla="val 16667"/>
              </a:avLst>
            </a:prstGeom>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spcFirstLastPara="1" wrap="square" lIns="0" tIns="0" rIns="0" bIns="0" anchor="ctr" anchorCtr="0">
              <a:noAutofit/>
            </a:bodyPr>
            <a:lstStyle/>
            <a:p>
              <a:pPr algn="ctr"/>
              <a:r>
                <a:rPr lang="en" sz="800" b="1" dirty="0">
                  <a:solidFill>
                    <a:schemeClr val="bg2"/>
                  </a:solidFill>
                  <a:latin typeface="Tahoma"/>
                  <a:ea typeface="Tahoma"/>
                  <a:cs typeface="Tahoma"/>
                  <a:sym typeface="Tahoma"/>
                </a:rPr>
                <a:t>WILAYAH TENGAH</a:t>
              </a:r>
              <a:endParaRPr sz="800" b="1" dirty="0">
                <a:solidFill>
                  <a:schemeClr val="bg2"/>
                </a:solidFill>
                <a:latin typeface="Tahoma"/>
                <a:ea typeface="Tahoma"/>
                <a:cs typeface="Tahoma"/>
                <a:sym typeface="Tahoma"/>
              </a:endParaRPr>
            </a:p>
          </p:txBody>
        </p:sp>
        <p:sp>
          <p:nvSpPr>
            <p:cNvPr id="1227" name="Google Shape;1227;p196"/>
            <p:cNvSpPr/>
            <p:nvPr/>
          </p:nvSpPr>
          <p:spPr>
            <a:xfrm>
              <a:off x="5131403" y="4268679"/>
              <a:ext cx="875384" cy="443491"/>
            </a:xfrm>
            <a:prstGeom prst="roundRect">
              <a:avLst>
                <a:gd name="adj" fmla="val 16667"/>
              </a:avLst>
            </a:prstGeom>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spcFirstLastPara="1" wrap="square" lIns="0" tIns="0" rIns="0" bIns="0" anchor="ctr" anchorCtr="0">
              <a:noAutofit/>
            </a:bodyPr>
            <a:lstStyle/>
            <a:p>
              <a:pPr algn="ctr"/>
              <a:r>
                <a:rPr lang="en" sz="800" b="1" dirty="0">
                  <a:solidFill>
                    <a:schemeClr val="bg2"/>
                  </a:solidFill>
                  <a:latin typeface="Tahoma"/>
                  <a:ea typeface="Tahoma"/>
                  <a:cs typeface="Tahoma"/>
                  <a:sym typeface="Tahoma"/>
                </a:rPr>
                <a:t>WILAYAH</a:t>
              </a:r>
              <a:r>
                <a:rPr lang="en" sz="800" b="1" dirty="0">
                  <a:solidFill>
                    <a:schemeClr val="bg2"/>
                  </a:solidFill>
                  <a:latin typeface="Tahoma"/>
                  <a:ea typeface="Tahoma"/>
                  <a:cs typeface="Tahoma"/>
                </a:rPr>
                <a:t> </a:t>
              </a:r>
              <a:r>
                <a:rPr lang="en" sz="800" b="1" dirty="0">
                  <a:solidFill>
                    <a:schemeClr val="bg2"/>
                  </a:solidFill>
                  <a:latin typeface="Tahoma"/>
                  <a:ea typeface="Tahoma"/>
                  <a:cs typeface="Tahoma"/>
                  <a:sym typeface="Tahoma"/>
                </a:rPr>
                <a:t>SARAWAK</a:t>
              </a:r>
              <a:endParaRPr sz="800" b="1" dirty="0">
                <a:solidFill>
                  <a:schemeClr val="bg2"/>
                </a:solidFill>
                <a:latin typeface="Tahoma"/>
                <a:ea typeface="Tahoma"/>
                <a:cs typeface="Tahoma"/>
                <a:sym typeface="Tahoma"/>
              </a:endParaRPr>
            </a:p>
          </p:txBody>
        </p:sp>
        <p:sp>
          <p:nvSpPr>
            <p:cNvPr id="1242" name="Google Shape;1242;p196"/>
            <p:cNvSpPr/>
            <p:nvPr/>
          </p:nvSpPr>
          <p:spPr>
            <a:xfrm>
              <a:off x="4486977" y="2564190"/>
              <a:ext cx="739378" cy="481596"/>
            </a:xfrm>
            <a:prstGeom prst="roundRect">
              <a:avLst>
                <a:gd name="adj" fmla="val 16667"/>
              </a:avLst>
            </a:prstGeom>
            <a:solidFill>
              <a:srgbClr val="66CCFF"/>
            </a:solidFill>
            <a:ln>
              <a:headEnd type="none" w="sm" len="sm"/>
              <a:tailEnd type="none" w="sm" len="sm"/>
            </a:ln>
          </p:spPr>
          <p:style>
            <a:lnRef idx="0">
              <a:schemeClr val="accent6"/>
            </a:lnRef>
            <a:fillRef idx="3">
              <a:schemeClr val="accent6"/>
            </a:fillRef>
            <a:effectRef idx="3">
              <a:schemeClr val="accent6"/>
            </a:effectRef>
            <a:fontRef idx="minor">
              <a:schemeClr val="lt1"/>
            </a:fontRef>
          </p:style>
          <p:txBody>
            <a:bodyPr spcFirstLastPara="1" wrap="square" lIns="0" tIns="0" rIns="0" bIns="0" anchor="ctr" anchorCtr="0">
              <a:noAutofit/>
            </a:bodyPr>
            <a:lstStyle/>
            <a:p>
              <a:pPr algn="ctr"/>
              <a:r>
                <a:rPr lang="en" sz="800" b="1" dirty="0">
                  <a:solidFill>
                    <a:schemeClr val="bg2"/>
                  </a:solidFill>
                  <a:latin typeface="Tahoma"/>
                  <a:ea typeface="Tahoma"/>
                  <a:cs typeface="Tahoma"/>
                  <a:sym typeface="Tahoma"/>
                </a:rPr>
                <a:t>BAHAGIAN MOSQ</a:t>
              </a:r>
              <a:endParaRPr sz="800" b="1" dirty="0">
                <a:solidFill>
                  <a:schemeClr val="bg2"/>
                </a:solidFill>
                <a:latin typeface="Tahoma"/>
                <a:ea typeface="Tahoma"/>
                <a:cs typeface="Tahoma"/>
                <a:sym typeface="Tahoma"/>
              </a:endParaRPr>
            </a:p>
          </p:txBody>
        </p:sp>
        <p:sp>
          <p:nvSpPr>
            <p:cNvPr id="1243" name="Google Shape;1243;p196"/>
            <p:cNvSpPr/>
            <p:nvPr/>
          </p:nvSpPr>
          <p:spPr>
            <a:xfrm>
              <a:off x="1406452" y="2578335"/>
              <a:ext cx="798909" cy="490062"/>
            </a:xfrm>
            <a:prstGeom prst="roundRect">
              <a:avLst>
                <a:gd name="adj" fmla="val 14227"/>
              </a:avLst>
            </a:prstGeom>
            <a:ln>
              <a:headEnd type="none" w="sm" len="sm"/>
              <a:tailEnd type="none" w="sm" len="sm"/>
            </a:ln>
          </p:spPr>
          <p:style>
            <a:lnRef idx="0">
              <a:schemeClr val="accent6"/>
            </a:lnRef>
            <a:fillRef idx="3">
              <a:schemeClr val="accent6"/>
            </a:fillRef>
            <a:effectRef idx="3">
              <a:schemeClr val="accent6"/>
            </a:effectRef>
            <a:fontRef idx="minor">
              <a:schemeClr val="lt1"/>
            </a:fontRef>
          </p:style>
          <p:txBody>
            <a:bodyPr spcFirstLastPara="1" wrap="square" lIns="0" tIns="0" rIns="0" bIns="0" anchor="ctr" anchorCtr="0">
              <a:noAutofit/>
            </a:bodyPr>
            <a:lstStyle/>
            <a:p>
              <a:pPr algn="ctr"/>
              <a:r>
                <a:rPr lang="en" sz="800" b="1" dirty="0">
                  <a:solidFill>
                    <a:schemeClr val="bg2"/>
                  </a:solidFill>
                  <a:latin typeface="Tahoma"/>
                  <a:ea typeface="Tahoma"/>
                  <a:cs typeface="Tahoma"/>
                  <a:sym typeface="Tahoma"/>
                </a:rPr>
                <a:t>BAHAGIAN</a:t>
              </a:r>
              <a:r>
                <a:rPr lang="en" sz="800" b="1" dirty="0">
                  <a:solidFill>
                    <a:schemeClr val="bg2"/>
                  </a:solidFill>
                  <a:latin typeface="Tahoma"/>
                  <a:ea typeface="Tahoma"/>
                  <a:cs typeface="Tahoma"/>
                </a:rPr>
                <a:t> </a:t>
              </a:r>
              <a:r>
                <a:rPr lang="en" sz="800" b="1" dirty="0">
                  <a:solidFill>
                    <a:schemeClr val="bg2"/>
                  </a:solidFill>
                  <a:latin typeface="Tahoma"/>
                  <a:ea typeface="Tahoma"/>
                  <a:cs typeface="Tahoma"/>
                  <a:sym typeface="Tahoma"/>
                </a:rPr>
                <a:t>KERJASAMA STRATEGIK</a:t>
              </a:r>
              <a:endParaRPr sz="800" b="1" dirty="0">
                <a:solidFill>
                  <a:schemeClr val="bg2"/>
                </a:solidFill>
                <a:latin typeface="Tahoma"/>
                <a:ea typeface="Tahoma"/>
                <a:cs typeface="Tahoma"/>
                <a:sym typeface="Tahoma"/>
              </a:endParaRPr>
            </a:p>
          </p:txBody>
        </p:sp>
        <p:sp>
          <p:nvSpPr>
            <p:cNvPr id="1244" name="Google Shape;1244;p196"/>
            <p:cNvSpPr/>
            <p:nvPr/>
          </p:nvSpPr>
          <p:spPr>
            <a:xfrm>
              <a:off x="1871429" y="3197465"/>
              <a:ext cx="800100" cy="490062"/>
            </a:xfrm>
            <a:prstGeom prst="roundRect">
              <a:avLst>
                <a:gd name="adj" fmla="val 14227"/>
              </a:avLst>
            </a:prstGeom>
            <a:ln>
              <a:headEnd type="none" w="sm" len="sm"/>
              <a:tailEnd type="none" w="sm" len="sm"/>
            </a:ln>
          </p:spPr>
          <p:style>
            <a:lnRef idx="0">
              <a:schemeClr val="accent6"/>
            </a:lnRef>
            <a:fillRef idx="3">
              <a:schemeClr val="accent6"/>
            </a:fillRef>
            <a:effectRef idx="3">
              <a:schemeClr val="accent6"/>
            </a:effectRef>
            <a:fontRef idx="minor">
              <a:schemeClr val="lt1"/>
            </a:fontRef>
          </p:style>
          <p:txBody>
            <a:bodyPr spcFirstLastPara="1" wrap="square" lIns="0" tIns="0" rIns="0" bIns="0" anchor="ctr" anchorCtr="0">
              <a:noAutofit/>
            </a:bodyPr>
            <a:lstStyle/>
            <a:p>
              <a:pPr algn="ctr"/>
              <a:r>
                <a:rPr lang="en" sz="800" b="1" dirty="0">
                  <a:solidFill>
                    <a:schemeClr val="bg2"/>
                  </a:solidFill>
                  <a:latin typeface="Tahoma"/>
                  <a:ea typeface="Tahoma"/>
                  <a:cs typeface="Tahoma"/>
                  <a:sym typeface="Tahoma"/>
                </a:rPr>
                <a:t>BAHAGIAN PP&amp;P</a:t>
              </a:r>
              <a:endParaRPr sz="800" b="1" dirty="0">
                <a:solidFill>
                  <a:schemeClr val="bg2"/>
                </a:solidFill>
                <a:latin typeface="Tahoma"/>
                <a:ea typeface="Tahoma"/>
                <a:cs typeface="Tahoma"/>
              </a:endParaRPr>
            </a:p>
          </p:txBody>
        </p:sp>
        <p:sp>
          <p:nvSpPr>
            <p:cNvPr id="1245" name="Google Shape;1245;p196"/>
            <p:cNvSpPr/>
            <p:nvPr/>
          </p:nvSpPr>
          <p:spPr>
            <a:xfrm>
              <a:off x="2536733" y="2578335"/>
              <a:ext cx="798909" cy="490062"/>
            </a:xfrm>
            <a:prstGeom prst="roundRect">
              <a:avLst>
                <a:gd name="adj" fmla="val 14227"/>
              </a:avLst>
            </a:prstGeom>
            <a:solidFill>
              <a:srgbClr val="66CCFF"/>
            </a:solidFill>
            <a:ln>
              <a:headEnd type="none" w="sm" len="sm"/>
              <a:tailEnd type="none" w="sm" len="sm"/>
            </a:ln>
          </p:spPr>
          <p:style>
            <a:lnRef idx="0">
              <a:schemeClr val="accent6"/>
            </a:lnRef>
            <a:fillRef idx="3">
              <a:schemeClr val="accent6"/>
            </a:fillRef>
            <a:effectRef idx="3">
              <a:schemeClr val="accent6"/>
            </a:effectRef>
            <a:fontRef idx="minor">
              <a:schemeClr val="lt1"/>
            </a:fontRef>
          </p:style>
          <p:txBody>
            <a:bodyPr spcFirstLastPara="1" wrap="square" lIns="0" tIns="0" rIns="0" bIns="0" anchor="ctr" anchorCtr="0">
              <a:noAutofit/>
            </a:bodyPr>
            <a:lstStyle/>
            <a:p>
              <a:pPr algn="ctr"/>
              <a:r>
                <a:rPr lang="en" sz="800" b="1" dirty="0">
                  <a:solidFill>
                    <a:schemeClr val="bg2"/>
                  </a:solidFill>
                  <a:latin typeface="Tahoma"/>
                  <a:ea typeface="Tahoma"/>
                  <a:cs typeface="Tahoma"/>
                  <a:sym typeface="Tahoma"/>
                </a:rPr>
                <a:t>BAHAGIAN NOSS</a:t>
              </a:r>
              <a:endParaRPr sz="800" b="1" dirty="0">
                <a:solidFill>
                  <a:schemeClr val="bg2"/>
                </a:solidFill>
                <a:latin typeface="Tahoma"/>
                <a:ea typeface="Tahoma"/>
                <a:cs typeface="Tahoma"/>
              </a:endParaRPr>
            </a:p>
          </p:txBody>
        </p:sp>
        <p:sp>
          <p:nvSpPr>
            <p:cNvPr id="1246" name="Google Shape;1246;p196"/>
            <p:cNvSpPr/>
            <p:nvPr/>
          </p:nvSpPr>
          <p:spPr>
            <a:xfrm>
              <a:off x="301549" y="2582567"/>
              <a:ext cx="903092" cy="481597"/>
            </a:xfrm>
            <a:prstGeom prst="roundRect">
              <a:avLst>
                <a:gd name="adj" fmla="val 16667"/>
              </a:avLst>
            </a:prstGeom>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spcFirstLastPara="1" wrap="square" lIns="0" tIns="0" rIns="0" bIns="0" anchor="ctr" anchorCtr="0">
              <a:noAutofit/>
            </a:bodyPr>
            <a:lstStyle/>
            <a:p>
              <a:pPr algn="ctr"/>
              <a:r>
                <a:rPr lang="en" sz="800" b="1" dirty="0">
                  <a:solidFill>
                    <a:schemeClr val="bg2"/>
                  </a:solidFill>
                  <a:latin typeface="Tahoma"/>
                  <a:ea typeface="Tahoma"/>
                  <a:cs typeface="Tahoma"/>
                  <a:sym typeface="Tahoma"/>
                </a:rPr>
                <a:t>PEJABAT JPK WILAYAH</a:t>
              </a:r>
              <a:endParaRPr sz="800" b="1" dirty="0">
                <a:solidFill>
                  <a:schemeClr val="bg2"/>
                </a:solidFill>
                <a:latin typeface="Tahoma"/>
                <a:ea typeface="Tahoma"/>
                <a:cs typeface="Tahoma"/>
              </a:endParaRPr>
            </a:p>
          </p:txBody>
        </p:sp>
        <p:sp>
          <p:nvSpPr>
            <p:cNvPr id="1247" name="Google Shape;1247;p196"/>
            <p:cNvSpPr/>
            <p:nvPr/>
          </p:nvSpPr>
          <p:spPr>
            <a:xfrm>
              <a:off x="1867898" y="807997"/>
              <a:ext cx="3112294" cy="618136"/>
            </a:xfrm>
            <a:prstGeom prst="roundRect">
              <a:avLst>
                <a:gd name="adj" fmla="val 16667"/>
              </a:avLst>
            </a:prstGeom>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spcFirstLastPara="1" wrap="square" lIns="0" tIns="0" rIns="0" bIns="0" anchor="ctr" anchorCtr="0">
              <a:noAutofit/>
            </a:bodyPr>
            <a:lstStyle/>
            <a:p>
              <a:pPr algn="ctr"/>
              <a:r>
                <a:rPr lang="en" sz="800" b="1" dirty="0">
                  <a:solidFill>
                    <a:schemeClr val="bg2"/>
                  </a:solidFill>
                  <a:latin typeface="Tahoma"/>
                  <a:ea typeface="Tahoma"/>
                  <a:cs typeface="Tahoma"/>
                  <a:sym typeface="Tahoma"/>
                </a:rPr>
                <a:t>KETUA </a:t>
              </a:r>
              <a:r>
                <a:rPr lang="en" sz="800" b="1" dirty="0" smtClean="0">
                  <a:solidFill>
                    <a:schemeClr val="bg2"/>
                  </a:solidFill>
                  <a:latin typeface="Tahoma"/>
                  <a:ea typeface="Tahoma"/>
                  <a:cs typeface="Tahoma"/>
                  <a:sym typeface="Tahoma"/>
                </a:rPr>
                <a:t>PENGARAH</a:t>
              </a:r>
              <a:endParaRPr sz="800" dirty="0">
                <a:solidFill>
                  <a:schemeClr val="bg2"/>
                </a:solidFill>
              </a:endParaRPr>
            </a:p>
            <a:p>
              <a:pPr algn="ctr"/>
              <a:r>
                <a:rPr lang="en" sz="800" b="1" dirty="0">
                  <a:solidFill>
                    <a:schemeClr val="bg2"/>
                  </a:solidFill>
                  <a:latin typeface="Tahoma"/>
                  <a:ea typeface="Tahoma"/>
                  <a:cs typeface="Tahoma"/>
                  <a:sym typeface="Tahoma"/>
                </a:rPr>
                <a:t>PEMBANGUNAN KEMAHIRAN</a:t>
              </a:r>
              <a:endParaRPr sz="800" b="1" dirty="0">
                <a:solidFill>
                  <a:schemeClr val="bg2"/>
                </a:solidFill>
                <a:latin typeface="Tahoma"/>
                <a:ea typeface="Tahoma"/>
                <a:cs typeface="Tahoma"/>
                <a:sym typeface="Tahoma"/>
              </a:endParaRPr>
            </a:p>
          </p:txBody>
        </p:sp>
        <p:sp>
          <p:nvSpPr>
            <p:cNvPr id="1248" name="Google Shape;1248;p196"/>
            <p:cNvSpPr/>
            <p:nvPr/>
          </p:nvSpPr>
          <p:spPr>
            <a:xfrm>
              <a:off x="861803" y="3197465"/>
              <a:ext cx="800100" cy="490062"/>
            </a:xfrm>
            <a:prstGeom prst="roundRect">
              <a:avLst>
                <a:gd name="adj" fmla="val 14227"/>
              </a:avLst>
            </a:prstGeom>
            <a:ln>
              <a:headEnd type="none" w="sm" len="sm"/>
              <a:tailEnd type="none" w="sm" len="sm"/>
            </a:ln>
          </p:spPr>
          <p:style>
            <a:lnRef idx="0">
              <a:schemeClr val="accent6"/>
            </a:lnRef>
            <a:fillRef idx="3">
              <a:schemeClr val="accent6"/>
            </a:fillRef>
            <a:effectRef idx="3">
              <a:schemeClr val="accent6"/>
            </a:effectRef>
            <a:fontRef idx="minor">
              <a:schemeClr val="lt1"/>
            </a:fontRef>
          </p:style>
          <p:txBody>
            <a:bodyPr spcFirstLastPara="1" wrap="square" lIns="0" tIns="0" rIns="0" bIns="0" anchor="ctr" anchorCtr="0">
              <a:noAutofit/>
            </a:bodyPr>
            <a:lstStyle/>
            <a:p>
              <a:pPr algn="ctr"/>
              <a:r>
                <a:rPr lang="en" sz="800" b="1" dirty="0">
                  <a:solidFill>
                    <a:schemeClr val="bg2"/>
                  </a:solidFill>
                  <a:latin typeface="Tahoma"/>
                  <a:ea typeface="Tahoma"/>
                  <a:cs typeface="Tahoma"/>
                  <a:sym typeface="Tahoma"/>
                </a:rPr>
                <a:t>BAHAGIAN PMO</a:t>
              </a:r>
              <a:endParaRPr sz="800" b="1" dirty="0">
                <a:solidFill>
                  <a:schemeClr val="bg2"/>
                </a:solidFill>
                <a:latin typeface="Tahoma"/>
                <a:ea typeface="Tahoma"/>
                <a:cs typeface="Tahoma"/>
              </a:endParaRPr>
            </a:p>
          </p:txBody>
        </p:sp>
        <p:sp>
          <p:nvSpPr>
            <p:cNvPr id="1251" name="Google Shape;1251;p196"/>
            <p:cNvSpPr/>
            <p:nvPr/>
          </p:nvSpPr>
          <p:spPr>
            <a:xfrm>
              <a:off x="479304" y="1781083"/>
              <a:ext cx="1851939" cy="468837"/>
            </a:xfrm>
            <a:prstGeom prst="roundRect">
              <a:avLst>
                <a:gd name="adj" fmla="val 16667"/>
              </a:avLst>
            </a:prstGeom>
            <a:ln>
              <a:headEnd type="none" w="sm" len="sm"/>
              <a:tailEnd type="none" w="sm" len="sm"/>
            </a:ln>
          </p:spPr>
          <p:style>
            <a:lnRef idx="0">
              <a:schemeClr val="accent6"/>
            </a:lnRef>
            <a:fillRef idx="3">
              <a:schemeClr val="accent6"/>
            </a:fillRef>
            <a:effectRef idx="3">
              <a:schemeClr val="accent6"/>
            </a:effectRef>
            <a:fontRef idx="minor">
              <a:schemeClr val="lt1"/>
            </a:fontRef>
          </p:style>
          <p:txBody>
            <a:bodyPr spcFirstLastPara="1" wrap="square" lIns="0" tIns="0" rIns="0" bIns="0" anchor="ctr" anchorCtr="0">
              <a:noAutofit/>
            </a:bodyPr>
            <a:lstStyle/>
            <a:p>
              <a:pPr algn="ctr"/>
              <a:r>
                <a:rPr lang="en" sz="800" b="1" dirty="0">
                  <a:solidFill>
                    <a:schemeClr val="bg2"/>
                  </a:solidFill>
                  <a:latin typeface="Tahoma"/>
                  <a:ea typeface="Tahoma"/>
                  <a:cs typeface="Tahoma"/>
                  <a:sym typeface="Tahoma"/>
                </a:rPr>
                <a:t>TIMBALAN KETUA PENGARAH</a:t>
              </a:r>
              <a:endParaRPr sz="800" b="1" dirty="0">
                <a:solidFill>
                  <a:schemeClr val="bg2"/>
                </a:solidFill>
                <a:latin typeface="Tahoma"/>
                <a:ea typeface="Tahoma"/>
                <a:cs typeface="Tahoma"/>
              </a:endParaRPr>
            </a:p>
            <a:p>
              <a:pPr algn="ctr"/>
              <a:r>
                <a:rPr lang="en" sz="800" b="1" dirty="0">
                  <a:solidFill>
                    <a:schemeClr val="bg2"/>
                  </a:solidFill>
                  <a:latin typeface="Tahoma"/>
                  <a:ea typeface="Tahoma"/>
                  <a:cs typeface="Tahoma"/>
                  <a:sym typeface="Tahoma"/>
                </a:rPr>
                <a:t> (PEMBANGUNAN)</a:t>
              </a:r>
              <a:endParaRPr sz="800" b="1" dirty="0">
                <a:solidFill>
                  <a:schemeClr val="bg2"/>
                </a:solidFill>
                <a:latin typeface="Tahoma"/>
                <a:ea typeface="Tahoma"/>
                <a:cs typeface="Tahoma"/>
                <a:sym typeface="Tahoma"/>
              </a:endParaRPr>
            </a:p>
          </p:txBody>
        </p:sp>
        <p:sp>
          <p:nvSpPr>
            <p:cNvPr id="1252" name="Google Shape;1252;p196"/>
            <p:cNvSpPr/>
            <p:nvPr/>
          </p:nvSpPr>
          <p:spPr>
            <a:xfrm>
              <a:off x="2881954" y="1789828"/>
              <a:ext cx="1859969" cy="468838"/>
            </a:xfrm>
            <a:prstGeom prst="roundRect">
              <a:avLst>
                <a:gd name="adj" fmla="val 16667"/>
              </a:avLst>
            </a:prstGeom>
            <a:solidFill>
              <a:srgbClr val="66CCFF"/>
            </a:solidFill>
            <a:ln>
              <a:headEnd type="none" w="sm" len="sm"/>
              <a:tailEnd type="none" w="sm" len="sm"/>
            </a:ln>
          </p:spPr>
          <p:style>
            <a:lnRef idx="0">
              <a:schemeClr val="accent6"/>
            </a:lnRef>
            <a:fillRef idx="3">
              <a:schemeClr val="accent6"/>
            </a:fillRef>
            <a:effectRef idx="3">
              <a:schemeClr val="accent6"/>
            </a:effectRef>
            <a:fontRef idx="minor">
              <a:schemeClr val="lt1"/>
            </a:fontRef>
          </p:style>
          <p:txBody>
            <a:bodyPr spcFirstLastPara="1" wrap="square" lIns="0" tIns="0" rIns="0" bIns="0" anchor="ctr" anchorCtr="0">
              <a:noAutofit/>
            </a:bodyPr>
            <a:lstStyle/>
            <a:p>
              <a:pPr algn="ctr"/>
              <a:r>
                <a:rPr lang="en" sz="800" b="1" dirty="0">
                  <a:solidFill>
                    <a:schemeClr val="bg2"/>
                  </a:solidFill>
                  <a:latin typeface="Tahoma"/>
                  <a:ea typeface="Tahoma"/>
                  <a:cs typeface="Tahoma"/>
                  <a:sym typeface="Tahoma"/>
                </a:rPr>
                <a:t>TIMBALAN KETUA PENGARAH</a:t>
              </a:r>
              <a:endParaRPr sz="800" b="1" dirty="0">
                <a:solidFill>
                  <a:schemeClr val="bg2"/>
                </a:solidFill>
                <a:latin typeface="Tahoma"/>
                <a:ea typeface="Tahoma"/>
                <a:cs typeface="Tahoma"/>
              </a:endParaRPr>
            </a:p>
            <a:p>
              <a:pPr algn="ctr"/>
              <a:r>
                <a:rPr lang="en" sz="800" b="1" dirty="0">
                  <a:solidFill>
                    <a:schemeClr val="bg2"/>
                  </a:solidFill>
                  <a:latin typeface="Tahoma"/>
                  <a:ea typeface="Tahoma"/>
                  <a:cs typeface="Tahoma"/>
                  <a:sym typeface="Tahoma"/>
                </a:rPr>
                <a:t>(OPERASI)</a:t>
              </a:r>
              <a:endParaRPr sz="800" b="1" dirty="0">
                <a:solidFill>
                  <a:schemeClr val="bg2"/>
                </a:solidFill>
                <a:latin typeface="Tahoma"/>
                <a:ea typeface="Tahoma"/>
                <a:cs typeface="Tahoma"/>
                <a:sym typeface="Tahoma"/>
              </a:endParaRPr>
            </a:p>
          </p:txBody>
        </p:sp>
        <p:sp>
          <p:nvSpPr>
            <p:cNvPr id="1253" name="Google Shape;1253;p196"/>
            <p:cNvSpPr/>
            <p:nvPr/>
          </p:nvSpPr>
          <p:spPr>
            <a:xfrm>
              <a:off x="5114337" y="1781082"/>
              <a:ext cx="1485900" cy="468838"/>
            </a:xfrm>
            <a:prstGeom prst="roundRect">
              <a:avLst>
                <a:gd name="adj" fmla="val 16667"/>
              </a:avLst>
            </a:prstGeom>
            <a:solidFill>
              <a:schemeClr val="accent5">
                <a:lumMod val="75000"/>
              </a:schemeClr>
            </a:solidFill>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spcFirstLastPara="1" wrap="square" lIns="0" tIns="0" rIns="0" bIns="0" anchor="ctr" anchorCtr="0">
              <a:noAutofit/>
            </a:bodyPr>
            <a:lstStyle/>
            <a:p>
              <a:pPr algn="ctr"/>
              <a:r>
                <a:rPr lang="en" sz="800" b="1">
                  <a:solidFill>
                    <a:schemeClr val="bg1"/>
                  </a:solidFill>
                  <a:latin typeface="Tahoma"/>
                  <a:ea typeface="Tahoma"/>
                  <a:cs typeface="Tahoma"/>
                  <a:sym typeface="Tahoma"/>
                </a:rPr>
                <a:t>PENGARAH CIAST</a:t>
              </a:r>
              <a:endParaRPr sz="800" b="1">
                <a:solidFill>
                  <a:schemeClr val="bg1"/>
                </a:solidFill>
                <a:latin typeface="Tahoma"/>
                <a:ea typeface="Tahoma"/>
                <a:cs typeface="Tahoma"/>
              </a:endParaRPr>
            </a:p>
          </p:txBody>
        </p:sp>
        <p:sp>
          <p:nvSpPr>
            <p:cNvPr id="1266" name="Google Shape;1266;p196"/>
            <p:cNvSpPr/>
            <p:nvPr/>
          </p:nvSpPr>
          <p:spPr>
            <a:xfrm>
              <a:off x="3993691" y="3202883"/>
              <a:ext cx="800100" cy="484644"/>
            </a:xfrm>
            <a:prstGeom prst="roundRect">
              <a:avLst>
                <a:gd name="adj" fmla="val 14227"/>
              </a:avLst>
            </a:prstGeom>
            <a:solidFill>
              <a:srgbClr val="66CCFF"/>
            </a:solidFill>
            <a:ln>
              <a:headEnd type="none" w="sm" len="sm"/>
              <a:tailEnd type="none" w="sm" len="sm"/>
            </a:ln>
          </p:spPr>
          <p:style>
            <a:lnRef idx="0">
              <a:schemeClr val="accent6"/>
            </a:lnRef>
            <a:fillRef idx="3">
              <a:schemeClr val="accent6"/>
            </a:fillRef>
            <a:effectRef idx="3">
              <a:schemeClr val="accent6"/>
            </a:effectRef>
            <a:fontRef idx="minor">
              <a:schemeClr val="lt1"/>
            </a:fontRef>
          </p:style>
          <p:txBody>
            <a:bodyPr spcFirstLastPara="1" wrap="square" lIns="0" tIns="0" rIns="0" bIns="0" anchor="ctr" anchorCtr="0">
              <a:noAutofit/>
            </a:bodyPr>
            <a:lstStyle/>
            <a:p>
              <a:pPr algn="ctr"/>
              <a:r>
                <a:rPr lang="en" sz="800" b="1" dirty="0">
                  <a:solidFill>
                    <a:schemeClr val="bg2"/>
                  </a:solidFill>
                  <a:latin typeface="Tahoma"/>
                  <a:ea typeface="Tahoma"/>
                  <a:cs typeface="Tahoma"/>
                  <a:sym typeface="Tahoma"/>
                </a:rPr>
                <a:t>BAHAGIAN P&amp;KS</a:t>
              </a:r>
              <a:endParaRPr sz="800" b="1" dirty="0">
                <a:solidFill>
                  <a:schemeClr val="bg2"/>
                </a:solidFill>
                <a:latin typeface="Tahoma"/>
                <a:ea typeface="Tahoma"/>
                <a:cs typeface="Tahoma"/>
              </a:endParaRPr>
            </a:p>
          </p:txBody>
        </p:sp>
        <p:cxnSp>
          <p:nvCxnSpPr>
            <p:cNvPr id="20" name="Straight Connector 19"/>
            <p:cNvCxnSpPr>
              <a:stCxn id="1247" idx="2"/>
              <a:endCxn id="1247" idx="2"/>
            </p:cNvCxnSpPr>
            <p:nvPr/>
          </p:nvCxnSpPr>
          <p:spPr>
            <a:xfrm>
              <a:off x="3424045" y="1426133"/>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247" idx="2"/>
            </p:cNvCxnSpPr>
            <p:nvPr/>
          </p:nvCxnSpPr>
          <p:spPr>
            <a:xfrm>
              <a:off x="3424045" y="1426133"/>
              <a:ext cx="0" cy="211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405273" y="1637413"/>
              <a:ext cx="4455197"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endCxn id="1251" idx="0"/>
            </p:cNvCxnSpPr>
            <p:nvPr/>
          </p:nvCxnSpPr>
          <p:spPr>
            <a:xfrm>
              <a:off x="1405272" y="1637413"/>
              <a:ext cx="2" cy="1436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endCxn id="1252" idx="0"/>
            </p:cNvCxnSpPr>
            <p:nvPr/>
          </p:nvCxnSpPr>
          <p:spPr>
            <a:xfrm>
              <a:off x="3809557" y="1637413"/>
              <a:ext cx="2382" cy="1524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endCxn id="1253" idx="0"/>
            </p:cNvCxnSpPr>
            <p:nvPr/>
          </p:nvCxnSpPr>
          <p:spPr>
            <a:xfrm>
              <a:off x="5857287" y="1637414"/>
              <a:ext cx="0" cy="1436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53095" y="2389899"/>
              <a:ext cx="1518384" cy="4202"/>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753095" y="2388358"/>
              <a:ext cx="0" cy="1942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endCxn id="1243" idx="0"/>
            </p:cNvCxnSpPr>
            <p:nvPr/>
          </p:nvCxnSpPr>
          <p:spPr>
            <a:xfrm>
              <a:off x="1805906" y="2388358"/>
              <a:ext cx="1" cy="1899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1251" idx="2"/>
            </p:cNvCxnSpPr>
            <p:nvPr/>
          </p:nvCxnSpPr>
          <p:spPr>
            <a:xfrm flipH="1">
              <a:off x="1405272" y="2249920"/>
              <a:ext cx="2" cy="138438"/>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endCxn id="1248" idx="0"/>
            </p:cNvCxnSpPr>
            <p:nvPr/>
          </p:nvCxnSpPr>
          <p:spPr>
            <a:xfrm>
              <a:off x="1261853" y="2388358"/>
              <a:ext cx="0" cy="8091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endCxn id="1244" idx="0"/>
            </p:cNvCxnSpPr>
            <p:nvPr/>
          </p:nvCxnSpPr>
          <p:spPr>
            <a:xfrm>
              <a:off x="2271479" y="2388358"/>
              <a:ext cx="0" cy="8091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58" name="Straight Connector 1157"/>
            <p:cNvCxnSpPr/>
            <p:nvPr/>
          </p:nvCxnSpPr>
          <p:spPr>
            <a:xfrm>
              <a:off x="2936187" y="2388358"/>
              <a:ext cx="1920479" cy="18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0" name="Straight Arrow Connector 1159"/>
            <p:cNvCxnSpPr>
              <a:endCxn id="1245" idx="0"/>
            </p:cNvCxnSpPr>
            <p:nvPr/>
          </p:nvCxnSpPr>
          <p:spPr>
            <a:xfrm>
              <a:off x="2936187" y="2386774"/>
              <a:ext cx="1" cy="1915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65" name="Straight Arrow Connector 1164"/>
            <p:cNvCxnSpPr>
              <a:endCxn id="1222" idx="0"/>
            </p:cNvCxnSpPr>
            <p:nvPr/>
          </p:nvCxnSpPr>
          <p:spPr>
            <a:xfrm>
              <a:off x="3911309" y="2386774"/>
              <a:ext cx="1" cy="1862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68" name="Straight Arrow Connector 1167"/>
            <p:cNvCxnSpPr>
              <a:endCxn id="1242" idx="0"/>
            </p:cNvCxnSpPr>
            <p:nvPr/>
          </p:nvCxnSpPr>
          <p:spPr>
            <a:xfrm>
              <a:off x="4856666" y="2386774"/>
              <a:ext cx="0" cy="177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72" name="Straight Arrow Connector 1171"/>
            <p:cNvCxnSpPr/>
            <p:nvPr/>
          </p:nvCxnSpPr>
          <p:spPr>
            <a:xfrm>
              <a:off x="3432082" y="2386774"/>
              <a:ext cx="5061" cy="8201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75" name="Straight Arrow Connector 1174"/>
            <p:cNvCxnSpPr>
              <a:endCxn id="1266" idx="0"/>
            </p:cNvCxnSpPr>
            <p:nvPr/>
          </p:nvCxnSpPr>
          <p:spPr>
            <a:xfrm>
              <a:off x="4389403" y="2386774"/>
              <a:ext cx="4338" cy="8161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79" name="Straight Connector 1178"/>
            <p:cNvCxnSpPr>
              <a:stCxn id="1252" idx="2"/>
            </p:cNvCxnSpPr>
            <p:nvPr/>
          </p:nvCxnSpPr>
          <p:spPr>
            <a:xfrm>
              <a:off x="3811939" y="2258666"/>
              <a:ext cx="4773" cy="1194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4" name="Straight Arrow Connector 1183"/>
            <p:cNvCxnSpPr>
              <a:stCxn id="1253" idx="2"/>
              <a:endCxn id="1216" idx="0"/>
            </p:cNvCxnSpPr>
            <p:nvPr/>
          </p:nvCxnSpPr>
          <p:spPr>
            <a:xfrm>
              <a:off x="5857287" y="2249920"/>
              <a:ext cx="0" cy="3003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88" name="Straight Connector 1187"/>
            <p:cNvCxnSpPr/>
            <p:nvPr/>
          </p:nvCxnSpPr>
          <p:spPr>
            <a:xfrm>
              <a:off x="615059" y="4045352"/>
              <a:ext cx="49540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0" name="Straight Arrow Connector 1189"/>
            <p:cNvCxnSpPr>
              <a:stCxn id="1246" idx="2"/>
            </p:cNvCxnSpPr>
            <p:nvPr/>
          </p:nvCxnSpPr>
          <p:spPr>
            <a:xfrm>
              <a:off x="753095" y="3064164"/>
              <a:ext cx="0" cy="9811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92" name="Straight Arrow Connector 1191"/>
            <p:cNvCxnSpPr>
              <a:endCxn id="1215" idx="0"/>
            </p:cNvCxnSpPr>
            <p:nvPr/>
          </p:nvCxnSpPr>
          <p:spPr>
            <a:xfrm>
              <a:off x="615059" y="4045352"/>
              <a:ext cx="0" cy="2233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96" name="Straight Arrow Connector 1195"/>
            <p:cNvCxnSpPr>
              <a:endCxn id="1226" idx="0"/>
            </p:cNvCxnSpPr>
            <p:nvPr/>
          </p:nvCxnSpPr>
          <p:spPr>
            <a:xfrm>
              <a:off x="1609039" y="4045352"/>
              <a:ext cx="0" cy="2233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98" name="Straight Arrow Connector 1197"/>
            <p:cNvCxnSpPr>
              <a:endCxn id="1225" idx="0"/>
            </p:cNvCxnSpPr>
            <p:nvPr/>
          </p:nvCxnSpPr>
          <p:spPr>
            <a:xfrm>
              <a:off x="2600733" y="4045352"/>
              <a:ext cx="0" cy="2233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00" name="Straight Arrow Connector 1199"/>
            <p:cNvCxnSpPr>
              <a:endCxn id="1224" idx="0"/>
            </p:cNvCxnSpPr>
            <p:nvPr/>
          </p:nvCxnSpPr>
          <p:spPr>
            <a:xfrm>
              <a:off x="3590141" y="4045352"/>
              <a:ext cx="0" cy="2233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02" name="Straight Arrow Connector 1201"/>
            <p:cNvCxnSpPr>
              <a:endCxn id="1223" idx="0"/>
            </p:cNvCxnSpPr>
            <p:nvPr/>
          </p:nvCxnSpPr>
          <p:spPr>
            <a:xfrm>
              <a:off x="4580826" y="4045352"/>
              <a:ext cx="1" cy="2273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04" name="Straight Arrow Connector 1203"/>
            <p:cNvCxnSpPr>
              <a:endCxn id="1227" idx="0"/>
            </p:cNvCxnSpPr>
            <p:nvPr/>
          </p:nvCxnSpPr>
          <p:spPr>
            <a:xfrm>
              <a:off x="5569095" y="4045352"/>
              <a:ext cx="0" cy="2233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481"/>
        <p:cNvGrpSpPr/>
        <p:nvPr/>
      </p:nvGrpSpPr>
      <p:grpSpPr>
        <a:xfrm>
          <a:off x="0" y="0"/>
          <a:ext cx="0" cy="0"/>
          <a:chOff x="0" y="0"/>
          <a:chExt cx="0" cy="0"/>
        </a:xfrm>
      </p:grpSpPr>
      <p:sp>
        <p:nvSpPr>
          <p:cNvPr id="2482" name="Google Shape;2482;p286"/>
          <p:cNvSpPr txBox="1">
            <a:spLocks noGrp="1"/>
          </p:cNvSpPr>
          <p:nvPr>
            <p:ph type="title"/>
          </p:nvPr>
        </p:nvSpPr>
        <p:spPr>
          <a:xfrm>
            <a:off x="171450" y="781273"/>
            <a:ext cx="5915025" cy="745629"/>
          </a:xfrm>
          <a:prstGeom prst="rect">
            <a:avLst/>
          </a:prstGeom>
          <a:noFill/>
          <a:ln>
            <a:noFill/>
          </a:ln>
        </p:spPr>
        <p:txBody>
          <a:bodyPr spcFirstLastPara="1" wrap="square" lIns="68569" tIns="34275" rIns="68569" bIns="34275" anchor="ctr" anchorCtr="0">
            <a:noAutofit/>
          </a:bodyPr>
          <a:lstStyle/>
          <a:p>
            <a:pPr>
              <a:buSzPts val="3200"/>
            </a:pPr>
            <a:r>
              <a:rPr lang="en" sz="2400" b="1"/>
              <a:t>5. PROJEK AKHIR</a:t>
            </a:r>
            <a:endParaRPr/>
          </a:p>
        </p:txBody>
      </p:sp>
      <p:sp>
        <p:nvSpPr>
          <p:cNvPr id="2483" name="Google Shape;2483;p286"/>
          <p:cNvSpPr txBox="1"/>
          <p:nvPr/>
        </p:nvSpPr>
        <p:spPr>
          <a:xfrm>
            <a:off x="-236" y="642938"/>
            <a:ext cx="2012811" cy="294311"/>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69" tIns="34275" rIns="68569" bIns="34275" anchor="t" anchorCtr="0">
            <a:noAutofit/>
          </a:bodyPr>
          <a:lstStyle/>
          <a:p>
            <a:r>
              <a:rPr lang="en" sz="1600" b="1">
                <a:solidFill>
                  <a:srgbClr val="FFFFFF"/>
                </a:solidFill>
              </a:rPr>
              <a:t>JENIS PENILAIAN</a:t>
            </a:r>
            <a:endParaRPr sz="800"/>
          </a:p>
        </p:txBody>
      </p:sp>
      <p:sp>
        <p:nvSpPr>
          <p:cNvPr id="2484" name="Google Shape;2484;p286"/>
          <p:cNvSpPr/>
          <p:nvPr/>
        </p:nvSpPr>
        <p:spPr>
          <a:xfrm>
            <a:off x="28575" y="4201114"/>
            <a:ext cx="5114925" cy="337592"/>
          </a:xfrm>
          <a:prstGeom prst="rect">
            <a:avLst/>
          </a:prstGeom>
          <a:noFill/>
          <a:ln>
            <a:noFill/>
          </a:ln>
        </p:spPr>
        <p:txBody>
          <a:bodyPr spcFirstLastPara="1" wrap="square" lIns="68569" tIns="34275" rIns="68569" bIns="34275" anchor="t" anchorCtr="0">
            <a:noAutofit/>
          </a:bodyPr>
          <a:lstStyle/>
          <a:p>
            <a:pPr marL="342900" lvl="1" algn="just">
              <a:lnSpc>
                <a:spcPct val="150000"/>
              </a:lnSpc>
            </a:pPr>
            <a:r>
              <a:rPr lang="en" sz="825"/>
              <a:t>** Dokumen penilaian hendaklah merujuk kepada panduan berkaitan yang sedang berkuatkuasa.</a:t>
            </a:r>
            <a:endParaRPr sz="825">
              <a:latin typeface="Calibri"/>
              <a:ea typeface="Calibri"/>
              <a:cs typeface="Calibri"/>
              <a:sym typeface="Calibri"/>
            </a:endParaRPr>
          </a:p>
          <a:p>
            <a:pPr marL="342900" algn="just">
              <a:lnSpc>
                <a:spcPct val="150000"/>
              </a:lnSpc>
            </a:pPr>
            <a:r>
              <a:rPr lang="en" sz="825"/>
              <a:t> </a:t>
            </a:r>
            <a:endParaRPr sz="825">
              <a:latin typeface="Calibri"/>
              <a:ea typeface="Calibri"/>
              <a:cs typeface="Calibri"/>
              <a:sym typeface="Calibri"/>
            </a:endParaRPr>
          </a:p>
        </p:txBody>
      </p:sp>
      <p:sp>
        <p:nvSpPr>
          <p:cNvPr id="2485" name="Google Shape;2485;p286"/>
          <p:cNvSpPr txBox="1"/>
          <p:nvPr/>
        </p:nvSpPr>
        <p:spPr>
          <a:xfrm>
            <a:off x="457200" y="1526084"/>
            <a:ext cx="5678388" cy="2545854"/>
          </a:xfrm>
          <a:prstGeom prst="rect">
            <a:avLst/>
          </a:prstGeom>
          <a:noFill/>
          <a:ln>
            <a:noFill/>
          </a:ln>
        </p:spPr>
        <p:txBody>
          <a:bodyPr spcFirstLastPara="1" wrap="square" lIns="68569" tIns="34275" rIns="68569" bIns="34275" anchor="t" anchorCtr="0">
            <a:noAutofit/>
          </a:bodyPr>
          <a:lstStyle/>
          <a:p>
            <a:pPr marL="342900" indent="-342900" algn="just">
              <a:buSzPts val="3200"/>
              <a:buFont typeface="Noto Sans Symbols"/>
              <a:buChar char="❑"/>
            </a:pPr>
            <a:r>
              <a:rPr lang="en" sz="2000" dirty="0">
                <a:latin typeface="Calibri"/>
                <a:ea typeface="Calibri"/>
                <a:cs typeface="Calibri"/>
                <a:sym typeface="Calibri"/>
              </a:rPr>
              <a:t>Wajib untuk program DKM/DLKM</a:t>
            </a:r>
            <a:endParaRPr sz="1000" dirty="0"/>
          </a:p>
          <a:p>
            <a:pPr marL="342900" indent="-342900" algn="just">
              <a:spcBef>
                <a:spcPts val="1350"/>
              </a:spcBef>
              <a:buSzPts val="3200"/>
              <a:buFont typeface="Noto Sans Symbols"/>
              <a:buChar char="❑"/>
            </a:pPr>
            <a:r>
              <a:rPr lang="en" sz="2000" dirty="0">
                <a:latin typeface="Calibri"/>
                <a:ea typeface="Calibri"/>
                <a:cs typeface="Calibri"/>
                <a:sym typeface="Calibri"/>
              </a:rPr>
              <a:t>Dilaksanakan secara individu atau tidak melebihi tiga (3) orang jika berkumpulan</a:t>
            </a:r>
            <a:endParaRPr sz="1000" dirty="0"/>
          </a:p>
          <a:p>
            <a:pPr marL="342900" indent="-342900" algn="just">
              <a:spcBef>
                <a:spcPts val="1350"/>
              </a:spcBef>
              <a:buSzPts val="3200"/>
              <a:buFont typeface="Noto Sans Symbols"/>
              <a:buChar char="❑"/>
            </a:pPr>
            <a:r>
              <a:rPr lang="en" sz="2000" dirty="0">
                <a:latin typeface="Calibri"/>
                <a:ea typeface="Calibri"/>
                <a:cs typeface="Calibri"/>
                <a:sym typeface="Calibri"/>
              </a:rPr>
              <a:t>Penilaian dilaksanakan secara individu</a:t>
            </a:r>
            <a:endParaRPr sz="1000" dirty="0"/>
          </a:p>
          <a:p>
            <a:pPr marL="342900" indent="-342900" algn="just">
              <a:spcBef>
                <a:spcPts val="1350"/>
              </a:spcBef>
              <a:buSzPts val="3200"/>
              <a:buFont typeface="Noto Sans Symbols"/>
              <a:buChar char="❑"/>
            </a:pPr>
            <a:r>
              <a:rPr lang="en" sz="2000" dirty="0">
                <a:latin typeface="Calibri"/>
                <a:ea typeface="Calibri"/>
                <a:cs typeface="Calibri"/>
                <a:sym typeface="Calibri"/>
              </a:rPr>
              <a:t>Perlu mencapai sekurang-kurangnya 60% dari  markah keseluruhan penilaian</a:t>
            </a:r>
            <a:endParaRPr sz="1000" dirty="0"/>
          </a:p>
          <a:p>
            <a:pPr marL="342900" indent="-190500" algn="just">
              <a:spcBef>
                <a:spcPts val="1350"/>
              </a:spcBef>
              <a:buClr>
                <a:schemeClr val="dk1"/>
              </a:buClr>
              <a:buSzPts val="3200"/>
            </a:pPr>
            <a:endParaRPr sz="2000" dirty="0">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489"/>
        <p:cNvGrpSpPr/>
        <p:nvPr/>
      </p:nvGrpSpPr>
      <p:grpSpPr>
        <a:xfrm>
          <a:off x="0" y="0"/>
          <a:ext cx="0" cy="0"/>
          <a:chOff x="0" y="0"/>
          <a:chExt cx="0" cy="0"/>
        </a:xfrm>
      </p:grpSpPr>
      <p:sp>
        <p:nvSpPr>
          <p:cNvPr id="2490" name="Google Shape;2490;p287"/>
          <p:cNvSpPr txBox="1"/>
          <p:nvPr/>
        </p:nvSpPr>
        <p:spPr>
          <a:xfrm>
            <a:off x="0" y="2774732"/>
            <a:ext cx="3386168" cy="304806"/>
          </a:xfrm>
          <a:prstGeom prst="rect">
            <a:avLst/>
          </a:prstGeom>
          <a:solidFill>
            <a:srgbClr val="92D050"/>
          </a:solidFill>
          <a:ln>
            <a:noFill/>
          </a:ln>
        </p:spPr>
        <p:txBody>
          <a:bodyPr spcFirstLastPara="1" wrap="square" lIns="68569" tIns="34275" rIns="68569" bIns="34275" anchor="t" anchorCtr="0">
            <a:noAutofit/>
          </a:bodyPr>
          <a:lstStyle/>
          <a:p>
            <a:r>
              <a:rPr lang="en" sz="1350" b="1" dirty="0"/>
              <a:t>DOKUMEN PENILAIAN PENGETAHUAN</a:t>
            </a:r>
            <a:endParaRPr sz="1050"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2496"/>
        <p:cNvGrpSpPr/>
        <p:nvPr/>
      </p:nvGrpSpPr>
      <p:grpSpPr>
        <a:xfrm>
          <a:off x="0" y="0"/>
          <a:ext cx="0" cy="0"/>
          <a:chOff x="0" y="0"/>
          <a:chExt cx="0" cy="0"/>
        </a:xfrm>
      </p:grpSpPr>
      <p:sp>
        <p:nvSpPr>
          <p:cNvPr id="2497" name="Google Shape;2497;p288"/>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888888"/>
                </a:solidFill>
              </a:rPr>
              <a:pPr/>
              <a:t>102</a:t>
            </a:fld>
            <a:endParaRPr>
              <a:solidFill>
                <a:srgbClr val="888888"/>
              </a:solidFill>
            </a:endParaRPr>
          </a:p>
        </p:txBody>
      </p:sp>
      <p:sp>
        <p:nvSpPr>
          <p:cNvPr id="2498" name="Google Shape;2498;p288"/>
          <p:cNvSpPr txBox="1"/>
          <p:nvPr/>
        </p:nvSpPr>
        <p:spPr>
          <a:xfrm>
            <a:off x="400087" y="975088"/>
            <a:ext cx="2510543" cy="225062"/>
          </a:xfrm>
          <a:prstGeom prst="rect">
            <a:avLst/>
          </a:prstGeom>
          <a:solidFill>
            <a:srgbClr val="FFFF00"/>
          </a:solidFill>
          <a:ln>
            <a:noFill/>
          </a:ln>
        </p:spPr>
        <p:txBody>
          <a:bodyPr spcFirstLastPara="1" wrap="square" lIns="68569" tIns="34275" rIns="68569" bIns="34275" anchor="t" anchorCtr="0">
            <a:noAutofit/>
          </a:bodyPr>
          <a:lstStyle/>
          <a:p>
            <a:r>
              <a:rPr lang="en" sz="1500" b="1"/>
              <a:t>1. Penilaian Pengetahuan </a:t>
            </a:r>
            <a:endParaRPr sz="1050"/>
          </a:p>
        </p:txBody>
      </p:sp>
      <p:sp>
        <p:nvSpPr>
          <p:cNvPr id="2499" name="Google Shape;2499;p288"/>
          <p:cNvSpPr txBox="1"/>
          <p:nvPr/>
        </p:nvSpPr>
        <p:spPr>
          <a:xfrm>
            <a:off x="471488" y="1243013"/>
            <a:ext cx="6229350" cy="3455111"/>
          </a:xfrm>
          <a:prstGeom prst="rect">
            <a:avLst/>
          </a:prstGeom>
          <a:noFill/>
          <a:ln>
            <a:noFill/>
          </a:ln>
        </p:spPr>
        <p:txBody>
          <a:bodyPr spcFirstLastPara="1" wrap="square" lIns="68569" tIns="34275" rIns="68569" bIns="34275" anchor="t" anchorCtr="0">
            <a:noAutofit/>
          </a:bodyPr>
          <a:lstStyle/>
          <a:p>
            <a:r>
              <a:rPr lang="en" sz="1600" b="1" dirty="0"/>
              <a:t>Definisi Penilaian Pengetahuan</a:t>
            </a:r>
            <a:endParaRPr sz="1600" b="1" dirty="0"/>
          </a:p>
          <a:p>
            <a:endParaRPr sz="1200" dirty="0"/>
          </a:p>
          <a:p>
            <a:r>
              <a:rPr lang="en" sz="1200" dirty="0"/>
              <a:t>Mekanisma atau kaedah yang digunakan bagi menilai pengetahuan dan pemahaman pelatih mengenai apa yang telah dipelajari.</a:t>
            </a:r>
            <a:endParaRPr sz="1000" dirty="0"/>
          </a:p>
          <a:p>
            <a:endParaRPr sz="1600" b="1" dirty="0"/>
          </a:p>
          <a:p>
            <a:endParaRPr sz="1600" b="1" dirty="0"/>
          </a:p>
          <a:p>
            <a:r>
              <a:rPr lang="en" sz="1600" b="1" dirty="0"/>
              <a:t>Ciri-ciri Penilaian Pengetahuan</a:t>
            </a:r>
            <a:endParaRPr sz="1600" b="1" dirty="0"/>
          </a:p>
          <a:p>
            <a:endParaRPr sz="1600" b="1" dirty="0"/>
          </a:p>
          <a:p>
            <a:pPr marL="257175" indent="-257175">
              <a:buSzPts val="1800"/>
              <a:buFont typeface="Arial"/>
              <a:buAutoNum type="alphaLcPeriod"/>
            </a:pPr>
            <a:r>
              <a:rPr lang="en" sz="1200" dirty="0"/>
              <a:t>Soalan memenuhi </a:t>
            </a:r>
            <a:r>
              <a:rPr lang="en" sz="1200" i="1" dirty="0"/>
              <a:t>Assessment Criteria </a:t>
            </a:r>
            <a:r>
              <a:rPr lang="en" sz="1200" dirty="0"/>
              <a:t>dan</a:t>
            </a:r>
            <a:r>
              <a:rPr lang="en" sz="1200" i="1" dirty="0"/>
              <a:t> Related Knowledge </a:t>
            </a:r>
            <a:r>
              <a:rPr lang="en" sz="1200" dirty="0"/>
              <a:t>di dalam </a:t>
            </a:r>
            <a:endParaRPr sz="1000" dirty="0"/>
          </a:p>
          <a:p>
            <a:r>
              <a:rPr lang="en" sz="1200" dirty="0"/>
              <a:t>     CoCU.</a:t>
            </a:r>
            <a:endParaRPr sz="1000" dirty="0"/>
          </a:p>
          <a:p>
            <a:endParaRPr sz="1200" dirty="0"/>
          </a:p>
          <a:p>
            <a:r>
              <a:rPr lang="en" sz="1200" dirty="0"/>
              <a:t>b. Bilangan dan jenis soalan tidak ditetapkan tetapi hendaklah mencapai tahap</a:t>
            </a:r>
            <a:endParaRPr sz="1200" dirty="0"/>
          </a:p>
          <a:p>
            <a:r>
              <a:rPr lang="en" sz="1200" dirty="0"/>
              <a:t>    kesukaran yang ditentukan oleh setiap CU berkenaan.</a:t>
            </a:r>
            <a:endParaRPr sz="1000" dirty="0"/>
          </a:p>
          <a:p>
            <a:r>
              <a:rPr lang="en" sz="1200" dirty="0"/>
              <a:t> </a:t>
            </a:r>
            <a:endParaRPr sz="1000" dirty="0"/>
          </a:p>
          <a:p>
            <a:r>
              <a:rPr lang="en" sz="1200" dirty="0"/>
              <a:t>c. Soalan boleh merangkumi jenis soalan sama ada objektif, subjektif atau</a:t>
            </a:r>
            <a:endParaRPr sz="1200" dirty="0"/>
          </a:p>
          <a:p>
            <a:r>
              <a:rPr lang="en" sz="1200" dirty="0"/>
              <a:t>    kedua-duanya</a:t>
            </a:r>
            <a:endParaRPr sz="1200" dirty="0"/>
          </a:p>
          <a:p>
            <a:endParaRPr sz="1200" dirty="0">
              <a:latin typeface="Century Gothic"/>
              <a:ea typeface="Century Gothic"/>
              <a:cs typeface="Century Gothic"/>
              <a:sym typeface="Century Gothic"/>
            </a:endParaRPr>
          </a:p>
          <a:p>
            <a:endParaRPr sz="1200" dirty="0"/>
          </a:p>
        </p:txBody>
      </p:sp>
      <p:sp>
        <p:nvSpPr>
          <p:cNvPr id="2500" name="Google Shape;2500;p288"/>
          <p:cNvSpPr txBox="1"/>
          <p:nvPr/>
        </p:nvSpPr>
        <p:spPr>
          <a:xfrm>
            <a:off x="-236" y="642938"/>
            <a:ext cx="2630961" cy="294311"/>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69" tIns="34275" rIns="68569" bIns="34275" anchor="t" anchorCtr="0">
            <a:noAutofit/>
          </a:bodyPr>
          <a:lstStyle/>
          <a:p>
            <a:r>
              <a:rPr lang="en" sz="1600" b="1">
                <a:solidFill>
                  <a:srgbClr val="FFFFFF"/>
                </a:solidFill>
              </a:rPr>
              <a:t>DOKUMEN PENILAIAN</a:t>
            </a:r>
            <a:endParaRPr sz="80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2504"/>
        <p:cNvGrpSpPr/>
        <p:nvPr/>
      </p:nvGrpSpPr>
      <p:grpSpPr>
        <a:xfrm>
          <a:off x="0" y="0"/>
          <a:ext cx="0" cy="0"/>
          <a:chOff x="0" y="0"/>
          <a:chExt cx="0" cy="0"/>
        </a:xfrm>
      </p:grpSpPr>
      <p:grpSp>
        <p:nvGrpSpPr>
          <p:cNvPr id="2505" name="Google Shape;2505;p289"/>
          <p:cNvGrpSpPr/>
          <p:nvPr/>
        </p:nvGrpSpPr>
        <p:grpSpPr>
          <a:xfrm>
            <a:off x="-1" y="2093666"/>
            <a:ext cx="3264357" cy="2494100"/>
            <a:chOff x="2206459" y="1296814"/>
            <a:chExt cx="5108742" cy="5069268"/>
          </a:xfrm>
        </p:grpSpPr>
        <p:sp>
          <p:nvSpPr>
            <p:cNvPr id="2506" name="Google Shape;2506;p289"/>
            <p:cNvSpPr/>
            <p:nvPr/>
          </p:nvSpPr>
          <p:spPr>
            <a:xfrm>
              <a:off x="2790569" y="1880447"/>
              <a:ext cx="3901243" cy="3902002"/>
            </a:xfrm>
            <a:prstGeom prst="blockArc">
              <a:avLst>
                <a:gd name="adj1" fmla="val 10800000"/>
                <a:gd name="adj2" fmla="val 16200000"/>
                <a:gd name="adj3" fmla="val 4641"/>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507" name="Google Shape;2507;p289"/>
            <p:cNvSpPr/>
            <p:nvPr/>
          </p:nvSpPr>
          <p:spPr>
            <a:xfrm>
              <a:off x="2790569" y="1880447"/>
              <a:ext cx="3901243" cy="3902002"/>
            </a:xfrm>
            <a:prstGeom prst="blockArc">
              <a:avLst>
                <a:gd name="adj1" fmla="val 5400000"/>
                <a:gd name="adj2" fmla="val 10800000"/>
                <a:gd name="adj3" fmla="val 4641"/>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508" name="Google Shape;2508;p289"/>
            <p:cNvSpPr/>
            <p:nvPr/>
          </p:nvSpPr>
          <p:spPr>
            <a:xfrm>
              <a:off x="2790569" y="1880447"/>
              <a:ext cx="3901243" cy="3902002"/>
            </a:xfrm>
            <a:prstGeom prst="blockArc">
              <a:avLst>
                <a:gd name="adj1" fmla="val 0"/>
                <a:gd name="adj2" fmla="val 5400000"/>
                <a:gd name="adj3" fmla="val 4641"/>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509" name="Google Shape;2509;p289"/>
            <p:cNvSpPr/>
            <p:nvPr/>
          </p:nvSpPr>
          <p:spPr>
            <a:xfrm>
              <a:off x="2790569" y="1880447"/>
              <a:ext cx="3901243" cy="3902002"/>
            </a:xfrm>
            <a:prstGeom prst="blockArc">
              <a:avLst>
                <a:gd name="adj1" fmla="val 16200000"/>
                <a:gd name="adj2" fmla="val 0"/>
                <a:gd name="adj3" fmla="val 4641"/>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510" name="Google Shape;2510;p289"/>
            <p:cNvSpPr/>
            <p:nvPr/>
          </p:nvSpPr>
          <p:spPr>
            <a:xfrm>
              <a:off x="3842219" y="2933765"/>
              <a:ext cx="1796675" cy="1795366"/>
            </a:xfrm>
            <a:custGeom>
              <a:avLst/>
              <a:gdLst/>
              <a:ahLst/>
              <a:cxnLst/>
              <a:rect l="l" t="t" r="r" b="b"/>
              <a:pathLst>
                <a:path w="1796501" h="1796501" extrusionOk="0">
                  <a:moveTo>
                    <a:pt x="0" y="898251"/>
                  </a:moveTo>
                  <a:cubicBezTo>
                    <a:pt x="0" y="402161"/>
                    <a:pt x="402161" y="0"/>
                    <a:pt x="898251" y="0"/>
                  </a:cubicBezTo>
                  <a:cubicBezTo>
                    <a:pt x="1394341" y="0"/>
                    <a:pt x="1796502" y="402161"/>
                    <a:pt x="1796502" y="898251"/>
                  </a:cubicBezTo>
                  <a:cubicBezTo>
                    <a:pt x="1796502" y="1394341"/>
                    <a:pt x="1394341" y="1796502"/>
                    <a:pt x="898251" y="1796502"/>
                  </a:cubicBezTo>
                  <a:cubicBezTo>
                    <a:pt x="402161" y="1796502"/>
                    <a:pt x="0" y="1394341"/>
                    <a:pt x="0" y="898251"/>
                  </a:cubicBezTo>
                  <a:close/>
                </a:path>
              </a:pathLst>
            </a:cu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217313" tIns="217313" rIns="217313" bIns="217313" anchor="ctr" anchorCtr="0">
              <a:noAutofit/>
            </a:bodyPr>
            <a:lstStyle/>
            <a:p>
              <a:pPr algn="ctr">
                <a:lnSpc>
                  <a:spcPct val="90000"/>
                </a:lnSpc>
              </a:pPr>
              <a:r>
                <a:rPr lang="en" sz="900" b="1">
                  <a:latin typeface="Bookman Old Style"/>
                  <a:ea typeface="Bookman Old Style"/>
                  <a:cs typeface="Bookman Old Style"/>
                  <a:sym typeface="Bookman Old Style"/>
                </a:rPr>
                <a:t>BENTUK SOALAN</a:t>
              </a:r>
              <a:endParaRPr sz="900" b="1">
                <a:latin typeface="Bookman Old Style"/>
                <a:ea typeface="Bookman Old Style"/>
                <a:cs typeface="Bookman Old Style"/>
                <a:sym typeface="Bookman Old Style"/>
              </a:endParaRPr>
            </a:p>
          </p:txBody>
        </p:sp>
        <p:sp>
          <p:nvSpPr>
            <p:cNvPr id="2511" name="Google Shape;2511;p289"/>
            <p:cNvSpPr/>
            <p:nvPr/>
          </p:nvSpPr>
          <p:spPr>
            <a:xfrm>
              <a:off x="4112101" y="1296814"/>
              <a:ext cx="1258179" cy="1257589"/>
            </a:xfrm>
            <a:custGeom>
              <a:avLst/>
              <a:gdLst/>
              <a:ahLst/>
              <a:cxnLst/>
              <a:rect l="l" t="t" r="r" b="b"/>
              <a:pathLst>
                <a:path w="1257551" h="1257551" extrusionOk="0">
                  <a:moveTo>
                    <a:pt x="0" y="628776"/>
                  </a:moveTo>
                  <a:cubicBezTo>
                    <a:pt x="0" y="281513"/>
                    <a:pt x="281513" y="0"/>
                    <a:pt x="628776" y="0"/>
                  </a:cubicBezTo>
                  <a:cubicBezTo>
                    <a:pt x="976039" y="0"/>
                    <a:pt x="1257552" y="281513"/>
                    <a:pt x="1257552" y="628776"/>
                  </a:cubicBezTo>
                  <a:cubicBezTo>
                    <a:pt x="1257552" y="976039"/>
                    <a:pt x="976039" y="1257552"/>
                    <a:pt x="628776" y="1257552"/>
                  </a:cubicBezTo>
                  <a:cubicBezTo>
                    <a:pt x="281513" y="1257552"/>
                    <a:pt x="0" y="976039"/>
                    <a:pt x="0" y="628776"/>
                  </a:cubicBezTo>
                  <a:close/>
                </a:path>
              </a:pathLst>
            </a:cu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149550" tIns="149550" rIns="149550" bIns="149550" anchor="ctr" anchorCtr="0">
              <a:noAutofit/>
            </a:bodyPr>
            <a:lstStyle/>
            <a:p>
              <a:pPr algn="ctr">
                <a:lnSpc>
                  <a:spcPct val="90000"/>
                </a:lnSpc>
              </a:pPr>
              <a:r>
                <a:rPr lang="en" sz="900" b="1">
                  <a:latin typeface="Bookman Old Style"/>
                  <a:ea typeface="Bookman Old Style"/>
                  <a:cs typeface="Bookman Old Style"/>
                  <a:sym typeface="Bookman Old Style"/>
                </a:rPr>
                <a:t>SOALAN  SATU  (1) PILIHAN</a:t>
              </a:r>
              <a:endParaRPr sz="900" b="1">
                <a:latin typeface="Bookman Old Style"/>
                <a:ea typeface="Bookman Old Style"/>
                <a:cs typeface="Bookman Old Style"/>
                <a:sym typeface="Bookman Old Style"/>
              </a:endParaRPr>
            </a:p>
          </p:txBody>
        </p:sp>
        <p:sp>
          <p:nvSpPr>
            <p:cNvPr id="2512" name="Google Shape;2512;p289"/>
            <p:cNvSpPr/>
            <p:nvPr/>
          </p:nvSpPr>
          <p:spPr>
            <a:xfrm>
              <a:off x="5784068" y="3203348"/>
              <a:ext cx="1531133" cy="1256200"/>
            </a:xfrm>
            <a:custGeom>
              <a:avLst/>
              <a:gdLst/>
              <a:ahLst/>
              <a:cxnLst/>
              <a:rect l="l" t="t" r="r" b="b"/>
              <a:pathLst>
                <a:path w="1257551" h="1257551" extrusionOk="0">
                  <a:moveTo>
                    <a:pt x="0" y="628776"/>
                  </a:moveTo>
                  <a:cubicBezTo>
                    <a:pt x="0" y="281513"/>
                    <a:pt x="281513" y="0"/>
                    <a:pt x="628776" y="0"/>
                  </a:cubicBezTo>
                  <a:cubicBezTo>
                    <a:pt x="976039" y="0"/>
                    <a:pt x="1257552" y="281513"/>
                    <a:pt x="1257552" y="628776"/>
                  </a:cubicBezTo>
                  <a:cubicBezTo>
                    <a:pt x="1257552" y="976039"/>
                    <a:pt x="976039" y="1257552"/>
                    <a:pt x="628776" y="1257552"/>
                  </a:cubicBezTo>
                  <a:cubicBezTo>
                    <a:pt x="281513" y="1257552"/>
                    <a:pt x="0" y="976039"/>
                    <a:pt x="0" y="628776"/>
                  </a:cubicBezTo>
                  <a:close/>
                </a:path>
              </a:pathLst>
            </a:cu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149550" tIns="149550" rIns="149550" bIns="149550" anchor="ctr" anchorCtr="0">
              <a:noAutofit/>
            </a:bodyPr>
            <a:lstStyle/>
            <a:p>
              <a:pPr algn="ctr">
                <a:lnSpc>
                  <a:spcPct val="90000"/>
                </a:lnSpc>
              </a:pPr>
              <a:r>
                <a:rPr lang="en" sz="900" b="1">
                  <a:latin typeface="Bookman Old Style"/>
                  <a:ea typeface="Bookman Old Style"/>
                  <a:cs typeface="Bookman Old Style"/>
                  <a:sym typeface="Bookman Old Style"/>
                </a:rPr>
                <a:t>SOALAN ANEKA GABUNGAN</a:t>
              </a:r>
              <a:endParaRPr sz="900" b="1">
                <a:latin typeface="Bookman Old Style"/>
                <a:ea typeface="Bookman Old Style"/>
                <a:cs typeface="Bookman Old Style"/>
                <a:sym typeface="Bookman Old Style"/>
              </a:endParaRPr>
            </a:p>
          </p:txBody>
        </p:sp>
        <p:sp>
          <p:nvSpPr>
            <p:cNvPr id="2513" name="Google Shape;2513;p289"/>
            <p:cNvSpPr/>
            <p:nvPr/>
          </p:nvSpPr>
          <p:spPr>
            <a:xfrm>
              <a:off x="4112101" y="5108492"/>
              <a:ext cx="1258179" cy="1257590"/>
            </a:xfrm>
            <a:custGeom>
              <a:avLst/>
              <a:gdLst/>
              <a:ahLst/>
              <a:cxnLst/>
              <a:rect l="l" t="t" r="r" b="b"/>
              <a:pathLst>
                <a:path w="1257551" h="1257551" extrusionOk="0">
                  <a:moveTo>
                    <a:pt x="0" y="628776"/>
                  </a:moveTo>
                  <a:cubicBezTo>
                    <a:pt x="0" y="281513"/>
                    <a:pt x="281513" y="0"/>
                    <a:pt x="628776" y="0"/>
                  </a:cubicBezTo>
                  <a:cubicBezTo>
                    <a:pt x="976039" y="0"/>
                    <a:pt x="1257552" y="281513"/>
                    <a:pt x="1257552" y="628776"/>
                  </a:cubicBezTo>
                  <a:cubicBezTo>
                    <a:pt x="1257552" y="976039"/>
                    <a:pt x="976039" y="1257552"/>
                    <a:pt x="628776" y="1257552"/>
                  </a:cubicBezTo>
                  <a:cubicBezTo>
                    <a:pt x="281513" y="1257552"/>
                    <a:pt x="0" y="976039"/>
                    <a:pt x="0" y="628776"/>
                  </a:cubicBezTo>
                  <a:close/>
                </a:path>
              </a:pathLst>
            </a:cu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149550" tIns="149550" rIns="149550" bIns="149550" anchor="ctr" anchorCtr="0">
              <a:noAutofit/>
            </a:bodyPr>
            <a:lstStyle/>
            <a:p>
              <a:pPr algn="ctr">
                <a:lnSpc>
                  <a:spcPct val="90000"/>
                </a:lnSpc>
              </a:pPr>
              <a:r>
                <a:rPr lang="en" sz="900" b="1" dirty="0">
                  <a:latin typeface="Bookman Old Style"/>
                  <a:ea typeface="Bookman Old Style"/>
                  <a:cs typeface="Bookman Old Style"/>
                  <a:sym typeface="Bookman Old Style"/>
                </a:rPr>
                <a:t>SOALAN BETUL SALAH</a:t>
              </a:r>
              <a:endParaRPr sz="900" b="1" dirty="0">
                <a:latin typeface="Bookman Old Style"/>
                <a:ea typeface="Bookman Old Style"/>
                <a:cs typeface="Bookman Old Style"/>
                <a:sym typeface="Bookman Old Style"/>
              </a:endParaRPr>
            </a:p>
          </p:txBody>
        </p:sp>
        <p:sp>
          <p:nvSpPr>
            <p:cNvPr id="2514" name="Google Shape;2514;p289"/>
            <p:cNvSpPr/>
            <p:nvPr/>
          </p:nvSpPr>
          <p:spPr>
            <a:xfrm>
              <a:off x="2206459" y="3203348"/>
              <a:ext cx="1431044" cy="1256200"/>
            </a:xfrm>
            <a:custGeom>
              <a:avLst/>
              <a:gdLst/>
              <a:ahLst/>
              <a:cxnLst/>
              <a:rect l="l" t="t" r="r" b="b"/>
              <a:pathLst>
                <a:path w="1257551" h="1257551" extrusionOk="0">
                  <a:moveTo>
                    <a:pt x="0" y="628776"/>
                  </a:moveTo>
                  <a:cubicBezTo>
                    <a:pt x="0" y="281513"/>
                    <a:pt x="281513" y="0"/>
                    <a:pt x="628776" y="0"/>
                  </a:cubicBezTo>
                  <a:cubicBezTo>
                    <a:pt x="976039" y="0"/>
                    <a:pt x="1257552" y="281513"/>
                    <a:pt x="1257552" y="628776"/>
                  </a:cubicBezTo>
                  <a:cubicBezTo>
                    <a:pt x="1257552" y="976039"/>
                    <a:pt x="976039" y="1257552"/>
                    <a:pt x="628776" y="1257552"/>
                  </a:cubicBezTo>
                  <a:cubicBezTo>
                    <a:pt x="281513" y="1257552"/>
                    <a:pt x="0" y="976039"/>
                    <a:pt x="0" y="628776"/>
                  </a:cubicBezTo>
                  <a:close/>
                </a:path>
              </a:pathLst>
            </a:cu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149550" tIns="149550" rIns="149550" bIns="149550" anchor="ctr" anchorCtr="0">
              <a:noAutofit/>
            </a:bodyPr>
            <a:lstStyle/>
            <a:p>
              <a:pPr algn="ctr">
                <a:lnSpc>
                  <a:spcPct val="90000"/>
                </a:lnSpc>
              </a:pPr>
              <a:r>
                <a:rPr lang="en" sz="900" b="1">
                  <a:latin typeface="Bookman Old Style"/>
                  <a:ea typeface="Bookman Old Style"/>
                  <a:cs typeface="Bookman Old Style"/>
                  <a:sym typeface="Bookman Old Style"/>
                </a:rPr>
                <a:t>SOALAN PADANAN</a:t>
              </a:r>
              <a:endParaRPr sz="900" b="1">
                <a:latin typeface="Bookman Old Style"/>
                <a:ea typeface="Bookman Old Style"/>
                <a:cs typeface="Bookman Old Style"/>
                <a:sym typeface="Bookman Old Style"/>
              </a:endParaRPr>
            </a:p>
          </p:txBody>
        </p:sp>
      </p:grpSp>
      <p:sp>
        <p:nvSpPr>
          <p:cNvPr id="2515" name="Google Shape;2515;p289"/>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888888"/>
                </a:solidFill>
              </a:rPr>
              <a:pPr/>
              <a:t>103</a:t>
            </a:fld>
            <a:endParaRPr>
              <a:solidFill>
                <a:srgbClr val="888888"/>
              </a:solidFill>
            </a:endParaRPr>
          </a:p>
        </p:txBody>
      </p:sp>
      <p:sp>
        <p:nvSpPr>
          <p:cNvPr id="2516" name="Google Shape;2516;p289"/>
          <p:cNvSpPr/>
          <p:nvPr/>
        </p:nvSpPr>
        <p:spPr>
          <a:xfrm>
            <a:off x="228600" y="1237989"/>
            <a:ext cx="2571750" cy="784052"/>
          </a:xfrm>
          <a:prstGeom prst="rect">
            <a:avLst/>
          </a:prstGeom>
          <a:solidFill>
            <a:srgbClr val="FFFF00"/>
          </a:solidFill>
          <a:ln>
            <a:noFill/>
          </a:ln>
        </p:spPr>
        <p:txBody>
          <a:bodyPr spcFirstLastPara="1" wrap="square" lIns="68569" tIns="34275" rIns="68569" bIns="34275" anchor="t" anchorCtr="0">
            <a:noAutofit/>
          </a:bodyPr>
          <a:lstStyle/>
          <a:p>
            <a:pPr algn="ctr"/>
            <a:r>
              <a:rPr lang="en" sz="1500" b="1">
                <a:latin typeface="Tahoma"/>
                <a:ea typeface="Tahoma"/>
                <a:cs typeface="Tahoma"/>
                <a:sym typeface="Tahoma"/>
              </a:rPr>
              <a:t>Soalan Penilaian Pengetahuan</a:t>
            </a:r>
            <a:endParaRPr sz="1500" b="1">
              <a:latin typeface="Tahoma"/>
              <a:ea typeface="Tahoma"/>
              <a:cs typeface="Tahoma"/>
              <a:sym typeface="Tahoma"/>
            </a:endParaRPr>
          </a:p>
          <a:p>
            <a:pPr algn="ctr"/>
            <a:r>
              <a:rPr lang="en" sz="1500" b="1">
                <a:solidFill>
                  <a:srgbClr val="FF0000"/>
                </a:solidFill>
                <a:latin typeface="Tahoma"/>
                <a:ea typeface="Tahoma"/>
                <a:cs typeface="Tahoma"/>
                <a:sym typeface="Tahoma"/>
              </a:rPr>
              <a:t>(Objektif)</a:t>
            </a:r>
            <a:endParaRPr sz="1050"/>
          </a:p>
        </p:txBody>
      </p:sp>
      <p:sp>
        <p:nvSpPr>
          <p:cNvPr id="2517" name="Google Shape;2517;p289"/>
          <p:cNvSpPr/>
          <p:nvPr/>
        </p:nvSpPr>
        <p:spPr>
          <a:xfrm>
            <a:off x="3829050" y="1237989"/>
            <a:ext cx="2571750" cy="784052"/>
          </a:xfrm>
          <a:prstGeom prst="rect">
            <a:avLst/>
          </a:prstGeom>
          <a:solidFill>
            <a:srgbClr val="FFFF00"/>
          </a:solidFill>
          <a:ln>
            <a:noFill/>
          </a:ln>
        </p:spPr>
        <p:txBody>
          <a:bodyPr spcFirstLastPara="1" wrap="square" lIns="68569" tIns="34275" rIns="68569" bIns="34275" anchor="t" anchorCtr="0">
            <a:noAutofit/>
          </a:bodyPr>
          <a:lstStyle/>
          <a:p>
            <a:pPr algn="ctr"/>
            <a:r>
              <a:rPr lang="en" sz="1500" b="1">
                <a:latin typeface="Tahoma"/>
                <a:ea typeface="Tahoma"/>
                <a:cs typeface="Tahoma"/>
                <a:sym typeface="Tahoma"/>
              </a:rPr>
              <a:t>Soalan Penilaian Pengetahuan</a:t>
            </a:r>
            <a:endParaRPr sz="1500" b="1">
              <a:latin typeface="Tahoma"/>
              <a:ea typeface="Tahoma"/>
              <a:cs typeface="Tahoma"/>
              <a:sym typeface="Tahoma"/>
            </a:endParaRPr>
          </a:p>
          <a:p>
            <a:pPr algn="ctr"/>
            <a:r>
              <a:rPr lang="en" sz="1500" b="1">
                <a:solidFill>
                  <a:srgbClr val="FF0000"/>
                </a:solidFill>
                <a:latin typeface="Tahoma"/>
                <a:ea typeface="Tahoma"/>
                <a:cs typeface="Tahoma"/>
                <a:sym typeface="Tahoma"/>
              </a:rPr>
              <a:t>(Subjektif)</a:t>
            </a:r>
            <a:endParaRPr sz="1050"/>
          </a:p>
        </p:txBody>
      </p:sp>
      <p:grpSp>
        <p:nvGrpSpPr>
          <p:cNvPr id="2518" name="Google Shape;2518;p289"/>
          <p:cNvGrpSpPr/>
          <p:nvPr/>
        </p:nvGrpSpPr>
        <p:grpSpPr>
          <a:xfrm>
            <a:off x="3314700" y="2039865"/>
            <a:ext cx="3486150" cy="2674025"/>
            <a:chOff x="2206460" y="1296814"/>
            <a:chExt cx="5069268" cy="5069268"/>
          </a:xfrm>
        </p:grpSpPr>
        <p:sp>
          <p:nvSpPr>
            <p:cNvPr id="2519" name="Google Shape;2519;p289"/>
            <p:cNvSpPr/>
            <p:nvPr/>
          </p:nvSpPr>
          <p:spPr>
            <a:xfrm>
              <a:off x="2789770" y="1880376"/>
              <a:ext cx="3902649" cy="3902145"/>
            </a:xfrm>
            <a:prstGeom prst="blockArc">
              <a:avLst>
                <a:gd name="adj1" fmla="val 10800000"/>
                <a:gd name="adj2" fmla="val 16200000"/>
                <a:gd name="adj3" fmla="val 4641"/>
              </a:avLst>
            </a:prstGeom>
            <a:gradFill>
              <a:gsLst>
                <a:gs pos="0">
                  <a:srgbClr val="B4D4A5"/>
                </a:gs>
                <a:gs pos="50000">
                  <a:srgbClr val="A8CD97"/>
                </a:gs>
                <a:gs pos="100000">
                  <a:srgbClr val="9BC985"/>
                </a:gs>
              </a:gsLst>
              <a:lin ang="5400000" scaled="0"/>
            </a:gradFill>
            <a:ln w="9525" cap="flat" cmpd="sng">
              <a:solidFill>
                <a:srgbClr val="595959"/>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520" name="Google Shape;2520;p289"/>
            <p:cNvSpPr/>
            <p:nvPr/>
          </p:nvSpPr>
          <p:spPr>
            <a:xfrm>
              <a:off x="2789770" y="1880376"/>
              <a:ext cx="3902649" cy="3902145"/>
            </a:xfrm>
            <a:prstGeom prst="blockArc">
              <a:avLst>
                <a:gd name="adj1" fmla="val 5400000"/>
                <a:gd name="adj2" fmla="val 10800000"/>
                <a:gd name="adj3" fmla="val 4641"/>
              </a:avLst>
            </a:prstGeom>
            <a:gradFill>
              <a:gsLst>
                <a:gs pos="0">
                  <a:srgbClr val="B4D4A5"/>
                </a:gs>
                <a:gs pos="50000">
                  <a:srgbClr val="A8CD97"/>
                </a:gs>
                <a:gs pos="100000">
                  <a:srgbClr val="9BC985"/>
                </a:gs>
              </a:gsLst>
              <a:lin ang="5400000" scaled="0"/>
            </a:gradFill>
            <a:ln w="9525" cap="flat" cmpd="sng">
              <a:solidFill>
                <a:srgbClr val="595959"/>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521" name="Google Shape;2521;p289"/>
            <p:cNvSpPr/>
            <p:nvPr/>
          </p:nvSpPr>
          <p:spPr>
            <a:xfrm>
              <a:off x="2789770" y="1880376"/>
              <a:ext cx="3902649" cy="3902145"/>
            </a:xfrm>
            <a:prstGeom prst="blockArc">
              <a:avLst>
                <a:gd name="adj1" fmla="val 0"/>
                <a:gd name="adj2" fmla="val 5400000"/>
                <a:gd name="adj3" fmla="val 4641"/>
              </a:avLst>
            </a:prstGeom>
            <a:gradFill>
              <a:gsLst>
                <a:gs pos="0">
                  <a:srgbClr val="B4D4A5"/>
                </a:gs>
                <a:gs pos="50000">
                  <a:srgbClr val="A8CD97"/>
                </a:gs>
                <a:gs pos="100000">
                  <a:srgbClr val="9BC985"/>
                </a:gs>
              </a:gsLst>
              <a:lin ang="5400000" scaled="0"/>
            </a:gradFill>
            <a:ln w="9525" cap="flat" cmpd="sng">
              <a:solidFill>
                <a:srgbClr val="595959"/>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522" name="Google Shape;2522;p289"/>
            <p:cNvSpPr/>
            <p:nvPr/>
          </p:nvSpPr>
          <p:spPr>
            <a:xfrm>
              <a:off x="2789770" y="1880376"/>
              <a:ext cx="3902649" cy="3902145"/>
            </a:xfrm>
            <a:prstGeom prst="blockArc">
              <a:avLst>
                <a:gd name="adj1" fmla="val 16200000"/>
                <a:gd name="adj2" fmla="val 0"/>
                <a:gd name="adj3" fmla="val 4641"/>
              </a:avLst>
            </a:prstGeom>
            <a:gradFill>
              <a:gsLst>
                <a:gs pos="0">
                  <a:srgbClr val="B4D4A5"/>
                </a:gs>
                <a:gs pos="50000">
                  <a:srgbClr val="A8CD97"/>
                </a:gs>
                <a:gs pos="100000">
                  <a:srgbClr val="9BC985"/>
                </a:gs>
              </a:gsLst>
              <a:lin ang="5400000" scaled="0"/>
            </a:gradFill>
            <a:ln w="9525" cap="flat" cmpd="sng">
              <a:solidFill>
                <a:srgbClr val="595959"/>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523" name="Google Shape;2523;p289"/>
            <p:cNvSpPr/>
            <p:nvPr/>
          </p:nvSpPr>
          <p:spPr>
            <a:xfrm>
              <a:off x="3843412" y="2933766"/>
              <a:ext cx="1795366" cy="1795366"/>
            </a:xfrm>
            <a:custGeom>
              <a:avLst/>
              <a:gdLst/>
              <a:ahLst/>
              <a:cxnLst/>
              <a:rect l="l" t="t" r="r" b="b"/>
              <a:pathLst>
                <a:path w="1796501" h="1796501" extrusionOk="0">
                  <a:moveTo>
                    <a:pt x="0" y="898251"/>
                  </a:moveTo>
                  <a:cubicBezTo>
                    <a:pt x="0" y="402161"/>
                    <a:pt x="402161" y="0"/>
                    <a:pt x="898251" y="0"/>
                  </a:cubicBezTo>
                  <a:cubicBezTo>
                    <a:pt x="1394341" y="0"/>
                    <a:pt x="1796502" y="402161"/>
                    <a:pt x="1796502" y="898251"/>
                  </a:cubicBezTo>
                  <a:cubicBezTo>
                    <a:pt x="1796502" y="1394341"/>
                    <a:pt x="1394341" y="1796502"/>
                    <a:pt x="898251" y="1796502"/>
                  </a:cubicBezTo>
                  <a:cubicBezTo>
                    <a:pt x="402161" y="1796502"/>
                    <a:pt x="0" y="1394341"/>
                    <a:pt x="0" y="898251"/>
                  </a:cubicBezTo>
                  <a:close/>
                </a:path>
              </a:pathLst>
            </a:custGeom>
            <a:gradFill>
              <a:gsLst>
                <a:gs pos="0">
                  <a:srgbClr val="B4D4A5"/>
                </a:gs>
                <a:gs pos="50000">
                  <a:srgbClr val="A8CD97"/>
                </a:gs>
                <a:gs pos="100000">
                  <a:srgbClr val="9BC985"/>
                </a:gs>
              </a:gsLst>
              <a:lin ang="5400000" scaled="0"/>
            </a:gradFill>
            <a:ln w="9525" cap="flat" cmpd="sng">
              <a:solidFill>
                <a:srgbClr val="595959"/>
              </a:solidFill>
              <a:prstDash val="solid"/>
              <a:miter lim="800000"/>
              <a:headEnd type="none" w="sm" len="sm"/>
              <a:tailEnd type="none" w="sm" len="sm"/>
            </a:ln>
          </p:spPr>
          <p:txBody>
            <a:bodyPr spcFirstLastPara="1" wrap="square" lIns="217313" tIns="217313" rIns="217313" bIns="217313" anchor="ctr" anchorCtr="0">
              <a:noAutofit/>
            </a:bodyPr>
            <a:lstStyle/>
            <a:p>
              <a:pPr algn="ctr">
                <a:lnSpc>
                  <a:spcPct val="90000"/>
                </a:lnSpc>
              </a:pPr>
              <a:r>
                <a:rPr lang="en" sz="863" b="1">
                  <a:latin typeface="Bookman Old Style"/>
                  <a:ea typeface="Bookman Old Style"/>
                  <a:cs typeface="Bookman Old Style"/>
                  <a:sym typeface="Bookman Old Style"/>
                </a:rPr>
                <a:t>BENTUK SOALAN</a:t>
              </a:r>
              <a:endParaRPr sz="863" b="1">
                <a:latin typeface="Bookman Old Style"/>
                <a:ea typeface="Bookman Old Style"/>
                <a:cs typeface="Bookman Old Style"/>
                <a:sym typeface="Bookman Old Style"/>
              </a:endParaRPr>
            </a:p>
          </p:txBody>
        </p:sp>
        <p:sp>
          <p:nvSpPr>
            <p:cNvPr id="2524" name="Google Shape;2524;p289"/>
            <p:cNvSpPr/>
            <p:nvPr/>
          </p:nvSpPr>
          <p:spPr>
            <a:xfrm>
              <a:off x="4112348" y="1296814"/>
              <a:ext cx="1257493" cy="1257840"/>
            </a:xfrm>
            <a:custGeom>
              <a:avLst/>
              <a:gdLst/>
              <a:ahLst/>
              <a:cxnLst/>
              <a:rect l="l" t="t" r="r" b="b"/>
              <a:pathLst>
                <a:path w="1257551" h="1257551" extrusionOk="0">
                  <a:moveTo>
                    <a:pt x="0" y="628776"/>
                  </a:moveTo>
                  <a:cubicBezTo>
                    <a:pt x="0" y="281513"/>
                    <a:pt x="281513" y="0"/>
                    <a:pt x="628776" y="0"/>
                  </a:cubicBezTo>
                  <a:cubicBezTo>
                    <a:pt x="976039" y="0"/>
                    <a:pt x="1257552" y="281513"/>
                    <a:pt x="1257552" y="628776"/>
                  </a:cubicBezTo>
                  <a:cubicBezTo>
                    <a:pt x="1257552" y="976039"/>
                    <a:pt x="976039" y="1257552"/>
                    <a:pt x="628776" y="1257552"/>
                  </a:cubicBezTo>
                  <a:cubicBezTo>
                    <a:pt x="281513" y="1257552"/>
                    <a:pt x="0" y="976039"/>
                    <a:pt x="0" y="628776"/>
                  </a:cubicBezTo>
                  <a:close/>
                </a:path>
              </a:pathLst>
            </a:custGeom>
            <a:gradFill>
              <a:gsLst>
                <a:gs pos="0">
                  <a:srgbClr val="B4D4A5"/>
                </a:gs>
                <a:gs pos="50000">
                  <a:srgbClr val="A8CD97"/>
                </a:gs>
                <a:gs pos="100000">
                  <a:srgbClr val="9BC985"/>
                </a:gs>
              </a:gsLst>
              <a:lin ang="5400000" scaled="0"/>
            </a:gradFill>
            <a:ln w="9525" cap="flat" cmpd="sng">
              <a:solidFill>
                <a:srgbClr val="595959"/>
              </a:solidFill>
              <a:prstDash val="solid"/>
              <a:miter lim="800000"/>
              <a:headEnd type="none" w="sm" len="sm"/>
              <a:tailEnd type="none" w="sm" len="sm"/>
            </a:ln>
          </p:spPr>
          <p:txBody>
            <a:bodyPr spcFirstLastPara="1" wrap="square" lIns="149550" tIns="149550" rIns="149550" bIns="149550" anchor="ctr" anchorCtr="0">
              <a:noAutofit/>
            </a:bodyPr>
            <a:lstStyle/>
            <a:p>
              <a:pPr algn="ctr">
                <a:lnSpc>
                  <a:spcPct val="90000"/>
                </a:lnSpc>
              </a:pPr>
              <a:r>
                <a:rPr lang="en" sz="863" b="1">
                  <a:latin typeface="Bookman Old Style"/>
                  <a:ea typeface="Bookman Old Style"/>
                  <a:cs typeface="Bookman Old Style"/>
                  <a:sym typeface="Bookman Old Style"/>
                </a:rPr>
                <a:t>SOALAN LABEL</a:t>
              </a:r>
              <a:endParaRPr sz="863" b="1">
                <a:latin typeface="Bookman Old Style"/>
                <a:ea typeface="Bookman Old Style"/>
                <a:cs typeface="Bookman Old Style"/>
                <a:sym typeface="Bookman Old Style"/>
              </a:endParaRPr>
            </a:p>
          </p:txBody>
        </p:sp>
        <p:sp>
          <p:nvSpPr>
            <p:cNvPr id="2525" name="Google Shape;2525;p289"/>
            <p:cNvSpPr/>
            <p:nvPr/>
          </p:nvSpPr>
          <p:spPr>
            <a:xfrm>
              <a:off x="6018235" y="3203205"/>
              <a:ext cx="1257493" cy="1256485"/>
            </a:xfrm>
            <a:custGeom>
              <a:avLst/>
              <a:gdLst/>
              <a:ahLst/>
              <a:cxnLst/>
              <a:rect l="l" t="t" r="r" b="b"/>
              <a:pathLst>
                <a:path w="1257551" h="1257551" extrusionOk="0">
                  <a:moveTo>
                    <a:pt x="0" y="628776"/>
                  </a:moveTo>
                  <a:cubicBezTo>
                    <a:pt x="0" y="281513"/>
                    <a:pt x="281513" y="0"/>
                    <a:pt x="628776" y="0"/>
                  </a:cubicBezTo>
                  <a:cubicBezTo>
                    <a:pt x="976039" y="0"/>
                    <a:pt x="1257552" y="281513"/>
                    <a:pt x="1257552" y="628776"/>
                  </a:cubicBezTo>
                  <a:cubicBezTo>
                    <a:pt x="1257552" y="976039"/>
                    <a:pt x="976039" y="1257552"/>
                    <a:pt x="628776" y="1257552"/>
                  </a:cubicBezTo>
                  <a:cubicBezTo>
                    <a:pt x="281513" y="1257552"/>
                    <a:pt x="0" y="976039"/>
                    <a:pt x="0" y="628776"/>
                  </a:cubicBezTo>
                  <a:close/>
                </a:path>
              </a:pathLst>
            </a:custGeom>
            <a:gradFill>
              <a:gsLst>
                <a:gs pos="0">
                  <a:srgbClr val="B4D4A5"/>
                </a:gs>
                <a:gs pos="50000">
                  <a:srgbClr val="A8CD97"/>
                </a:gs>
                <a:gs pos="100000">
                  <a:srgbClr val="9BC985"/>
                </a:gs>
              </a:gsLst>
              <a:lin ang="5400000" scaled="0"/>
            </a:gradFill>
            <a:ln w="9525" cap="flat" cmpd="sng">
              <a:solidFill>
                <a:srgbClr val="595959"/>
              </a:solidFill>
              <a:prstDash val="solid"/>
              <a:miter lim="800000"/>
              <a:headEnd type="none" w="sm" len="sm"/>
              <a:tailEnd type="none" w="sm" len="sm"/>
            </a:ln>
          </p:spPr>
          <p:txBody>
            <a:bodyPr spcFirstLastPara="1" wrap="square" lIns="149550" tIns="149550" rIns="149550" bIns="149550" anchor="ctr" anchorCtr="0">
              <a:noAutofit/>
            </a:bodyPr>
            <a:lstStyle/>
            <a:p>
              <a:pPr algn="ctr">
                <a:lnSpc>
                  <a:spcPct val="90000"/>
                </a:lnSpc>
              </a:pPr>
              <a:r>
                <a:rPr lang="en" sz="863" b="1">
                  <a:latin typeface="Bookman Old Style"/>
                  <a:ea typeface="Bookman Old Style"/>
                  <a:cs typeface="Bookman Old Style"/>
                  <a:sym typeface="Bookman Old Style"/>
                </a:rPr>
                <a:t>SOALAN JAWAPAN PENDEK</a:t>
              </a:r>
              <a:endParaRPr sz="863" b="1">
                <a:latin typeface="Bookman Old Style"/>
                <a:ea typeface="Bookman Old Style"/>
                <a:cs typeface="Bookman Old Style"/>
                <a:sym typeface="Bookman Old Style"/>
              </a:endParaRPr>
            </a:p>
          </p:txBody>
        </p:sp>
        <p:sp>
          <p:nvSpPr>
            <p:cNvPr id="2526" name="Google Shape;2526;p289"/>
            <p:cNvSpPr/>
            <p:nvPr/>
          </p:nvSpPr>
          <p:spPr>
            <a:xfrm>
              <a:off x="4137609" y="5108243"/>
              <a:ext cx="1450607" cy="1257839"/>
            </a:xfrm>
            <a:custGeom>
              <a:avLst/>
              <a:gdLst/>
              <a:ahLst/>
              <a:cxnLst/>
              <a:rect l="l" t="t" r="r" b="b"/>
              <a:pathLst>
                <a:path w="1257551" h="1257551" extrusionOk="0">
                  <a:moveTo>
                    <a:pt x="0" y="628776"/>
                  </a:moveTo>
                  <a:cubicBezTo>
                    <a:pt x="0" y="281513"/>
                    <a:pt x="281513" y="0"/>
                    <a:pt x="628776" y="0"/>
                  </a:cubicBezTo>
                  <a:cubicBezTo>
                    <a:pt x="976039" y="0"/>
                    <a:pt x="1257552" y="281513"/>
                    <a:pt x="1257552" y="628776"/>
                  </a:cubicBezTo>
                  <a:cubicBezTo>
                    <a:pt x="1257552" y="976039"/>
                    <a:pt x="976039" y="1257552"/>
                    <a:pt x="628776" y="1257552"/>
                  </a:cubicBezTo>
                  <a:cubicBezTo>
                    <a:pt x="281513" y="1257552"/>
                    <a:pt x="0" y="976039"/>
                    <a:pt x="0" y="628776"/>
                  </a:cubicBezTo>
                  <a:close/>
                </a:path>
              </a:pathLst>
            </a:custGeom>
            <a:gradFill>
              <a:gsLst>
                <a:gs pos="0">
                  <a:srgbClr val="B4D4A5"/>
                </a:gs>
                <a:gs pos="50000">
                  <a:srgbClr val="A8CD97"/>
                </a:gs>
                <a:gs pos="100000">
                  <a:srgbClr val="9BC985"/>
                </a:gs>
              </a:gsLst>
              <a:lin ang="5400000" scaled="0"/>
            </a:gradFill>
            <a:ln w="9525" cap="flat" cmpd="sng">
              <a:solidFill>
                <a:srgbClr val="595959"/>
              </a:solidFill>
              <a:prstDash val="solid"/>
              <a:miter lim="800000"/>
              <a:headEnd type="none" w="sm" len="sm"/>
              <a:tailEnd type="none" w="sm" len="sm"/>
            </a:ln>
          </p:spPr>
          <p:txBody>
            <a:bodyPr spcFirstLastPara="1" wrap="square" lIns="149550" tIns="149550" rIns="149550" bIns="149550" anchor="ctr" anchorCtr="0">
              <a:noAutofit/>
            </a:bodyPr>
            <a:lstStyle/>
            <a:p>
              <a:pPr algn="ctr">
                <a:lnSpc>
                  <a:spcPct val="90000"/>
                </a:lnSpc>
              </a:pPr>
              <a:r>
                <a:rPr lang="en" sz="863" b="1">
                  <a:latin typeface="Bookman Old Style"/>
                  <a:ea typeface="Bookman Old Style"/>
                  <a:cs typeface="Bookman Old Style"/>
                  <a:sym typeface="Bookman Old Style"/>
                </a:rPr>
                <a:t>SOALAN STRUKTUR</a:t>
              </a:r>
              <a:endParaRPr sz="863" b="1">
                <a:latin typeface="Bookman Old Style"/>
                <a:ea typeface="Bookman Old Style"/>
                <a:cs typeface="Bookman Old Style"/>
                <a:sym typeface="Bookman Old Style"/>
              </a:endParaRPr>
            </a:p>
          </p:txBody>
        </p:sp>
        <p:sp>
          <p:nvSpPr>
            <p:cNvPr id="2527" name="Google Shape;2527;p289"/>
            <p:cNvSpPr/>
            <p:nvPr/>
          </p:nvSpPr>
          <p:spPr>
            <a:xfrm>
              <a:off x="2206460" y="3203205"/>
              <a:ext cx="1257493" cy="1256485"/>
            </a:xfrm>
            <a:custGeom>
              <a:avLst/>
              <a:gdLst/>
              <a:ahLst/>
              <a:cxnLst/>
              <a:rect l="l" t="t" r="r" b="b"/>
              <a:pathLst>
                <a:path w="1257551" h="1257551" extrusionOk="0">
                  <a:moveTo>
                    <a:pt x="0" y="628776"/>
                  </a:moveTo>
                  <a:cubicBezTo>
                    <a:pt x="0" y="281513"/>
                    <a:pt x="281513" y="0"/>
                    <a:pt x="628776" y="0"/>
                  </a:cubicBezTo>
                  <a:cubicBezTo>
                    <a:pt x="976039" y="0"/>
                    <a:pt x="1257552" y="281513"/>
                    <a:pt x="1257552" y="628776"/>
                  </a:cubicBezTo>
                  <a:cubicBezTo>
                    <a:pt x="1257552" y="976039"/>
                    <a:pt x="976039" y="1257552"/>
                    <a:pt x="628776" y="1257552"/>
                  </a:cubicBezTo>
                  <a:cubicBezTo>
                    <a:pt x="281513" y="1257552"/>
                    <a:pt x="0" y="976039"/>
                    <a:pt x="0" y="628776"/>
                  </a:cubicBezTo>
                  <a:close/>
                </a:path>
              </a:pathLst>
            </a:custGeom>
            <a:gradFill>
              <a:gsLst>
                <a:gs pos="0">
                  <a:srgbClr val="B4D4A5"/>
                </a:gs>
                <a:gs pos="50000">
                  <a:srgbClr val="A8CD97"/>
                </a:gs>
                <a:gs pos="100000">
                  <a:srgbClr val="9BC985"/>
                </a:gs>
              </a:gsLst>
              <a:lin ang="5400000" scaled="0"/>
            </a:gradFill>
            <a:ln w="9525" cap="flat" cmpd="sng">
              <a:solidFill>
                <a:srgbClr val="595959"/>
              </a:solidFill>
              <a:prstDash val="solid"/>
              <a:miter lim="800000"/>
              <a:headEnd type="none" w="sm" len="sm"/>
              <a:tailEnd type="none" w="sm" len="sm"/>
            </a:ln>
          </p:spPr>
          <p:txBody>
            <a:bodyPr spcFirstLastPara="1" wrap="square" lIns="149550" tIns="149550" rIns="149550" bIns="149550" anchor="ctr" anchorCtr="0">
              <a:noAutofit/>
            </a:bodyPr>
            <a:lstStyle/>
            <a:p>
              <a:pPr algn="ctr">
                <a:lnSpc>
                  <a:spcPct val="90000"/>
                </a:lnSpc>
              </a:pPr>
              <a:r>
                <a:rPr lang="en" sz="863" b="1">
                  <a:latin typeface="Bookman Old Style"/>
                  <a:ea typeface="Bookman Old Style"/>
                  <a:cs typeface="Bookman Old Style"/>
                  <a:sym typeface="Bookman Old Style"/>
                </a:rPr>
                <a:t>SOALAN ESEI</a:t>
              </a:r>
              <a:endParaRPr sz="863" b="1">
                <a:latin typeface="Bookman Old Style"/>
                <a:ea typeface="Bookman Old Style"/>
                <a:cs typeface="Bookman Old Style"/>
                <a:sym typeface="Bookman Old Style"/>
              </a:endParaRPr>
            </a:p>
          </p:txBody>
        </p:sp>
      </p:grpSp>
      <p:sp>
        <p:nvSpPr>
          <p:cNvPr id="2528" name="Google Shape;2528;p289"/>
          <p:cNvSpPr txBox="1"/>
          <p:nvPr/>
        </p:nvSpPr>
        <p:spPr>
          <a:xfrm>
            <a:off x="400087" y="975088"/>
            <a:ext cx="2510543" cy="225062"/>
          </a:xfrm>
          <a:prstGeom prst="rect">
            <a:avLst/>
          </a:prstGeom>
          <a:solidFill>
            <a:srgbClr val="FFFF00"/>
          </a:solidFill>
          <a:ln>
            <a:noFill/>
          </a:ln>
        </p:spPr>
        <p:txBody>
          <a:bodyPr spcFirstLastPara="1" wrap="square" lIns="68569" tIns="34275" rIns="68569" bIns="34275" anchor="t" anchorCtr="0">
            <a:noAutofit/>
          </a:bodyPr>
          <a:lstStyle/>
          <a:p>
            <a:r>
              <a:rPr lang="en" sz="1500" b="1"/>
              <a:t>1. Penilaian Pengetahuan </a:t>
            </a:r>
            <a:endParaRPr sz="1050"/>
          </a:p>
        </p:txBody>
      </p:sp>
      <p:sp>
        <p:nvSpPr>
          <p:cNvPr id="2529" name="Google Shape;2529;p289"/>
          <p:cNvSpPr txBox="1"/>
          <p:nvPr/>
        </p:nvSpPr>
        <p:spPr>
          <a:xfrm>
            <a:off x="-236" y="642938"/>
            <a:ext cx="2630961" cy="294311"/>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69" tIns="34275" rIns="68569" bIns="34275" anchor="t" anchorCtr="0">
            <a:noAutofit/>
          </a:bodyPr>
          <a:lstStyle/>
          <a:p>
            <a:r>
              <a:rPr lang="en" sz="1800" b="1" dirty="0">
                <a:solidFill>
                  <a:srgbClr val="FFFFFF"/>
                </a:solidFill>
              </a:rPr>
              <a:t>DOKUMEN PENILAIAN</a:t>
            </a:r>
            <a:endParaRPr sz="900"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2533"/>
        <p:cNvGrpSpPr/>
        <p:nvPr/>
      </p:nvGrpSpPr>
      <p:grpSpPr>
        <a:xfrm>
          <a:off x="0" y="0"/>
          <a:ext cx="0" cy="0"/>
          <a:chOff x="0" y="0"/>
          <a:chExt cx="0" cy="0"/>
        </a:xfrm>
      </p:grpSpPr>
      <p:sp>
        <p:nvSpPr>
          <p:cNvPr id="2534" name="Google Shape;2534;p290"/>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888888"/>
                </a:solidFill>
              </a:rPr>
              <a:pPr/>
              <a:t>104</a:t>
            </a:fld>
            <a:endParaRPr>
              <a:solidFill>
                <a:srgbClr val="888888"/>
              </a:solidFill>
            </a:endParaRPr>
          </a:p>
        </p:txBody>
      </p:sp>
      <p:sp>
        <p:nvSpPr>
          <p:cNvPr id="2535" name="Google Shape;2535;p290"/>
          <p:cNvSpPr txBox="1"/>
          <p:nvPr/>
        </p:nvSpPr>
        <p:spPr>
          <a:xfrm>
            <a:off x="-234" y="642938"/>
            <a:ext cx="3133214" cy="294311"/>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69" tIns="34275" rIns="68569" bIns="34275" anchor="t" anchorCtr="0">
            <a:noAutofit/>
          </a:bodyPr>
          <a:lstStyle/>
          <a:p>
            <a:r>
              <a:rPr lang="en" sz="2000" b="1" dirty="0">
                <a:solidFill>
                  <a:srgbClr val="FFFFFF"/>
                </a:solidFill>
              </a:rPr>
              <a:t>BENTUK SOALAN OBJEKTIF</a:t>
            </a:r>
            <a:endParaRPr sz="1000" dirty="0"/>
          </a:p>
        </p:txBody>
      </p:sp>
      <p:sp>
        <p:nvSpPr>
          <p:cNvPr id="2536" name="Google Shape;2536;p290"/>
          <p:cNvSpPr/>
          <p:nvPr/>
        </p:nvSpPr>
        <p:spPr>
          <a:xfrm>
            <a:off x="492919" y="1846419"/>
            <a:ext cx="5872163" cy="2577403"/>
          </a:xfrm>
          <a:prstGeom prst="rect">
            <a:avLst/>
          </a:prstGeom>
          <a:noFill/>
          <a:ln>
            <a:noFill/>
          </a:ln>
        </p:spPr>
        <p:txBody>
          <a:bodyPr spcFirstLastPara="1" wrap="square" lIns="68569" tIns="34275" rIns="68569" bIns="34275" anchor="t" anchorCtr="0">
            <a:noAutofit/>
          </a:bodyPr>
          <a:lstStyle/>
          <a:p>
            <a:r>
              <a:rPr lang="en" sz="1600" b="1" dirty="0">
                <a:latin typeface="Tahoma"/>
                <a:ea typeface="Tahoma"/>
                <a:cs typeface="Tahoma"/>
                <a:sym typeface="Tahoma"/>
              </a:rPr>
              <a:t>Contoh:</a:t>
            </a:r>
            <a:endParaRPr sz="1600" dirty="0">
              <a:latin typeface="Tahoma"/>
              <a:ea typeface="Tahoma"/>
              <a:cs typeface="Tahoma"/>
              <a:sym typeface="Tahoma"/>
            </a:endParaRPr>
          </a:p>
          <a:p>
            <a:r>
              <a:rPr lang="en" sz="1600" dirty="0"/>
              <a:t>Apakah yang perlu dilakukan sebelum menanggalkan penyambungan paip tekanan tinggi pada sistem suntikan bahan api elektronik diesel?</a:t>
            </a:r>
            <a:endParaRPr sz="1000" dirty="0"/>
          </a:p>
          <a:p>
            <a:r>
              <a:rPr lang="en" sz="1600" dirty="0"/>
              <a:t> </a:t>
            </a:r>
            <a:endParaRPr sz="1000" dirty="0"/>
          </a:p>
          <a:p>
            <a:pPr marL="342900" indent="-342900">
              <a:buSzPts val="2400"/>
              <a:buFont typeface="Calibri"/>
              <a:buAutoNum type="alphaUcPeriod"/>
            </a:pPr>
            <a:r>
              <a:rPr lang="en" sz="1600" dirty="0"/>
              <a:t>Hidupkan enjin seketika.</a:t>
            </a:r>
            <a:endParaRPr sz="1000" dirty="0"/>
          </a:p>
          <a:p>
            <a:pPr marL="342900" indent="-342900">
              <a:buSzPts val="2400"/>
              <a:buFont typeface="Calibri"/>
              <a:buAutoNum type="alphaUcPeriod"/>
            </a:pPr>
            <a:r>
              <a:rPr lang="en" sz="1600" dirty="0"/>
              <a:t>Tanggalkan pam bahan api.</a:t>
            </a:r>
            <a:endParaRPr sz="1000" dirty="0"/>
          </a:p>
          <a:p>
            <a:pPr marL="342900" indent="-342900">
              <a:buSzPts val="2400"/>
              <a:buFont typeface="Calibri"/>
              <a:buAutoNum type="alphaUcPeriod"/>
            </a:pPr>
            <a:r>
              <a:rPr lang="en" sz="1600" dirty="0"/>
              <a:t>Keringkan minyak di dalam tangki.</a:t>
            </a:r>
            <a:endParaRPr sz="1000" dirty="0"/>
          </a:p>
          <a:p>
            <a:pPr marL="342900" indent="-342900">
              <a:buSzPts val="2400"/>
              <a:buFont typeface="Calibri"/>
              <a:buAutoNum type="alphaUcPeriod"/>
            </a:pPr>
            <a:r>
              <a:rPr lang="en" sz="1600" dirty="0"/>
              <a:t>Kurangkan tekanan di dalam saluran.</a:t>
            </a:r>
            <a:endParaRPr sz="1000" dirty="0"/>
          </a:p>
          <a:p>
            <a:r>
              <a:rPr lang="en" sz="1600" dirty="0">
                <a:latin typeface="Tahoma"/>
                <a:ea typeface="Tahoma"/>
                <a:cs typeface="Tahoma"/>
                <a:sym typeface="Tahoma"/>
              </a:rPr>
              <a:t> </a:t>
            </a:r>
            <a:endParaRPr sz="1600" dirty="0">
              <a:latin typeface="Tahoma"/>
              <a:ea typeface="Tahoma"/>
              <a:cs typeface="Tahoma"/>
              <a:sym typeface="Tahoma"/>
            </a:endParaRPr>
          </a:p>
        </p:txBody>
      </p:sp>
      <p:sp>
        <p:nvSpPr>
          <p:cNvPr id="2537" name="Google Shape;2537;p290"/>
          <p:cNvSpPr/>
          <p:nvPr/>
        </p:nvSpPr>
        <p:spPr>
          <a:xfrm>
            <a:off x="471488" y="1016876"/>
            <a:ext cx="5915025" cy="587058"/>
          </a:xfrm>
          <a:prstGeom prst="rect">
            <a:avLst/>
          </a:prstGeom>
          <a:solidFill>
            <a:srgbClr val="FFC000"/>
          </a:solidFill>
          <a:ln>
            <a:noFill/>
          </a:ln>
        </p:spPr>
        <p:txBody>
          <a:bodyPr spcFirstLastPara="1" wrap="square" lIns="68569" tIns="34275" rIns="68569" bIns="34275" anchor="t" anchorCtr="0">
            <a:noAutofit/>
          </a:bodyPr>
          <a:lstStyle/>
          <a:p>
            <a:r>
              <a:rPr lang="en" sz="1800" b="1" dirty="0">
                <a:latin typeface="Tahoma"/>
                <a:ea typeface="Tahoma"/>
                <a:cs typeface="Tahoma"/>
                <a:sym typeface="Tahoma"/>
              </a:rPr>
              <a:t>Soalan Satu (1) Pilihan – </a:t>
            </a:r>
            <a:r>
              <a:rPr lang="en" sz="1800" dirty="0">
                <a:latin typeface="Tahoma"/>
                <a:ea typeface="Tahoma"/>
                <a:cs typeface="Tahoma"/>
                <a:sym typeface="Tahoma"/>
              </a:rPr>
              <a:t>Mempunyai jawapan yang tepat atau paling sesuai </a:t>
            </a:r>
            <a:endParaRPr sz="10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36"/>
                                        </p:tgtEl>
                                        <p:attrNameLst>
                                          <p:attrName>style.visibility</p:attrName>
                                        </p:attrNameLst>
                                      </p:cBhvr>
                                      <p:to>
                                        <p:strVal val="visible"/>
                                      </p:to>
                                    </p:set>
                                    <p:anim calcmode="lin" valueType="num">
                                      <p:cBhvr additive="base">
                                        <p:cTn id="7" dur="500"/>
                                        <p:tgtEl>
                                          <p:spTgt spid="25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541"/>
        <p:cNvGrpSpPr/>
        <p:nvPr/>
      </p:nvGrpSpPr>
      <p:grpSpPr>
        <a:xfrm>
          <a:off x="0" y="0"/>
          <a:ext cx="0" cy="0"/>
          <a:chOff x="0" y="0"/>
          <a:chExt cx="0" cy="0"/>
        </a:xfrm>
      </p:grpSpPr>
      <p:sp>
        <p:nvSpPr>
          <p:cNvPr id="2542" name="Google Shape;2542;p291"/>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888888"/>
                </a:solidFill>
              </a:rPr>
              <a:pPr/>
              <a:t>105</a:t>
            </a:fld>
            <a:endParaRPr>
              <a:solidFill>
                <a:srgbClr val="888888"/>
              </a:solidFill>
            </a:endParaRPr>
          </a:p>
        </p:txBody>
      </p:sp>
      <p:sp>
        <p:nvSpPr>
          <p:cNvPr id="2543" name="Google Shape;2543;p291"/>
          <p:cNvSpPr/>
          <p:nvPr/>
        </p:nvSpPr>
        <p:spPr>
          <a:xfrm>
            <a:off x="476153" y="993228"/>
            <a:ext cx="5915025" cy="612343"/>
          </a:xfrm>
          <a:prstGeom prst="rect">
            <a:avLst/>
          </a:prstGeom>
          <a:solidFill>
            <a:srgbClr val="FFC000"/>
          </a:solidFill>
          <a:ln>
            <a:noFill/>
          </a:ln>
        </p:spPr>
        <p:txBody>
          <a:bodyPr spcFirstLastPara="1" wrap="square" lIns="68569" tIns="34275" rIns="68569" bIns="34275" anchor="t" anchorCtr="0">
            <a:noAutofit/>
          </a:bodyPr>
          <a:lstStyle/>
          <a:p>
            <a:r>
              <a:rPr lang="en" sz="1800" b="1">
                <a:latin typeface="Tahoma"/>
                <a:ea typeface="Tahoma"/>
                <a:cs typeface="Tahoma"/>
                <a:sym typeface="Tahoma"/>
              </a:rPr>
              <a:t>Soalan Aneka Gabungan – </a:t>
            </a:r>
            <a:r>
              <a:rPr lang="en" sz="1800">
                <a:latin typeface="Tahoma"/>
                <a:ea typeface="Tahoma"/>
                <a:cs typeface="Tahoma"/>
                <a:sym typeface="Tahoma"/>
              </a:rPr>
              <a:t>Mempunyai lebih daripada satu gabungan pernyataan yang tepat.</a:t>
            </a:r>
            <a:endParaRPr sz="1800">
              <a:latin typeface="Tahoma"/>
              <a:ea typeface="Tahoma"/>
              <a:cs typeface="Tahoma"/>
              <a:sym typeface="Tahoma"/>
            </a:endParaRPr>
          </a:p>
        </p:txBody>
      </p:sp>
      <p:sp>
        <p:nvSpPr>
          <p:cNvPr id="2544" name="Google Shape;2544;p291"/>
          <p:cNvSpPr/>
          <p:nvPr/>
        </p:nvSpPr>
        <p:spPr>
          <a:xfrm>
            <a:off x="476153" y="1782511"/>
            <a:ext cx="5915025" cy="2718052"/>
          </a:xfrm>
          <a:prstGeom prst="rect">
            <a:avLst/>
          </a:prstGeom>
          <a:noFill/>
          <a:ln>
            <a:noFill/>
          </a:ln>
        </p:spPr>
        <p:txBody>
          <a:bodyPr spcFirstLastPara="1" wrap="square" lIns="68569" tIns="34275" rIns="68569" bIns="34275" anchor="t" anchorCtr="0">
            <a:noAutofit/>
          </a:bodyPr>
          <a:lstStyle/>
          <a:p>
            <a:r>
              <a:rPr lang="en" sz="1600" b="1" dirty="0">
                <a:latin typeface="Tahoma"/>
                <a:ea typeface="Tahoma"/>
                <a:cs typeface="Tahoma"/>
                <a:sym typeface="Tahoma"/>
              </a:rPr>
              <a:t>Contoh:</a:t>
            </a:r>
            <a:endParaRPr sz="1000" dirty="0"/>
          </a:p>
          <a:p>
            <a:r>
              <a:rPr lang="en" dirty="0"/>
              <a:t>Susunkan langkah kerja bagi menguruskan persediaan logistik bagi kerja ukur pecah sempadan tanah mengikut turutan yang betul.</a:t>
            </a:r>
            <a:endParaRPr sz="1000" dirty="0"/>
          </a:p>
          <a:p>
            <a:r>
              <a:rPr lang="en" dirty="0"/>
              <a:t> </a:t>
            </a:r>
            <a:endParaRPr sz="1000" dirty="0"/>
          </a:p>
          <a:p>
            <a:pPr marL="300038" indent="-300038">
              <a:buSzPts val="2000"/>
              <a:buFont typeface="Calibri"/>
              <a:buAutoNum type="romanUcPeriod"/>
            </a:pPr>
            <a:r>
              <a:rPr lang="en" dirty="0"/>
              <a:t>Dapatkan pelan akui terdahulu.</a:t>
            </a:r>
            <a:endParaRPr sz="1000" dirty="0"/>
          </a:p>
          <a:p>
            <a:pPr marL="300038" indent="-300038">
              <a:buSzPts val="2000"/>
              <a:buFont typeface="Calibri"/>
              <a:buAutoNum type="romanUcPeriod"/>
            </a:pPr>
            <a:r>
              <a:rPr lang="en" dirty="0"/>
              <a:t>Sediakan surat persetujuan daripada pemilik bersama.</a:t>
            </a:r>
            <a:endParaRPr sz="1000" dirty="0"/>
          </a:p>
          <a:p>
            <a:pPr marL="300038" indent="-300038">
              <a:buSzPts val="2000"/>
              <a:buFont typeface="Calibri"/>
              <a:buAutoNum type="romanUcPeriod"/>
            </a:pPr>
            <a:r>
              <a:rPr lang="en" dirty="0"/>
              <a:t>Sediakan pelan </a:t>
            </a:r>
            <a:r>
              <a:rPr lang="en" i="1" dirty="0"/>
              <a:t>pre-comp </a:t>
            </a:r>
            <a:r>
              <a:rPr lang="en" dirty="0"/>
              <a:t>bagi lot yang dipecah sempadan.</a:t>
            </a:r>
            <a:endParaRPr sz="1000" dirty="0"/>
          </a:p>
          <a:p>
            <a:pPr marL="300038" indent="-300038">
              <a:buSzPts val="2000"/>
              <a:buFont typeface="Calibri"/>
              <a:buAutoNum type="romanUcPeriod"/>
            </a:pPr>
            <a:r>
              <a:rPr lang="en" dirty="0"/>
              <a:t>Dapatkan borang permohonan pecah sempadan daripada </a:t>
            </a:r>
            <a:endParaRPr sz="1000" dirty="0"/>
          </a:p>
          <a:p>
            <a:r>
              <a:rPr lang="en" dirty="0"/>
              <a:t>      PTG Negeri.</a:t>
            </a:r>
            <a:endParaRPr sz="1000" dirty="0"/>
          </a:p>
          <a:p>
            <a:r>
              <a:rPr lang="en" dirty="0"/>
              <a:t> </a:t>
            </a:r>
            <a:endParaRPr sz="1000" dirty="0"/>
          </a:p>
          <a:p>
            <a:pPr marL="257175" indent="-257175">
              <a:buSzPts val="2000"/>
              <a:buFont typeface="Calibri"/>
              <a:buAutoNum type="alphaUcPeriod"/>
            </a:pPr>
            <a:r>
              <a:rPr lang="en" dirty="0"/>
              <a:t>I, II, III, IV</a:t>
            </a:r>
            <a:endParaRPr sz="1000" dirty="0"/>
          </a:p>
          <a:p>
            <a:pPr marL="257175" indent="-257175">
              <a:buSzPts val="2000"/>
              <a:buFont typeface="Calibri"/>
              <a:buAutoNum type="alphaUcPeriod"/>
            </a:pPr>
            <a:r>
              <a:rPr lang="en" dirty="0"/>
              <a:t>II, III, I, IV</a:t>
            </a:r>
            <a:endParaRPr sz="1000" dirty="0"/>
          </a:p>
          <a:p>
            <a:pPr marL="257175" indent="-257175">
              <a:buSzPts val="2000"/>
              <a:buFont typeface="Calibri"/>
              <a:buAutoNum type="alphaUcPeriod"/>
            </a:pPr>
            <a:r>
              <a:rPr lang="en" dirty="0"/>
              <a:t>III, II, IV, I</a:t>
            </a:r>
            <a:endParaRPr sz="1000" dirty="0"/>
          </a:p>
          <a:p>
            <a:pPr marL="257175" indent="-257175">
              <a:buSzPts val="2000"/>
              <a:buFont typeface="Calibri"/>
              <a:buAutoNum type="alphaUcPeriod"/>
            </a:pPr>
            <a:r>
              <a:rPr lang="en" dirty="0"/>
              <a:t>IV, II, I, III</a:t>
            </a:r>
            <a:endParaRPr sz="1000" dirty="0"/>
          </a:p>
          <a:p>
            <a:endParaRPr sz="1600" dirty="0">
              <a:latin typeface="Tahoma"/>
              <a:ea typeface="Tahoma"/>
              <a:cs typeface="Tahoma"/>
              <a:sym typeface="Tahoma"/>
            </a:endParaRPr>
          </a:p>
        </p:txBody>
      </p:sp>
      <p:sp>
        <p:nvSpPr>
          <p:cNvPr id="2545" name="Google Shape;2545;p291"/>
          <p:cNvSpPr txBox="1"/>
          <p:nvPr/>
        </p:nvSpPr>
        <p:spPr>
          <a:xfrm>
            <a:off x="-234" y="642938"/>
            <a:ext cx="3133214" cy="294311"/>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69" tIns="34275" rIns="68569" bIns="34275" anchor="t" anchorCtr="0">
            <a:noAutofit/>
          </a:bodyPr>
          <a:lstStyle/>
          <a:p>
            <a:r>
              <a:rPr lang="en" sz="1600" b="1">
                <a:solidFill>
                  <a:srgbClr val="FFFFFF"/>
                </a:solidFill>
              </a:rPr>
              <a:t>BENTUK SOALAN OBJEKTIF</a:t>
            </a:r>
            <a:endParaRPr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44"/>
                                        </p:tgtEl>
                                        <p:attrNameLst>
                                          <p:attrName>style.visibility</p:attrName>
                                        </p:attrNameLst>
                                      </p:cBhvr>
                                      <p:to>
                                        <p:strVal val="visible"/>
                                      </p:to>
                                    </p:set>
                                    <p:anim calcmode="lin" valueType="num">
                                      <p:cBhvr additive="base">
                                        <p:cTn id="7" dur="500"/>
                                        <p:tgtEl>
                                          <p:spTgt spid="25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2549"/>
        <p:cNvGrpSpPr/>
        <p:nvPr/>
      </p:nvGrpSpPr>
      <p:grpSpPr>
        <a:xfrm>
          <a:off x="0" y="0"/>
          <a:ext cx="0" cy="0"/>
          <a:chOff x="0" y="0"/>
          <a:chExt cx="0" cy="0"/>
        </a:xfrm>
      </p:grpSpPr>
      <p:sp>
        <p:nvSpPr>
          <p:cNvPr id="2550" name="Google Shape;2550;p292"/>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888888"/>
                </a:solidFill>
              </a:rPr>
              <a:pPr/>
              <a:t>106</a:t>
            </a:fld>
            <a:endParaRPr>
              <a:solidFill>
                <a:srgbClr val="888888"/>
              </a:solidFill>
            </a:endParaRPr>
          </a:p>
        </p:txBody>
      </p:sp>
      <p:sp>
        <p:nvSpPr>
          <p:cNvPr id="2551" name="Google Shape;2551;p292"/>
          <p:cNvSpPr/>
          <p:nvPr/>
        </p:nvSpPr>
        <p:spPr>
          <a:xfrm>
            <a:off x="476153" y="1008993"/>
            <a:ext cx="5915025" cy="847392"/>
          </a:xfrm>
          <a:prstGeom prst="rect">
            <a:avLst/>
          </a:prstGeom>
          <a:solidFill>
            <a:srgbClr val="FFC000"/>
          </a:solidFill>
          <a:ln>
            <a:noFill/>
          </a:ln>
        </p:spPr>
        <p:txBody>
          <a:bodyPr spcFirstLastPara="1" wrap="square" lIns="68569" tIns="34275" rIns="68569" bIns="34275" anchor="t" anchorCtr="0">
            <a:noAutofit/>
          </a:bodyPr>
          <a:lstStyle/>
          <a:p>
            <a:r>
              <a:rPr lang="en" sz="1800" b="1" dirty="0">
                <a:latin typeface="Tahoma"/>
                <a:ea typeface="Tahoma"/>
                <a:cs typeface="Tahoma"/>
                <a:sym typeface="Tahoma"/>
              </a:rPr>
              <a:t>Soalan Betul-Salah</a:t>
            </a:r>
            <a:r>
              <a:rPr lang="en" sz="1800" dirty="0">
                <a:latin typeface="Tahoma"/>
                <a:ea typeface="Tahoma"/>
                <a:cs typeface="Tahoma"/>
                <a:sym typeface="Tahoma"/>
              </a:rPr>
              <a:t> –terdiri daripada beberapa pernyataan lengkap dan memerlukan calon untuk menentukan betul atau salah pernyataan yang diberi.</a:t>
            </a:r>
            <a:endParaRPr sz="1800" dirty="0">
              <a:latin typeface="Tahoma"/>
              <a:ea typeface="Tahoma"/>
              <a:cs typeface="Tahoma"/>
              <a:sym typeface="Tahoma"/>
            </a:endParaRPr>
          </a:p>
        </p:txBody>
      </p:sp>
      <p:sp>
        <p:nvSpPr>
          <p:cNvPr id="2552" name="Google Shape;2552;p292"/>
          <p:cNvSpPr txBox="1"/>
          <p:nvPr/>
        </p:nvSpPr>
        <p:spPr>
          <a:xfrm>
            <a:off x="-234" y="642938"/>
            <a:ext cx="3133214" cy="294311"/>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69" tIns="34275" rIns="68569" bIns="34275" anchor="t" anchorCtr="0">
            <a:noAutofit/>
          </a:bodyPr>
          <a:lstStyle/>
          <a:p>
            <a:r>
              <a:rPr lang="en" sz="1600" b="1">
                <a:solidFill>
                  <a:srgbClr val="FFFFFF"/>
                </a:solidFill>
              </a:rPr>
              <a:t>BENTUK SOALAN OBJEKTIF</a:t>
            </a:r>
            <a:endParaRPr sz="800"/>
          </a:p>
        </p:txBody>
      </p:sp>
      <p:pic>
        <p:nvPicPr>
          <p:cNvPr id="2553" name="Google Shape;2553;p292"/>
          <p:cNvPicPr preferRelativeResize="0"/>
          <p:nvPr/>
        </p:nvPicPr>
        <p:blipFill rotWithShape="1">
          <a:blip r:embed="rId3">
            <a:alphaModFix/>
          </a:blip>
          <a:srcRect/>
          <a:stretch/>
        </p:blipFill>
        <p:spPr>
          <a:xfrm>
            <a:off x="476152" y="1856385"/>
            <a:ext cx="4970833" cy="3078222"/>
          </a:xfrm>
          <a:prstGeom prst="rect">
            <a:avLst/>
          </a:prstGeom>
          <a:noFill/>
          <a:ln>
            <a:noFill/>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2557"/>
        <p:cNvGrpSpPr/>
        <p:nvPr/>
      </p:nvGrpSpPr>
      <p:grpSpPr>
        <a:xfrm>
          <a:off x="0" y="0"/>
          <a:ext cx="0" cy="0"/>
          <a:chOff x="0" y="0"/>
          <a:chExt cx="0" cy="0"/>
        </a:xfrm>
      </p:grpSpPr>
      <p:sp>
        <p:nvSpPr>
          <p:cNvPr id="2558" name="Google Shape;2558;p293"/>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888888"/>
                </a:solidFill>
              </a:rPr>
              <a:pPr/>
              <a:t>107</a:t>
            </a:fld>
            <a:endParaRPr>
              <a:solidFill>
                <a:srgbClr val="888888"/>
              </a:solidFill>
            </a:endParaRPr>
          </a:p>
        </p:txBody>
      </p:sp>
      <p:sp>
        <p:nvSpPr>
          <p:cNvPr id="2559" name="Google Shape;2559;p293"/>
          <p:cNvSpPr/>
          <p:nvPr/>
        </p:nvSpPr>
        <p:spPr>
          <a:xfrm>
            <a:off x="476153" y="937249"/>
            <a:ext cx="5915025" cy="876071"/>
          </a:xfrm>
          <a:prstGeom prst="rect">
            <a:avLst/>
          </a:prstGeom>
          <a:solidFill>
            <a:srgbClr val="FFC000"/>
          </a:solidFill>
          <a:ln>
            <a:noFill/>
          </a:ln>
        </p:spPr>
        <p:txBody>
          <a:bodyPr spcFirstLastPara="1" wrap="square" lIns="68569" tIns="34275" rIns="68569" bIns="34275" anchor="t" anchorCtr="0">
            <a:noAutofit/>
          </a:bodyPr>
          <a:lstStyle/>
          <a:p>
            <a:r>
              <a:rPr lang="en" sz="1800" b="1" dirty="0">
                <a:latin typeface="Tahoma"/>
                <a:ea typeface="Tahoma"/>
                <a:cs typeface="Tahoma"/>
                <a:sym typeface="Tahoma"/>
              </a:rPr>
              <a:t>Soalan Padanan</a:t>
            </a:r>
            <a:r>
              <a:rPr lang="en" sz="1800" dirty="0">
                <a:latin typeface="Tahoma"/>
                <a:ea typeface="Tahoma"/>
                <a:cs typeface="Tahoma"/>
                <a:sym typeface="Tahoma"/>
              </a:rPr>
              <a:t> – terdiri daripada senarai stimulus dan respons serta mengandungi arahan untuk memadankan kedua-duanya.</a:t>
            </a:r>
            <a:endParaRPr sz="1800" dirty="0">
              <a:latin typeface="Tahoma"/>
              <a:ea typeface="Tahoma"/>
              <a:cs typeface="Tahoma"/>
              <a:sym typeface="Tahoma"/>
            </a:endParaRPr>
          </a:p>
        </p:txBody>
      </p:sp>
      <p:sp>
        <p:nvSpPr>
          <p:cNvPr id="2560" name="Google Shape;2560;p293"/>
          <p:cNvSpPr txBox="1"/>
          <p:nvPr/>
        </p:nvSpPr>
        <p:spPr>
          <a:xfrm>
            <a:off x="-234" y="642938"/>
            <a:ext cx="3133214" cy="294311"/>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69" tIns="34275" rIns="68569" bIns="34275" anchor="t" anchorCtr="0">
            <a:noAutofit/>
          </a:bodyPr>
          <a:lstStyle/>
          <a:p>
            <a:r>
              <a:rPr lang="en" sz="1600" b="1" dirty="0">
                <a:solidFill>
                  <a:srgbClr val="FFFFFF"/>
                </a:solidFill>
              </a:rPr>
              <a:t>BENTUK SOALAN OBJEKTIF</a:t>
            </a:r>
            <a:endParaRPr sz="800" dirty="0"/>
          </a:p>
        </p:txBody>
      </p:sp>
      <p:pic>
        <p:nvPicPr>
          <p:cNvPr id="2561" name="Google Shape;2561;p293"/>
          <p:cNvPicPr preferRelativeResize="0"/>
          <p:nvPr/>
        </p:nvPicPr>
        <p:blipFill rotWithShape="1">
          <a:blip r:embed="rId3">
            <a:alphaModFix/>
          </a:blip>
          <a:srcRect l="-185" t="17966" r="185" b="-1329"/>
          <a:stretch/>
        </p:blipFill>
        <p:spPr>
          <a:xfrm>
            <a:off x="285750" y="1856482"/>
            <a:ext cx="6115050" cy="3078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61"/>
                                        </p:tgtEl>
                                        <p:attrNameLst>
                                          <p:attrName>style.visibility</p:attrName>
                                        </p:attrNameLst>
                                      </p:cBhvr>
                                      <p:to>
                                        <p:strVal val="visible"/>
                                      </p:to>
                                    </p:set>
                                    <p:anim calcmode="lin" valueType="num">
                                      <p:cBhvr additive="base">
                                        <p:cTn id="7" dur="500"/>
                                        <p:tgtEl>
                                          <p:spTgt spid="25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2565"/>
        <p:cNvGrpSpPr/>
        <p:nvPr/>
      </p:nvGrpSpPr>
      <p:grpSpPr>
        <a:xfrm>
          <a:off x="0" y="0"/>
          <a:ext cx="0" cy="0"/>
          <a:chOff x="0" y="0"/>
          <a:chExt cx="0" cy="0"/>
        </a:xfrm>
      </p:grpSpPr>
      <p:sp>
        <p:nvSpPr>
          <p:cNvPr id="2566" name="Google Shape;2566;p294"/>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888888"/>
                </a:solidFill>
              </a:rPr>
              <a:pPr/>
              <a:t>108</a:t>
            </a:fld>
            <a:endParaRPr>
              <a:solidFill>
                <a:srgbClr val="888888"/>
              </a:solidFill>
            </a:endParaRPr>
          </a:p>
        </p:txBody>
      </p:sp>
      <p:sp>
        <p:nvSpPr>
          <p:cNvPr id="2567" name="Google Shape;2567;p294"/>
          <p:cNvSpPr txBox="1"/>
          <p:nvPr/>
        </p:nvSpPr>
        <p:spPr>
          <a:xfrm>
            <a:off x="-235" y="642938"/>
            <a:ext cx="3254641" cy="294311"/>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69" tIns="34275" rIns="68569" bIns="34275" anchor="t" anchorCtr="0">
            <a:noAutofit/>
          </a:bodyPr>
          <a:lstStyle/>
          <a:p>
            <a:r>
              <a:rPr lang="en" sz="2000" b="1" dirty="0">
                <a:solidFill>
                  <a:srgbClr val="FFFFFF"/>
                </a:solidFill>
              </a:rPr>
              <a:t>BENTUK SOALAN SUBJEKTIF</a:t>
            </a:r>
            <a:endParaRPr sz="1000" dirty="0"/>
          </a:p>
        </p:txBody>
      </p:sp>
      <p:sp>
        <p:nvSpPr>
          <p:cNvPr id="2568" name="Google Shape;2568;p294"/>
          <p:cNvSpPr/>
          <p:nvPr/>
        </p:nvSpPr>
        <p:spPr>
          <a:xfrm>
            <a:off x="839744" y="1601645"/>
            <a:ext cx="4949913" cy="571310"/>
          </a:xfrm>
          <a:prstGeom prst="rect">
            <a:avLst/>
          </a:prstGeom>
          <a:noFill/>
          <a:ln>
            <a:noFill/>
          </a:ln>
        </p:spPr>
        <p:txBody>
          <a:bodyPr spcFirstLastPara="1" wrap="square" lIns="68569" tIns="34275" rIns="68569" bIns="34275" anchor="ctr" anchorCtr="0">
            <a:noAutofit/>
          </a:bodyPr>
          <a:lstStyle/>
          <a:p>
            <a:r>
              <a:rPr lang="en" sz="1500" b="1"/>
              <a:t>Contoh:</a:t>
            </a:r>
            <a:endParaRPr sz="1500"/>
          </a:p>
          <a:p>
            <a:r>
              <a:rPr lang="en" sz="1500"/>
              <a:t>Namakan bahagian yang berlabel dalam rajah di bawah.</a:t>
            </a:r>
            <a:endParaRPr sz="1500"/>
          </a:p>
          <a:p>
            <a:endParaRPr sz="1500"/>
          </a:p>
        </p:txBody>
      </p:sp>
      <p:pic>
        <p:nvPicPr>
          <p:cNvPr id="2569" name="Google Shape;2569;p294"/>
          <p:cNvPicPr preferRelativeResize="0"/>
          <p:nvPr/>
        </p:nvPicPr>
        <p:blipFill rotWithShape="1">
          <a:blip r:embed="rId3">
            <a:alphaModFix/>
          </a:blip>
          <a:srcRect/>
          <a:stretch/>
        </p:blipFill>
        <p:spPr>
          <a:xfrm>
            <a:off x="914400" y="2123636"/>
            <a:ext cx="5044679" cy="1813237"/>
          </a:xfrm>
          <a:prstGeom prst="rect">
            <a:avLst/>
          </a:prstGeom>
          <a:noFill/>
          <a:ln>
            <a:noFill/>
          </a:ln>
        </p:spPr>
      </p:pic>
      <p:sp>
        <p:nvSpPr>
          <p:cNvPr id="2570" name="Google Shape;2570;p294"/>
          <p:cNvSpPr/>
          <p:nvPr/>
        </p:nvSpPr>
        <p:spPr>
          <a:xfrm>
            <a:off x="5305029" y="3936873"/>
            <a:ext cx="969256" cy="207749"/>
          </a:xfrm>
          <a:prstGeom prst="rect">
            <a:avLst/>
          </a:prstGeom>
          <a:noFill/>
          <a:ln>
            <a:noFill/>
          </a:ln>
        </p:spPr>
        <p:txBody>
          <a:bodyPr spcFirstLastPara="1" wrap="square" lIns="68569" tIns="34275" rIns="68569" bIns="34275" anchor="ctr" anchorCtr="0">
            <a:noAutofit/>
          </a:bodyPr>
          <a:lstStyle/>
          <a:p>
            <a:pPr algn="r"/>
            <a:r>
              <a:rPr lang="en" sz="1350">
                <a:latin typeface="Bookman Old Style"/>
                <a:ea typeface="Bookman Old Style"/>
                <a:cs typeface="Bookman Old Style"/>
                <a:sym typeface="Bookman Old Style"/>
              </a:rPr>
              <a:t>(</a:t>
            </a:r>
            <a:r>
              <a:rPr lang="en" sz="1350"/>
              <a:t>5 Markah)</a:t>
            </a:r>
            <a:endParaRPr sz="1350"/>
          </a:p>
        </p:txBody>
      </p:sp>
      <p:sp>
        <p:nvSpPr>
          <p:cNvPr id="2571" name="Google Shape;2571;p294"/>
          <p:cNvSpPr/>
          <p:nvPr/>
        </p:nvSpPr>
        <p:spPr>
          <a:xfrm>
            <a:off x="2127956" y="4096068"/>
            <a:ext cx="2373487" cy="225062"/>
          </a:xfrm>
          <a:prstGeom prst="rect">
            <a:avLst/>
          </a:prstGeom>
          <a:noFill/>
          <a:ln>
            <a:noFill/>
          </a:ln>
        </p:spPr>
        <p:txBody>
          <a:bodyPr spcFirstLastPara="1" wrap="square" lIns="68569" tIns="34275" rIns="68569" bIns="34275" anchor="t" anchorCtr="0">
            <a:noAutofit/>
          </a:bodyPr>
          <a:lstStyle/>
          <a:p>
            <a:pPr algn="r"/>
            <a:r>
              <a:rPr lang="en" sz="1500" dirty="0"/>
              <a:t>Rajah : Sesiku Bergabung</a:t>
            </a:r>
            <a:endParaRPr sz="1500" dirty="0"/>
          </a:p>
        </p:txBody>
      </p:sp>
      <p:sp>
        <p:nvSpPr>
          <p:cNvPr id="2572" name="Google Shape;2572;p294"/>
          <p:cNvSpPr/>
          <p:nvPr/>
        </p:nvSpPr>
        <p:spPr>
          <a:xfrm>
            <a:off x="914400" y="1011067"/>
            <a:ext cx="4800600" cy="384364"/>
          </a:xfrm>
          <a:prstGeom prst="rect">
            <a:avLst/>
          </a:prstGeom>
          <a:solidFill>
            <a:srgbClr val="FFC000"/>
          </a:solidFill>
          <a:ln>
            <a:noFill/>
          </a:ln>
        </p:spPr>
        <p:txBody>
          <a:bodyPr spcFirstLastPara="1" wrap="square" lIns="68569" tIns="34275" rIns="68569" bIns="34275" anchor="t" anchorCtr="0">
            <a:noAutofit/>
          </a:bodyPr>
          <a:lstStyle/>
          <a:p>
            <a:pPr algn="ctr"/>
            <a:r>
              <a:rPr lang="en" sz="1800" b="1">
                <a:latin typeface="Tahoma"/>
                <a:ea typeface="Tahoma"/>
                <a:cs typeface="Tahoma"/>
                <a:sym typeface="Tahoma"/>
              </a:rPr>
              <a:t>Soalan Label</a:t>
            </a:r>
            <a:endParaRPr sz="10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68"/>
                                        </p:tgtEl>
                                        <p:attrNameLst>
                                          <p:attrName>style.visibility</p:attrName>
                                        </p:attrNameLst>
                                      </p:cBhvr>
                                      <p:to>
                                        <p:strVal val="visible"/>
                                      </p:to>
                                    </p:set>
                                    <p:anim calcmode="lin" valueType="num">
                                      <p:cBhvr additive="base">
                                        <p:cTn id="7" dur="500"/>
                                        <p:tgtEl>
                                          <p:spTgt spid="2568"/>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570"/>
                                        </p:tgtEl>
                                        <p:attrNameLst>
                                          <p:attrName>style.visibility</p:attrName>
                                        </p:attrNameLst>
                                      </p:cBhvr>
                                      <p:to>
                                        <p:strVal val="visible"/>
                                      </p:to>
                                    </p:set>
                                    <p:anim calcmode="lin" valueType="num">
                                      <p:cBhvr additive="base">
                                        <p:cTn id="11" dur="500"/>
                                        <p:tgtEl>
                                          <p:spTgt spid="2570"/>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2571"/>
                                        </p:tgtEl>
                                        <p:attrNameLst>
                                          <p:attrName>style.visibility</p:attrName>
                                        </p:attrNameLst>
                                      </p:cBhvr>
                                      <p:to>
                                        <p:strVal val="visible"/>
                                      </p:to>
                                    </p:set>
                                    <p:anim calcmode="lin" valueType="num">
                                      <p:cBhvr additive="base">
                                        <p:cTn id="15" dur="500"/>
                                        <p:tgtEl>
                                          <p:spTgt spid="25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576"/>
        <p:cNvGrpSpPr/>
        <p:nvPr/>
      </p:nvGrpSpPr>
      <p:grpSpPr>
        <a:xfrm>
          <a:off x="0" y="0"/>
          <a:ext cx="0" cy="0"/>
          <a:chOff x="0" y="0"/>
          <a:chExt cx="0" cy="0"/>
        </a:xfrm>
      </p:grpSpPr>
      <p:sp>
        <p:nvSpPr>
          <p:cNvPr id="2577" name="Google Shape;2577;p295"/>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888888"/>
                </a:solidFill>
              </a:rPr>
              <a:pPr/>
              <a:t>109</a:t>
            </a:fld>
            <a:endParaRPr>
              <a:solidFill>
                <a:srgbClr val="888888"/>
              </a:solidFill>
            </a:endParaRPr>
          </a:p>
        </p:txBody>
      </p:sp>
      <p:sp>
        <p:nvSpPr>
          <p:cNvPr id="2578" name="Google Shape;2578;p295"/>
          <p:cNvSpPr txBox="1"/>
          <p:nvPr/>
        </p:nvSpPr>
        <p:spPr>
          <a:xfrm>
            <a:off x="-235" y="642938"/>
            <a:ext cx="3254641" cy="294311"/>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69" tIns="34275" rIns="68569" bIns="34275" anchor="t" anchorCtr="0">
            <a:noAutofit/>
          </a:bodyPr>
          <a:lstStyle/>
          <a:p>
            <a:r>
              <a:rPr lang="en" sz="1800" b="1" dirty="0">
                <a:solidFill>
                  <a:srgbClr val="FFFFFF"/>
                </a:solidFill>
              </a:rPr>
              <a:t>BENTUK SOALAN SUBJEKTIF</a:t>
            </a:r>
            <a:endParaRPr sz="900" dirty="0"/>
          </a:p>
        </p:txBody>
      </p:sp>
      <p:sp>
        <p:nvSpPr>
          <p:cNvPr id="2579" name="Google Shape;2579;p295"/>
          <p:cNvSpPr/>
          <p:nvPr/>
        </p:nvSpPr>
        <p:spPr>
          <a:xfrm>
            <a:off x="914400" y="1032641"/>
            <a:ext cx="4800600" cy="362789"/>
          </a:xfrm>
          <a:prstGeom prst="rect">
            <a:avLst/>
          </a:prstGeom>
          <a:solidFill>
            <a:srgbClr val="FFC000"/>
          </a:solidFill>
          <a:ln>
            <a:noFill/>
          </a:ln>
        </p:spPr>
        <p:txBody>
          <a:bodyPr spcFirstLastPara="1" wrap="square" lIns="68569" tIns="34275" rIns="68569" bIns="34275" anchor="t" anchorCtr="0">
            <a:noAutofit/>
          </a:bodyPr>
          <a:lstStyle/>
          <a:p>
            <a:pPr algn="ctr"/>
            <a:r>
              <a:rPr lang="en" sz="1800" b="1">
                <a:latin typeface="Tahoma"/>
                <a:ea typeface="Tahoma"/>
                <a:cs typeface="Tahoma"/>
                <a:sym typeface="Tahoma"/>
              </a:rPr>
              <a:t>Soalan Jawapan Pendek</a:t>
            </a:r>
            <a:endParaRPr sz="1800" b="1">
              <a:latin typeface="Tahoma"/>
              <a:ea typeface="Tahoma"/>
              <a:cs typeface="Tahoma"/>
              <a:sym typeface="Tahoma"/>
            </a:endParaRPr>
          </a:p>
        </p:txBody>
      </p:sp>
      <p:sp>
        <p:nvSpPr>
          <p:cNvPr id="2580" name="Google Shape;2580;p295"/>
          <p:cNvSpPr/>
          <p:nvPr/>
        </p:nvSpPr>
        <p:spPr>
          <a:xfrm>
            <a:off x="685800" y="1553402"/>
            <a:ext cx="5541579" cy="2475678"/>
          </a:xfrm>
          <a:prstGeom prst="rect">
            <a:avLst/>
          </a:prstGeom>
          <a:noFill/>
          <a:ln>
            <a:noFill/>
          </a:ln>
        </p:spPr>
        <p:txBody>
          <a:bodyPr spcFirstLastPara="1" wrap="square" lIns="68569" tIns="34275" rIns="68569" bIns="34275" anchor="t" anchorCtr="0">
            <a:noAutofit/>
          </a:bodyPr>
          <a:lstStyle/>
          <a:p>
            <a:r>
              <a:rPr lang="en" sz="1500" b="1" dirty="0"/>
              <a:t>Contoh:</a:t>
            </a:r>
            <a:endParaRPr sz="1050" dirty="0"/>
          </a:p>
          <a:p>
            <a:r>
              <a:rPr lang="en" sz="1500" dirty="0"/>
              <a:t>Senaraikan lima (5) jenis kikir yang biasa digunakan dalam bengkel kejuruteraan.</a:t>
            </a:r>
            <a:endParaRPr sz="1050" dirty="0"/>
          </a:p>
          <a:p>
            <a:pPr>
              <a:lnSpc>
                <a:spcPct val="150000"/>
              </a:lnSpc>
            </a:pPr>
            <a:endParaRPr sz="1500" dirty="0"/>
          </a:p>
          <a:p>
            <a:pPr marL="385763" indent="-385763">
              <a:lnSpc>
                <a:spcPct val="150000"/>
              </a:lnSpc>
              <a:buSzPts val="2000"/>
              <a:buFont typeface="Calibri"/>
              <a:buAutoNum type="romanLcPeriod"/>
            </a:pPr>
            <a:r>
              <a:rPr lang="en" sz="1500" dirty="0"/>
              <a:t>………………………………………………………………….</a:t>
            </a:r>
            <a:endParaRPr sz="1050" dirty="0"/>
          </a:p>
          <a:p>
            <a:pPr marL="385763" indent="-385763">
              <a:lnSpc>
                <a:spcPct val="150000"/>
              </a:lnSpc>
              <a:buSzPts val="2000"/>
              <a:buFont typeface="Calibri"/>
              <a:buAutoNum type="romanLcPeriod"/>
            </a:pPr>
            <a:r>
              <a:rPr lang="en" sz="1500" dirty="0"/>
              <a:t>………………………………………………………………….</a:t>
            </a:r>
            <a:endParaRPr sz="1050" dirty="0"/>
          </a:p>
          <a:p>
            <a:pPr marL="385763" indent="-385763">
              <a:lnSpc>
                <a:spcPct val="150000"/>
              </a:lnSpc>
              <a:buSzPts val="2000"/>
              <a:buFont typeface="Calibri"/>
              <a:buAutoNum type="romanLcPeriod"/>
            </a:pPr>
            <a:r>
              <a:rPr lang="en" sz="1500" dirty="0"/>
              <a:t>………………………………………………………………….</a:t>
            </a:r>
            <a:endParaRPr sz="1050" dirty="0"/>
          </a:p>
          <a:p>
            <a:pPr marL="385763" indent="-385763">
              <a:lnSpc>
                <a:spcPct val="150000"/>
              </a:lnSpc>
              <a:buSzPts val="2000"/>
              <a:buFont typeface="Calibri"/>
              <a:buAutoNum type="romanLcPeriod"/>
            </a:pPr>
            <a:r>
              <a:rPr lang="en" sz="1500" dirty="0"/>
              <a:t>………………………………………………………………….</a:t>
            </a:r>
            <a:endParaRPr sz="1050" dirty="0"/>
          </a:p>
          <a:p>
            <a:pPr marL="385763" indent="-385763">
              <a:lnSpc>
                <a:spcPct val="150000"/>
              </a:lnSpc>
              <a:buSzPts val="2000"/>
              <a:buFont typeface="Calibri"/>
              <a:buAutoNum type="romanLcPeriod"/>
            </a:pPr>
            <a:r>
              <a:rPr lang="en" sz="1500" dirty="0"/>
              <a:t>………………………………………………………………….</a:t>
            </a:r>
            <a:endParaRPr sz="1050" dirty="0"/>
          </a:p>
          <a:p>
            <a:r>
              <a:rPr lang="en" sz="1500" dirty="0"/>
              <a:t>                                                          </a:t>
            </a:r>
            <a:endParaRPr sz="1050" dirty="0"/>
          </a:p>
          <a:p>
            <a:pPr algn="r"/>
            <a:r>
              <a:rPr lang="en" sz="1500" dirty="0"/>
              <a:t>                                                          (5 Markah)</a:t>
            </a:r>
            <a:endParaRPr sz="10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80"/>
                                        </p:tgtEl>
                                        <p:attrNameLst>
                                          <p:attrName>style.visibility</p:attrName>
                                        </p:attrNameLst>
                                      </p:cBhvr>
                                      <p:to>
                                        <p:strVal val="visible"/>
                                      </p:to>
                                    </p:set>
                                    <p:anim calcmode="lin" valueType="num">
                                      <p:cBhvr additive="base">
                                        <p:cTn id="7" dur="500"/>
                                        <p:tgtEl>
                                          <p:spTgt spid="25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grpSp>
        <p:nvGrpSpPr>
          <p:cNvPr id="1275" name="Google Shape;1275;p197"/>
          <p:cNvGrpSpPr/>
          <p:nvPr/>
        </p:nvGrpSpPr>
        <p:grpSpPr>
          <a:xfrm>
            <a:off x="282980" y="1557840"/>
            <a:ext cx="6210371" cy="3366917"/>
            <a:chOff x="148707" y="213718"/>
            <a:chExt cx="8280494" cy="5985630"/>
          </a:xfrm>
        </p:grpSpPr>
        <p:sp>
          <p:nvSpPr>
            <p:cNvPr id="1276" name="Google Shape;1276;p197"/>
            <p:cNvSpPr/>
            <p:nvPr/>
          </p:nvSpPr>
          <p:spPr>
            <a:xfrm>
              <a:off x="148707" y="947222"/>
              <a:ext cx="2613176" cy="716366"/>
            </a:xfrm>
            <a:prstGeom prst="roundRect">
              <a:avLst>
                <a:gd name="adj" fmla="val 10000"/>
              </a:avLst>
            </a:prstGeom>
            <a:solidFill>
              <a:schemeClr val="lt1">
                <a:alpha val="89803"/>
              </a:schemeClr>
            </a:solidFill>
            <a:ln w="9525" cap="flat" cmpd="sng">
              <a:solidFill>
                <a:srgbClr val="517D33"/>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1277" name="Google Shape;1277;p197"/>
            <p:cNvSpPr txBox="1"/>
            <p:nvPr/>
          </p:nvSpPr>
          <p:spPr>
            <a:xfrm>
              <a:off x="165193" y="963708"/>
              <a:ext cx="2580204" cy="529887"/>
            </a:xfrm>
            <a:prstGeom prst="rect">
              <a:avLst/>
            </a:prstGeom>
            <a:noFill/>
            <a:ln>
              <a:noFill/>
            </a:ln>
          </p:spPr>
          <p:txBody>
            <a:bodyPr spcFirstLastPara="1" wrap="square" lIns="92869" tIns="92869" rIns="92869" bIns="92869" anchor="t" anchorCtr="0">
              <a:noAutofit/>
            </a:bodyPr>
            <a:lstStyle/>
            <a:p>
              <a:pPr marL="128588" lvl="1" indent="-128588" algn="ctr">
                <a:lnSpc>
                  <a:spcPct val="90000"/>
                </a:lnSpc>
                <a:buClr>
                  <a:schemeClr val="dk1"/>
                </a:buClr>
                <a:buSzPts val="1600"/>
                <a:buFont typeface="Tahoma"/>
                <a:buChar char="•"/>
              </a:pPr>
              <a:r>
                <a:rPr lang="en" sz="1200" b="1">
                  <a:solidFill>
                    <a:schemeClr val="dk1"/>
                  </a:solidFill>
                  <a:latin typeface="Tahoma"/>
                  <a:ea typeface="Tahoma"/>
                  <a:cs typeface="Tahoma"/>
                  <a:sym typeface="Tahoma"/>
                </a:rPr>
                <a:t>1 September 2006</a:t>
              </a:r>
              <a:endParaRPr sz="1200" b="1">
                <a:solidFill>
                  <a:schemeClr val="dk1"/>
                </a:solidFill>
                <a:latin typeface="Tahoma"/>
                <a:ea typeface="Tahoma"/>
                <a:cs typeface="Tahoma"/>
                <a:sym typeface="Tahoma"/>
              </a:endParaRPr>
            </a:p>
          </p:txBody>
        </p:sp>
        <p:sp>
          <p:nvSpPr>
            <p:cNvPr id="1278" name="Google Shape;1278;p197"/>
            <p:cNvSpPr/>
            <p:nvPr/>
          </p:nvSpPr>
          <p:spPr>
            <a:xfrm>
              <a:off x="1332283" y="1207167"/>
              <a:ext cx="3456211" cy="3456211"/>
            </a:xfrm>
            <a:custGeom>
              <a:avLst/>
              <a:gdLst/>
              <a:ahLst/>
              <a:cxnLst/>
              <a:rect l="l" t="t" r="r" b="b"/>
              <a:pathLst>
                <a:path w="120000" h="120000" extrusionOk="0">
                  <a:moveTo>
                    <a:pt x="6372" y="35481"/>
                  </a:moveTo>
                  <a:lnTo>
                    <a:pt x="7783" y="36125"/>
                  </a:lnTo>
                  <a:lnTo>
                    <a:pt x="7783" y="36125"/>
                  </a:lnTo>
                  <a:cubicBezTo>
                    <a:pt x="-965" y="54721"/>
                    <a:pt x="1140" y="76523"/>
                    <a:pt x="13289" y="93158"/>
                  </a:cubicBezTo>
                  <a:cubicBezTo>
                    <a:pt x="25438" y="109793"/>
                    <a:pt x="45743" y="118675"/>
                    <a:pt x="66406" y="116394"/>
                  </a:cubicBezTo>
                  <a:lnTo>
                    <a:pt x="66206" y="115127"/>
                  </a:lnTo>
                  <a:lnTo>
                    <a:pt x="69005" y="117029"/>
                  </a:lnTo>
                  <a:lnTo>
                    <a:pt x="66909" y="119585"/>
                  </a:lnTo>
                  <a:lnTo>
                    <a:pt x="66709" y="118318"/>
                  </a:lnTo>
                  <a:lnTo>
                    <a:pt x="66709" y="118318"/>
                  </a:lnTo>
                  <a:cubicBezTo>
                    <a:pt x="45536" y="120727"/>
                    <a:pt x="24701" y="111598"/>
                    <a:pt x="12199" y="94434"/>
                  </a:cubicBezTo>
                  <a:cubicBezTo>
                    <a:pt x="-303" y="77270"/>
                    <a:pt x="-2530" y="54737"/>
                    <a:pt x="6372" y="35481"/>
                  </a:cubicBezTo>
                  <a:close/>
                </a:path>
              </a:pathLst>
            </a:custGeom>
            <a:solidFill>
              <a:srgbClr val="6AA442"/>
            </a:solidFill>
            <a:ln>
              <a:noFill/>
            </a:ln>
          </p:spPr>
          <p:txBody>
            <a:bodyPr spcFirstLastPara="1" wrap="square" lIns="68569" tIns="68569" rIns="68569" bIns="68569" anchor="ctr" anchorCtr="0">
              <a:noAutofit/>
            </a:bodyPr>
            <a:lstStyle/>
            <a:p>
              <a:endParaRPr sz="1050"/>
            </a:p>
          </p:txBody>
        </p:sp>
        <p:sp>
          <p:nvSpPr>
            <p:cNvPr id="1279" name="Google Shape;1279;p197"/>
            <p:cNvSpPr/>
            <p:nvPr/>
          </p:nvSpPr>
          <p:spPr>
            <a:xfrm>
              <a:off x="648874" y="1521073"/>
              <a:ext cx="1668947" cy="873416"/>
            </a:xfrm>
            <a:prstGeom prst="roundRect">
              <a:avLst>
                <a:gd name="adj" fmla="val 10000"/>
              </a:avLst>
            </a:prstGeom>
            <a:solidFill>
              <a:srgbClr val="000099"/>
            </a:solidFill>
            <a:ln>
              <a:noFill/>
            </a:ln>
          </p:spPr>
          <p:txBody>
            <a:bodyPr spcFirstLastPara="1" wrap="square" lIns="68569" tIns="68569" rIns="68569" bIns="68569" anchor="ctr" anchorCtr="0">
              <a:noAutofit/>
            </a:bodyPr>
            <a:lstStyle/>
            <a:p>
              <a:endParaRPr sz="1050"/>
            </a:p>
          </p:txBody>
        </p:sp>
        <p:sp>
          <p:nvSpPr>
            <p:cNvPr id="1280" name="Google Shape;1280;p197"/>
            <p:cNvSpPr txBox="1"/>
            <p:nvPr/>
          </p:nvSpPr>
          <p:spPr>
            <a:xfrm>
              <a:off x="674455" y="1546654"/>
              <a:ext cx="1617785" cy="822254"/>
            </a:xfrm>
            <a:prstGeom prst="rect">
              <a:avLst/>
            </a:prstGeom>
            <a:noFill/>
            <a:ln>
              <a:noFill/>
            </a:ln>
          </p:spPr>
          <p:txBody>
            <a:bodyPr spcFirstLastPara="1" wrap="square" lIns="25706" tIns="17138" rIns="25706" bIns="17138" anchor="ctr" anchorCtr="0">
              <a:noAutofit/>
            </a:bodyPr>
            <a:lstStyle/>
            <a:p>
              <a:pPr algn="ctr">
                <a:buClr>
                  <a:schemeClr val="lt1"/>
                </a:buClr>
                <a:buSzPts val="1800"/>
              </a:pPr>
              <a:endParaRPr sz="1350" b="1">
                <a:solidFill>
                  <a:schemeClr val="lt1"/>
                </a:solidFill>
                <a:latin typeface="Tahoma"/>
                <a:ea typeface="Tahoma"/>
                <a:cs typeface="Tahoma"/>
                <a:sym typeface="Tahoma"/>
              </a:endParaRPr>
            </a:p>
            <a:p>
              <a:pPr algn="ctr">
                <a:buClr>
                  <a:schemeClr val="lt1"/>
                </a:buClr>
                <a:buSzPts val="1800"/>
              </a:pPr>
              <a:r>
                <a:rPr lang="en" sz="1350" b="1">
                  <a:solidFill>
                    <a:schemeClr val="lt1"/>
                  </a:solidFill>
                  <a:latin typeface="Tahoma"/>
                  <a:ea typeface="Tahoma"/>
                  <a:cs typeface="Tahoma"/>
                  <a:sym typeface="Tahoma"/>
                </a:rPr>
                <a:t>Tarikh Kuatkuasa</a:t>
              </a:r>
              <a:endParaRPr sz="1350" b="1">
                <a:solidFill>
                  <a:schemeClr val="lt1"/>
                </a:solidFill>
                <a:latin typeface="Tahoma"/>
                <a:ea typeface="Tahoma"/>
                <a:cs typeface="Tahoma"/>
                <a:sym typeface="Tahoma"/>
              </a:endParaRPr>
            </a:p>
            <a:p>
              <a:pPr algn="ctr">
                <a:lnSpc>
                  <a:spcPct val="90000"/>
                </a:lnSpc>
              </a:pPr>
              <a:endParaRPr sz="1350">
                <a:solidFill>
                  <a:srgbClr val="000066"/>
                </a:solidFill>
                <a:latin typeface="Tahoma"/>
                <a:ea typeface="Tahoma"/>
                <a:cs typeface="Tahoma"/>
                <a:sym typeface="Tahoma"/>
              </a:endParaRPr>
            </a:p>
          </p:txBody>
        </p:sp>
        <p:sp>
          <p:nvSpPr>
            <p:cNvPr id="1281" name="Google Shape;1281;p197"/>
            <p:cNvSpPr/>
            <p:nvPr/>
          </p:nvSpPr>
          <p:spPr>
            <a:xfrm>
              <a:off x="2738778" y="1861969"/>
              <a:ext cx="2143767" cy="4337379"/>
            </a:xfrm>
            <a:prstGeom prst="roundRect">
              <a:avLst>
                <a:gd name="adj" fmla="val 10000"/>
              </a:avLst>
            </a:prstGeom>
            <a:solidFill>
              <a:schemeClr val="lt1">
                <a:alpha val="89803"/>
              </a:schemeClr>
            </a:solidFill>
            <a:ln w="9525" cap="flat" cmpd="sng">
              <a:solidFill>
                <a:srgbClr val="98BF85"/>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1282" name="Google Shape;1282;p197"/>
            <p:cNvSpPr txBox="1"/>
            <p:nvPr/>
          </p:nvSpPr>
          <p:spPr>
            <a:xfrm>
              <a:off x="2801566" y="2604890"/>
              <a:ext cx="2018188" cy="2368236"/>
            </a:xfrm>
            <a:prstGeom prst="rect">
              <a:avLst/>
            </a:prstGeom>
            <a:noFill/>
            <a:ln>
              <a:noFill/>
            </a:ln>
          </p:spPr>
          <p:txBody>
            <a:bodyPr spcFirstLastPara="1" wrap="square" lIns="92869" tIns="92869" rIns="92869" bIns="92869" anchor="t" anchorCtr="0">
              <a:noAutofit/>
            </a:bodyPr>
            <a:lstStyle/>
            <a:p>
              <a:pPr marL="128588" lvl="1" indent="-42863">
                <a:lnSpc>
                  <a:spcPct val="90000"/>
                </a:lnSpc>
                <a:buClr>
                  <a:schemeClr val="dk1"/>
                </a:buClr>
                <a:buSzPts val="1800"/>
              </a:pPr>
              <a:endParaRPr sz="1350" b="1">
                <a:solidFill>
                  <a:schemeClr val="dk1"/>
                </a:solidFill>
                <a:latin typeface="Calibri"/>
                <a:ea typeface="Calibri"/>
                <a:cs typeface="Calibri"/>
                <a:sym typeface="Calibri"/>
              </a:endParaRPr>
            </a:p>
          </p:txBody>
        </p:sp>
        <p:sp>
          <p:nvSpPr>
            <p:cNvPr id="1283" name="Google Shape;1283;p197"/>
            <p:cNvSpPr/>
            <p:nvPr/>
          </p:nvSpPr>
          <p:spPr>
            <a:xfrm>
              <a:off x="3342805" y="422683"/>
              <a:ext cx="3282396" cy="3644051"/>
            </a:xfrm>
            <a:custGeom>
              <a:avLst/>
              <a:gdLst/>
              <a:ahLst/>
              <a:cxnLst/>
              <a:rect l="l" t="t" r="r" b="b"/>
              <a:pathLst>
                <a:path w="120000" h="120000" extrusionOk="0">
                  <a:moveTo>
                    <a:pt x="10917" y="27644"/>
                  </a:moveTo>
                  <a:lnTo>
                    <a:pt x="10917" y="27644"/>
                  </a:lnTo>
                  <a:cubicBezTo>
                    <a:pt x="21278" y="12049"/>
                    <a:pt x="38486" y="2313"/>
                    <a:pt x="57239" y="1436"/>
                  </a:cubicBezTo>
                  <a:cubicBezTo>
                    <a:pt x="75993" y="558"/>
                    <a:pt x="94041" y="8645"/>
                    <a:pt x="105823" y="23204"/>
                  </a:cubicBezTo>
                  <a:lnTo>
                    <a:pt x="106789" y="22524"/>
                  </a:lnTo>
                  <a:lnTo>
                    <a:pt x="107291" y="26648"/>
                  </a:lnTo>
                  <a:lnTo>
                    <a:pt x="103344" y="24953"/>
                  </a:lnTo>
                  <a:lnTo>
                    <a:pt x="104309" y="24272"/>
                  </a:lnTo>
                  <a:lnTo>
                    <a:pt x="104309" y="24272"/>
                  </a:lnTo>
                  <a:cubicBezTo>
                    <a:pt x="92848" y="10342"/>
                    <a:pt x="75384" y="2629"/>
                    <a:pt x="57257" y="3492"/>
                  </a:cubicBezTo>
                  <a:cubicBezTo>
                    <a:pt x="39129" y="4354"/>
                    <a:pt x="22493" y="13690"/>
                    <a:pt x="12434" y="28644"/>
                  </a:cubicBezTo>
                  <a:close/>
                </a:path>
              </a:pathLst>
            </a:custGeom>
            <a:solidFill>
              <a:srgbClr val="C6DABE"/>
            </a:solidFill>
            <a:ln>
              <a:noFill/>
            </a:ln>
          </p:spPr>
          <p:txBody>
            <a:bodyPr spcFirstLastPara="1" wrap="square" lIns="68569" tIns="68569" rIns="68569" bIns="68569" anchor="ctr" anchorCtr="0">
              <a:noAutofit/>
            </a:bodyPr>
            <a:lstStyle/>
            <a:p>
              <a:endParaRPr sz="1050"/>
            </a:p>
          </p:txBody>
        </p:sp>
        <p:sp>
          <p:nvSpPr>
            <p:cNvPr id="1284" name="Google Shape;1284;p197"/>
            <p:cNvSpPr/>
            <p:nvPr/>
          </p:nvSpPr>
          <p:spPr>
            <a:xfrm>
              <a:off x="3006587" y="1484328"/>
              <a:ext cx="1668947" cy="650584"/>
            </a:xfrm>
            <a:prstGeom prst="roundRect">
              <a:avLst>
                <a:gd name="adj" fmla="val 10000"/>
              </a:avLst>
            </a:prstGeom>
            <a:solidFill>
              <a:srgbClr val="CC0000"/>
            </a:solidFill>
            <a:ln>
              <a:noFill/>
            </a:ln>
          </p:spPr>
          <p:txBody>
            <a:bodyPr spcFirstLastPara="1" wrap="square" lIns="68569" tIns="68569" rIns="68569" bIns="68569" anchor="ctr" anchorCtr="0">
              <a:noAutofit/>
            </a:bodyPr>
            <a:lstStyle/>
            <a:p>
              <a:endParaRPr sz="1050"/>
            </a:p>
          </p:txBody>
        </p:sp>
        <p:sp>
          <p:nvSpPr>
            <p:cNvPr id="1285" name="Google Shape;1285;p197"/>
            <p:cNvSpPr txBox="1"/>
            <p:nvPr/>
          </p:nvSpPr>
          <p:spPr>
            <a:xfrm>
              <a:off x="3025642" y="1503383"/>
              <a:ext cx="1630837" cy="612474"/>
            </a:xfrm>
            <a:prstGeom prst="rect">
              <a:avLst/>
            </a:prstGeom>
            <a:noFill/>
            <a:ln>
              <a:noFill/>
            </a:ln>
          </p:spPr>
          <p:txBody>
            <a:bodyPr spcFirstLastPara="1" wrap="square" lIns="28575" tIns="19050" rIns="28575" bIns="19050" anchor="ctr" anchorCtr="0">
              <a:noAutofit/>
            </a:bodyPr>
            <a:lstStyle/>
            <a:p>
              <a:pPr algn="ctr">
                <a:buClr>
                  <a:schemeClr val="lt1"/>
                </a:buClr>
                <a:buSzPts val="2000"/>
              </a:pPr>
              <a:endParaRPr sz="1500" b="1">
                <a:solidFill>
                  <a:schemeClr val="lt1"/>
                </a:solidFill>
                <a:latin typeface="Tahoma"/>
                <a:ea typeface="Tahoma"/>
                <a:cs typeface="Tahoma"/>
                <a:sym typeface="Tahoma"/>
              </a:endParaRPr>
            </a:p>
            <a:p>
              <a:pPr algn="ctr">
                <a:buClr>
                  <a:schemeClr val="lt1"/>
                </a:buClr>
                <a:buSzPts val="2000"/>
              </a:pPr>
              <a:r>
                <a:rPr lang="en" sz="1500" b="1">
                  <a:solidFill>
                    <a:schemeClr val="lt1"/>
                  </a:solidFill>
                  <a:latin typeface="Tahoma"/>
                  <a:ea typeface="Tahoma"/>
                  <a:cs typeface="Tahoma"/>
                  <a:sym typeface="Tahoma"/>
                </a:rPr>
                <a:t>Tujuan</a:t>
              </a:r>
              <a:endParaRPr sz="1500" b="1">
                <a:solidFill>
                  <a:schemeClr val="lt1"/>
                </a:solidFill>
                <a:latin typeface="Tahoma"/>
                <a:ea typeface="Tahoma"/>
                <a:cs typeface="Tahoma"/>
                <a:sym typeface="Tahoma"/>
              </a:endParaRPr>
            </a:p>
            <a:p>
              <a:pPr algn="ctr">
                <a:lnSpc>
                  <a:spcPct val="90000"/>
                </a:lnSpc>
              </a:pPr>
              <a:endParaRPr sz="1500" b="1">
                <a:solidFill>
                  <a:schemeClr val="lt1"/>
                </a:solidFill>
                <a:latin typeface="Tahoma"/>
                <a:ea typeface="Tahoma"/>
                <a:cs typeface="Tahoma"/>
                <a:sym typeface="Tahoma"/>
              </a:endParaRPr>
            </a:p>
          </p:txBody>
        </p:sp>
        <p:sp>
          <p:nvSpPr>
            <p:cNvPr id="1286" name="Google Shape;1286;p197"/>
            <p:cNvSpPr/>
            <p:nvPr/>
          </p:nvSpPr>
          <p:spPr>
            <a:xfrm>
              <a:off x="5145338" y="213718"/>
              <a:ext cx="3283863" cy="5499863"/>
            </a:xfrm>
            <a:prstGeom prst="roundRect">
              <a:avLst>
                <a:gd name="adj" fmla="val 10000"/>
              </a:avLst>
            </a:prstGeom>
            <a:solidFill>
              <a:schemeClr val="lt1">
                <a:alpha val="89803"/>
              </a:schemeClr>
            </a:solidFill>
            <a:ln w="9525" cap="flat" cmpd="sng">
              <a:solidFill>
                <a:srgbClr val="98BF85"/>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1287" name="Google Shape;1287;p197"/>
            <p:cNvSpPr txBox="1"/>
            <p:nvPr/>
          </p:nvSpPr>
          <p:spPr>
            <a:xfrm>
              <a:off x="5241518" y="309899"/>
              <a:ext cx="3091500" cy="3515556"/>
            </a:xfrm>
            <a:prstGeom prst="rect">
              <a:avLst/>
            </a:prstGeom>
            <a:noFill/>
            <a:ln>
              <a:noFill/>
            </a:ln>
          </p:spPr>
          <p:txBody>
            <a:bodyPr spcFirstLastPara="1" wrap="square" lIns="92869" tIns="92869" rIns="92869" bIns="92869" anchor="t" anchorCtr="0">
              <a:noAutofit/>
            </a:bodyPr>
            <a:lstStyle/>
            <a:p>
              <a:pPr marL="85725" lvl="1" indent="-85725">
                <a:buClr>
                  <a:schemeClr val="dk1"/>
                </a:buClr>
                <a:buSzPts val="1500"/>
                <a:buFont typeface="Tahoma"/>
                <a:buChar char="•"/>
              </a:pPr>
              <a:r>
                <a:rPr lang="en" sz="1125" b="1" u="sng">
                  <a:solidFill>
                    <a:schemeClr val="dk1"/>
                  </a:solidFill>
                  <a:latin typeface="Tahoma"/>
                  <a:ea typeface="Tahoma"/>
                  <a:cs typeface="Tahoma"/>
                  <a:sym typeface="Tahoma"/>
                </a:rPr>
                <a:t>Bahagian IV</a:t>
              </a:r>
              <a:r>
                <a:rPr lang="en" sz="1125" b="1">
                  <a:solidFill>
                    <a:schemeClr val="dk1"/>
                  </a:solidFill>
                  <a:latin typeface="Tahoma"/>
                  <a:ea typeface="Tahoma"/>
                  <a:cs typeface="Tahoma"/>
                  <a:sym typeface="Tahoma"/>
                </a:rPr>
                <a:t> - Penubuhan, kajian semula dan perubahan serta penggunaan SKPK/NOSS</a:t>
              </a:r>
              <a:endParaRPr sz="1125" b="1">
                <a:solidFill>
                  <a:schemeClr val="dk1"/>
                </a:solidFill>
                <a:latin typeface="Tahoma"/>
                <a:ea typeface="Tahoma"/>
                <a:cs typeface="Tahoma"/>
                <a:sym typeface="Tahoma"/>
              </a:endParaRPr>
            </a:p>
            <a:p>
              <a:pPr marL="85725" lvl="1" indent="-85725">
                <a:spcBef>
                  <a:spcPts val="169"/>
                </a:spcBef>
                <a:buClr>
                  <a:schemeClr val="dk1"/>
                </a:buClr>
                <a:buSzPts val="1500"/>
                <a:buFont typeface="Tahoma"/>
                <a:buChar char="•"/>
              </a:pPr>
              <a:r>
                <a:rPr lang="en" sz="1125" b="1" u="sng">
                  <a:solidFill>
                    <a:schemeClr val="dk1"/>
                  </a:solidFill>
                  <a:latin typeface="Tahoma"/>
                  <a:ea typeface="Tahoma"/>
                  <a:cs typeface="Tahoma"/>
                  <a:sym typeface="Tahoma"/>
                </a:rPr>
                <a:t>Bahagian V</a:t>
              </a:r>
              <a:r>
                <a:rPr lang="en" sz="1125" b="1">
                  <a:solidFill>
                    <a:schemeClr val="dk1"/>
                  </a:solidFill>
                  <a:latin typeface="Tahoma"/>
                  <a:ea typeface="Tahoma"/>
                  <a:cs typeface="Tahoma"/>
                  <a:sym typeface="Tahoma"/>
                </a:rPr>
                <a:t> - Pentauliahan bagi sesuatu program latihan kemahiran</a:t>
              </a:r>
              <a:endParaRPr sz="1125" b="1">
                <a:solidFill>
                  <a:schemeClr val="dk1"/>
                </a:solidFill>
                <a:latin typeface="Tahoma"/>
                <a:ea typeface="Tahoma"/>
                <a:cs typeface="Tahoma"/>
                <a:sym typeface="Tahoma"/>
              </a:endParaRPr>
            </a:p>
            <a:p>
              <a:pPr marL="85725" lvl="1" indent="-85725">
                <a:spcBef>
                  <a:spcPts val="169"/>
                </a:spcBef>
                <a:buClr>
                  <a:schemeClr val="dk1"/>
                </a:buClr>
                <a:buSzPts val="1500"/>
                <a:buFont typeface="Tahoma"/>
                <a:buChar char="•"/>
              </a:pPr>
              <a:r>
                <a:rPr lang="en" sz="1125" b="1" u="sng">
                  <a:solidFill>
                    <a:schemeClr val="dk1"/>
                  </a:solidFill>
                  <a:latin typeface="Tahoma"/>
                  <a:ea typeface="Tahoma"/>
                  <a:cs typeface="Tahoma"/>
                  <a:sym typeface="Tahoma"/>
                </a:rPr>
                <a:t>Bahagian VII</a:t>
              </a:r>
              <a:r>
                <a:rPr lang="en" sz="1125" b="1">
                  <a:solidFill>
                    <a:schemeClr val="dk1"/>
                  </a:solidFill>
                  <a:latin typeface="Tahoma"/>
                  <a:ea typeface="Tahoma"/>
                  <a:cs typeface="Tahoma"/>
                  <a:sym typeface="Tahoma"/>
                </a:rPr>
                <a:t> - Penganugerahan Sijil yang merangkumi Sijil Kemahiran Malaysia (SKM) Tahap 1-3, Diploma Kemahiran Malaysia (DKM), Diploma Lanjutan Kemahiran Malaysia (DLKM) dan Penyata Pencapaian (PC)</a:t>
              </a:r>
              <a:endParaRPr sz="1050"/>
            </a:p>
          </p:txBody>
        </p:sp>
        <p:sp>
          <p:nvSpPr>
            <p:cNvPr id="1288" name="Google Shape;1288;p197"/>
            <p:cNvSpPr/>
            <p:nvPr/>
          </p:nvSpPr>
          <p:spPr>
            <a:xfrm>
              <a:off x="3674489" y="295962"/>
              <a:ext cx="1668947" cy="663685"/>
            </a:xfrm>
            <a:prstGeom prst="roundRect">
              <a:avLst>
                <a:gd name="adj" fmla="val 10000"/>
              </a:avLst>
            </a:prstGeom>
            <a:solidFill>
              <a:srgbClr val="CC0099"/>
            </a:solidFill>
            <a:ln>
              <a:noFill/>
            </a:ln>
          </p:spPr>
          <p:txBody>
            <a:bodyPr spcFirstLastPara="1" wrap="square" lIns="68569" tIns="68569" rIns="68569" bIns="68569" anchor="ctr" anchorCtr="0">
              <a:noAutofit/>
            </a:bodyPr>
            <a:lstStyle/>
            <a:p>
              <a:endParaRPr sz="1050"/>
            </a:p>
          </p:txBody>
        </p:sp>
        <p:sp>
          <p:nvSpPr>
            <p:cNvPr id="1289" name="Google Shape;1289;p197"/>
            <p:cNvSpPr txBox="1"/>
            <p:nvPr/>
          </p:nvSpPr>
          <p:spPr>
            <a:xfrm>
              <a:off x="3693928" y="315401"/>
              <a:ext cx="1630069" cy="624807"/>
            </a:xfrm>
            <a:prstGeom prst="rect">
              <a:avLst/>
            </a:prstGeom>
            <a:noFill/>
            <a:ln>
              <a:noFill/>
            </a:ln>
          </p:spPr>
          <p:txBody>
            <a:bodyPr spcFirstLastPara="1" wrap="square" lIns="28575" tIns="19050" rIns="28575" bIns="19050" anchor="ctr" anchorCtr="0">
              <a:noAutofit/>
            </a:bodyPr>
            <a:lstStyle/>
            <a:p>
              <a:pPr algn="ctr">
                <a:lnSpc>
                  <a:spcPct val="90000"/>
                </a:lnSpc>
              </a:pPr>
              <a:r>
                <a:rPr lang="en" sz="1500" b="1">
                  <a:solidFill>
                    <a:schemeClr val="lt1"/>
                  </a:solidFill>
                  <a:latin typeface="Tahoma"/>
                  <a:ea typeface="Tahoma"/>
                  <a:cs typeface="Tahoma"/>
                  <a:sym typeface="Tahoma"/>
                </a:rPr>
                <a:t>Kuasa</a:t>
              </a:r>
              <a:endParaRPr sz="1500" b="1">
                <a:solidFill>
                  <a:schemeClr val="lt1"/>
                </a:solidFill>
                <a:latin typeface="Tahoma"/>
                <a:ea typeface="Tahoma"/>
                <a:cs typeface="Tahoma"/>
                <a:sym typeface="Tahoma"/>
              </a:endParaRPr>
            </a:p>
          </p:txBody>
        </p:sp>
      </p:grpSp>
      <p:sp>
        <p:nvSpPr>
          <p:cNvPr id="1290" name="Google Shape;1290;p197"/>
          <p:cNvSpPr txBox="1"/>
          <p:nvPr/>
        </p:nvSpPr>
        <p:spPr>
          <a:xfrm>
            <a:off x="2179865" y="2676056"/>
            <a:ext cx="1885950" cy="2248701"/>
          </a:xfrm>
          <a:prstGeom prst="rect">
            <a:avLst/>
          </a:prstGeom>
          <a:noFill/>
          <a:ln>
            <a:noFill/>
          </a:ln>
        </p:spPr>
        <p:txBody>
          <a:bodyPr spcFirstLastPara="1" wrap="square" lIns="68569" tIns="34275" rIns="68569" bIns="34275" anchor="t" anchorCtr="0">
            <a:noAutofit/>
          </a:bodyPr>
          <a:lstStyle/>
          <a:p>
            <a:pPr>
              <a:lnSpc>
                <a:spcPct val="120000"/>
              </a:lnSpc>
            </a:pPr>
            <a:r>
              <a:rPr lang="en" sz="1050" b="1" dirty="0">
                <a:solidFill>
                  <a:schemeClr val="dk1"/>
                </a:solidFill>
                <a:latin typeface="Tahoma"/>
                <a:ea typeface="Tahoma"/>
                <a:cs typeface="Tahoma"/>
                <a:sym typeface="Tahoma"/>
              </a:rPr>
              <a:t>Menggalakkan, melalui latihan kemahiran, pembangunan dan perbaikan keupayaan seseorang, yang diperlukan untuk </a:t>
            </a:r>
            <a:endParaRPr sz="1050" dirty="0"/>
          </a:p>
          <a:p>
            <a:pPr>
              <a:lnSpc>
                <a:spcPct val="120000"/>
              </a:lnSpc>
            </a:pPr>
            <a:r>
              <a:rPr lang="en" sz="1050" b="1" dirty="0">
                <a:solidFill>
                  <a:schemeClr val="dk1"/>
                </a:solidFill>
                <a:latin typeface="Tahoma"/>
                <a:ea typeface="Tahoma"/>
                <a:cs typeface="Tahoma"/>
                <a:sym typeface="Tahoma"/>
              </a:rPr>
              <a:t>kerjaya; dan untuk mengadakan </a:t>
            </a:r>
            <a:endParaRPr sz="1050" dirty="0"/>
          </a:p>
          <a:p>
            <a:pPr>
              <a:lnSpc>
                <a:spcPct val="120000"/>
              </a:lnSpc>
            </a:pPr>
            <a:r>
              <a:rPr lang="en" sz="1050" b="1" dirty="0">
                <a:solidFill>
                  <a:schemeClr val="dk1"/>
                </a:solidFill>
                <a:latin typeface="Tahoma"/>
                <a:ea typeface="Tahoma"/>
                <a:cs typeface="Tahoma"/>
                <a:sym typeface="Tahoma"/>
              </a:rPr>
              <a:t>peruntukan bagi </a:t>
            </a:r>
            <a:endParaRPr sz="1050" dirty="0"/>
          </a:p>
          <a:p>
            <a:pPr>
              <a:lnSpc>
                <a:spcPct val="120000"/>
              </a:lnSpc>
            </a:pPr>
            <a:r>
              <a:rPr lang="en" sz="1050" b="1" dirty="0">
                <a:solidFill>
                  <a:schemeClr val="dk1"/>
                </a:solidFill>
                <a:latin typeface="Tahoma"/>
                <a:ea typeface="Tahoma"/>
                <a:cs typeface="Tahoma"/>
                <a:sym typeface="Tahoma"/>
              </a:rPr>
              <a:t>perkara lain yang berkaitan dengannya.</a:t>
            </a:r>
            <a:endParaRPr sz="1050" b="1" dirty="0">
              <a:solidFill>
                <a:schemeClr val="dk1"/>
              </a:solidFill>
              <a:latin typeface="Tahoma"/>
              <a:ea typeface="Tahoma"/>
              <a:cs typeface="Tahoma"/>
              <a:sym typeface="Tahoma"/>
            </a:endParaRPr>
          </a:p>
        </p:txBody>
      </p:sp>
      <p:sp>
        <p:nvSpPr>
          <p:cNvPr id="1291" name="Google Shape;1291;p197"/>
          <p:cNvSpPr txBox="1"/>
          <p:nvPr/>
        </p:nvSpPr>
        <p:spPr>
          <a:xfrm>
            <a:off x="0" y="767923"/>
            <a:ext cx="6858000" cy="484748"/>
          </a:xfrm>
          <a:prstGeom prst="rect">
            <a:avLst/>
          </a:prstGeom>
          <a:noFill/>
          <a:ln>
            <a:noFill/>
          </a:ln>
        </p:spPr>
        <p:txBody>
          <a:bodyPr spcFirstLastPara="1" wrap="square" lIns="68569" tIns="0" rIns="34275" bIns="0" anchor="t" anchorCtr="0">
            <a:noAutofit/>
          </a:bodyPr>
          <a:lstStyle/>
          <a:p>
            <a:pPr algn="ctr"/>
            <a:r>
              <a:rPr lang="en" sz="2100" b="1">
                <a:latin typeface="Tahoma"/>
                <a:ea typeface="Tahoma"/>
                <a:cs typeface="Tahoma"/>
                <a:sym typeface="Tahoma"/>
              </a:rPr>
              <a:t>Akta Pembangunan Kemahiran Kebangsaan 2006 (Akta 652)</a:t>
            </a:r>
            <a:endParaRPr sz="2100" b="1">
              <a:latin typeface="Tahoma"/>
              <a:ea typeface="Tahoma"/>
              <a:cs typeface="Tahoma"/>
              <a:sym typeface="Tahoma"/>
            </a:endParaRPr>
          </a:p>
        </p:txBody>
      </p:sp>
      <p:sp>
        <p:nvSpPr>
          <p:cNvPr id="1292" name="Google Shape;1292;p197"/>
          <p:cNvSpPr txBox="1">
            <a:spLocks noGrp="1"/>
          </p:cNvSpPr>
          <p:nvPr>
            <p:ph type="sldNum" idx="12"/>
          </p:nvPr>
        </p:nvSpPr>
        <p:spPr>
          <a:xfrm>
            <a:off x="5018895" y="4722794"/>
            <a:ext cx="1600200" cy="267890"/>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11</a:t>
            </a:fld>
            <a:endParaRPr>
              <a:solidFill>
                <a:srgbClr val="000000"/>
              </a:solidFill>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584"/>
        <p:cNvGrpSpPr/>
        <p:nvPr/>
      </p:nvGrpSpPr>
      <p:grpSpPr>
        <a:xfrm>
          <a:off x="0" y="0"/>
          <a:ext cx="0" cy="0"/>
          <a:chOff x="0" y="0"/>
          <a:chExt cx="0" cy="0"/>
        </a:xfrm>
      </p:grpSpPr>
      <p:sp>
        <p:nvSpPr>
          <p:cNvPr id="2585" name="Google Shape;2585;p296"/>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888888"/>
                </a:solidFill>
              </a:rPr>
              <a:pPr/>
              <a:t>110</a:t>
            </a:fld>
            <a:endParaRPr>
              <a:solidFill>
                <a:srgbClr val="888888"/>
              </a:solidFill>
            </a:endParaRPr>
          </a:p>
        </p:txBody>
      </p:sp>
      <p:sp>
        <p:nvSpPr>
          <p:cNvPr id="2586" name="Google Shape;2586;p296"/>
          <p:cNvSpPr txBox="1"/>
          <p:nvPr/>
        </p:nvSpPr>
        <p:spPr>
          <a:xfrm>
            <a:off x="-235" y="642938"/>
            <a:ext cx="3254641" cy="294311"/>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69" tIns="34275" rIns="68569" bIns="34275" anchor="t" anchorCtr="0">
            <a:noAutofit/>
          </a:bodyPr>
          <a:lstStyle/>
          <a:p>
            <a:r>
              <a:rPr lang="en" sz="2100" b="1">
                <a:solidFill>
                  <a:srgbClr val="FFFFFF"/>
                </a:solidFill>
              </a:rPr>
              <a:t>BENTUK SOALAN SUBJEKTIF</a:t>
            </a:r>
            <a:endParaRPr sz="1050"/>
          </a:p>
        </p:txBody>
      </p:sp>
      <p:sp>
        <p:nvSpPr>
          <p:cNvPr id="2587" name="Google Shape;2587;p296"/>
          <p:cNvSpPr/>
          <p:nvPr/>
        </p:nvSpPr>
        <p:spPr>
          <a:xfrm>
            <a:off x="914400" y="1008993"/>
            <a:ext cx="4800600" cy="386437"/>
          </a:xfrm>
          <a:prstGeom prst="rect">
            <a:avLst/>
          </a:prstGeom>
          <a:solidFill>
            <a:srgbClr val="FFC000"/>
          </a:solidFill>
          <a:ln>
            <a:noFill/>
          </a:ln>
        </p:spPr>
        <p:txBody>
          <a:bodyPr spcFirstLastPara="1" wrap="square" lIns="68569" tIns="34275" rIns="68569" bIns="34275" anchor="t" anchorCtr="0">
            <a:noAutofit/>
          </a:bodyPr>
          <a:lstStyle/>
          <a:p>
            <a:pPr algn="ctr"/>
            <a:r>
              <a:rPr lang="en" sz="1800" b="1" dirty="0">
                <a:latin typeface="Tahoma"/>
                <a:ea typeface="Tahoma"/>
                <a:cs typeface="Tahoma"/>
                <a:sym typeface="Tahoma"/>
              </a:rPr>
              <a:t>Soalan Esei</a:t>
            </a:r>
            <a:endParaRPr sz="1800" b="1" dirty="0">
              <a:latin typeface="Tahoma"/>
              <a:ea typeface="Tahoma"/>
              <a:cs typeface="Tahoma"/>
              <a:sym typeface="Tahoma"/>
            </a:endParaRPr>
          </a:p>
        </p:txBody>
      </p:sp>
      <p:sp>
        <p:nvSpPr>
          <p:cNvPr id="2588" name="Google Shape;2588;p296"/>
          <p:cNvSpPr/>
          <p:nvPr/>
        </p:nvSpPr>
        <p:spPr>
          <a:xfrm>
            <a:off x="628650" y="1593817"/>
            <a:ext cx="5915025" cy="2129429"/>
          </a:xfrm>
          <a:prstGeom prst="rect">
            <a:avLst/>
          </a:prstGeom>
          <a:noFill/>
          <a:ln>
            <a:noFill/>
          </a:ln>
        </p:spPr>
        <p:txBody>
          <a:bodyPr spcFirstLastPara="1" wrap="square" lIns="68569" tIns="34275" rIns="68569" bIns="34275" anchor="t" anchorCtr="0">
            <a:noAutofit/>
          </a:bodyPr>
          <a:lstStyle/>
          <a:p>
            <a:r>
              <a:rPr lang="en" sz="1800" b="1"/>
              <a:t>Contoh:</a:t>
            </a:r>
            <a:endParaRPr sz="1050"/>
          </a:p>
          <a:p>
            <a:r>
              <a:rPr lang="en" sz="1800"/>
              <a:t>Kualiti dan kepuasan pelanggan merupakan indikator penting dalam menentukan prestasi sesuatu produk bagi memenuhi permintaan pasaran. </a:t>
            </a:r>
            <a:endParaRPr sz="1050"/>
          </a:p>
          <a:p>
            <a:r>
              <a:rPr lang="en" sz="1800"/>
              <a:t> </a:t>
            </a:r>
            <a:endParaRPr sz="1050"/>
          </a:p>
          <a:p>
            <a:r>
              <a:rPr lang="en" sz="1800"/>
              <a:t>Jelaskan secara terperinci empat (4) langkah dalam menilai kualiti dan kepuasan pelanggan.</a:t>
            </a:r>
            <a:endParaRPr sz="1050"/>
          </a:p>
          <a:p>
            <a:endParaRPr sz="1800"/>
          </a:p>
          <a:p>
            <a:endParaRPr sz="1800"/>
          </a:p>
          <a:p>
            <a:r>
              <a:rPr lang="en" sz="1800"/>
              <a:t>                                                                        (20 Markah)</a:t>
            </a:r>
            <a:endParaRPr sz="105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592"/>
        <p:cNvGrpSpPr/>
        <p:nvPr/>
      </p:nvGrpSpPr>
      <p:grpSpPr>
        <a:xfrm>
          <a:off x="0" y="0"/>
          <a:ext cx="0" cy="0"/>
          <a:chOff x="0" y="0"/>
          <a:chExt cx="0" cy="0"/>
        </a:xfrm>
      </p:grpSpPr>
      <p:sp>
        <p:nvSpPr>
          <p:cNvPr id="2593" name="Google Shape;2593;p297"/>
          <p:cNvSpPr txBox="1">
            <a:spLocks noGrp="1"/>
          </p:cNvSpPr>
          <p:nvPr>
            <p:ph type="sldNum" idx="12"/>
          </p:nvPr>
        </p:nvSpPr>
        <p:spPr>
          <a:xfrm>
            <a:off x="4943475" y="4603100"/>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888888"/>
                </a:solidFill>
              </a:rPr>
              <a:pPr/>
              <a:t>111</a:t>
            </a:fld>
            <a:endParaRPr dirty="0">
              <a:solidFill>
                <a:srgbClr val="888888"/>
              </a:solidFill>
            </a:endParaRPr>
          </a:p>
        </p:txBody>
      </p:sp>
      <p:sp>
        <p:nvSpPr>
          <p:cNvPr id="2594" name="Google Shape;2594;p297"/>
          <p:cNvSpPr txBox="1"/>
          <p:nvPr/>
        </p:nvSpPr>
        <p:spPr>
          <a:xfrm>
            <a:off x="-235" y="642938"/>
            <a:ext cx="3254641" cy="294311"/>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69" tIns="34275" rIns="68569" bIns="34275" anchor="t" anchorCtr="0">
            <a:noAutofit/>
          </a:bodyPr>
          <a:lstStyle/>
          <a:p>
            <a:r>
              <a:rPr lang="en" sz="2000" b="1" dirty="0">
                <a:solidFill>
                  <a:srgbClr val="FFFFFF"/>
                </a:solidFill>
              </a:rPr>
              <a:t>BENTUK</a:t>
            </a:r>
            <a:r>
              <a:rPr lang="en" sz="2100" b="1" dirty="0">
                <a:solidFill>
                  <a:srgbClr val="FFFFFF"/>
                </a:solidFill>
              </a:rPr>
              <a:t> SOALAN SUBJEKTIF</a:t>
            </a:r>
            <a:endParaRPr sz="1050" dirty="0"/>
          </a:p>
        </p:txBody>
      </p:sp>
      <p:sp>
        <p:nvSpPr>
          <p:cNvPr id="2595" name="Google Shape;2595;p297"/>
          <p:cNvSpPr/>
          <p:nvPr/>
        </p:nvSpPr>
        <p:spPr>
          <a:xfrm>
            <a:off x="914400" y="1135743"/>
            <a:ext cx="4800600" cy="372500"/>
          </a:xfrm>
          <a:prstGeom prst="rect">
            <a:avLst/>
          </a:prstGeom>
          <a:solidFill>
            <a:srgbClr val="FFC000"/>
          </a:solidFill>
          <a:ln>
            <a:noFill/>
          </a:ln>
        </p:spPr>
        <p:txBody>
          <a:bodyPr spcFirstLastPara="1" wrap="square" lIns="68569" tIns="34275" rIns="68569" bIns="34275" anchor="t" anchorCtr="0">
            <a:noAutofit/>
          </a:bodyPr>
          <a:lstStyle/>
          <a:p>
            <a:pPr algn="ctr"/>
            <a:r>
              <a:rPr lang="en" sz="1800" b="1" dirty="0">
                <a:latin typeface="Tahoma"/>
                <a:ea typeface="Tahoma"/>
                <a:cs typeface="Tahoma"/>
                <a:sym typeface="Tahoma"/>
              </a:rPr>
              <a:t>Soalan Struktur</a:t>
            </a:r>
            <a:endParaRPr sz="1800" b="1" dirty="0">
              <a:latin typeface="Tahoma"/>
              <a:ea typeface="Tahoma"/>
              <a:cs typeface="Tahoma"/>
              <a:sym typeface="Tahoma"/>
            </a:endParaRPr>
          </a:p>
        </p:txBody>
      </p:sp>
      <p:sp>
        <p:nvSpPr>
          <p:cNvPr id="2596" name="Google Shape;2596;p297"/>
          <p:cNvSpPr/>
          <p:nvPr/>
        </p:nvSpPr>
        <p:spPr>
          <a:xfrm>
            <a:off x="514351" y="1508243"/>
            <a:ext cx="5972174" cy="3300240"/>
          </a:xfrm>
          <a:prstGeom prst="rect">
            <a:avLst/>
          </a:prstGeom>
          <a:noFill/>
          <a:ln>
            <a:noFill/>
          </a:ln>
        </p:spPr>
        <p:txBody>
          <a:bodyPr spcFirstLastPara="1" wrap="square" lIns="68569" tIns="34275" rIns="68569" bIns="34275" anchor="t" anchorCtr="0">
            <a:noAutofit/>
          </a:bodyPr>
          <a:lstStyle/>
          <a:p>
            <a:pPr algn="just">
              <a:lnSpc>
                <a:spcPct val="150000"/>
              </a:lnSpc>
            </a:pPr>
            <a:r>
              <a:rPr lang="en" b="1" dirty="0">
                <a:latin typeface="Tahoma"/>
                <a:ea typeface="Tahoma"/>
                <a:cs typeface="Tahoma"/>
                <a:sym typeface="Tahoma"/>
              </a:rPr>
              <a:t>Contoh:</a:t>
            </a:r>
            <a:endParaRPr sz="1000" dirty="0"/>
          </a:p>
          <a:p>
            <a:pPr algn="just"/>
            <a:r>
              <a:rPr lang="en" sz="1100" dirty="0">
                <a:latin typeface="Tahoma"/>
                <a:ea typeface="Tahoma"/>
                <a:cs typeface="Tahoma"/>
                <a:sym typeface="Tahoma"/>
              </a:rPr>
              <a:t>Sebagai seorang Pembantu Eksekutif Sistem Komputer, anda ditugaskan untuk menjaga dan mengawasi penggunaan bilik</a:t>
            </a:r>
            <a:r>
              <a:rPr lang="en" sz="1100" i="1" dirty="0">
                <a:latin typeface="Tahoma"/>
                <a:ea typeface="Tahoma"/>
                <a:cs typeface="Tahoma"/>
                <a:sym typeface="Tahoma"/>
              </a:rPr>
              <a:t> server</a:t>
            </a:r>
            <a:r>
              <a:rPr lang="en" sz="1100" dirty="0">
                <a:latin typeface="Tahoma"/>
                <a:ea typeface="Tahoma"/>
                <a:cs typeface="Tahoma"/>
                <a:sym typeface="Tahoma"/>
              </a:rPr>
              <a:t> di syarikat. Sekiranya berlaku kerosakan pada </a:t>
            </a:r>
            <a:r>
              <a:rPr lang="en" sz="1100" i="1" dirty="0">
                <a:latin typeface="Tahoma"/>
                <a:ea typeface="Tahoma"/>
                <a:cs typeface="Tahoma"/>
                <a:sym typeface="Tahoma"/>
              </a:rPr>
              <a:t>server</a:t>
            </a:r>
            <a:r>
              <a:rPr lang="en" sz="1100" dirty="0">
                <a:latin typeface="Tahoma"/>
                <a:ea typeface="Tahoma"/>
                <a:cs typeface="Tahoma"/>
                <a:sym typeface="Tahoma"/>
              </a:rPr>
              <a:t>, anda harus membaiki sistem di dalam </a:t>
            </a:r>
            <a:r>
              <a:rPr lang="en" sz="1100" i="1" dirty="0">
                <a:latin typeface="Tahoma"/>
                <a:ea typeface="Tahoma"/>
                <a:cs typeface="Tahoma"/>
                <a:sym typeface="Tahoma"/>
              </a:rPr>
              <a:t>server</a:t>
            </a:r>
            <a:r>
              <a:rPr lang="en" sz="1100" dirty="0">
                <a:latin typeface="Tahoma"/>
                <a:ea typeface="Tahoma"/>
                <a:cs typeface="Tahoma"/>
                <a:sym typeface="Tahoma"/>
              </a:rPr>
              <a:t> tersebut. Proses membaik pulih sistem terbahagi kepada dua (2) peringkat iaitu prosedur </a:t>
            </a:r>
            <a:r>
              <a:rPr lang="en" sz="1100" i="1" dirty="0">
                <a:latin typeface="Tahoma"/>
                <a:ea typeface="Tahoma"/>
                <a:cs typeface="Tahoma"/>
                <a:sym typeface="Tahoma"/>
              </a:rPr>
              <a:t>backup</a:t>
            </a:r>
            <a:r>
              <a:rPr lang="en" sz="1100" dirty="0">
                <a:latin typeface="Tahoma"/>
                <a:ea typeface="Tahoma"/>
                <a:cs typeface="Tahoma"/>
                <a:sym typeface="Tahoma"/>
              </a:rPr>
              <a:t> dan prosedur baik pulih.</a:t>
            </a:r>
            <a:endParaRPr sz="1100" dirty="0">
              <a:latin typeface="Tahoma"/>
              <a:ea typeface="Tahoma"/>
              <a:cs typeface="Tahoma"/>
              <a:sym typeface="Tahoma"/>
            </a:endParaRPr>
          </a:p>
          <a:p>
            <a:pPr algn="just"/>
            <a:endParaRPr sz="1100" dirty="0">
              <a:latin typeface="Tahoma"/>
              <a:ea typeface="Tahoma"/>
              <a:cs typeface="Tahoma"/>
              <a:sym typeface="Tahoma"/>
            </a:endParaRPr>
          </a:p>
          <a:p>
            <a:pPr marL="257175" indent="-257175" algn="just">
              <a:buSzPts val="1600"/>
              <a:buFont typeface="Tahoma"/>
              <a:buAutoNum type="alphaLcParenR"/>
            </a:pPr>
            <a:r>
              <a:rPr lang="en" sz="1100" dirty="0">
                <a:latin typeface="Tahoma"/>
                <a:ea typeface="Tahoma"/>
                <a:cs typeface="Tahoma"/>
                <a:sym typeface="Tahoma"/>
              </a:rPr>
              <a:t>Huraikan lima (5) prosedur </a:t>
            </a:r>
            <a:r>
              <a:rPr lang="en" sz="1100" i="1" dirty="0">
                <a:latin typeface="Tahoma"/>
                <a:ea typeface="Tahoma"/>
                <a:cs typeface="Tahoma"/>
                <a:sym typeface="Tahoma"/>
              </a:rPr>
              <a:t>back up</a:t>
            </a:r>
            <a:r>
              <a:rPr lang="en" sz="1100" dirty="0">
                <a:latin typeface="Tahoma"/>
                <a:ea typeface="Tahoma"/>
                <a:cs typeface="Tahoma"/>
                <a:sym typeface="Tahoma"/>
              </a:rPr>
              <a:t> yang akan anda lakukan.</a:t>
            </a:r>
            <a:endParaRPr sz="1000" dirty="0"/>
          </a:p>
          <a:p>
            <a:pPr algn="r"/>
            <a:r>
              <a:rPr lang="en" sz="1100" dirty="0">
                <a:latin typeface="Tahoma"/>
                <a:ea typeface="Tahoma"/>
                <a:cs typeface="Tahoma"/>
                <a:sym typeface="Tahoma"/>
              </a:rPr>
              <a:t>					</a:t>
            </a:r>
            <a:r>
              <a:rPr lang="en" sz="1100" dirty="0" smtClean="0">
                <a:latin typeface="Tahoma"/>
                <a:ea typeface="Tahoma"/>
                <a:cs typeface="Tahoma"/>
                <a:sym typeface="Tahoma"/>
              </a:rPr>
              <a:t>(</a:t>
            </a:r>
            <a:r>
              <a:rPr lang="en" sz="1100" dirty="0">
                <a:latin typeface="Tahoma"/>
                <a:ea typeface="Tahoma"/>
                <a:cs typeface="Tahoma"/>
                <a:sym typeface="Tahoma"/>
              </a:rPr>
              <a:t>10 markah)</a:t>
            </a:r>
            <a:endParaRPr sz="1000" dirty="0"/>
          </a:p>
          <a:p>
            <a:pPr algn="r"/>
            <a:endParaRPr sz="1100" dirty="0">
              <a:latin typeface="Tahoma"/>
              <a:ea typeface="Tahoma"/>
              <a:cs typeface="Tahoma"/>
              <a:sym typeface="Tahoma"/>
            </a:endParaRPr>
          </a:p>
          <a:p>
            <a:pPr algn="just"/>
            <a:r>
              <a:rPr lang="en" sz="1100" dirty="0">
                <a:latin typeface="Tahoma"/>
                <a:ea typeface="Tahoma"/>
                <a:cs typeface="Tahoma"/>
                <a:sym typeface="Tahoma"/>
              </a:rPr>
              <a:t>b) Mengapakah pemulihan system perlu dilakukan sekiranya berlaku kerosakan pada</a:t>
            </a:r>
            <a:endParaRPr sz="1000" dirty="0"/>
          </a:p>
          <a:p>
            <a:pPr algn="just"/>
            <a:r>
              <a:rPr lang="en" sz="1100" dirty="0">
                <a:latin typeface="Tahoma"/>
                <a:ea typeface="Tahoma"/>
                <a:cs typeface="Tahoma"/>
                <a:sym typeface="Tahoma"/>
              </a:rPr>
              <a:t>    system tersebut?</a:t>
            </a:r>
            <a:endParaRPr sz="1000" dirty="0"/>
          </a:p>
          <a:p>
            <a:pPr algn="r"/>
            <a:r>
              <a:rPr lang="en" sz="1100" dirty="0">
                <a:latin typeface="Tahoma"/>
                <a:ea typeface="Tahoma"/>
                <a:cs typeface="Tahoma"/>
                <a:sym typeface="Tahoma"/>
              </a:rPr>
              <a:t>(4 markah)</a:t>
            </a:r>
            <a:endParaRPr sz="1000" dirty="0"/>
          </a:p>
          <a:p>
            <a:pPr algn="r"/>
            <a:endParaRPr sz="1100" dirty="0">
              <a:latin typeface="Tahoma"/>
              <a:ea typeface="Tahoma"/>
              <a:cs typeface="Tahoma"/>
              <a:sym typeface="Tahoma"/>
            </a:endParaRPr>
          </a:p>
          <a:p>
            <a:pPr algn="just"/>
            <a:r>
              <a:rPr lang="en" sz="1100" dirty="0">
                <a:latin typeface="Tahoma"/>
                <a:ea typeface="Tahoma"/>
                <a:cs typeface="Tahoma"/>
                <a:sym typeface="Tahoma"/>
              </a:rPr>
              <a:t>c) Cadangkan dua (2) tindakan yang boleh dilakukan untuk pelan pemulihan sistem.</a:t>
            </a:r>
            <a:endParaRPr sz="1000" dirty="0"/>
          </a:p>
          <a:p>
            <a:pPr algn="just"/>
            <a:r>
              <a:rPr lang="en" sz="1100" dirty="0">
                <a:latin typeface="Tahoma"/>
                <a:ea typeface="Tahoma"/>
                <a:cs typeface="Tahoma"/>
                <a:sym typeface="Tahoma"/>
              </a:rPr>
              <a:t>   Berikan contoh untuk setiap cadangan tersebut.                                                                                             </a:t>
            </a:r>
            <a:endParaRPr sz="1000" dirty="0"/>
          </a:p>
          <a:p>
            <a:pPr algn="r"/>
            <a:r>
              <a:rPr lang="en" sz="1100" dirty="0">
                <a:latin typeface="Tahoma"/>
                <a:ea typeface="Tahoma"/>
                <a:cs typeface="Tahoma"/>
                <a:sym typeface="Tahoma"/>
              </a:rPr>
              <a:t>(6 Markah</a:t>
            </a:r>
            <a:r>
              <a:rPr lang="en" sz="1100" dirty="0">
                <a:latin typeface="Bookman Old Style"/>
                <a:ea typeface="Bookman Old Style"/>
                <a:cs typeface="Bookman Old Style"/>
                <a:sym typeface="Bookman Old Style"/>
              </a:rPr>
              <a:t>)</a:t>
            </a:r>
            <a:endParaRPr sz="1100" dirty="0">
              <a:latin typeface="Bookman Old Style"/>
              <a:ea typeface="Bookman Old Style"/>
              <a:cs typeface="Bookman Old Style"/>
              <a:sym typeface="Bookman Old Styl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96"/>
                                        </p:tgtEl>
                                        <p:attrNameLst>
                                          <p:attrName>style.visibility</p:attrName>
                                        </p:attrNameLst>
                                      </p:cBhvr>
                                      <p:to>
                                        <p:strVal val="visible"/>
                                      </p:to>
                                    </p:set>
                                    <p:anim calcmode="lin" valueType="num">
                                      <p:cBhvr additive="base">
                                        <p:cTn id="7" dur="500"/>
                                        <p:tgtEl>
                                          <p:spTgt spid="25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600"/>
        <p:cNvGrpSpPr/>
        <p:nvPr/>
      </p:nvGrpSpPr>
      <p:grpSpPr>
        <a:xfrm>
          <a:off x="0" y="0"/>
          <a:ext cx="0" cy="0"/>
          <a:chOff x="0" y="0"/>
          <a:chExt cx="0" cy="0"/>
        </a:xfrm>
      </p:grpSpPr>
      <p:sp>
        <p:nvSpPr>
          <p:cNvPr id="2601" name="Google Shape;2601;p298"/>
          <p:cNvSpPr txBox="1"/>
          <p:nvPr/>
        </p:nvSpPr>
        <p:spPr>
          <a:xfrm>
            <a:off x="36" y="2758966"/>
            <a:ext cx="2914885" cy="320571"/>
          </a:xfrm>
          <a:prstGeom prst="rect">
            <a:avLst/>
          </a:prstGeom>
          <a:solidFill>
            <a:srgbClr val="92D050"/>
          </a:solidFill>
          <a:ln>
            <a:noFill/>
          </a:ln>
        </p:spPr>
        <p:txBody>
          <a:bodyPr spcFirstLastPara="1" wrap="square" lIns="68569" tIns="34275" rIns="68569" bIns="34275" anchor="t" anchorCtr="0">
            <a:noAutofit/>
          </a:bodyPr>
          <a:lstStyle/>
          <a:p>
            <a:r>
              <a:rPr lang="en" sz="1350" b="1"/>
              <a:t>DOKUMEN PENILAIAN PRESTASI</a:t>
            </a:r>
            <a:endParaRPr sz="105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607"/>
        <p:cNvGrpSpPr/>
        <p:nvPr/>
      </p:nvGrpSpPr>
      <p:grpSpPr>
        <a:xfrm>
          <a:off x="0" y="0"/>
          <a:ext cx="0" cy="0"/>
          <a:chOff x="0" y="0"/>
          <a:chExt cx="0" cy="0"/>
        </a:xfrm>
      </p:grpSpPr>
      <p:sp>
        <p:nvSpPr>
          <p:cNvPr id="2608" name="Google Shape;2608;p299"/>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888888"/>
                </a:solidFill>
              </a:rPr>
              <a:pPr/>
              <a:t>113</a:t>
            </a:fld>
            <a:endParaRPr>
              <a:solidFill>
                <a:srgbClr val="888888"/>
              </a:solidFill>
            </a:endParaRPr>
          </a:p>
        </p:txBody>
      </p:sp>
      <p:sp>
        <p:nvSpPr>
          <p:cNvPr id="2609" name="Google Shape;2609;p299"/>
          <p:cNvSpPr txBox="1"/>
          <p:nvPr/>
        </p:nvSpPr>
        <p:spPr>
          <a:xfrm>
            <a:off x="400050" y="975088"/>
            <a:ext cx="2048879" cy="225062"/>
          </a:xfrm>
          <a:prstGeom prst="rect">
            <a:avLst/>
          </a:prstGeom>
          <a:solidFill>
            <a:srgbClr val="FFFF00"/>
          </a:solidFill>
          <a:ln>
            <a:noFill/>
          </a:ln>
        </p:spPr>
        <p:txBody>
          <a:bodyPr spcFirstLastPara="1" wrap="square" lIns="68569" tIns="34275" rIns="68569" bIns="34275" anchor="t" anchorCtr="0">
            <a:noAutofit/>
          </a:bodyPr>
          <a:lstStyle/>
          <a:p>
            <a:r>
              <a:rPr lang="en" sz="1500" b="1"/>
              <a:t>2. Penilaian Prestasi </a:t>
            </a:r>
            <a:endParaRPr sz="1050"/>
          </a:p>
        </p:txBody>
      </p:sp>
      <p:sp>
        <p:nvSpPr>
          <p:cNvPr id="2610" name="Google Shape;2610;p299"/>
          <p:cNvSpPr txBox="1"/>
          <p:nvPr/>
        </p:nvSpPr>
        <p:spPr>
          <a:xfrm>
            <a:off x="471488" y="1266756"/>
            <a:ext cx="6229350" cy="3549610"/>
          </a:xfrm>
          <a:prstGeom prst="rect">
            <a:avLst/>
          </a:prstGeom>
          <a:noFill/>
          <a:ln>
            <a:noFill/>
          </a:ln>
        </p:spPr>
        <p:txBody>
          <a:bodyPr spcFirstLastPara="1" wrap="square" lIns="68569" tIns="34275" rIns="68569" bIns="34275" anchor="t" anchorCtr="0">
            <a:noAutofit/>
          </a:bodyPr>
          <a:lstStyle/>
          <a:p>
            <a:pPr marL="257175" indent="-257175">
              <a:buSzPts val="2400"/>
              <a:buFont typeface="Noto Sans Symbols"/>
              <a:buChar char="➢"/>
            </a:pPr>
            <a:r>
              <a:rPr lang="en" sz="1600" dirty="0"/>
              <a:t>Digunakan sebagai alat utama untuk menilai keterampilan calon dalam melaksanakan kerja / tugasan yang diarahkan.</a:t>
            </a:r>
            <a:endParaRPr sz="1000" dirty="0"/>
          </a:p>
          <a:p>
            <a:endParaRPr sz="1600" b="1" dirty="0"/>
          </a:p>
          <a:p>
            <a:pPr marL="257175" indent="-257175">
              <a:buSzPts val="2400"/>
              <a:buFont typeface="Noto Sans Symbols"/>
              <a:buChar char="➢"/>
            </a:pPr>
            <a:r>
              <a:rPr lang="en" sz="1600" dirty="0"/>
              <a:t>Soalan penilaian prestasi mestilah sahih, boleh percaya dan mencukupi serta dibangunkan berpandukan perkara berikut, iaitu: </a:t>
            </a:r>
            <a:endParaRPr sz="1000" dirty="0"/>
          </a:p>
          <a:p>
            <a:r>
              <a:rPr lang="en" sz="1600" dirty="0"/>
              <a:t>	- Keterampilan</a:t>
            </a:r>
            <a:endParaRPr sz="1600" dirty="0"/>
          </a:p>
          <a:p>
            <a:r>
              <a:rPr lang="en" sz="1600" dirty="0"/>
              <a:t>	- Tempoh penilaian</a:t>
            </a:r>
            <a:endParaRPr sz="1600" dirty="0"/>
          </a:p>
          <a:p>
            <a:r>
              <a:rPr lang="en" sz="1600" dirty="0"/>
              <a:t>	- Tugasan</a:t>
            </a:r>
            <a:endParaRPr sz="1600" dirty="0"/>
          </a:p>
          <a:p>
            <a:r>
              <a:rPr lang="en" sz="1600" dirty="0"/>
              <a:t>	- Senarai bahan</a:t>
            </a:r>
            <a:endParaRPr sz="1600" dirty="0"/>
          </a:p>
          <a:p>
            <a:r>
              <a:rPr lang="en" sz="1600" dirty="0"/>
              <a:t>	- Peralatan / Kelengkapan</a:t>
            </a:r>
            <a:endParaRPr sz="1600" dirty="0"/>
          </a:p>
          <a:p>
            <a:r>
              <a:rPr lang="en" sz="1600" dirty="0"/>
              <a:t>	- Kriteria Penilaian</a:t>
            </a:r>
            <a:endParaRPr sz="1600" dirty="0"/>
          </a:p>
          <a:p>
            <a:r>
              <a:rPr lang="en" sz="1600" dirty="0"/>
              <a:t>	- Skema Pemarkahan </a:t>
            </a:r>
            <a:endParaRPr sz="1000" dirty="0"/>
          </a:p>
          <a:p>
            <a:r>
              <a:rPr lang="en" sz="1600" dirty="0"/>
              <a:t>	- Pemarkahan</a:t>
            </a:r>
            <a:r>
              <a:rPr lang="en" dirty="0"/>
              <a:t>	</a:t>
            </a:r>
            <a:endParaRPr dirty="0"/>
          </a:p>
        </p:txBody>
      </p:sp>
      <p:sp>
        <p:nvSpPr>
          <p:cNvPr id="2611" name="Google Shape;2611;p299"/>
          <p:cNvSpPr txBox="1"/>
          <p:nvPr/>
        </p:nvSpPr>
        <p:spPr>
          <a:xfrm>
            <a:off x="-236" y="642938"/>
            <a:ext cx="2630961" cy="294311"/>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69" tIns="34275" rIns="68569" bIns="34275" anchor="t" anchorCtr="0">
            <a:noAutofit/>
          </a:bodyPr>
          <a:lstStyle/>
          <a:p>
            <a:r>
              <a:rPr lang="en" sz="1800" b="1" dirty="0">
                <a:solidFill>
                  <a:srgbClr val="FFFFFF"/>
                </a:solidFill>
              </a:rPr>
              <a:t>DOKUMEN PENILAIAN</a:t>
            </a:r>
            <a:endParaRPr sz="900"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617"/>
        <p:cNvGrpSpPr/>
        <p:nvPr/>
      </p:nvGrpSpPr>
      <p:grpSpPr>
        <a:xfrm>
          <a:off x="0" y="0"/>
          <a:ext cx="0" cy="0"/>
          <a:chOff x="0" y="0"/>
          <a:chExt cx="0" cy="0"/>
        </a:xfrm>
      </p:grpSpPr>
      <p:sp>
        <p:nvSpPr>
          <p:cNvPr id="2618" name="Google Shape;2618;p300"/>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888888"/>
                </a:solidFill>
              </a:rPr>
              <a:pPr/>
              <a:t>114</a:t>
            </a:fld>
            <a:endParaRPr>
              <a:solidFill>
                <a:srgbClr val="888888"/>
              </a:solidFill>
            </a:endParaRPr>
          </a:p>
        </p:txBody>
      </p:sp>
      <p:sp>
        <p:nvSpPr>
          <p:cNvPr id="2619" name="Google Shape;2619;p300"/>
          <p:cNvSpPr txBox="1"/>
          <p:nvPr/>
        </p:nvSpPr>
        <p:spPr>
          <a:xfrm>
            <a:off x="400050" y="975088"/>
            <a:ext cx="2048879" cy="225062"/>
          </a:xfrm>
          <a:prstGeom prst="rect">
            <a:avLst/>
          </a:prstGeom>
          <a:solidFill>
            <a:srgbClr val="FFFF00"/>
          </a:solidFill>
          <a:ln>
            <a:noFill/>
          </a:ln>
        </p:spPr>
        <p:txBody>
          <a:bodyPr spcFirstLastPara="1" wrap="square" lIns="68569" tIns="34275" rIns="68569" bIns="34275" anchor="t" anchorCtr="0">
            <a:noAutofit/>
          </a:bodyPr>
          <a:lstStyle/>
          <a:p>
            <a:r>
              <a:rPr lang="en" sz="1500" b="1"/>
              <a:t>2. Penilaian Prestasi </a:t>
            </a:r>
            <a:endParaRPr sz="1050"/>
          </a:p>
        </p:txBody>
      </p:sp>
      <p:sp>
        <p:nvSpPr>
          <p:cNvPr id="2620" name="Google Shape;2620;p300"/>
          <p:cNvSpPr txBox="1"/>
          <p:nvPr/>
        </p:nvSpPr>
        <p:spPr>
          <a:xfrm>
            <a:off x="-236" y="642938"/>
            <a:ext cx="2630961" cy="294311"/>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69" tIns="34275" rIns="68569" bIns="34275" anchor="t" anchorCtr="0">
            <a:noAutofit/>
          </a:bodyPr>
          <a:lstStyle/>
          <a:p>
            <a:r>
              <a:rPr lang="en" sz="1800" b="1">
                <a:solidFill>
                  <a:srgbClr val="FFFFFF"/>
                </a:solidFill>
              </a:rPr>
              <a:t>DOKUMEN PENILAIAN</a:t>
            </a:r>
            <a:endParaRPr sz="900"/>
          </a:p>
        </p:txBody>
      </p:sp>
      <p:sp>
        <p:nvSpPr>
          <p:cNvPr id="2621" name="Google Shape;2621;p300"/>
          <p:cNvSpPr txBox="1">
            <a:spLocks noGrp="1"/>
          </p:cNvSpPr>
          <p:nvPr>
            <p:ph type="body" idx="1"/>
          </p:nvPr>
        </p:nvSpPr>
        <p:spPr>
          <a:xfrm>
            <a:off x="375047" y="1559194"/>
            <a:ext cx="6172200" cy="940226"/>
          </a:xfrm>
          <a:prstGeom prst="rect">
            <a:avLst/>
          </a:prstGeom>
          <a:noFill/>
          <a:ln>
            <a:noFill/>
          </a:ln>
        </p:spPr>
        <p:txBody>
          <a:bodyPr spcFirstLastPara="1" wrap="square" lIns="68569" tIns="34275" rIns="68569" bIns="34275" anchor="t" anchorCtr="0">
            <a:noAutofit/>
          </a:bodyPr>
          <a:lstStyle/>
          <a:p>
            <a:pPr marL="128588" indent="-128588">
              <a:spcBef>
                <a:spcPts val="0"/>
              </a:spcBef>
              <a:buSzPts val="2000"/>
            </a:pPr>
            <a:r>
              <a:rPr lang="en" sz="1500">
                <a:latin typeface="Tahoma"/>
                <a:ea typeface="Tahoma"/>
                <a:cs typeface="Tahoma"/>
                <a:sym typeface="Tahoma"/>
              </a:rPr>
              <a:t>Disediakan untuk </a:t>
            </a:r>
            <a:r>
              <a:rPr lang="en" sz="1500" b="1">
                <a:latin typeface="Tahoma"/>
                <a:ea typeface="Tahoma"/>
                <a:cs typeface="Tahoma"/>
                <a:sym typeface="Tahoma"/>
              </a:rPr>
              <a:t>penilai</a:t>
            </a:r>
            <a:r>
              <a:rPr lang="en" sz="1500">
                <a:latin typeface="Tahoma"/>
                <a:ea typeface="Tahoma"/>
                <a:cs typeface="Tahoma"/>
                <a:sym typeface="Tahoma"/>
              </a:rPr>
              <a:t> sebagai panduan dan borang pemberian markah kepada calon</a:t>
            </a:r>
            <a:endParaRPr sz="1500">
              <a:latin typeface="Tahoma"/>
              <a:ea typeface="Tahoma"/>
              <a:cs typeface="Tahoma"/>
              <a:sym typeface="Tahoma"/>
            </a:endParaRPr>
          </a:p>
          <a:p>
            <a:pPr marL="128588" indent="-128588">
              <a:buSzPts val="2000"/>
            </a:pPr>
            <a:r>
              <a:rPr lang="en" sz="1500">
                <a:latin typeface="Tahoma"/>
                <a:ea typeface="Tahoma"/>
                <a:cs typeface="Tahoma"/>
                <a:sym typeface="Tahoma"/>
              </a:rPr>
              <a:t>Berdasarkan kepada empat (4) komponen mengikut pecahan peratus yang berikut:</a:t>
            </a:r>
            <a:endParaRPr/>
          </a:p>
        </p:txBody>
      </p:sp>
      <p:grpSp>
        <p:nvGrpSpPr>
          <p:cNvPr id="2622" name="Google Shape;2622;p300"/>
          <p:cNvGrpSpPr/>
          <p:nvPr/>
        </p:nvGrpSpPr>
        <p:grpSpPr>
          <a:xfrm>
            <a:off x="260746" y="2628900"/>
            <a:ext cx="6400801" cy="1885950"/>
            <a:chOff x="685800" y="3196928"/>
            <a:chExt cx="7772400" cy="2640601"/>
          </a:xfrm>
        </p:grpSpPr>
        <p:sp>
          <p:nvSpPr>
            <p:cNvPr id="2623" name="Google Shape;2623;p300"/>
            <p:cNvSpPr/>
            <p:nvPr/>
          </p:nvSpPr>
          <p:spPr>
            <a:xfrm>
              <a:off x="685800" y="3418328"/>
              <a:ext cx="7772400" cy="378000"/>
            </a:xfrm>
            <a:prstGeom prst="rect">
              <a:avLst/>
            </a:prstGeom>
            <a:solidFill>
              <a:srgbClr val="0070C0">
                <a:alpha val="89803"/>
              </a:srgbClr>
            </a:solidFill>
            <a:ln>
              <a:noFill/>
            </a:ln>
          </p:spPr>
          <p:txBody>
            <a:bodyPr spcFirstLastPara="1" wrap="square" lIns="68569" tIns="68569" rIns="68569" bIns="68569" anchor="ctr" anchorCtr="0">
              <a:noAutofit/>
            </a:bodyPr>
            <a:lstStyle/>
            <a:p>
              <a:endParaRPr sz="1050"/>
            </a:p>
          </p:txBody>
        </p:sp>
        <p:sp>
          <p:nvSpPr>
            <p:cNvPr id="2624" name="Google Shape;2624;p300"/>
            <p:cNvSpPr/>
            <p:nvPr/>
          </p:nvSpPr>
          <p:spPr>
            <a:xfrm>
              <a:off x="1266825" y="3196928"/>
              <a:ext cx="6509386" cy="442800"/>
            </a:xfrm>
            <a:custGeom>
              <a:avLst/>
              <a:gdLst/>
              <a:ahLst/>
              <a:cxnLst/>
              <a:rect l="l" t="t" r="r" b="b"/>
              <a:pathLst>
                <a:path w="4267200" h="442800" extrusionOk="0">
                  <a:moveTo>
                    <a:pt x="0" y="73801"/>
                  </a:moveTo>
                  <a:cubicBezTo>
                    <a:pt x="0" y="33042"/>
                    <a:pt x="33042" y="0"/>
                    <a:pt x="73801" y="0"/>
                  </a:cubicBezTo>
                  <a:lnTo>
                    <a:pt x="4193399" y="0"/>
                  </a:lnTo>
                  <a:cubicBezTo>
                    <a:pt x="4234158" y="0"/>
                    <a:pt x="4267200" y="33042"/>
                    <a:pt x="4267200" y="73801"/>
                  </a:cubicBezTo>
                  <a:lnTo>
                    <a:pt x="4267200" y="368999"/>
                  </a:lnTo>
                  <a:cubicBezTo>
                    <a:pt x="4267200" y="409758"/>
                    <a:pt x="4234158" y="442800"/>
                    <a:pt x="4193399" y="442800"/>
                  </a:cubicBezTo>
                  <a:lnTo>
                    <a:pt x="73801" y="442800"/>
                  </a:lnTo>
                  <a:cubicBezTo>
                    <a:pt x="33042" y="442800"/>
                    <a:pt x="0" y="409758"/>
                    <a:pt x="0" y="368999"/>
                  </a:cubicBezTo>
                  <a:lnTo>
                    <a:pt x="0" y="73801"/>
                  </a:lnTo>
                  <a:close/>
                </a:path>
              </a:pathLst>
            </a:custGeom>
            <a:solidFill>
              <a:srgbClr val="FFFF00"/>
            </a:solidFill>
            <a:ln>
              <a:noFill/>
            </a:ln>
          </p:spPr>
          <p:txBody>
            <a:bodyPr spcFirstLastPara="1" wrap="square" lIns="137175" tIns="16200" rIns="137175" bIns="16200" anchor="ctr" anchorCtr="0">
              <a:noAutofit/>
            </a:bodyPr>
            <a:lstStyle/>
            <a:p>
              <a:pPr lvl="1" algn="ctr"/>
              <a:r>
                <a:rPr lang="en" sz="1800">
                  <a:latin typeface="Tahoma"/>
                  <a:ea typeface="Tahoma"/>
                  <a:cs typeface="Tahoma"/>
                  <a:sym typeface="Tahoma"/>
                </a:rPr>
                <a:t>Perkara </a:t>
              </a:r>
              <a:r>
                <a:rPr lang="en" sz="1350">
                  <a:latin typeface="Tahoma"/>
                  <a:ea typeface="Tahoma"/>
                  <a:cs typeface="Tahoma"/>
                  <a:sym typeface="Tahoma"/>
                </a:rPr>
                <a:t>K</a:t>
              </a:r>
              <a:r>
                <a:rPr lang="en" sz="1800">
                  <a:latin typeface="Tahoma"/>
                  <a:ea typeface="Tahoma"/>
                  <a:cs typeface="Tahoma"/>
                  <a:sym typeface="Tahoma"/>
                </a:rPr>
                <a:t>ritikal (60%)</a:t>
              </a:r>
              <a:endParaRPr sz="1050"/>
            </a:p>
          </p:txBody>
        </p:sp>
        <p:sp>
          <p:nvSpPr>
            <p:cNvPr id="2625" name="Google Shape;2625;p300"/>
            <p:cNvSpPr/>
            <p:nvPr/>
          </p:nvSpPr>
          <p:spPr>
            <a:xfrm>
              <a:off x="685800" y="4098728"/>
              <a:ext cx="7772400" cy="378000"/>
            </a:xfrm>
            <a:prstGeom prst="rect">
              <a:avLst/>
            </a:prstGeom>
            <a:solidFill>
              <a:srgbClr val="0070C0">
                <a:alpha val="89803"/>
              </a:srgbClr>
            </a:solidFill>
            <a:ln>
              <a:noFill/>
            </a:ln>
          </p:spPr>
          <p:txBody>
            <a:bodyPr spcFirstLastPara="1" wrap="square" lIns="68569" tIns="68569" rIns="68569" bIns="68569" anchor="ctr" anchorCtr="0">
              <a:noAutofit/>
            </a:bodyPr>
            <a:lstStyle/>
            <a:p>
              <a:endParaRPr sz="1050"/>
            </a:p>
          </p:txBody>
        </p:sp>
        <p:sp>
          <p:nvSpPr>
            <p:cNvPr id="2626" name="Google Shape;2626;p300"/>
            <p:cNvSpPr/>
            <p:nvPr/>
          </p:nvSpPr>
          <p:spPr>
            <a:xfrm>
              <a:off x="1266825" y="3877328"/>
              <a:ext cx="6509386" cy="442800"/>
            </a:xfrm>
            <a:custGeom>
              <a:avLst/>
              <a:gdLst/>
              <a:ahLst/>
              <a:cxnLst/>
              <a:rect l="l" t="t" r="r" b="b"/>
              <a:pathLst>
                <a:path w="4267200" h="442800" extrusionOk="0">
                  <a:moveTo>
                    <a:pt x="0" y="73801"/>
                  </a:moveTo>
                  <a:cubicBezTo>
                    <a:pt x="0" y="33042"/>
                    <a:pt x="33042" y="0"/>
                    <a:pt x="73801" y="0"/>
                  </a:cubicBezTo>
                  <a:lnTo>
                    <a:pt x="4193399" y="0"/>
                  </a:lnTo>
                  <a:cubicBezTo>
                    <a:pt x="4234158" y="0"/>
                    <a:pt x="4267200" y="33042"/>
                    <a:pt x="4267200" y="73801"/>
                  </a:cubicBezTo>
                  <a:lnTo>
                    <a:pt x="4267200" y="368999"/>
                  </a:lnTo>
                  <a:cubicBezTo>
                    <a:pt x="4267200" y="409758"/>
                    <a:pt x="4234158" y="442800"/>
                    <a:pt x="4193399" y="442800"/>
                  </a:cubicBezTo>
                  <a:lnTo>
                    <a:pt x="73801" y="442800"/>
                  </a:lnTo>
                  <a:cubicBezTo>
                    <a:pt x="33042" y="442800"/>
                    <a:pt x="0" y="409758"/>
                    <a:pt x="0" y="368999"/>
                  </a:cubicBezTo>
                  <a:lnTo>
                    <a:pt x="0" y="73801"/>
                  </a:lnTo>
                  <a:close/>
                </a:path>
              </a:pathLst>
            </a:custGeom>
            <a:solidFill>
              <a:srgbClr val="FFFF00"/>
            </a:solidFill>
            <a:ln>
              <a:noFill/>
            </a:ln>
          </p:spPr>
          <p:txBody>
            <a:bodyPr spcFirstLastPara="1" wrap="square" lIns="137175" tIns="16200" rIns="137175" bIns="16200" anchor="ctr" anchorCtr="0">
              <a:noAutofit/>
            </a:bodyPr>
            <a:lstStyle/>
            <a:p>
              <a:pPr lvl="1" algn="ctr"/>
              <a:r>
                <a:rPr lang="en" sz="1800">
                  <a:latin typeface="Tahoma"/>
                  <a:ea typeface="Tahoma"/>
                  <a:cs typeface="Tahoma"/>
                  <a:sym typeface="Tahoma"/>
                </a:rPr>
                <a:t>Proses </a:t>
              </a:r>
              <a:r>
                <a:rPr lang="en" sz="1350">
                  <a:latin typeface="Tahoma"/>
                  <a:ea typeface="Tahoma"/>
                  <a:cs typeface="Tahoma"/>
                  <a:sym typeface="Tahoma"/>
                </a:rPr>
                <a:t>K</a:t>
              </a:r>
              <a:r>
                <a:rPr lang="en" sz="1800">
                  <a:latin typeface="Tahoma"/>
                  <a:ea typeface="Tahoma"/>
                  <a:cs typeface="Tahoma"/>
                  <a:sym typeface="Tahoma"/>
                </a:rPr>
                <a:t>erja (25%)</a:t>
              </a:r>
              <a:endParaRPr sz="1050"/>
            </a:p>
          </p:txBody>
        </p:sp>
        <p:sp>
          <p:nvSpPr>
            <p:cNvPr id="2627" name="Google Shape;2627;p300"/>
            <p:cNvSpPr/>
            <p:nvPr/>
          </p:nvSpPr>
          <p:spPr>
            <a:xfrm>
              <a:off x="685800" y="4779129"/>
              <a:ext cx="7772400" cy="378000"/>
            </a:xfrm>
            <a:prstGeom prst="rect">
              <a:avLst/>
            </a:prstGeom>
            <a:solidFill>
              <a:srgbClr val="0070C0">
                <a:alpha val="89803"/>
              </a:srgbClr>
            </a:solidFill>
            <a:ln>
              <a:noFill/>
            </a:ln>
          </p:spPr>
          <p:txBody>
            <a:bodyPr spcFirstLastPara="1" wrap="square" lIns="68569" tIns="68569" rIns="68569" bIns="68569" anchor="ctr" anchorCtr="0">
              <a:noAutofit/>
            </a:bodyPr>
            <a:lstStyle/>
            <a:p>
              <a:endParaRPr sz="1050"/>
            </a:p>
          </p:txBody>
        </p:sp>
        <p:sp>
          <p:nvSpPr>
            <p:cNvPr id="2628" name="Google Shape;2628;p300"/>
            <p:cNvSpPr/>
            <p:nvPr/>
          </p:nvSpPr>
          <p:spPr>
            <a:xfrm>
              <a:off x="1266825" y="4557728"/>
              <a:ext cx="6509386" cy="442800"/>
            </a:xfrm>
            <a:custGeom>
              <a:avLst/>
              <a:gdLst/>
              <a:ahLst/>
              <a:cxnLst/>
              <a:rect l="l" t="t" r="r" b="b"/>
              <a:pathLst>
                <a:path w="4267200" h="442800" extrusionOk="0">
                  <a:moveTo>
                    <a:pt x="0" y="73801"/>
                  </a:moveTo>
                  <a:cubicBezTo>
                    <a:pt x="0" y="33042"/>
                    <a:pt x="33042" y="0"/>
                    <a:pt x="73801" y="0"/>
                  </a:cubicBezTo>
                  <a:lnTo>
                    <a:pt x="4193399" y="0"/>
                  </a:lnTo>
                  <a:cubicBezTo>
                    <a:pt x="4234158" y="0"/>
                    <a:pt x="4267200" y="33042"/>
                    <a:pt x="4267200" y="73801"/>
                  </a:cubicBezTo>
                  <a:lnTo>
                    <a:pt x="4267200" y="368999"/>
                  </a:lnTo>
                  <a:cubicBezTo>
                    <a:pt x="4267200" y="409758"/>
                    <a:pt x="4234158" y="442800"/>
                    <a:pt x="4193399" y="442800"/>
                  </a:cubicBezTo>
                  <a:lnTo>
                    <a:pt x="73801" y="442800"/>
                  </a:lnTo>
                  <a:cubicBezTo>
                    <a:pt x="33042" y="442800"/>
                    <a:pt x="0" y="409758"/>
                    <a:pt x="0" y="368999"/>
                  </a:cubicBezTo>
                  <a:lnTo>
                    <a:pt x="0" y="73801"/>
                  </a:lnTo>
                  <a:close/>
                </a:path>
              </a:pathLst>
            </a:custGeom>
            <a:solidFill>
              <a:srgbClr val="FFFF00"/>
            </a:solidFill>
            <a:ln>
              <a:noFill/>
            </a:ln>
          </p:spPr>
          <p:txBody>
            <a:bodyPr spcFirstLastPara="1" wrap="square" lIns="137175" tIns="16200" rIns="137175" bIns="16200" anchor="ctr" anchorCtr="0">
              <a:noAutofit/>
            </a:bodyPr>
            <a:lstStyle/>
            <a:p>
              <a:pPr lvl="1" algn="ctr"/>
              <a:r>
                <a:rPr lang="en" sz="1800">
                  <a:latin typeface="Tahoma"/>
                  <a:ea typeface="Tahoma"/>
                  <a:cs typeface="Tahoma"/>
                  <a:sym typeface="Tahoma"/>
                </a:rPr>
                <a:t>Hasil </a:t>
              </a:r>
              <a:r>
                <a:rPr lang="en" sz="1350">
                  <a:latin typeface="Tahoma"/>
                  <a:ea typeface="Tahoma"/>
                  <a:cs typeface="Tahoma"/>
                  <a:sym typeface="Tahoma"/>
                </a:rPr>
                <a:t>K</a:t>
              </a:r>
              <a:r>
                <a:rPr lang="en" sz="1800">
                  <a:latin typeface="Tahoma"/>
                  <a:ea typeface="Tahoma"/>
                  <a:cs typeface="Tahoma"/>
                  <a:sym typeface="Tahoma"/>
                </a:rPr>
                <a:t>erja (10%)</a:t>
              </a:r>
              <a:endParaRPr sz="1050"/>
            </a:p>
          </p:txBody>
        </p:sp>
        <p:sp>
          <p:nvSpPr>
            <p:cNvPr id="2629" name="Google Shape;2629;p300"/>
            <p:cNvSpPr/>
            <p:nvPr/>
          </p:nvSpPr>
          <p:spPr>
            <a:xfrm>
              <a:off x="685800" y="5459529"/>
              <a:ext cx="7772400" cy="378000"/>
            </a:xfrm>
            <a:prstGeom prst="rect">
              <a:avLst/>
            </a:prstGeom>
            <a:solidFill>
              <a:srgbClr val="0070C0">
                <a:alpha val="89803"/>
              </a:srgbClr>
            </a:solidFill>
            <a:ln>
              <a:noFill/>
            </a:ln>
          </p:spPr>
          <p:txBody>
            <a:bodyPr spcFirstLastPara="1" wrap="square" lIns="68569" tIns="68569" rIns="68569" bIns="68569" anchor="ctr" anchorCtr="0">
              <a:noAutofit/>
            </a:bodyPr>
            <a:lstStyle/>
            <a:p>
              <a:endParaRPr sz="1050"/>
            </a:p>
          </p:txBody>
        </p:sp>
        <p:sp>
          <p:nvSpPr>
            <p:cNvPr id="2630" name="Google Shape;2630;p300"/>
            <p:cNvSpPr/>
            <p:nvPr/>
          </p:nvSpPr>
          <p:spPr>
            <a:xfrm>
              <a:off x="1266825" y="5238129"/>
              <a:ext cx="6509386" cy="442800"/>
            </a:xfrm>
            <a:custGeom>
              <a:avLst/>
              <a:gdLst/>
              <a:ahLst/>
              <a:cxnLst/>
              <a:rect l="l" t="t" r="r" b="b"/>
              <a:pathLst>
                <a:path w="4267200" h="442800" extrusionOk="0">
                  <a:moveTo>
                    <a:pt x="0" y="73801"/>
                  </a:moveTo>
                  <a:cubicBezTo>
                    <a:pt x="0" y="33042"/>
                    <a:pt x="33042" y="0"/>
                    <a:pt x="73801" y="0"/>
                  </a:cubicBezTo>
                  <a:lnTo>
                    <a:pt x="4193399" y="0"/>
                  </a:lnTo>
                  <a:cubicBezTo>
                    <a:pt x="4234158" y="0"/>
                    <a:pt x="4267200" y="33042"/>
                    <a:pt x="4267200" y="73801"/>
                  </a:cubicBezTo>
                  <a:lnTo>
                    <a:pt x="4267200" y="368999"/>
                  </a:lnTo>
                  <a:cubicBezTo>
                    <a:pt x="4267200" y="409758"/>
                    <a:pt x="4234158" y="442800"/>
                    <a:pt x="4193399" y="442800"/>
                  </a:cubicBezTo>
                  <a:lnTo>
                    <a:pt x="73801" y="442800"/>
                  </a:lnTo>
                  <a:cubicBezTo>
                    <a:pt x="33042" y="442800"/>
                    <a:pt x="0" y="409758"/>
                    <a:pt x="0" y="368999"/>
                  </a:cubicBezTo>
                  <a:lnTo>
                    <a:pt x="0" y="73801"/>
                  </a:lnTo>
                  <a:close/>
                </a:path>
              </a:pathLst>
            </a:custGeom>
            <a:solidFill>
              <a:srgbClr val="FFFF00"/>
            </a:solidFill>
            <a:ln>
              <a:noFill/>
            </a:ln>
          </p:spPr>
          <p:txBody>
            <a:bodyPr spcFirstLastPara="1" wrap="square" lIns="137175" tIns="16200" rIns="137175" bIns="16200" anchor="ctr" anchorCtr="0">
              <a:noAutofit/>
            </a:bodyPr>
            <a:lstStyle/>
            <a:p>
              <a:pPr lvl="1" algn="ctr"/>
              <a:r>
                <a:rPr lang="en" sz="1800">
                  <a:latin typeface="Tahoma"/>
                  <a:ea typeface="Tahoma"/>
                  <a:cs typeface="Tahoma"/>
                  <a:sym typeface="Tahoma"/>
                </a:rPr>
                <a:t>Sikap/Keselamatan/Persekitaran (5%)</a:t>
              </a:r>
              <a:endParaRPr sz="1050"/>
            </a:p>
          </p:txBody>
        </p:sp>
      </p:grpSp>
      <p:sp>
        <p:nvSpPr>
          <p:cNvPr id="2631" name="Google Shape;2631;p300"/>
          <p:cNvSpPr/>
          <p:nvPr/>
        </p:nvSpPr>
        <p:spPr>
          <a:xfrm>
            <a:off x="2093075" y="1243067"/>
            <a:ext cx="2445622" cy="259687"/>
          </a:xfrm>
          <a:prstGeom prst="rect">
            <a:avLst/>
          </a:prstGeom>
          <a:noFill/>
          <a:ln>
            <a:noFill/>
          </a:ln>
        </p:spPr>
        <p:txBody>
          <a:bodyPr spcFirstLastPara="1" wrap="square" lIns="68569" tIns="34275" rIns="68569" bIns="34275" anchor="t" anchorCtr="0">
            <a:noAutofit/>
          </a:bodyPr>
          <a:lstStyle/>
          <a:p>
            <a:pPr algn="ctr"/>
            <a:r>
              <a:rPr lang="en" sz="1800" b="1" dirty="0">
                <a:latin typeface="Tahoma"/>
                <a:ea typeface="Tahoma"/>
                <a:cs typeface="Tahoma"/>
                <a:sym typeface="Tahoma"/>
              </a:rPr>
              <a:t>Skema Pemarkahan</a:t>
            </a:r>
            <a:endParaRPr sz="1800" b="1" dirty="0">
              <a:latin typeface="Tahoma"/>
              <a:ea typeface="Tahoma"/>
              <a:cs typeface="Tahoma"/>
              <a:sym typeface="Tahoma"/>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637"/>
        <p:cNvGrpSpPr/>
        <p:nvPr/>
      </p:nvGrpSpPr>
      <p:grpSpPr>
        <a:xfrm>
          <a:off x="0" y="0"/>
          <a:ext cx="0" cy="0"/>
          <a:chOff x="0" y="0"/>
          <a:chExt cx="0" cy="0"/>
        </a:xfrm>
      </p:grpSpPr>
      <p:sp>
        <p:nvSpPr>
          <p:cNvPr id="2638" name="Google Shape;2638;p301"/>
          <p:cNvSpPr txBox="1"/>
          <p:nvPr/>
        </p:nvSpPr>
        <p:spPr>
          <a:xfrm>
            <a:off x="-200" y="642938"/>
            <a:ext cx="2438408" cy="294311"/>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69" tIns="34275" rIns="68569" bIns="34275" anchor="t" anchorCtr="0">
            <a:noAutofit/>
          </a:bodyPr>
          <a:lstStyle/>
          <a:p>
            <a:r>
              <a:rPr lang="en" sz="1600" b="1" dirty="0">
                <a:solidFill>
                  <a:srgbClr val="FFFFFF"/>
                </a:solidFill>
              </a:rPr>
              <a:t>KRITERIA PENILAIAN</a:t>
            </a:r>
            <a:endParaRPr sz="800" dirty="0"/>
          </a:p>
        </p:txBody>
      </p:sp>
      <p:sp>
        <p:nvSpPr>
          <p:cNvPr id="2639" name="Google Shape;2639;p301"/>
          <p:cNvSpPr txBox="1"/>
          <p:nvPr/>
        </p:nvSpPr>
        <p:spPr>
          <a:xfrm>
            <a:off x="321012" y="1494094"/>
            <a:ext cx="6229350" cy="2760467"/>
          </a:xfrm>
          <a:prstGeom prst="rect">
            <a:avLst/>
          </a:prstGeom>
          <a:noFill/>
          <a:ln>
            <a:noFill/>
          </a:ln>
        </p:spPr>
        <p:txBody>
          <a:bodyPr spcFirstLastPara="1" wrap="square" lIns="68569" tIns="34275" rIns="68569" bIns="34275" anchor="t" anchorCtr="0">
            <a:noAutofit/>
          </a:bodyPr>
          <a:lstStyle/>
          <a:p>
            <a:pPr marL="401241" lvl="1" indent="-339329" algn="just">
              <a:lnSpc>
                <a:spcPct val="90000"/>
              </a:lnSpc>
              <a:buSzPts val="2200"/>
              <a:buFont typeface="Tahoma"/>
              <a:buChar char="•"/>
            </a:pPr>
            <a:r>
              <a:rPr lang="en" sz="1600" dirty="0">
                <a:latin typeface="Tahoma"/>
                <a:ea typeface="Tahoma"/>
                <a:cs typeface="Tahoma"/>
                <a:sym typeface="Tahoma"/>
              </a:rPr>
              <a:t>Kriteria utama yang dinilai semasa calon melaksanakan kerja/tugas dan menentukan sama ada calon terampil atau belum terampil</a:t>
            </a:r>
            <a:endParaRPr sz="1600" dirty="0">
              <a:latin typeface="Tahoma"/>
              <a:ea typeface="Tahoma"/>
              <a:cs typeface="Tahoma"/>
              <a:sym typeface="Tahoma"/>
            </a:endParaRPr>
          </a:p>
          <a:p>
            <a:pPr marL="401241" lvl="1" indent="-234554" algn="just">
              <a:lnSpc>
                <a:spcPct val="90000"/>
              </a:lnSpc>
              <a:spcBef>
                <a:spcPts val="248"/>
              </a:spcBef>
              <a:buClr>
                <a:schemeClr val="dk1"/>
              </a:buClr>
              <a:buSzPts val="2200"/>
            </a:pPr>
            <a:endParaRPr sz="1600" dirty="0">
              <a:latin typeface="Tahoma"/>
              <a:ea typeface="Tahoma"/>
              <a:cs typeface="Tahoma"/>
              <a:sym typeface="Tahoma"/>
            </a:endParaRPr>
          </a:p>
          <a:p>
            <a:pPr marL="401241" lvl="1" indent="-339329" algn="just">
              <a:lnSpc>
                <a:spcPct val="90000"/>
              </a:lnSpc>
              <a:spcBef>
                <a:spcPts val="248"/>
              </a:spcBef>
              <a:buSzPts val="2200"/>
              <a:buFont typeface="Tahoma"/>
              <a:buChar char="•"/>
            </a:pPr>
            <a:r>
              <a:rPr lang="en" sz="1600" dirty="0">
                <a:latin typeface="Tahoma"/>
                <a:ea typeface="Tahoma"/>
                <a:cs typeface="Tahoma"/>
                <a:sym typeface="Tahoma"/>
              </a:rPr>
              <a:t>Bilangan kriteria boleh terdiri daripada  1 (satu) atau lebih bergantung kepada sesuatu tugasan</a:t>
            </a:r>
            <a:endParaRPr sz="1600" dirty="0">
              <a:latin typeface="Tahoma"/>
              <a:ea typeface="Tahoma"/>
              <a:cs typeface="Tahoma"/>
              <a:sym typeface="Tahoma"/>
            </a:endParaRPr>
          </a:p>
          <a:p>
            <a:pPr marL="401241" lvl="1" indent="-234554" algn="just">
              <a:lnSpc>
                <a:spcPct val="90000"/>
              </a:lnSpc>
              <a:spcBef>
                <a:spcPts val="248"/>
              </a:spcBef>
              <a:buClr>
                <a:schemeClr val="dk1"/>
              </a:buClr>
              <a:buSzPts val="2200"/>
            </a:pPr>
            <a:endParaRPr sz="1600" dirty="0">
              <a:latin typeface="Tahoma"/>
              <a:ea typeface="Tahoma"/>
              <a:cs typeface="Tahoma"/>
              <a:sym typeface="Tahoma"/>
            </a:endParaRPr>
          </a:p>
          <a:p>
            <a:pPr marL="401241" lvl="1" indent="-339329">
              <a:lnSpc>
                <a:spcPct val="90000"/>
              </a:lnSpc>
              <a:spcBef>
                <a:spcPts val="248"/>
              </a:spcBef>
              <a:buSzPts val="2200"/>
              <a:buFont typeface="Tahoma"/>
              <a:buChar char="•"/>
            </a:pPr>
            <a:r>
              <a:rPr lang="en" sz="1600" dirty="0">
                <a:latin typeface="Tahoma"/>
                <a:ea typeface="Tahoma"/>
                <a:cs typeface="Tahoma"/>
                <a:sym typeface="Tahoma"/>
              </a:rPr>
              <a:t>Bergantung kepada jenis kerja/tugas: </a:t>
            </a:r>
            <a:endParaRPr sz="1000" dirty="0"/>
          </a:p>
          <a:p>
            <a:pPr marL="401241" lvl="2" indent="-339329">
              <a:lnSpc>
                <a:spcPct val="90000"/>
              </a:lnSpc>
              <a:spcBef>
                <a:spcPts val="248"/>
              </a:spcBef>
            </a:pPr>
            <a:r>
              <a:rPr lang="en" sz="1800" dirty="0">
                <a:latin typeface="Tahoma"/>
                <a:ea typeface="Tahoma"/>
                <a:cs typeface="Tahoma"/>
                <a:sym typeface="Tahoma"/>
              </a:rPr>
              <a:t>    -</a:t>
            </a:r>
            <a:r>
              <a:rPr lang="en" sz="1200" b="1" dirty="0">
                <a:latin typeface="Tahoma"/>
                <a:ea typeface="Tahoma"/>
                <a:cs typeface="Tahoma"/>
                <a:sym typeface="Tahoma"/>
              </a:rPr>
              <a:t>Produk          </a:t>
            </a:r>
            <a:r>
              <a:rPr lang="en" sz="1200" dirty="0">
                <a:latin typeface="Tahoma"/>
                <a:ea typeface="Tahoma"/>
                <a:cs typeface="Tahoma"/>
                <a:sym typeface="Tahoma"/>
              </a:rPr>
              <a:t>:kefungsian, mengikut ukuran/ bentuk rasa dan sebagainya</a:t>
            </a:r>
            <a:endParaRPr sz="1200" dirty="0">
              <a:latin typeface="Tahoma"/>
              <a:ea typeface="Tahoma"/>
              <a:cs typeface="Tahoma"/>
              <a:sym typeface="Tahoma"/>
            </a:endParaRPr>
          </a:p>
          <a:p>
            <a:pPr marL="401241" lvl="2" indent="-339329">
              <a:lnSpc>
                <a:spcPct val="90000"/>
              </a:lnSpc>
              <a:spcBef>
                <a:spcPts val="293"/>
              </a:spcBef>
            </a:pPr>
            <a:endParaRPr sz="1200" dirty="0">
              <a:latin typeface="Tahoma"/>
              <a:ea typeface="Tahoma"/>
              <a:cs typeface="Tahoma"/>
              <a:sym typeface="Tahoma"/>
            </a:endParaRPr>
          </a:p>
          <a:p>
            <a:pPr marL="401241" lvl="2" indent="-339329">
              <a:lnSpc>
                <a:spcPct val="90000"/>
              </a:lnSpc>
              <a:spcBef>
                <a:spcPts val="203"/>
              </a:spcBef>
            </a:pPr>
            <a:r>
              <a:rPr lang="en" sz="1200" dirty="0">
                <a:latin typeface="Tahoma"/>
                <a:ea typeface="Tahoma"/>
                <a:cs typeface="Tahoma"/>
                <a:sym typeface="Tahoma"/>
              </a:rPr>
              <a:t>     -</a:t>
            </a:r>
            <a:r>
              <a:rPr lang="en" sz="1200" b="1" dirty="0">
                <a:latin typeface="Tahoma"/>
                <a:ea typeface="Tahoma"/>
                <a:cs typeface="Tahoma"/>
                <a:sym typeface="Tahoma"/>
              </a:rPr>
              <a:t>Perkhidmatan</a:t>
            </a:r>
            <a:r>
              <a:rPr lang="en" sz="1200" dirty="0">
                <a:latin typeface="Tahoma"/>
                <a:ea typeface="Tahoma"/>
                <a:cs typeface="Tahoma"/>
                <a:sym typeface="Tahoma"/>
              </a:rPr>
              <a:t>:kepuasan pelanggan, prestasi, penyelesaian masalah,   </a:t>
            </a:r>
            <a:endParaRPr sz="1000" dirty="0"/>
          </a:p>
          <a:p>
            <a:pPr marL="401241" lvl="2" indent="-339329">
              <a:lnSpc>
                <a:spcPct val="90000"/>
              </a:lnSpc>
              <a:spcBef>
                <a:spcPts val="203"/>
              </a:spcBef>
            </a:pPr>
            <a:r>
              <a:rPr lang="en" sz="1200" dirty="0">
                <a:latin typeface="Tahoma"/>
                <a:ea typeface="Tahoma"/>
                <a:cs typeface="Tahoma"/>
                <a:sym typeface="Tahoma"/>
              </a:rPr>
              <a:t>                              keputusan dan sebagaianya</a:t>
            </a:r>
            <a:endParaRPr sz="1200" dirty="0">
              <a:latin typeface="Tahoma"/>
              <a:ea typeface="Tahoma"/>
              <a:cs typeface="Tahoma"/>
              <a:sym typeface="Tahoma"/>
            </a:endParaRPr>
          </a:p>
          <a:p>
            <a:pPr marL="401241" lvl="2" indent="-339329">
              <a:lnSpc>
                <a:spcPct val="90000"/>
              </a:lnSpc>
              <a:spcBef>
                <a:spcPts val="203"/>
              </a:spcBef>
            </a:pPr>
            <a:endParaRPr sz="1200" dirty="0">
              <a:latin typeface="Tahoma"/>
              <a:ea typeface="Tahoma"/>
              <a:cs typeface="Tahoma"/>
              <a:sym typeface="Tahoma"/>
            </a:endParaRPr>
          </a:p>
          <a:p>
            <a:pPr marL="401241" lvl="2" indent="-339329">
              <a:lnSpc>
                <a:spcPct val="90000"/>
              </a:lnSpc>
              <a:spcBef>
                <a:spcPts val="203"/>
              </a:spcBef>
            </a:pPr>
            <a:r>
              <a:rPr lang="en" sz="1200" dirty="0">
                <a:latin typeface="Tahoma"/>
                <a:ea typeface="Tahoma"/>
                <a:cs typeface="Tahoma"/>
                <a:sym typeface="Tahoma"/>
              </a:rPr>
              <a:t>     -</a:t>
            </a:r>
            <a:r>
              <a:rPr lang="en" sz="1200" b="1" dirty="0">
                <a:latin typeface="Tahoma"/>
                <a:ea typeface="Tahoma"/>
                <a:cs typeface="Tahoma"/>
                <a:sym typeface="Tahoma"/>
              </a:rPr>
              <a:t>Proses Kerja  </a:t>
            </a:r>
            <a:r>
              <a:rPr lang="en" sz="1200" dirty="0">
                <a:latin typeface="Tahoma"/>
                <a:ea typeface="Tahoma"/>
                <a:cs typeface="Tahoma"/>
                <a:sym typeface="Tahoma"/>
              </a:rPr>
              <a:t>:bagi bidang yang menjadikan prosedur sebagai perkara </a:t>
            </a:r>
            <a:endParaRPr sz="1000" dirty="0"/>
          </a:p>
          <a:p>
            <a:pPr marL="401241" lvl="2" indent="-339329">
              <a:lnSpc>
                <a:spcPct val="90000"/>
              </a:lnSpc>
              <a:spcBef>
                <a:spcPts val="203"/>
              </a:spcBef>
            </a:pPr>
            <a:r>
              <a:rPr lang="en" sz="1200" dirty="0">
                <a:latin typeface="Tahoma"/>
                <a:ea typeface="Tahoma"/>
                <a:cs typeface="Tahoma"/>
                <a:sym typeface="Tahoma"/>
              </a:rPr>
              <a:t>                              yang menentukan ketrampilan</a:t>
            </a:r>
            <a:endParaRPr sz="1200" dirty="0">
              <a:latin typeface="Tahoma"/>
              <a:ea typeface="Tahoma"/>
              <a:cs typeface="Tahoma"/>
              <a:sym typeface="Tahoma"/>
            </a:endParaRPr>
          </a:p>
        </p:txBody>
      </p:sp>
      <p:sp>
        <p:nvSpPr>
          <p:cNvPr id="2640" name="Google Shape;2640;p301"/>
          <p:cNvSpPr/>
          <p:nvPr/>
        </p:nvSpPr>
        <p:spPr>
          <a:xfrm>
            <a:off x="1714536" y="1071563"/>
            <a:ext cx="3328075" cy="294311"/>
          </a:xfrm>
          <a:prstGeom prst="rect">
            <a:avLst/>
          </a:prstGeom>
          <a:noFill/>
          <a:ln>
            <a:noFill/>
          </a:ln>
        </p:spPr>
        <p:txBody>
          <a:bodyPr spcFirstLastPara="1" wrap="square" lIns="68569" tIns="34275" rIns="68569" bIns="34275" anchor="t" anchorCtr="0">
            <a:noAutofit/>
          </a:bodyPr>
          <a:lstStyle/>
          <a:p>
            <a:pPr algn="ctr"/>
            <a:r>
              <a:rPr lang="en" sz="2100" b="1">
                <a:latin typeface="Tahoma"/>
                <a:ea typeface="Tahoma"/>
                <a:cs typeface="Tahoma"/>
                <a:sym typeface="Tahoma"/>
              </a:rPr>
              <a:t>Perkara Kritikal (60 %)</a:t>
            </a:r>
            <a:endParaRPr sz="105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7" name="Google Shape;2647;p302"/>
          <p:cNvSpPr txBox="1"/>
          <p:nvPr/>
        </p:nvSpPr>
        <p:spPr>
          <a:xfrm>
            <a:off x="-200" y="642938"/>
            <a:ext cx="2438408" cy="294311"/>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69" tIns="34275" rIns="68569" bIns="34275" anchor="t" anchorCtr="0">
            <a:noAutofit/>
          </a:bodyPr>
          <a:lstStyle/>
          <a:p>
            <a:r>
              <a:rPr lang="en" sz="1600" b="1" dirty="0">
                <a:solidFill>
                  <a:srgbClr val="FFFFFF"/>
                </a:solidFill>
              </a:rPr>
              <a:t>KRITERIA PENILAIAN</a:t>
            </a:r>
            <a:endParaRPr sz="800" dirty="0"/>
          </a:p>
        </p:txBody>
      </p:sp>
      <p:sp>
        <p:nvSpPr>
          <p:cNvPr id="2648" name="Google Shape;2648;p302"/>
          <p:cNvSpPr/>
          <p:nvPr/>
        </p:nvSpPr>
        <p:spPr>
          <a:xfrm>
            <a:off x="318043" y="1847652"/>
            <a:ext cx="6311393" cy="2009974"/>
          </a:xfrm>
          <a:prstGeom prst="rect">
            <a:avLst/>
          </a:prstGeom>
          <a:noFill/>
          <a:ln>
            <a:noFill/>
          </a:ln>
        </p:spPr>
        <p:txBody>
          <a:bodyPr spcFirstLastPara="1" wrap="square" lIns="68569" tIns="34275" rIns="68569" bIns="34275" anchor="t" anchorCtr="0">
            <a:noAutofit/>
          </a:bodyPr>
          <a:lstStyle/>
          <a:p>
            <a:pPr marL="401241" lvl="1" indent="-401241" algn="just">
              <a:lnSpc>
                <a:spcPct val="90000"/>
              </a:lnSpc>
              <a:buSzPts val="2600"/>
              <a:buFont typeface="Tahoma"/>
              <a:buChar char="•"/>
            </a:pPr>
            <a:r>
              <a:rPr lang="en" sz="1600" dirty="0">
                <a:latin typeface="Tahoma"/>
                <a:ea typeface="Tahoma"/>
                <a:cs typeface="Tahoma"/>
                <a:sym typeface="Tahoma"/>
              </a:rPr>
              <a:t>Pematuhan langkah kerja utama bermula dari persediaan dan pelaksanaan sehingga menghasilkan produk, perkhidmatan atau keputusan.</a:t>
            </a:r>
            <a:endParaRPr sz="1600" dirty="0"/>
          </a:p>
          <a:p>
            <a:pPr marL="401241" lvl="1" indent="-277416" algn="just">
              <a:lnSpc>
                <a:spcPct val="90000"/>
              </a:lnSpc>
              <a:spcBef>
                <a:spcPts val="293"/>
              </a:spcBef>
              <a:buClr>
                <a:schemeClr val="dk1"/>
              </a:buClr>
              <a:buSzPts val="2600"/>
            </a:pPr>
            <a:endParaRPr sz="1600" dirty="0">
              <a:latin typeface="Tahoma"/>
              <a:ea typeface="Tahoma"/>
              <a:cs typeface="Tahoma"/>
              <a:sym typeface="Tahoma"/>
            </a:endParaRPr>
          </a:p>
          <a:p>
            <a:pPr marL="401241" lvl="1" indent="-401241" algn="just">
              <a:lnSpc>
                <a:spcPct val="90000"/>
              </a:lnSpc>
              <a:spcBef>
                <a:spcPts val="293"/>
              </a:spcBef>
              <a:buSzPts val="2600"/>
              <a:buFont typeface="Tahoma"/>
              <a:buChar char="•"/>
            </a:pPr>
            <a:r>
              <a:rPr lang="en" sz="1600" dirty="0">
                <a:latin typeface="Tahoma"/>
                <a:ea typeface="Tahoma"/>
                <a:cs typeface="Tahoma"/>
                <a:sym typeface="Tahoma"/>
              </a:rPr>
              <a:t>Bilangan perkara yang dinilai bergantung kepada proses kerja yang perlu dilakukan.</a:t>
            </a:r>
            <a:endParaRPr sz="1600" dirty="0"/>
          </a:p>
          <a:p>
            <a:pPr marL="401241" lvl="1" indent="-277416" algn="just">
              <a:lnSpc>
                <a:spcPct val="90000"/>
              </a:lnSpc>
              <a:spcBef>
                <a:spcPts val="293"/>
              </a:spcBef>
              <a:buClr>
                <a:schemeClr val="dk1"/>
              </a:buClr>
              <a:buSzPts val="2600"/>
            </a:pPr>
            <a:endParaRPr sz="1600" dirty="0">
              <a:latin typeface="Tahoma"/>
              <a:ea typeface="Tahoma"/>
              <a:cs typeface="Tahoma"/>
              <a:sym typeface="Tahoma"/>
            </a:endParaRPr>
          </a:p>
          <a:p>
            <a:pPr marL="401241" lvl="1" indent="-401241" algn="just">
              <a:lnSpc>
                <a:spcPct val="90000"/>
              </a:lnSpc>
              <a:spcBef>
                <a:spcPts val="293"/>
              </a:spcBef>
              <a:buSzPts val="2600"/>
              <a:buFont typeface="Tahoma"/>
              <a:buChar char="•"/>
            </a:pPr>
            <a:r>
              <a:rPr lang="en" sz="1600" dirty="0">
                <a:latin typeface="Tahoma"/>
                <a:ea typeface="Tahoma"/>
                <a:cs typeface="Tahoma"/>
                <a:sym typeface="Tahoma"/>
              </a:rPr>
              <a:t>Kriteria ini hendaklah dinyatakan dalam bentuk ayat yang lengkap dan boleh diukur.</a:t>
            </a:r>
            <a:endParaRPr sz="1600" dirty="0"/>
          </a:p>
        </p:txBody>
      </p:sp>
      <p:sp>
        <p:nvSpPr>
          <p:cNvPr id="2649" name="Google Shape;2649;p302"/>
          <p:cNvSpPr/>
          <p:nvPr/>
        </p:nvSpPr>
        <p:spPr>
          <a:xfrm>
            <a:off x="1950463" y="1269451"/>
            <a:ext cx="2907287" cy="294311"/>
          </a:xfrm>
          <a:prstGeom prst="rect">
            <a:avLst/>
          </a:prstGeom>
          <a:noFill/>
          <a:ln>
            <a:noFill/>
          </a:ln>
        </p:spPr>
        <p:txBody>
          <a:bodyPr spcFirstLastPara="1" wrap="square" lIns="68569" tIns="34275" rIns="68569" bIns="34275" anchor="t" anchorCtr="0">
            <a:noAutofit/>
          </a:bodyPr>
          <a:lstStyle/>
          <a:p>
            <a:pPr algn="ctr"/>
            <a:r>
              <a:rPr lang="en" sz="2100" b="1">
                <a:latin typeface="Tahoma"/>
                <a:ea typeface="Tahoma"/>
                <a:cs typeface="Tahoma"/>
                <a:sym typeface="Tahoma"/>
              </a:rPr>
              <a:t>Proses Kerja (25 %)</a:t>
            </a:r>
            <a:endParaRPr sz="10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48"/>
                                        </p:tgtEl>
                                        <p:attrNameLst>
                                          <p:attrName>style.visibility</p:attrName>
                                        </p:attrNameLst>
                                      </p:cBhvr>
                                      <p:to>
                                        <p:strVal val="visible"/>
                                      </p:to>
                                    </p:set>
                                    <p:anim calcmode="lin" valueType="num">
                                      <p:cBhvr additive="base">
                                        <p:cTn id="7" dur="500"/>
                                        <p:tgtEl>
                                          <p:spTgt spid="26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655"/>
        <p:cNvGrpSpPr/>
        <p:nvPr/>
      </p:nvGrpSpPr>
      <p:grpSpPr>
        <a:xfrm>
          <a:off x="0" y="0"/>
          <a:ext cx="0" cy="0"/>
          <a:chOff x="0" y="0"/>
          <a:chExt cx="0" cy="0"/>
        </a:xfrm>
      </p:grpSpPr>
      <p:sp>
        <p:nvSpPr>
          <p:cNvPr id="2656" name="Google Shape;2656;p303"/>
          <p:cNvSpPr txBox="1"/>
          <p:nvPr/>
        </p:nvSpPr>
        <p:spPr>
          <a:xfrm>
            <a:off x="-200" y="642938"/>
            <a:ext cx="2438408" cy="294311"/>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69" tIns="34275" rIns="68569" bIns="34275" anchor="t" anchorCtr="0">
            <a:noAutofit/>
          </a:bodyPr>
          <a:lstStyle/>
          <a:p>
            <a:r>
              <a:rPr lang="en" sz="1600" b="1">
                <a:solidFill>
                  <a:srgbClr val="FFFFFF"/>
                </a:solidFill>
              </a:rPr>
              <a:t>KRITERIA PENILAIAN</a:t>
            </a:r>
            <a:endParaRPr sz="800"/>
          </a:p>
        </p:txBody>
      </p:sp>
      <p:sp>
        <p:nvSpPr>
          <p:cNvPr id="2657" name="Google Shape;2657;p303"/>
          <p:cNvSpPr/>
          <p:nvPr/>
        </p:nvSpPr>
        <p:spPr>
          <a:xfrm>
            <a:off x="289432" y="1928859"/>
            <a:ext cx="6229350" cy="1334789"/>
          </a:xfrm>
          <a:prstGeom prst="rect">
            <a:avLst/>
          </a:prstGeom>
          <a:noFill/>
          <a:ln>
            <a:noFill/>
          </a:ln>
        </p:spPr>
        <p:txBody>
          <a:bodyPr spcFirstLastPara="1" wrap="square" lIns="68569" tIns="34275" rIns="68569" bIns="34275" anchor="t" anchorCtr="0">
            <a:noAutofit/>
          </a:bodyPr>
          <a:lstStyle/>
          <a:p>
            <a:pPr marL="266700" lvl="1" indent="-266700" algn="just">
              <a:lnSpc>
                <a:spcPct val="90000"/>
              </a:lnSpc>
              <a:buSzPts val="2600"/>
              <a:buFont typeface="Tahoma"/>
              <a:buChar char="•"/>
            </a:pPr>
            <a:r>
              <a:rPr lang="en" sz="1950">
                <a:latin typeface="Tahoma"/>
                <a:ea typeface="Tahoma"/>
                <a:cs typeface="Tahoma"/>
                <a:sym typeface="Tahoma"/>
              </a:rPr>
              <a:t>Hasil kerja adalah produk, perkhidmatan atau keputusan yang dapat dihasilkan mengikut spesifikasi yang ditetapkan.</a:t>
            </a:r>
            <a:endParaRPr sz="1050"/>
          </a:p>
          <a:p>
            <a:pPr marL="266700" lvl="1" indent="-142875" algn="just">
              <a:lnSpc>
                <a:spcPct val="90000"/>
              </a:lnSpc>
              <a:spcBef>
                <a:spcPts val="293"/>
              </a:spcBef>
              <a:buClr>
                <a:schemeClr val="dk1"/>
              </a:buClr>
              <a:buSzPts val="2600"/>
            </a:pPr>
            <a:endParaRPr sz="1950">
              <a:latin typeface="Tahoma"/>
              <a:ea typeface="Tahoma"/>
              <a:cs typeface="Tahoma"/>
              <a:sym typeface="Tahoma"/>
            </a:endParaRPr>
          </a:p>
          <a:p>
            <a:pPr marL="266700" lvl="1" indent="-266700" algn="just">
              <a:lnSpc>
                <a:spcPct val="90000"/>
              </a:lnSpc>
              <a:spcBef>
                <a:spcPts val="293"/>
              </a:spcBef>
              <a:buSzPts val="2600"/>
              <a:buFont typeface="Tahoma"/>
              <a:buChar char="•"/>
            </a:pPr>
            <a:r>
              <a:rPr lang="en" sz="1950">
                <a:latin typeface="Tahoma"/>
                <a:ea typeface="Tahoma"/>
                <a:cs typeface="Tahoma"/>
                <a:sym typeface="Tahoma"/>
              </a:rPr>
              <a:t>Kriteria ini hendaklah dinyatakan dalam bentuk ayat yang lengkap dan boleh diukur.</a:t>
            </a:r>
            <a:endParaRPr sz="1050"/>
          </a:p>
        </p:txBody>
      </p:sp>
      <p:sp>
        <p:nvSpPr>
          <p:cNvPr id="2658" name="Google Shape;2658;p303"/>
          <p:cNvSpPr/>
          <p:nvPr/>
        </p:nvSpPr>
        <p:spPr>
          <a:xfrm>
            <a:off x="1949090" y="1200151"/>
            <a:ext cx="2680061" cy="294311"/>
          </a:xfrm>
          <a:prstGeom prst="rect">
            <a:avLst/>
          </a:prstGeom>
          <a:noFill/>
          <a:ln>
            <a:noFill/>
          </a:ln>
        </p:spPr>
        <p:txBody>
          <a:bodyPr spcFirstLastPara="1" wrap="square" lIns="68569" tIns="34275" rIns="68569" bIns="34275" anchor="t" anchorCtr="0">
            <a:noAutofit/>
          </a:bodyPr>
          <a:lstStyle/>
          <a:p>
            <a:pPr algn="ctr"/>
            <a:r>
              <a:rPr lang="en" sz="2100" b="1">
                <a:latin typeface="Tahoma"/>
                <a:ea typeface="Tahoma"/>
                <a:cs typeface="Tahoma"/>
                <a:sym typeface="Tahoma"/>
              </a:rPr>
              <a:t>Hasil Kerja (10 %)</a:t>
            </a:r>
            <a:endParaRPr sz="10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57"/>
                                        </p:tgtEl>
                                        <p:attrNameLst>
                                          <p:attrName>style.visibility</p:attrName>
                                        </p:attrNameLst>
                                      </p:cBhvr>
                                      <p:to>
                                        <p:strVal val="visible"/>
                                      </p:to>
                                    </p:set>
                                    <p:anim calcmode="lin" valueType="num">
                                      <p:cBhvr additive="base">
                                        <p:cTn id="7" dur="500"/>
                                        <p:tgtEl>
                                          <p:spTgt spid="26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664"/>
        <p:cNvGrpSpPr/>
        <p:nvPr/>
      </p:nvGrpSpPr>
      <p:grpSpPr>
        <a:xfrm>
          <a:off x="0" y="0"/>
          <a:ext cx="0" cy="0"/>
          <a:chOff x="0" y="0"/>
          <a:chExt cx="0" cy="0"/>
        </a:xfrm>
      </p:grpSpPr>
      <p:sp>
        <p:nvSpPr>
          <p:cNvPr id="2665" name="Google Shape;2665;p304"/>
          <p:cNvSpPr txBox="1"/>
          <p:nvPr/>
        </p:nvSpPr>
        <p:spPr>
          <a:xfrm>
            <a:off x="-200" y="642938"/>
            <a:ext cx="2438408" cy="294311"/>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69" tIns="34275" rIns="68569" bIns="34275" anchor="t" anchorCtr="0">
            <a:noAutofit/>
          </a:bodyPr>
          <a:lstStyle/>
          <a:p>
            <a:r>
              <a:rPr lang="en" sz="1600" b="1">
                <a:solidFill>
                  <a:srgbClr val="FFFFFF"/>
                </a:solidFill>
              </a:rPr>
              <a:t>KRITERIA PENILAIAN</a:t>
            </a:r>
            <a:endParaRPr sz="800"/>
          </a:p>
        </p:txBody>
      </p:sp>
      <p:sp>
        <p:nvSpPr>
          <p:cNvPr id="2666" name="Google Shape;2666;p304"/>
          <p:cNvSpPr/>
          <p:nvPr/>
        </p:nvSpPr>
        <p:spPr>
          <a:xfrm>
            <a:off x="514350" y="2050617"/>
            <a:ext cx="6057900" cy="1537344"/>
          </a:xfrm>
          <a:prstGeom prst="rect">
            <a:avLst/>
          </a:prstGeom>
          <a:noFill/>
          <a:ln>
            <a:noFill/>
          </a:ln>
        </p:spPr>
        <p:txBody>
          <a:bodyPr spcFirstLastPara="1" wrap="square" lIns="68569" tIns="34275" rIns="68569" bIns="34275" anchor="t" anchorCtr="0">
            <a:noAutofit/>
          </a:bodyPr>
          <a:lstStyle/>
          <a:p>
            <a:pPr marL="266700" lvl="1" indent="-266700">
              <a:lnSpc>
                <a:spcPct val="90000"/>
              </a:lnSpc>
              <a:buSzPts val="2600"/>
              <a:buFont typeface="Tahoma"/>
              <a:buChar char="•"/>
            </a:pPr>
            <a:r>
              <a:rPr lang="en" sz="1950">
                <a:latin typeface="Tahoma"/>
                <a:ea typeface="Tahoma"/>
                <a:cs typeface="Tahoma"/>
                <a:sym typeface="Tahoma"/>
              </a:rPr>
              <a:t>Aktiviti pematuhan terhadap Standard Operating Procedure (SOP) bagi memastikan keselamatan diri, benda kerja dan mesin/ peralatan/ kelengkapan.</a:t>
            </a:r>
            <a:endParaRPr sz="1050"/>
          </a:p>
          <a:p>
            <a:pPr marL="266700" lvl="1" indent="-142875">
              <a:lnSpc>
                <a:spcPct val="90000"/>
              </a:lnSpc>
              <a:spcBef>
                <a:spcPts val="293"/>
              </a:spcBef>
              <a:buClr>
                <a:schemeClr val="dk1"/>
              </a:buClr>
              <a:buSzPts val="2600"/>
            </a:pPr>
            <a:endParaRPr sz="1950">
              <a:latin typeface="Tahoma"/>
              <a:ea typeface="Tahoma"/>
              <a:cs typeface="Tahoma"/>
              <a:sym typeface="Tahoma"/>
            </a:endParaRPr>
          </a:p>
          <a:p>
            <a:pPr marL="266700" lvl="1" indent="-266700">
              <a:lnSpc>
                <a:spcPct val="90000"/>
              </a:lnSpc>
              <a:spcBef>
                <a:spcPts val="293"/>
              </a:spcBef>
              <a:buSzPts val="2600"/>
              <a:buFont typeface="Tahoma"/>
              <a:buChar char="•"/>
            </a:pPr>
            <a:r>
              <a:rPr lang="en" sz="1950">
                <a:latin typeface="Tahoma"/>
                <a:ea typeface="Tahoma"/>
                <a:cs typeface="Tahoma"/>
                <a:sym typeface="Tahoma"/>
              </a:rPr>
              <a:t>Bilangan perkara yang dinilai bergantung kepada proses kerja yang perlu dilakukan.</a:t>
            </a:r>
            <a:endParaRPr sz="1050"/>
          </a:p>
        </p:txBody>
      </p:sp>
      <p:sp>
        <p:nvSpPr>
          <p:cNvPr id="2667" name="Google Shape;2667;p304"/>
          <p:cNvSpPr/>
          <p:nvPr/>
        </p:nvSpPr>
        <p:spPr>
          <a:xfrm>
            <a:off x="685801" y="1389176"/>
            <a:ext cx="5563062" cy="294311"/>
          </a:xfrm>
          <a:prstGeom prst="rect">
            <a:avLst/>
          </a:prstGeom>
          <a:noFill/>
          <a:ln>
            <a:noFill/>
          </a:ln>
        </p:spPr>
        <p:txBody>
          <a:bodyPr spcFirstLastPara="1" wrap="square" lIns="68569" tIns="34275" rIns="68569" bIns="34275" anchor="t" anchorCtr="0">
            <a:noAutofit/>
          </a:bodyPr>
          <a:lstStyle/>
          <a:p>
            <a:pPr algn="ctr"/>
            <a:r>
              <a:rPr lang="en" sz="2100" b="1">
                <a:latin typeface="Tahoma"/>
                <a:ea typeface="Tahoma"/>
                <a:cs typeface="Tahoma"/>
                <a:sym typeface="Tahoma"/>
              </a:rPr>
              <a:t>Sikap/Keselamatan/Persekitaran (5 %)</a:t>
            </a:r>
            <a:endParaRPr sz="10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66"/>
                                        </p:tgtEl>
                                        <p:attrNameLst>
                                          <p:attrName>style.visibility</p:attrName>
                                        </p:attrNameLst>
                                      </p:cBhvr>
                                      <p:to>
                                        <p:strVal val="visible"/>
                                      </p:to>
                                    </p:set>
                                    <p:anim calcmode="lin" valueType="num">
                                      <p:cBhvr additive="base">
                                        <p:cTn id="7" dur="500"/>
                                        <p:tgtEl>
                                          <p:spTgt spid="26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2673"/>
        <p:cNvGrpSpPr/>
        <p:nvPr/>
      </p:nvGrpSpPr>
      <p:grpSpPr>
        <a:xfrm>
          <a:off x="0" y="0"/>
          <a:ext cx="0" cy="0"/>
          <a:chOff x="0" y="0"/>
          <a:chExt cx="0" cy="0"/>
        </a:xfrm>
      </p:grpSpPr>
      <p:sp>
        <p:nvSpPr>
          <p:cNvPr id="2674" name="Google Shape;2674;p305"/>
          <p:cNvSpPr txBox="1"/>
          <p:nvPr/>
        </p:nvSpPr>
        <p:spPr>
          <a:xfrm>
            <a:off x="-236" y="642938"/>
            <a:ext cx="2630961" cy="294311"/>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69" tIns="34275" rIns="68569" bIns="34275" anchor="t" anchorCtr="0">
            <a:noAutofit/>
          </a:bodyPr>
          <a:lstStyle/>
          <a:p>
            <a:r>
              <a:rPr lang="en" sz="1600" b="1">
                <a:solidFill>
                  <a:srgbClr val="FFFFFF"/>
                </a:solidFill>
              </a:rPr>
              <a:t>DOKUMEN PENILAIAN</a:t>
            </a:r>
            <a:endParaRPr sz="800"/>
          </a:p>
        </p:txBody>
      </p:sp>
      <p:sp>
        <p:nvSpPr>
          <p:cNvPr id="2675" name="Google Shape;2675;p305"/>
          <p:cNvSpPr txBox="1">
            <a:spLocks noGrp="1"/>
          </p:cNvSpPr>
          <p:nvPr>
            <p:ph type="body" idx="1"/>
          </p:nvPr>
        </p:nvSpPr>
        <p:spPr>
          <a:xfrm>
            <a:off x="400050" y="1379777"/>
            <a:ext cx="6172200" cy="2916326"/>
          </a:xfrm>
          <a:prstGeom prst="rect">
            <a:avLst/>
          </a:prstGeom>
          <a:noFill/>
          <a:ln>
            <a:noFill/>
          </a:ln>
        </p:spPr>
        <p:txBody>
          <a:bodyPr spcFirstLastPara="1" wrap="square" lIns="68569" tIns="34275" rIns="68569" bIns="34275" anchor="t" anchorCtr="0">
            <a:noAutofit/>
          </a:bodyPr>
          <a:lstStyle/>
          <a:p>
            <a:pPr marL="128588" indent="-128588">
              <a:spcBef>
                <a:spcPts val="0"/>
              </a:spcBef>
              <a:buSzPts val="2400"/>
            </a:pPr>
            <a:r>
              <a:rPr lang="en" sz="1800" dirty="0">
                <a:latin typeface="Tahoma"/>
                <a:ea typeface="Tahoma"/>
                <a:cs typeface="Tahoma"/>
                <a:sym typeface="Tahoma"/>
              </a:rPr>
              <a:t>Nilai markah yang diberikan adalah:</a:t>
            </a:r>
            <a:endParaRPr dirty="0"/>
          </a:p>
          <a:p>
            <a:pPr marL="128588" indent="-14288">
              <a:buSzPts val="2400"/>
              <a:buNone/>
            </a:pPr>
            <a:endParaRPr sz="1800" dirty="0">
              <a:latin typeface="Tahoma"/>
              <a:ea typeface="Tahoma"/>
              <a:cs typeface="Tahoma"/>
              <a:sym typeface="Tahoma"/>
            </a:endParaRPr>
          </a:p>
          <a:p>
            <a:pPr marL="128588" indent="-14288">
              <a:buSzPts val="2400"/>
              <a:buNone/>
            </a:pPr>
            <a:endParaRPr sz="1800" dirty="0">
              <a:latin typeface="Tahoma"/>
              <a:ea typeface="Tahoma"/>
              <a:cs typeface="Tahoma"/>
              <a:sym typeface="Tahoma"/>
            </a:endParaRPr>
          </a:p>
          <a:p>
            <a:pPr marL="128588" indent="-14288">
              <a:buSzPts val="2400"/>
              <a:buNone/>
            </a:pPr>
            <a:endParaRPr sz="1800" dirty="0">
              <a:latin typeface="Tahoma"/>
              <a:ea typeface="Tahoma"/>
              <a:cs typeface="Tahoma"/>
              <a:sym typeface="Tahoma"/>
            </a:endParaRPr>
          </a:p>
          <a:p>
            <a:pPr marL="128588" indent="-14288">
              <a:buSzPts val="2400"/>
              <a:buNone/>
            </a:pPr>
            <a:endParaRPr sz="1800" dirty="0">
              <a:latin typeface="Tahoma"/>
              <a:ea typeface="Tahoma"/>
              <a:cs typeface="Tahoma"/>
              <a:sym typeface="Tahoma"/>
            </a:endParaRPr>
          </a:p>
          <a:p>
            <a:pPr marL="128588" indent="-14288">
              <a:buSzPts val="2400"/>
              <a:buNone/>
            </a:pPr>
            <a:endParaRPr sz="1800" dirty="0">
              <a:latin typeface="Tahoma"/>
              <a:ea typeface="Tahoma"/>
              <a:cs typeface="Tahoma"/>
              <a:sym typeface="Tahoma"/>
            </a:endParaRPr>
          </a:p>
          <a:p>
            <a:pPr marL="128588" indent="-14288">
              <a:buSzPts val="2400"/>
              <a:buNone/>
            </a:pPr>
            <a:endParaRPr sz="1800" dirty="0">
              <a:latin typeface="Tahoma"/>
              <a:ea typeface="Tahoma"/>
              <a:cs typeface="Tahoma"/>
              <a:sym typeface="Tahoma"/>
            </a:endParaRPr>
          </a:p>
          <a:p>
            <a:pPr marL="128588" indent="-14288">
              <a:buSzPts val="2400"/>
              <a:buNone/>
            </a:pPr>
            <a:endParaRPr sz="1800" dirty="0">
              <a:latin typeface="Tahoma"/>
              <a:ea typeface="Tahoma"/>
              <a:cs typeface="Tahoma"/>
              <a:sym typeface="Tahoma"/>
            </a:endParaRPr>
          </a:p>
          <a:p>
            <a:pPr marL="128588" indent="-14288">
              <a:buSzPts val="2400"/>
              <a:buNone/>
            </a:pPr>
            <a:endParaRPr sz="1800" dirty="0">
              <a:latin typeface="Tahoma"/>
              <a:ea typeface="Tahoma"/>
              <a:cs typeface="Tahoma"/>
              <a:sym typeface="Tahoma"/>
            </a:endParaRPr>
          </a:p>
          <a:p>
            <a:pPr marL="128588" indent="-128588">
              <a:buSzPts val="2400"/>
            </a:pPr>
            <a:r>
              <a:rPr lang="en" sz="1800" dirty="0" smtClean="0">
                <a:latin typeface="Tahoma"/>
                <a:ea typeface="Tahoma"/>
                <a:cs typeface="Tahoma"/>
                <a:sym typeface="Tahoma"/>
              </a:rPr>
              <a:t>Bagi </a:t>
            </a:r>
            <a:r>
              <a:rPr lang="en" sz="1800" dirty="0">
                <a:latin typeface="Tahoma"/>
                <a:ea typeface="Tahoma"/>
                <a:cs typeface="Tahoma"/>
                <a:sym typeface="Tahoma"/>
              </a:rPr>
              <a:t>kriteria </a:t>
            </a:r>
            <a:r>
              <a:rPr lang="en" sz="1800" b="1" dirty="0">
                <a:latin typeface="Tahoma"/>
                <a:ea typeface="Tahoma"/>
                <a:cs typeface="Tahoma"/>
                <a:sym typeface="Tahoma"/>
              </a:rPr>
              <a:t>perkara kritikal</a:t>
            </a:r>
            <a:r>
              <a:rPr lang="en" sz="1800" dirty="0">
                <a:latin typeface="Tahoma"/>
                <a:ea typeface="Tahoma"/>
                <a:cs typeface="Tahoma"/>
                <a:sym typeface="Tahoma"/>
              </a:rPr>
              <a:t>, hanya markah 0 atau 60% sahaja diberikan</a:t>
            </a:r>
            <a:endParaRPr sz="1800" dirty="0">
              <a:latin typeface="Tahoma"/>
              <a:ea typeface="Tahoma"/>
              <a:cs typeface="Tahoma"/>
              <a:sym typeface="Tahoma"/>
            </a:endParaRPr>
          </a:p>
        </p:txBody>
      </p:sp>
      <p:sp>
        <p:nvSpPr>
          <p:cNvPr id="2676" name="Google Shape;2676;p305"/>
          <p:cNvSpPr/>
          <p:nvPr/>
        </p:nvSpPr>
        <p:spPr>
          <a:xfrm>
            <a:off x="1679935" y="1683148"/>
            <a:ext cx="4149362" cy="739157"/>
          </a:xfrm>
          <a:custGeom>
            <a:avLst/>
            <a:gdLst/>
            <a:ahLst/>
            <a:cxnLst/>
            <a:rect l="l" t="t" r="r" b="b"/>
            <a:pathLst>
              <a:path w="591568" h="5034215" extrusionOk="0">
                <a:moveTo>
                  <a:pt x="591568" y="839059"/>
                </a:moveTo>
                <a:lnTo>
                  <a:pt x="591568" y="4195156"/>
                </a:lnTo>
                <a:cubicBezTo>
                  <a:pt x="591568" y="4658557"/>
                  <a:pt x="586381" y="5034211"/>
                  <a:pt x="579982" y="5034211"/>
                </a:cubicBezTo>
                <a:lnTo>
                  <a:pt x="0" y="5034211"/>
                </a:lnTo>
                <a:lnTo>
                  <a:pt x="0" y="5034211"/>
                </a:lnTo>
                <a:lnTo>
                  <a:pt x="0" y="4"/>
                </a:lnTo>
                <a:lnTo>
                  <a:pt x="0" y="4"/>
                </a:lnTo>
                <a:lnTo>
                  <a:pt x="579982" y="4"/>
                </a:lnTo>
                <a:cubicBezTo>
                  <a:pt x="586381" y="4"/>
                  <a:pt x="591568" y="375658"/>
                  <a:pt x="591568" y="839059"/>
                </a:cubicBezTo>
                <a:close/>
              </a:path>
            </a:pathLst>
          </a:custGeom>
          <a:solidFill>
            <a:srgbClr val="A8D08C">
              <a:alpha val="89803"/>
            </a:srgbClr>
          </a:solidFill>
          <a:ln>
            <a:noFill/>
          </a:ln>
        </p:spPr>
        <p:txBody>
          <a:bodyPr spcFirstLastPara="1" wrap="square" lIns="185738" tIns="114525" rIns="207394" bIns="114525" anchor="ctr" anchorCtr="0">
            <a:noAutofit/>
          </a:bodyPr>
          <a:lstStyle/>
          <a:p>
            <a:pPr marL="171450" lvl="1" indent="-171450">
              <a:lnSpc>
                <a:spcPct val="90000"/>
              </a:lnSpc>
              <a:buSzPts val="1800"/>
              <a:buFont typeface="Tahoma"/>
              <a:buChar char="•"/>
            </a:pPr>
            <a:r>
              <a:rPr lang="en" sz="1350">
                <a:latin typeface="Tahoma"/>
                <a:ea typeface="Tahoma"/>
                <a:cs typeface="Tahoma"/>
                <a:sym typeface="Tahoma"/>
              </a:rPr>
              <a:t>Tidak dilakukan / Salah</a:t>
            </a:r>
            <a:endParaRPr sz="1350">
              <a:latin typeface="Tahoma"/>
              <a:ea typeface="Tahoma"/>
              <a:cs typeface="Tahoma"/>
              <a:sym typeface="Tahoma"/>
            </a:endParaRPr>
          </a:p>
          <a:p>
            <a:pPr marL="171450" lvl="1" indent="-171450">
              <a:lnSpc>
                <a:spcPct val="90000"/>
              </a:lnSpc>
              <a:spcBef>
                <a:spcPts val="203"/>
              </a:spcBef>
              <a:buSzPts val="1800"/>
              <a:buFont typeface="Tahoma"/>
              <a:buChar char="•"/>
            </a:pPr>
            <a:r>
              <a:rPr lang="en" sz="1350">
                <a:latin typeface="Tahoma"/>
                <a:ea typeface="Tahoma"/>
                <a:cs typeface="Tahoma"/>
                <a:sym typeface="Tahoma"/>
              </a:rPr>
              <a:t>Tugasan/Arahan tidak dapat disempurnakan dalam tempoh yang ditetapkan</a:t>
            </a:r>
            <a:endParaRPr sz="1350">
              <a:latin typeface="Tahoma"/>
              <a:ea typeface="Tahoma"/>
              <a:cs typeface="Tahoma"/>
              <a:sym typeface="Tahoma"/>
            </a:endParaRPr>
          </a:p>
        </p:txBody>
      </p:sp>
      <p:sp>
        <p:nvSpPr>
          <p:cNvPr id="2677" name="Google Shape;2677;p305"/>
          <p:cNvSpPr/>
          <p:nvPr/>
        </p:nvSpPr>
        <p:spPr>
          <a:xfrm>
            <a:off x="904932" y="1844753"/>
            <a:ext cx="652588" cy="415946"/>
          </a:xfrm>
          <a:custGeom>
            <a:avLst/>
            <a:gdLst/>
            <a:ahLst/>
            <a:cxnLst/>
            <a:rect l="l" t="t" r="r" b="b"/>
            <a:pathLst>
              <a:path w="870117" h="739460" extrusionOk="0">
                <a:moveTo>
                  <a:pt x="0" y="369730"/>
                </a:moveTo>
                <a:cubicBezTo>
                  <a:pt x="0" y="165534"/>
                  <a:pt x="194783" y="0"/>
                  <a:pt x="435059" y="0"/>
                </a:cubicBezTo>
                <a:cubicBezTo>
                  <a:pt x="675335" y="0"/>
                  <a:pt x="870118" y="165534"/>
                  <a:pt x="870118" y="369730"/>
                </a:cubicBezTo>
                <a:cubicBezTo>
                  <a:pt x="870118" y="573926"/>
                  <a:pt x="675335" y="739460"/>
                  <a:pt x="435059" y="739460"/>
                </a:cubicBezTo>
                <a:cubicBezTo>
                  <a:pt x="194783" y="739460"/>
                  <a:pt x="0" y="573926"/>
                  <a:pt x="0" y="369730"/>
                </a:cubicBezTo>
                <a:close/>
              </a:path>
            </a:pathLst>
          </a:custGeom>
          <a:solidFill>
            <a:srgbClr val="FFD966"/>
          </a:solidFill>
          <a:ln w="9525" cap="flat" cmpd="sng">
            <a:solidFill>
              <a:srgbClr val="FF3399"/>
            </a:solidFill>
            <a:prstDash val="solid"/>
            <a:round/>
            <a:headEnd type="none" w="sm" len="sm"/>
            <a:tailEnd type="none" w="sm" len="sm"/>
          </a:ln>
        </p:spPr>
        <p:txBody>
          <a:bodyPr spcFirstLastPara="1" wrap="square" lIns="135563" tIns="101213" rIns="135563" bIns="101213" anchor="ctr" anchorCtr="0">
            <a:noAutofit/>
          </a:bodyPr>
          <a:lstStyle/>
          <a:p>
            <a:pPr algn="ctr">
              <a:lnSpc>
                <a:spcPct val="90000"/>
              </a:lnSpc>
            </a:pPr>
            <a:r>
              <a:rPr lang="en" sz="2400">
                <a:latin typeface="Tahoma"/>
                <a:ea typeface="Tahoma"/>
                <a:cs typeface="Tahoma"/>
                <a:sym typeface="Tahoma"/>
              </a:rPr>
              <a:t>0</a:t>
            </a:r>
            <a:endParaRPr sz="1050"/>
          </a:p>
        </p:txBody>
      </p:sp>
      <p:sp>
        <p:nvSpPr>
          <p:cNvPr id="2678" name="Google Shape;2678;p305"/>
          <p:cNvSpPr/>
          <p:nvPr/>
        </p:nvSpPr>
        <p:spPr>
          <a:xfrm>
            <a:off x="1679935" y="2443322"/>
            <a:ext cx="4149362" cy="423447"/>
          </a:xfrm>
          <a:custGeom>
            <a:avLst/>
            <a:gdLst/>
            <a:ahLst/>
            <a:cxnLst/>
            <a:rect l="l" t="t" r="r" b="b"/>
            <a:pathLst>
              <a:path w="591568" h="5034215" extrusionOk="0">
                <a:moveTo>
                  <a:pt x="591568" y="839059"/>
                </a:moveTo>
                <a:lnTo>
                  <a:pt x="591568" y="4195156"/>
                </a:lnTo>
                <a:cubicBezTo>
                  <a:pt x="591568" y="4658557"/>
                  <a:pt x="586381" y="5034211"/>
                  <a:pt x="579982" y="5034211"/>
                </a:cubicBezTo>
                <a:lnTo>
                  <a:pt x="0" y="5034211"/>
                </a:lnTo>
                <a:lnTo>
                  <a:pt x="0" y="5034211"/>
                </a:lnTo>
                <a:lnTo>
                  <a:pt x="0" y="4"/>
                </a:lnTo>
                <a:lnTo>
                  <a:pt x="0" y="4"/>
                </a:lnTo>
                <a:lnTo>
                  <a:pt x="579982" y="4"/>
                </a:lnTo>
                <a:cubicBezTo>
                  <a:pt x="586381" y="4"/>
                  <a:pt x="591568" y="375658"/>
                  <a:pt x="591568" y="839059"/>
                </a:cubicBezTo>
                <a:close/>
              </a:path>
            </a:pathLst>
          </a:custGeom>
          <a:solidFill>
            <a:srgbClr val="A8D08C">
              <a:alpha val="89803"/>
            </a:srgbClr>
          </a:solidFill>
          <a:ln>
            <a:noFill/>
          </a:ln>
        </p:spPr>
        <p:txBody>
          <a:bodyPr spcFirstLastPara="1" wrap="square" lIns="185738" tIns="114525" rIns="207394" bIns="114525" anchor="ctr" anchorCtr="0">
            <a:noAutofit/>
          </a:bodyPr>
          <a:lstStyle/>
          <a:p>
            <a:pPr marL="171450" lvl="1" indent="-171450">
              <a:lnSpc>
                <a:spcPct val="90000"/>
              </a:lnSpc>
              <a:buSzPts val="1800"/>
              <a:buFont typeface="Tahoma"/>
              <a:buChar char="•"/>
            </a:pPr>
            <a:r>
              <a:rPr lang="en" sz="1350">
                <a:latin typeface="Tahoma"/>
                <a:ea typeface="Tahoma"/>
                <a:cs typeface="Tahoma"/>
                <a:sym typeface="Tahoma"/>
              </a:rPr>
              <a:t>Tidak memuaskan</a:t>
            </a:r>
            <a:endParaRPr sz="1350">
              <a:latin typeface="Tahoma"/>
              <a:ea typeface="Tahoma"/>
              <a:cs typeface="Tahoma"/>
              <a:sym typeface="Tahoma"/>
            </a:endParaRPr>
          </a:p>
        </p:txBody>
      </p:sp>
      <p:sp>
        <p:nvSpPr>
          <p:cNvPr id="2679" name="Google Shape;2679;p305"/>
          <p:cNvSpPr/>
          <p:nvPr/>
        </p:nvSpPr>
        <p:spPr>
          <a:xfrm>
            <a:off x="904932" y="2399481"/>
            <a:ext cx="652588" cy="415946"/>
          </a:xfrm>
          <a:custGeom>
            <a:avLst/>
            <a:gdLst/>
            <a:ahLst/>
            <a:cxnLst/>
            <a:rect l="l" t="t" r="r" b="b"/>
            <a:pathLst>
              <a:path w="870117" h="739460" extrusionOk="0">
                <a:moveTo>
                  <a:pt x="0" y="369730"/>
                </a:moveTo>
                <a:cubicBezTo>
                  <a:pt x="0" y="165534"/>
                  <a:pt x="194783" y="0"/>
                  <a:pt x="435059" y="0"/>
                </a:cubicBezTo>
                <a:cubicBezTo>
                  <a:pt x="675335" y="0"/>
                  <a:pt x="870118" y="165534"/>
                  <a:pt x="870118" y="369730"/>
                </a:cubicBezTo>
                <a:cubicBezTo>
                  <a:pt x="870118" y="573926"/>
                  <a:pt x="675335" y="739460"/>
                  <a:pt x="435059" y="739460"/>
                </a:cubicBezTo>
                <a:cubicBezTo>
                  <a:pt x="194783" y="739460"/>
                  <a:pt x="0" y="573926"/>
                  <a:pt x="0" y="369730"/>
                </a:cubicBezTo>
                <a:close/>
              </a:path>
            </a:pathLst>
          </a:custGeom>
          <a:solidFill>
            <a:srgbClr val="FFD966"/>
          </a:solidFill>
          <a:ln>
            <a:noFill/>
          </a:ln>
        </p:spPr>
        <p:txBody>
          <a:bodyPr spcFirstLastPara="1" wrap="square" lIns="135563" tIns="101213" rIns="135563" bIns="101213" anchor="ctr" anchorCtr="0">
            <a:noAutofit/>
          </a:bodyPr>
          <a:lstStyle/>
          <a:p>
            <a:pPr algn="ctr">
              <a:lnSpc>
                <a:spcPct val="90000"/>
              </a:lnSpc>
            </a:pPr>
            <a:r>
              <a:rPr lang="en" sz="2400">
                <a:latin typeface="Tahoma"/>
                <a:ea typeface="Tahoma"/>
                <a:cs typeface="Tahoma"/>
                <a:sym typeface="Tahoma"/>
              </a:rPr>
              <a:t>1</a:t>
            </a:r>
            <a:endParaRPr sz="1050"/>
          </a:p>
        </p:txBody>
      </p:sp>
      <p:sp>
        <p:nvSpPr>
          <p:cNvPr id="2680" name="Google Shape;2680;p305"/>
          <p:cNvSpPr/>
          <p:nvPr/>
        </p:nvSpPr>
        <p:spPr>
          <a:xfrm>
            <a:off x="1679938" y="2897934"/>
            <a:ext cx="4149362" cy="423447"/>
          </a:xfrm>
          <a:custGeom>
            <a:avLst/>
            <a:gdLst/>
            <a:ahLst/>
            <a:cxnLst/>
            <a:rect l="l" t="t" r="r" b="b"/>
            <a:pathLst>
              <a:path w="591568" h="5034215" extrusionOk="0">
                <a:moveTo>
                  <a:pt x="591568" y="839059"/>
                </a:moveTo>
                <a:lnTo>
                  <a:pt x="591568" y="4195156"/>
                </a:lnTo>
                <a:cubicBezTo>
                  <a:pt x="591568" y="4658557"/>
                  <a:pt x="586381" y="5034211"/>
                  <a:pt x="579982" y="5034211"/>
                </a:cubicBezTo>
                <a:lnTo>
                  <a:pt x="0" y="5034211"/>
                </a:lnTo>
                <a:lnTo>
                  <a:pt x="0" y="5034211"/>
                </a:lnTo>
                <a:lnTo>
                  <a:pt x="0" y="4"/>
                </a:lnTo>
                <a:lnTo>
                  <a:pt x="0" y="4"/>
                </a:lnTo>
                <a:lnTo>
                  <a:pt x="579982" y="4"/>
                </a:lnTo>
                <a:cubicBezTo>
                  <a:pt x="586381" y="4"/>
                  <a:pt x="591568" y="375658"/>
                  <a:pt x="591568" y="839059"/>
                </a:cubicBezTo>
                <a:close/>
              </a:path>
            </a:pathLst>
          </a:custGeom>
          <a:solidFill>
            <a:srgbClr val="A8D08C">
              <a:alpha val="89803"/>
            </a:srgbClr>
          </a:solidFill>
          <a:ln>
            <a:noFill/>
          </a:ln>
        </p:spPr>
        <p:txBody>
          <a:bodyPr spcFirstLastPara="1" wrap="square" lIns="185738" tIns="114525" rIns="207394" bIns="114525" anchor="ctr" anchorCtr="0">
            <a:noAutofit/>
          </a:bodyPr>
          <a:lstStyle/>
          <a:p>
            <a:pPr marL="171450" lvl="1" indent="-171450">
              <a:lnSpc>
                <a:spcPct val="90000"/>
              </a:lnSpc>
              <a:buSzPts val="1800"/>
              <a:buFont typeface="Tahoma"/>
              <a:buChar char="•"/>
            </a:pPr>
            <a:r>
              <a:rPr lang="en" sz="1350">
                <a:latin typeface="Tahoma"/>
                <a:ea typeface="Tahoma"/>
                <a:cs typeface="Tahoma"/>
                <a:sym typeface="Tahoma"/>
              </a:rPr>
              <a:t>Memuaskan</a:t>
            </a:r>
            <a:endParaRPr sz="1350">
              <a:latin typeface="Tahoma"/>
              <a:ea typeface="Tahoma"/>
              <a:cs typeface="Tahoma"/>
              <a:sym typeface="Tahoma"/>
            </a:endParaRPr>
          </a:p>
        </p:txBody>
      </p:sp>
      <p:sp>
        <p:nvSpPr>
          <p:cNvPr id="2681" name="Google Shape;2681;p305"/>
          <p:cNvSpPr/>
          <p:nvPr/>
        </p:nvSpPr>
        <p:spPr>
          <a:xfrm>
            <a:off x="904932" y="2883832"/>
            <a:ext cx="652588" cy="415946"/>
          </a:xfrm>
          <a:custGeom>
            <a:avLst/>
            <a:gdLst/>
            <a:ahLst/>
            <a:cxnLst/>
            <a:rect l="l" t="t" r="r" b="b"/>
            <a:pathLst>
              <a:path w="870117" h="739460" extrusionOk="0">
                <a:moveTo>
                  <a:pt x="0" y="369730"/>
                </a:moveTo>
                <a:cubicBezTo>
                  <a:pt x="0" y="165534"/>
                  <a:pt x="194783" y="0"/>
                  <a:pt x="435059" y="0"/>
                </a:cubicBezTo>
                <a:cubicBezTo>
                  <a:pt x="675335" y="0"/>
                  <a:pt x="870118" y="165534"/>
                  <a:pt x="870118" y="369730"/>
                </a:cubicBezTo>
                <a:cubicBezTo>
                  <a:pt x="870118" y="573926"/>
                  <a:pt x="675335" y="739460"/>
                  <a:pt x="435059" y="739460"/>
                </a:cubicBezTo>
                <a:cubicBezTo>
                  <a:pt x="194783" y="739460"/>
                  <a:pt x="0" y="573926"/>
                  <a:pt x="0" y="369730"/>
                </a:cubicBezTo>
                <a:close/>
              </a:path>
            </a:pathLst>
          </a:custGeom>
          <a:solidFill>
            <a:srgbClr val="FFD966"/>
          </a:solidFill>
          <a:ln>
            <a:noFill/>
          </a:ln>
        </p:spPr>
        <p:txBody>
          <a:bodyPr spcFirstLastPara="1" wrap="square" lIns="135563" tIns="101213" rIns="135563" bIns="101213" anchor="ctr" anchorCtr="0">
            <a:noAutofit/>
          </a:bodyPr>
          <a:lstStyle/>
          <a:p>
            <a:pPr algn="ctr">
              <a:lnSpc>
                <a:spcPct val="90000"/>
              </a:lnSpc>
            </a:pPr>
            <a:r>
              <a:rPr lang="en" sz="2400">
                <a:latin typeface="Tahoma"/>
                <a:ea typeface="Tahoma"/>
                <a:cs typeface="Tahoma"/>
                <a:sym typeface="Tahoma"/>
              </a:rPr>
              <a:t>2</a:t>
            </a:r>
            <a:endParaRPr sz="1050"/>
          </a:p>
        </p:txBody>
      </p:sp>
      <p:sp>
        <p:nvSpPr>
          <p:cNvPr id="2682" name="Google Shape;2682;p305"/>
          <p:cNvSpPr/>
          <p:nvPr/>
        </p:nvSpPr>
        <p:spPr>
          <a:xfrm>
            <a:off x="1679938" y="3351936"/>
            <a:ext cx="4149362" cy="684037"/>
          </a:xfrm>
          <a:custGeom>
            <a:avLst/>
            <a:gdLst/>
            <a:ahLst/>
            <a:cxnLst/>
            <a:rect l="l" t="t" r="r" b="b"/>
            <a:pathLst>
              <a:path w="591568" h="5034215" extrusionOk="0">
                <a:moveTo>
                  <a:pt x="591568" y="839059"/>
                </a:moveTo>
                <a:lnTo>
                  <a:pt x="591568" y="4195156"/>
                </a:lnTo>
                <a:cubicBezTo>
                  <a:pt x="591568" y="4658557"/>
                  <a:pt x="586381" y="5034211"/>
                  <a:pt x="579982" y="5034211"/>
                </a:cubicBezTo>
                <a:lnTo>
                  <a:pt x="0" y="5034211"/>
                </a:lnTo>
                <a:lnTo>
                  <a:pt x="0" y="5034211"/>
                </a:lnTo>
                <a:lnTo>
                  <a:pt x="0" y="4"/>
                </a:lnTo>
                <a:lnTo>
                  <a:pt x="0" y="4"/>
                </a:lnTo>
                <a:lnTo>
                  <a:pt x="579982" y="4"/>
                </a:lnTo>
                <a:cubicBezTo>
                  <a:pt x="586381" y="4"/>
                  <a:pt x="591568" y="375658"/>
                  <a:pt x="591568" y="839059"/>
                </a:cubicBezTo>
                <a:close/>
              </a:path>
            </a:pathLst>
          </a:custGeom>
          <a:solidFill>
            <a:srgbClr val="A8D08C">
              <a:alpha val="89803"/>
            </a:srgbClr>
          </a:solidFill>
          <a:ln>
            <a:noFill/>
          </a:ln>
        </p:spPr>
        <p:txBody>
          <a:bodyPr spcFirstLastPara="1" wrap="square" lIns="185738" tIns="114525" rIns="207394" bIns="114525" anchor="ctr" anchorCtr="0">
            <a:noAutofit/>
          </a:bodyPr>
          <a:lstStyle/>
          <a:p>
            <a:pPr marL="171450" lvl="1" indent="-171450">
              <a:lnSpc>
                <a:spcPct val="90000"/>
              </a:lnSpc>
              <a:buSzPts val="1800"/>
              <a:buFont typeface="Tahoma"/>
              <a:buChar char="•"/>
            </a:pPr>
            <a:r>
              <a:rPr lang="en" sz="1350" dirty="0">
                <a:latin typeface="Tahoma"/>
                <a:ea typeface="Tahoma"/>
                <a:cs typeface="Tahoma"/>
                <a:sym typeface="Tahoma"/>
              </a:rPr>
              <a:t>Sangat memuaskan</a:t>
            </a:r>
            <a:endParaRPr sz="1350" dirty="0">
              <a:latin typeface="Tahoma"/>
              <a:ea typeface="Tahoma"/>
              <a:cs typeface="Tahoma"/>
              <a:sym typeface="Tahoma"/>
            </a:endParaRPr>
          </a:p>
          <a:p>
            <a:pPr marL="171450" lvl="1" indent="-171450">
              <a:lnSpc>
                <a:spcPct val="90000"/>
              </a:lnSpc>
              <a:spcBef>
                <a:spcPts val="203"/>
              </a:spcBef>
              <a:buSzPts val="1800"/>
              <a:buFont typeface="Tahoma"/>
              <a:buChar char="•"/>
            </a:pPr>
            <a:r>
              <a:rPr lang="en" sz="1350" dirty="0">
                <a:latin typeface="Tahoma"/>
                <a:ea typeface="Tahoma"/>
                <a:cs typeface="Tahoma"/>
                <a:sym typeface="Tahoma"/>
              </a:rPr>
              <a:t>Tugasan/Arahan berjaya disempurnakan dalam tempoh yang ditetapkan</a:t>
            </a:r>
            <a:endParaRPr sz="1350" dirty="0">
              <a:latin typeface="Tahoma"/>
              <a:ea typeface="Tahoma"/>
              <a:cs typeface="Tahoma"/>
              <a:sym typeface="Tahoma"/>
            </a:endParaRPr>
          </a:p>
        </p:txBody>
      </p:sp>
      <p:sp>
        <p:nvSpPr>
          <p:cNvPr id="2683" name="Google Shape;2683;p305"/>
          <p:cNvSpPr/>
          <p:nvPr/>
        </p:nvSpPr>
        <p:spPr>
          <a:xfrm>
            <a:off x="904932" y="3485981"/>
            <a:ext cx="652588" cy="415946"/>
          </a:xfrm>
          <a:custGeom>
            <a:avLst/>
            <a:gdLst/>
            <a:ahLst/>
            <a:cxnLst/>
            <a:rect l="l" t="t" r="r" b="b"/>
            <a:pathLst>
              <a:path w="870117" h="739460" extrusionOk="0">
                <a:moveTo>
                  <a:pt x="0" y="369730"/>
                </a:moveTo>
                <a:cubicBezTo>
                  <a:pt x="0" y="165534"/>
                  <a:pt x="194783" y="0"/>
                  <a:pt x="435059" y="0"/>
                </a:cubicBezTo>
                <a:cubicBezTo>
                  <a:pt x="675335" y="0"/>
                  <a:pt x="870118" y="165534"/>
                  <a:pt x="870118" y="369730"/>
                </a:cubicBezTo>
                <a:cubicBezTo>
                  <a:pt x="870118" y="573926"/>
                  <a:pt x="675335" y="739460"/>
                  <a:pt x="435059" y="739460"/>
                </a:cubicBezTo>
                <a:cubicBezTo>
                  <a:pt x="194783" y="739460"/>
                  <a:pt x="0" y="573926"/>
                  <a:pt x="0" y="369730"/>
                </a:cubicBezTo>
                <a:close/>
              </a:path>
            </a:pathLst>
          </a:custGeom>
          <a:solidFill>
            <a:srgbClr val="FFD966"/>
          </a:solidFill>
          <a:ln>
            <a:noFill/>
          </a:ln>
        </p:spPr>
        <p:txBody>
          <a:bodyPr spcFirstLastPara="1" wrap="square" lIns="135563" tIns="101213" rIns="135563" bIns="101213" anchor="ctr" anchorCtr="0">
            <a:noAutofit/>
          </a:bodyPr>
          <a:lstStyle/>
          <a:p>
            <a:pPr algn="ctr">
              <a:lnSpc>
                <a:spcPct val="90000"/>
              </a:lnSpc>
            </a:pPr>
            <a:r>
              <a:rPr lang="en" sz="2400">
                <a:latin typeface="Tahoma"/>
                <a:ea typeface="Tahoma"/>
                <a:cs typeface="Tahoma"/>
                <a:sym typeface="Tahoma"/>
              </a:rPr>
              <a:t>3</a:t>
            </a:r>
            <a:endParaRPr sz="1050"/>
          </a:p>
        </p:txBody>
      </p:sp>
      <p:sp>
        <p:nvSpPr>
          <p:cNvPr id="2684" name="Google Shape;2684;p305"/>
          <p:cNvSpPr/>
          <p:nvPr/>
        </p:nvSpPr>
        <p:spPr>
          <a:xfrm>
            <a:off x="2286001" y="1034427"/>
            <a:ext cx="1838484" cy="294311"/>
          </a:xfrm>
          <a:prstGeom prst="rect">
            <a:avLst/>
          </a:prstGeom>
          <a:noFill/>
          <a:ln>
            <a:noFill/>
          </a:ln>
        </p:spPr>
        <p:txBody>
          <a:bodyPr spcFirstLastPara="1" wrap="square" lIns="68569" tIns="34275" rIns="68569" bIns="34275" anchor="t" anchorCtr="0">
            <a:noAutofit/>
          </a:bodyPr>
          <a:lstStyle/>
          <a:p>
            <a:pPr algn="ctr"/>
            <a:r>
              <a:rPr lang="en" sz="2100" b="1">
                <a:latin typeface="Tahoma"/>
                <a:ea typeface="Tahoma"/>
                <a:cs typeface="Tahoma"/>
                <a:sym typeface="Tahoma"/>
              </a:rPr>
              <a:t>Pemarkahan</a:t>
            </a:r>
            <a:endParaRPr sz="2100" b="1">
              <a:latin typeface="Tahoma"/>
              <a:ea typeface="Tahoma"/>
              <a:cs typeface="Tahoma"/>
              <a:sym typeface="Tahom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75">
                                            <p:txEl>
                                              <p:pRg st="0" end="0"/>
                                            </p:txEl>
                                          </p:spTgt>
                                        </p:tgtEl>
                                        <p:attrNameLst>
                                          <p:attrName>style.visibility</p:attrName>
                                        </p:attrNameLst>
                                      </p:cBhvr>
                                      <p:to>
                                        <p:strVal val="visible"/>
                                      </p:to>
                                    </p:set>
                                    <p:animEffect transition="in" filter="fade">
                                      <p:cBhvr>
                                        <p:cTn id="7" dur="500"/>
                                        <p:tgtEl>
                                          <p:spTgt spid="26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75">
                                            <p:txEl>
                                              <p:pRg st="9" end="9"/>
                                            </p:txEl>
                                          </p:spTgt>
                                        </p:tgtEl>
                                        <p:attrNameLst>
                                          <p:attrName>style.visibility</p:attrName>
                                        </p:attrNameLst>
                                      </p:cBhvr>
                                      <p:to>
                                        <p:strVal val="visible"/>
                                      </p:to>
                                    </p:set>
                                    <p:animEffect transition="in" filter="fade">
                                      <p:cBhvr>
                                        <p:cTn id="12" dur="500"/>
                                        <p:tgtEl>
                                          <p:spTgt spid="2675">
                                            <p:txEl>
                                              <p:pRg st="9" end="9"/>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77"/>
                                        </p:tgtEl>
                                        <p:attrNameLst>
                                          <p:attrName>style.visibility</p:attrName>
                                        </p:attrNameLst>
                                      </p:cBhvr>
                                      <p:to>
                                        <p:strVal val="visible"/>
                                      </p:to>
                                    </p:set>
                                    <p:animEffect transition="in" filter="fade">
                                      <p:cBhvr>
                                        <p:cTn id="17" dur="500"/>
                                        <p:tgtEl>
                                          <p:spTgt spid="2677"/>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676"/>
                                        </p:tgtEl>
                                        <p:attrNameLst>
                                          <p:attrName>style.visibility</p:attrName>
                                        </p:attrNameLst>
                                      </p:cBhvr>
                                      <p:to>
                                        <p:strVal val="visible"/>
                                      </p:to>
                                    </p:set>
                                    <p:animEffect transition="in" filter="fade">
                                      <p:cBhvr>
                                        <p:cTn id="21" dur="500"/>
                                        <p:tgtEl>
                                          <p:spTgt spid="267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679"/>
                                        </p:tgtEl>
                                        <p:attrNameLst>
                                          <p:attrName>style.visibility</p:attrName>
                                        </p:attrNameLst>
                                      </p:cBhvr>
                                      <p:to>
                                        <p:strVal val="visible"/>
                                      </p:to>
                                    </p:set>
                                    <p:animEffect transition="in" filter="fade">
                                      <p:cBhvr>
                                        <p:cTn id="26" dur="500"/>
                                        <p:tgtEl>
                                          <p:spTgt spid="2679"/>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2678"/>
                                        </p:tgtEl>
                                        <p:attrNameLst>
                                          <p:attrName>style.visibility</p:attrName>
                                        </p:attrNameLst>
                                      </p:cBhvr>
                                      <p:to>
                                        <p:strVal val="visible"/>
                                      </p:to>
                                    </p:set>
                                    <p:animEffect transition="in" filter="fade">
                                      <p:cBhvr>
                                        <p:cTn id="30" dur="500"/>
                                        <p:tgtEl>
                                          <p:spTgt spid="267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681"/>
                                        </p:tgtEl>
                                        <p:attrNameLst>
                                          <p:attrName>style.visibility</p:attrName>
                                        </p:attrNameLst>
                                      </p:cBhvr>
                                      <p:to>
                                        <p:strVal val="visible"/>
                                      </p:to>
                                    </p:set>
                                    <p:animEffect transition="in" filter="fade">
                                      <p:cBhvr>
                                        <p:cTn id="35" dur="500"/>
                                        <p:tgtEl>
                                          <p:spTgt spid="2681"/>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2680"/>
                                        </p:tgtEl>
                                        <p:attrNameLst>
                                          <p:attrName>style.visibility</p:attrName>
                                        </p:attrNameLst>
                                      </p:cBhvr>
                                      <p:to>
                                        <p:strVal val="visible"/>
                                      </p:to>
                                    </p:set>
                                    <p:animEffect transition="in" filter="fade">
                                      <p:cBhvr>
                                        <p:cTn id="39" dur="500"/>
                                        <p:tgtEl>
                                          <p:spTgt spid="268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683"/>
                                        </p:tgtEl>
                                        <p:attrNameLst>
                                          <p:attrName>style.visibility</p:attrName>
                                        </p:attrNameLst>
                                      </p:cBhvr>
                                      <p:to>
                                        <p:strVal val="visible"/>
                                      </p:to>
                                    </p:set>
                                    <p:animEffect transition="in" filter="fade">
                                      <p:cBhvr>
                                        <p:cTn id="44" dur="500"/>
                                        <p:tgtEl>
                                          <p:spTgt spid="2683"/>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2682"/>
                                        </p:tgtEl>
                                        <p:attrNameLst>
                                          <p:attrName>style.visibility</p:attrName>
                                        </p:attrNameLst>
                                      </p:cBhvr>
                                      <p:to>
                                        <p:strVal val="visible"/>
                                      </p:to>
                                    </p:set>
                                    <p:animEffect transition="in" filter="fade">
                                      <p:cBhvr>
                                        <p:cTn id="48" dur="500"/>
                                        <p:tgtEl>
                                          <p:spTgt spid="2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96"/>
        <p:cNvGrpSpPr/>
        <p:nvPr/>
      </p:nvGrpSpPr>
      <p:grpSpPr>
        <a:xfrm>
          <a:off x="0" y="0"/>
          <a:ext cx="0" cy="0"/>
          <a:chOff x="0" y="0"/>
          <a:chExt cx="0" cy="0"/>
        </a:xfrm>
      </p:grpSpPr>
      <p:grpSp>
        <p:nvGrpSpPr>
          <p:cNvPr id="1297" name="Google Shape;1297;p198"/>
          <p:cNvGrpSpPr/>
          <p:nvPr/>
        </p:nvGrpSpPr>
        <p:grpSpPr>
          <a:xfrm>
            <a:off x="496511" y="1371600"/>
            <a:ext cx="5772150" cy="2564631"/>
            <a:chOff x="0" y="0"/>
            <a:chExt cx="7696200" cy="4559344"/>
          </a:xfrm>
        </p:grpSpPr>
        <p:sp>
          <p:nvSpPr>
            <p:cNvPr id="1298" name="Google Shape;1298;p198"/>
            <p:cNvSpPr/>
            <p:nvPr/>
          </p:nvSpPr>
          <p:spPr>
            <a:xfrm>
              <a:off x="0" y="0"/>
              <a:ext cx="7696200" cy="890198"/>
            </a:xfrm>
            <a:prstGeom prst="roundRect">
              <a:avLst>
                <a:gd name="adj" fmla="val 16667"/>
              </a:avLst>
            </a:prstGeom>
            <a:solidFill>
              <a:schemeClr val="lt1"/>
            </a:solidFill>
            <a:ln>
              <a:noFill/>
            </a:ln>
          </p:spPr>
          <p:txBody>
            <a:bodyPr spcFirstLastPara="1" wrap="square" lIns="68569" tIns="68569" rIns="68569" bIns="68569" anchor="ctr" anchorCtr="0">
              <a:noAutofit/>
            </a:bodyPr>
            <a:lstStyle/>
            <a:p>
              <a:endParaRPr sz="1050"/>
            </a:p>
          </p:txBody>
        </p:sp>
        <p:sp>
          <p:nvSpPr>
            <p:cNvPr id="1299" name="Google Shape;1299;p198"/>
            <p:cNvSpPr txBox="1"/>
            <p:nvPr/>
          </p:nvSpPr>
          <p:spPr>
            <a:xfrm>
              <a:off x="43456" y="43456"/>
              <a:ext cx="7609288" cy="803286"/>
            </a:xfrm>
            <a:prstGeom prst="rect">
              <a:avLst/>
            </a:prstGeom>
            <a:noFill/>
            <a:ln>
              <a:noFill/>
            </a:ln>
          </p:spPr>
          <p:txBody>
            <a:bodyPr spcFirstLastPara="1" wrap="square" lIns="80006" tIns="80006" rIns="80006" bIns="80006" anchor="ctr" anchorCtr="0">
              <a:noAutofit/>
            </a:bodyPr>
            <a:lstStyle/>
            <a:p>
              <a:pPr>
                <a:lnSpc>
                  <a:spcPct val="90000"/>
                </a:lnSpc>
              </a:pPr>
              <a:r>
                <a:rPr lang="en" sz="2100" b="1">
                  <a:solidFill>
                    <a:schemeClr val="dk1"/>
                  </a:solidFill>
                  <a:latin typeface="Tahoma"/>
                  <a:ea typeface="Tahoma"/>
                  <a:cs typeface="Tahoma"/>
                  <a:sym typeface="Tahoma"/>
                </a:rPr>
                <a:t>Berasaskan:</a:t>
              </a:r>
              <a:endParaRPr sz="2100" b="1">
                <a:solidFill>
                  <a:schemeClr val="dk1"/>
                </a:solidFill>
                <a:latin typeface="Tahoma"/>
                <a:ea typeface="Tahoma"/>
                <a:cs typeface="Tahoma"/>
                <a:sym typeface="Tahoma"/>
              </a:endParaRPr>
            </a:p>
          </p:txBody>
        </p:sp>
        <p:sp>
          <p:nvSpPr>
            <p:cNvPr id="1300" name="Google Shape;1300;p198"/>
            <p:cNvSpPr/>
            <p:nvPr/>
          </p:nvSpPr>
          <p:spPr>
            <a:xfrm>
              <a:off x="0" y="926494"/>
              <a:ext cx="7696200" cy="3632850"/>
            </a:xfrm>
            <a:prstGeom prst="rect">
              <a:avLst/>
            </a:prstGeom>
            <a:noFill/>
            <a:ln>
              <a:noFill/>
            </a:ln>
          </p:spPr>
          <p:txBody>
            <a:bodyPr spcFirstLastPara="1" wrap="square" lIns="68569" tIns="68569" rIns="68569" bIns="68569" anchor="ctr" anchorCtr="0">
              <a:noAutofit/>
            </a:bodyPr>
            <a:lstStyle/>
            <a:p>
              <a:endParaRPr sz="1050"/>
            </a:p>
          </p:txBody>
        </p:sp>
        <p:sp>
          <p:nvSpPr>
            <p:cNvPr id="1301" name="Google Shape;1301;p198"/>
            <p:cNvSpPr txBox="1"/>
            <p:nvPr/>
          </p:nvSpPr>
          <p:spPr>
            <a:xfrm>
              <a:off x="0" y="926494"/>
              <a:ext cx="7696200" cy="3632850"/>
            </a:xfrm>
            <a:prstGeom prst="rect">
              <a:avLst/>
            </a:prstGeom>
            <a:noFill/>
            <a:ln>
              <a:noFill/>
            </a:ln>
          </p:spPr>
          <p:txBody>
            <a:bodyPr spcFirstLastPara="1" wrap="square" lIns="183263" tIns="17138" rIns="96000" bIns="17138" anchor="t" anchorCtr="0">
              <a:noAutofit/>
            </a:bodyPr>
            <a:lstStyle/>
            <a:p>
              <a:pPr marL="128588" lvl="1" indent="-128588">
                <a:lnSpc>
                  <a:spcPct val="200000"/>
                </a:lnSpc>
                <a:buClr>
                  <a:schemeClr val="dk1"/>
                </a:buClr>
                <a:buSzPts val="1800"/>
                <a:buFont typeface="Tahoma"/>
                <a:buChar char="•"/>
              </a:pPr>
              <a:r>
                <a:rPr lang="en" sz="1350" b="1">
                  <a:solidFill>
                    <a:schemeClr val="dk1"/>
                  </a:solidFill>
                  <a:latin typeface="Tahoma"/>
                  <a:ea typeface="Tahoma"/>
                  <a:cs typeface="Tahoma"/>
                  <a:sym typeface="Tahoma"/>
                </a:rPr>
                <a:t>Jawatankuasa Kabinet Mengenai Latihan (JKML), 1991</a:t>
              </a:r>
              <a:endParaRPr sz="1350" b="1">
                <a:solidFill>
                  <a:schemeClr val="dk1"/>
                </a:solidFill>
                <a:latin typeface="Tahoma"/>
                <a:ea typeface="Tahoma"/>
                <a:cs typeface="Tahoma"/>
                <a:sym typeface="Tahoma"/>
              </a:endParaRPr>
            </a:p>
            <a:p>
              <a:pPr marL="128588" lvl="1" indent="-128588">
                <a:lnSpc>
                  <a:spcPct val="200000"/>
                </a:lnSpc>
                <a:spcBef>
                  <a:spcPts val="270"/>
                </a:spcBef>
                <a:buClr>
                  <a:schemeClr val="dk1"/>
                </a:buClr>
                <a:buSzPts val="1800"/>
                <a:buFont typeface="Tahoma"/>
                <a:buChar char="•"/>
              </a:pPr>
              <a:r>
                <a:rPr lang="en" sz="1350" b="1">
                  <a:solidFill>
                    <a:schemeClr val="dk1"/>
                  </a:solidFill>
                  <a:latin typeface="Tahoma"/>
                  <a:ea typeface="Tahoma"/>
                  <a:cs typeface="Tahoma"/>
                  <a:sym typeface="Tahoma"/>
                </a:rPr>
                <a:t>Mencari Sistem Persijilan Yang Lebih Fleksibel </a:t>
              </a:r>
              <a:endParaRPr sz="1350" b="1">
                <a:solidFill>
                  <a:schemeClr val="dk1"/>
                </a:solidFill>
                <a:latin typeface="Tahoma"/>
                <a:ea typeface="Tahoma"/>
                <a:cs typeface="Tahoma"/>
                <a:sym typeface="Tahoma"/>
              </a:endParaRPr>
            </a:p>
            <a:p>
              <a:pPr marL="128588" lvl="1" indent="-128588">
                <a:lnSpc>
                  <a:spcPct val="200000"/>
                </a:lnSpc>
                <a:spcBef>
                  <a:spcPts val="270"/>
                </a:spcBef>
                <a:buClr>
                  <a:schemeClr val="dk1"/>
                </a:buClr>
                <a:buSzPts val="1800"/>
                <a:buFont typeface="Tahoma"/>
                <a:buChar char="•"/>
              </a:pPr>
              <a:r>
                <a:rPr lang="en" sz="1350" b="1">
                  <a:solidFill>
                    <a:schemeClr val="dk1"/>
                  </a:solidFill>
                  <a:latin typeface="Tahoma"/>
                  <a:ea typeface="Tahoma"/>
                  <a:cs typeface="Tahoma"/>
                  <a:sym typeface="Tahoma"/>
                </a:rPr>
                <a:t>Mengambil Kira Teknologi Baru</a:t>
              </a:r>
              <a:endParaRPr sz="1350" b="1">
                <a:solidFill>
                  <a:schemeClr val="dk1"/>
                </a:solidFill>
                <a:latin typeface="Tahoma"/>
                <a:ea typeface="Tahoma"/>
                <a:cs typeface="Tahoma"/>
                <a:sym typeface="Tahoma"/>
              </a:endParaRPr>
            </a:p>
            <a:p>
              <a:pPr marL="128588" lvl="1" indent="-128588">
                <a:lnSpc>
                  <a:spcPct val="200000"/>
                </a:lnSpc>
                <a:spcBef>
                  <a:spcPts val="270"/>
                </a:spcBef>
                <a:buClr>
                  <a:schemeClr val="dk1"/>
                </a:buClr>
                <a:buSzPts val="1800"/>
                <a:buFont typeface="Tahoma"/>
                <a:buChar char="•"/>
              </a:pPr>
              <a:r>
                <a:rPr lang="en" sz="1350" b="1">
                  <a:solidFill>
                    <a:schemeClr val="dk1"/>
                  </a:solidFill>
                  <a:latin typeface="Tahoma"/>
                  <a:ea typeface="Tahoma"/>
                  <a:cs typeface="Tahoma"/>
                  <a:sym typeface="Tahoma"/>
                </a:rPr>
                <a:t>Merangkumi Kemahiran Yang Lebih Tinggi</a:t>
              </a:r>
              <a:endParaRPr sz="1350" b="1">
                <a:solidFill>
                  <a:schemeClr val="dk1"/>
                </a:solidFill>
                <a:latin typeface="Tahoma"/>
                <a:ea typeface="Tahoma"/>
                <a:cs typeface="Tahoma"/>
                <a:sym typeface="Tahoma"/>
              </a:endParaRPr>
            </a:p>
            <a:p>
              <a:pPr marL="128588" lvl="1" indent="-128588">
                <a:lnSpc>
                  <a:spcPct val="200000"/>
                </a:lnSpc>
                <a:spcBef>
                  <a:spcPts val="270"/>
                </a:spcBef>
                <a:buClr>
                  <a:schemeClr val="dk1"/>
                </a:buClr>
                <a:buSzPts val="1800"/>
                <a:buFont typeface="Tahoma"/>
                <a:buChar char="•"/>
              </a:pPr>
              <a:r>
                <a:rPr lang="en" sz="1350" b="1">
                  <a:solidFill>
                    <a:schemeClr val="dk1"/>
                  </a:solidFill>
                  <a:latin typeface="Tahoma"/>
                  <a:ea typeface="Tahoma"/>
                  <a:cs typeface="Tahoma"/>
                  <a:sym typeface="Tahoma"/>
                </a:rPr>
                <a:t>Meningkatkan Taraf Pekerja Mahir Kepada Juruteknik Dan Pekerjaan Yang Lebih Tinggi</a:t>
              </a:r>
              <a:endParaRPr sz="1350" b="1">
                <a:solidFill>
                  <a:schemeClr val="dk1"/>
                </a:solidFill>
                <a:latin typeface="Tahoma"/>
                <a:ea typeface="Tahoma"/>
                <a:cs typeface="Tahoma"/>
                <a:sym typeface="Tahoma"/>
              </a:endParaRPr>
            </a:p>
          </p:txBody>
        </p:sp>
      </p:grpSp>
      <p:sp>
        <p:nvSpPr>
          <p:cNvPr id="1302" name="Google Shape;1302;p198"/>
          <p:cNvSpPr txBox="1">
            <a:spLocks noGrp="1"/>
          </p:cNvSpPr>
          <p:nvPr>
            <p:ph type="sldNum" idx="12"/>
          </p:nvPr>
        </p:nvSpPr>
        <p:spPr>
          <a:xfrm>
            <a:off x="5161516" y="48227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12</a:t>
            </a:fld>
            <a:endParaRPr dirty="0">
              <a:solidFill>
                <a:srgbClr val="000000"/>
              </a:solidFill>
            </a:endParaRPr>
          </a:p>
        </p:txBody>
      </p:sp>
      <p:sp>
        <p:nvSpPr>
          <p:cNvPr id="1303" name="Google Shape;1303;p198"/>
          <p:cNvSpPr txBox="1"/>
          <p:nvPr/>
        </p:nvSpPr>
        <p:spPr>
          <a:xfrm>
            <a:off x="0" y="767924"/>
            <a:ext cx="6858000" cy="242374"/>
          </a:xfrm>
          <a:prstGeom prst="rect">
            <a:avLst/>
          </a:prstGeom>
          <a:noFill/>
          <a:ln>
            <a:noFill/>
          </a:ln>
        </p:spPr>
        <p:txBody>
          <a:bodyPr spcFirstLastPara="1" wrap="square" lIns="68569" tIns="0" rIns="34275" bIns="0" anchor="t" anchorCtr="0">
            <a:noAutofit/>
          </a:bodyPr>
          <a:lstStyle/>
          <a:p>
            <a:pPr algn="ctr"/>
            <a:r>
              <a:rPr lang="en" sz="2100" b="1">
                <a:latin typeface="Tahoma"/>
                <a:ea typeface="Tahoma"/>
                <a:cs typeface="Tahoma"/>
                <a:sym typeface="Tahoma"/>
              </a:rPr>
              <a:t>Sistem Persijilan Kemahiran Malaysia (SPKM)</a:t>
            </a:r>
            <a:endParaRPr sz="2100" b="1">
              <a:latin typeface="Tahoma"/>
              <a:ea typeface="Tahoma"/>
              <a:cs typeface="Tahoma"/>
              <a:sym typeface="Tahoma"/>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688"/>
        <p:cNvGrpSpPr/>
        <p:nvPr/>
      </p:nvGrpSpPr>
      <p:grpSpPr>
        <a:xfrm>
          <a:off x="0" y="0"/>
          <a:ext cx="0" cy="0"/>
          <a:chOff x="0" y="0"/>
          <a:chExt cx="0" cy="0"/>
        </a:xfrm>
      </p:grpSpPr>
      <p:sp>
        <p:nvSpPr>
          <p:cNvPr id="2690" name="Google Shape;2690;p306"/>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120</a:t>
            </a:fld>
            <a:endParaRPr>
              <a:solidFill>
                <a:srgbClr val="000000"/>
              </a:solidFill>
            </a:endParaRPr>
          </a:p>
        </p:txBody>
      </p:sp>
      <p:pic>
        <p:nvPicPr>
          <p:cNvPr id="2691" name="Google Shape;2691;p306"/>
          <p:cNvPicPr preferRelativeResize="0"/>
          <p:nvPr/>
        </p:nvPicPr>
        <p:blipFill rotWithShape="1">
          <a:blip r:embed="rId3">
            <a:alphaModFix/>
          </a:blip>
          <a:srcRect/>
          <a:stretch/>
        </p:blipFill>
        <p:spPr>
          <a:xfrm>
            <a:off x="478632" y="737864"/>
            <a:ext cx="3143249" cy="3504683"/>
          </a:xfrm>
          <a:prstGeom prst="rect">
            <a:avLst/>
          </a:prstGeom>
          <a:noFill/>
          <a:ln>
            <a:noFill/>
          </a:ln>
        </p:spPr>
      </p:pic>
      <p:pic>
        <p:nvPicPr>
          <p:cNvPr id="2692" name="Google Shape;2692;p306"/>
          <p:cNvPicPr preferRelativeResize="0"/>
          <p:nvPr/>
        </p:nvPicPr>
        <p:blipFill rotWithShape="1">
          <a:blip r:embed="rId4">
            <a:alphaModFix/>
          </a:blip>
          <a:srcRect/>
          <a:stretch/>
        </p:blipFill>
        <p:spPr>
          <a:xfrm>
            <a:off x="3621881" y="824430"/>
            <a:ext cx="2443163" cy="3512826"/>
          </a:xfrm>
          <a:prstGeom prst="rect">
            <a:avLst/>
          </a:prstGeom>
          <a:noFill/>
          <a:ln>
            <a:noFill/>
          </a:ln>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2696"/>
        <p:cNvGrpSpPr/>
        <p:nvPr/>
      </p:nvGrpSpPr>
      <p:grpSpPr>
        <a:xfrm>
          <a:off x="0" y="0"/>
          <a:ext cx="0" cy="0"/>
          <a:chOff x="0" y="0"/>
          <a:chExt cx="0" cy="0"/>
        </a:xfrm>
      </p:grpSpPr>
      <p:sp>
        <p:nvSpPr>
          <p:cNvPr id="2698" name="Google Shape;2698;p307"/>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121</a:t>
            </a:fld>
            <a:endParaRPr>
              <a:solidFill>
                <a:srgbClr val="000000"/>
              </a:solidFill>
            </a:endParaRPr>
          </a:p>
        </p:txBody>
      </p:sp>
      <p:pic>
        <p:nvPicPr>
          <p:cNvPr id="2699" name="Google Shape;2699;p307"/>
          <p:cNvPicPr preferRelativeResize="0"/>
          <p:nvPr/>
        </p:nvPicPr>
        <p:blipFill rotWithShape="1">
          <a:blip r:embed="rId3">
            <a:alphaModFix/>
          </a:blip>
          <a:srcRect/>
          <a:stretch/>
        </p:blipFill>
        <p:spPr>
          <a:xfrm>
            <a:off x="596197" y="754791"/>
            <a:ext cx="2432753" cy="3566339"/>
          </a:xfrm>
          <a:prstGeom prst="rect">
            <a:avLst/>
          </a:prstGeom>
          <a:noFill/>
          <a:ln>
            <a:noFill/>
          </a:ln>
        </p:spPr>
      </p:pic>
      <p:pic>
        <p:nvPicPr>
          <p:cNvPr id="2700" name="Google Shape;2700;p307"/>
          <p:cNvPicPr preferRelativeResize="0"/>
          <p:nvPr/>
        </p:nvPicPr>
        <p:blipFill rotWithShape="1">
          <a:blip r:embed="rId4">
            <a:alphaModFix/>
          </a:blip>
          <a:srcRect/>
          <a:stretch/>
        </p:blipFill>
        <p:spPr>
          <a:xfrm>
            <a:off x="3486150" y="814392"/>
            <a:ext cx="2443163" cy="3572391"/>
          </a:xfrm>
          <a:prstGeom prst="rect">
            <a:avLst/>
          </a:prstGeom>
          <a:noFill/>
          <a:ln>
            <a:noFill/>
          </a:ln>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2704"/>
        <p:cNvGrpSpPr/>
        <p:nvPr/>
      </p:nvGrpSpPr>
      <p:grpSpPr>
        <a:xfrm>
          <a:off x="0" y="0"/>
          <a:ext cx="0" cy="0"/>
          <a:chOff x="0" y="0"/>
          <a:chExt cx="0" cy="0"/>
        </a:xfrm>
      </p:grpSpPr>
      <p:sp>
        <p:nvSpPr>
          <p:cNvPr id="2706" name="Google Shape;2706;p308"/>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122</a:t>
            </a:fld>
            <a:endParaRPr>
              <a:solidFill>
                <a:srgbClr val="000000"/>
              </a:solidFill>
            </a:endParaRPr>
          </a:p>
        </p:txBody>
      </p:sp>
      <p:pic>
        <p:nvPicPr>
          <p:cNvPr id="2707" name="Google Shape;2707;p308"/>
          <p:cNvPicPr preferRelativeResize="0"/>
          <p:nvPr/>
        </p:nvPicPr>
        <p:blipFill rotWithShape="1">
          <a:blip r:embed="rId3">
            <a:alphaModFix/>
          </a:blip>
          <a:srcRect/>
          <a:stretch/>
        </p:blipFill>
        <p:spPr>
          <a:xfrm>
            <a:off x="766598" y="857251"/>
            <a:ext cx="2416809" cy="3471863"/>
          </a:xfrm>
          <a:prstGeom prst="rect">
            <a:avLst/>
          </a:prstGeom>
          <a:noFill/>
          <a:ln>
            <a:noFill/>
          </a:ln>
        </p:spPr>
      </p:pic>
      <p:pic>
        <p:nvPicPr>
          <p:cNvPr id="2708" name="Google Shape;2708;p308"/>
          <p:cNvPicPr preferRelativeResize="0"/>
          <p:nvPr/>
        </p:nvPicPr>
        <p:blipFill rotWithShape="1">
          <a:blip r:embed="rId4">
            <a:alphaModFix/>
          </a:blip>
          <a:srcRect/>
          <a:stretch/>
        </p:blipFill>
        <p:spPr>
          <a:xfrm>
            <a:off x="3635181" y="869871"/>
            <a:ext cx="2416564" cy="3459243"/>
          </a:xfrm>
          <a:prstGeom prst="rect">
            <a:avLst/>
          </a:prstGeom>
          <a:noFill/>
          <a:ln>
            <a:noFill/>
          </a:ln>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2712"/>
        <p:cNvGrpSpPr/>
        <p:nvPr/>
      </p:nvGrpSpPr>
      <p:grpSpPr>
        <a:xfrm>
          <a:off x="0" y="0"/>
          <a:ext cx="0" cy="0"/>
          <a:chOff x="0" y="0"/>
          <a:chExt cx="0" cy="0"/>
        </a:xfrm>
      </p:grpSpPr>
      <p:sp>
        <p:nvSpPr>
          <p:cNvPr id="2713" name="Google Shape;2713;p309"/>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123</a:t>
            </a:fld>
            <a:endParaRPr>
              <a:solidFill>
                <a:srgbClr val="000000"/>
              </a:solidFill>
            </a:endParaRPr>
          </a:p>
        </p:txBody>
      </p:sp>
      <p:pic>
        <p:nvPicPr>
          <p:cNvPr id="2714" name="Google Shape;2714;p309"/>
          <p:cNvPicPr preferRelativeResize="0"/>
          <p:nvPr/>
        </p:nvPicPr>
        <p:blipFill rotWithShape="1">
          <a:blip r:embed="rId3">
            <a:alphaModFix/>
          </a:blip>
          <a:srcRect/>
          <a:stretch/>
        </p:blipFill>
        <p:spPr>
          <a:xfrm>
            <a:off x="1592316" y="488731"/>
            <a:ext cx="3846787" cy="4327635"/>
          </a:xfrm>
          <a:prstGeom prst="rect">
            <a:avLst/>
          </a:prstGeom>
          <a:noFill/>
          <a:ln>
            <a:noFill/>
          </a:ln>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18"/>
        <p:cNvGrpSpPr/>
        <p:nvPr/>
      </p:nvGrpSpPr>
      <p:grpSpPr>
        <a:xfrm>
          <a:off x="0" y="0"/>
          <a:ext cx="0" cy="0"/>
          <a:chOff x="0" y="0"/>
          <a:chExt cx="0" cy="0"/>
        </a:xfrm>
      </p:grpSpPr>
      <p:sp>
        <p:nvSpPr>
          <p:cNvPr id="2719" name="Google Shape;2719;p310"/>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pPr/>
              <a:t>124</a:t>
            </a:fld>
            <a:endParaRPr/>
          </a:p>
        </p:txBody>
      </p:sp>
      <p:sp>
        <p:nvSpPr>
          <p:cNvPr id="2720" name="Google Shape;2720;p310"/>
          <p:cNvSpPr txBox="1"/>
          <p:nvPr/>
        </p:nvSpPr>
        <p:spPr>
          <a:xfrm>
            <a:off x="-1" y="2445374"/>
            <a:ext cx="5599510" cy="1251640"/>
          </a:xfrm>
          <a:prstGeom prst="rect">
            <a:avLst/>
          </a:prstGeom>
          <a:solidFill>
            <a:srgbClr val="D8D8D8"/>
          </a:solidFill>
          <a:ln>
            <a:noFill/>
          </a:ln>
        </p:spPr>
        <p:txBody>
          <a:bodyPr spcFirstLastPara="1" wrap="square" lIns="68569" tIns="34275" rIns="68569" bIns="34275" anchor="ctr" anchorCtr="0">
            <a:noAutofit/>
          </a:bodyPr>
          <a:lstStyle/>
          <a:p>
            <a:r>
              <a:rPr lang="en" sz="2340" dirty="0">
                <a:solidFill>
                  <a:schemeClr val="dk1"/>
                </a:solidFill>
                <a:latin typeface="Verdana"/>
                <a:ea typeface="Verdana"/>
                <a:cs typeface="Verdana"/>
                <a:sym typeface="Verdana"/>
              </a:rPr>
              <a:t>AKTA PEMBANGUNAN KEMAHIRAN KEBANGSAAN 2006</a:t>
            </a:r>
            <a:br>
              <a:rPr lang="en" sz="2340" dirty="0">
                <a:solidFill>
                  <a:schemeClr val="dk1"/>
                </a:solidFill>
                <a:latin typeface="Verdana"/>
                <a:ea typeface="Verdana"/>
                <a:cs typeface="Verdana"/>
                <a:sym typeface="Verdana"/>
              </a:rPr>
            </a:br>
            <a:r>
              <a:rPr lang="en" sz="2048" dirty="0">
                <a:solidFill>
                  <a:schemeClr val="dk1"/>
                </a:solidFill>
                <a:latin typeface="Verdana"/>
                <a:ea typeface="Verdana"/>
                <a:cs typeface="Verdana"/>
                <a:sym typeface="Verdana"/>
              </a:rPr>
              <a:t>(AKTA 652)</a:t>
            </a:r>
            <a:endParaRPr sz="2340" b="1" dirty="0">
              <a:solidFill>
                <a:schemeClr val="dk1"/>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2724"/>
        <p:cNvGrpSpPr/>
        <p:nvPr/>
      </p:nvGrpSpPr>
      <p:grpSpPr>
        <a:xfrm>
          <a:off x="0" y="0"/>
          <a:ext cx="0" cy="0"/>
          <a:chOff x="0" y="0"/>
          <a:chExt cx="0" cy="0"/>
        </a:xfrm>
      </p:grpSpPr>
      <p:grpSp>
        <p:nvGrpSpPr>
          <p:cNvPr id="2725" name="Google Shape;2725;p311"/>
          <p:cNvGrpSpPr/>
          <p:nvPr/>
        </p:nvGrpSpPr>
        <p:grpSpPr>
          <a:xfrm>
            <a:off x="230441" y="346841"/>
            <a:ext cx="6315968" cy="4335518"/>
            <a:chOff x="154855" y="525549"/>
            <a:chExt cx="8421290" cy="4808445"/>
          </a:xfrm>
        </p:grpSpPr>
        <p:sp>
          <p:nvSpPr>
            <p:cNvPr id="2726" name="Google Shape;2726;p311"/>
            <p:cNvSpPr/>
            <p:nvPr/>
          </p:nvSpPr>
          <p:spPr>
            <a:xfrm>
              <a:off x="154855" y="1295502"/>
              <a:ext cx="2736509" cy="750176"/>
            </a:xfrm>
            <a:prstGeom prst="roundRect">
              <a:avLst>
                <a:gd name="adj" fmla="val 10000"/>
              </a:avLst>
            </a:prstGeom>
            <a:solidFill>
              <a:schemeClr val="lt1">
                <a:alpha val="89803"/>
              </a:schemeClr>
            </a:solidFill>
            <a:ln w="9525" cap="flat" cmpd="sng">
              <a:solidFill>
                <a:srgbClr val="517D33"/>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727" name="Google Shape;2727;p311"/>
            <p:cNvSpPr txBox="1"/>
            <p:nvPr/>
          </p:nvSpPr>
          <p:spPr>
            <a:xfrm>
              <a:off x="172119" y="1312766"/>
              <a:ext cx="2701981" cy="554896"/>
            </a:xfrm>
            <a:prstGeom prst="rect">
              <a:avLst/>
            </a:prstGeom>
            <a:noFill/>
            <a:ln>
              <a:noFill/>
            </a:ln>
          </p:spPr>
          <p:txBody>
            <a:bodyPr spcFirstLastPara="1" wrap="square" lIns="92869" tIns="92869" rIns="92869" bIns="92869" anchor="t" anchorCtr="0">
              <a:noAutofit/>
            </a:bodyPr>
            <a:lstStyle/>
            <a:p>
              <a:pPr marL="128588" lvl="1" indent="-128588" algn="ctr">
                <a:lnSpc>
                  <a:spcPct val="90000"/>
                </a:lnSpc>
                <a:buClr>
                  <a:schemeClr val="dk1"/>
                </a:buClr>
                <a:buSzPts val="1600"/>
                <a:buFont typeface="Tahoma"/>
                <a:buChar char="•"/>
              </a:pPr>
              <a:r>
                <a:rPr lang="en" sz="1200" b="1">
                  <a:solidFill>
                    <a:schemeClr val="dk1"/>
                  </a:solidFill>
                  <a:latin typeface="Tahoma"/>
                  <a:ea typeface="Tahoma"/>
                  <a:cs typeface="Tahoma"/>
                  <a:sym typeface="Tahoma"/>
                </a:rPr>
                <a:t>29 Jun 2006</a:t>
              </a:r>
              <a:endParaRPr sz="1200" b="1">
                <a:solidFill>
                  <a:schemeClr val="dk1"/>
                </a:solidFill>
                <a:latin typeface="Tahoma"/>
                <a:ea typeface="Tahoma"/>
                <a:cs typeface="Tahoma"/>
                <a:sym typeface="Tahoma"/>
              </a:endParaRPr>
            </a:p>
          </p:txBody>
        </p:sp>
        <p:sp>
          <p:nvSpPr>
            <p:cNvPr id="2728" name="Google Shape;2728;p311"/>
            <p:cNvSpPr/>
            <p:nvPr/>
          </p:nvSpPr>
          <p:spPr>
            <a:xfrm rot="-1258689">
              <a:off x="1151047" y="951364"/>
              <a:ext cx="2919251" cy="2919251"/>
            </a:xfrm>
            <a:custGeom>
              <a:avLst/>
              <a:gdLst/>
              <a:ahLst/>
              <a:cxnLst/>
              <a:rect l="l" t="t" r="r" b="b"/>
              <a:pathLst>
                <a:path w="120000" h="120000" extrusionOk="0">
                  <a:moveTo>
                    <a:pt x="1314" y="56244"/>
                  </a:moveTo>
                  <a:lnTo>
                    <a:pt x="3100" y="56358"/>
                  </a:lnTo>
                  <a:lnTo>
                    <a:pt x="3100" y="56358"/>
                  </a:lnTo>
                  <a:cubicBezTo>
                    <a:pt x="1858" y="75285"/>
                    <a:pt x="10345" y="93557"/>
                    <a:pt x="25679" y="104973"/>
                  </a:cubicBezTo>
                  <a:cubicBezTo>
                    <a:pt x="41014" y="116389"/>
                    <a:pt x="61136" y="119415"/>
                    <a:pt x="79215" y="113024"/>
                  </a:cubicBezTo>
                  <a:lnTo>
                    <a:pt x="78666" y="111740"/>
                  </a:lnTo>
                  <a:lnTo>
                    <a:pt x="82611" y="112865"/>
                  </a:lnTo>
                  <a:lnTo>
                    <a:pt x="80616" y="116298"/>
                  </a:lnTo>
                  <a:lnTo>
                    <a:pt x="80067" y="115014"/>
                  </a:lnTo>
                  <a:lnTo>
                    <a:pt x="80067" y="115014"/>
                  </a:lnTo>
                  <a:cubicBezTo>
                    <a:pt x="61411" y="121754"/>
                    <a:pt x="40599" y="118675"/>
                    <a:pt x="24720" y="106825"/>
                  </a:cubicBezTo>
                  <a:cubicBezTo>
                    <a:pt x="8842" y="94976"/>
                    <a:pt x="40" y="75955"/>
                    <a:pt x="1314" y="56244"/>
                  </a:cubicBezTo>
                  <a:close/>
                </a:path>
              </a:pathLst>
            </a:custGeom>
            <a:solidFill>
              <a:srgbClr val="6AA442"/>
            </a:solidFill>
            <a:ln>
              <a:noFill/>
            </a:ln>
          </p:spPr>
          <p:txBody>
            <a:bodyPr spcFirstLastPara="1" wrap="square" lIns="68569" tIns="68569" rIns="68569" bIns="68569" anchor="ctr" anchorCtr="0">
              <a:noAutofit/>
            </a:bodyPr>
            <a:lstStyle/>
            <a:p>
              <a:endParaRPr sz="1050"/>
            </a:p>
          </p:txBody>
        </p:sp>
        <p:sp>
          <p:nvSpPr>
            <p:cNvPr id="2729" name="Google Shape;2729;p311"/>
            <p:cNvSpPr/>
            <p:nvPr/>
          </p:nvSpPr>
          <p:spPr>
            <a:xfrm>
              <a:off x="689238" y="1904635"/>
              <a:ext cx="1747715" cy="914638"/>
            </a:xfrm>
            <a:prstGeom prst="roundRect">
              <a:avLst>
                <a:gd name="adj" fmla="val 10000"/>
              </a:avLst>
            </a:prstGeom>
            <a:solidFill>
              <a:srgbClr val="000099"/>
            </a:solidFill>
            <a:ln>
              <a:noFill/>
            </a:ln>
          </p:spPr>
          <p:txBody>
            <a:bodyPr spcFirstLastPara="1" wrap="square" lIns="68569" tIns="68569" rIns="68569" bIns="68569" anchor="ctr" anchorCtr="0">
              <a:noAutofit/>
            </a:bodyPr>
            <a:lstStyle/>
            <a:p>
              <a:endParaRPr sz="1050"/>
            </a:p>
          </p:txBody>
        </p:sp>
        <p:sp>
          <p:nvSpPr>
            <p:cNvPr id="2730" name="Google Shape;2730;p311"/>
            <p:cNvSpPr txBox="1"/>
            <p:nvPr/>
          </p:nvSpPr>
          <p:spPr>
            <a:xfrm>
              <a:off x="716027" y="1931424"/>
              <a:ext cx="1694137" cy="861060"/>
            </a:xfrm>
            <a:prstGeom prst="rect">
              <a:avLst/>
            </a:prstGeom>
            <a:noFill/>
            <a:ln>
              <a:noFill/>
            </a:ln>
          </p:spPr>
          <p:txBody>
            <a:bodyPr spcFirstLastPara="1" wrap="square" lIns="25706" tIns="17138" rIns="25706" bIns="17138" anchor="ctr" anchorCtr="0">
              <a:noAutofit/>
            </a:bodyPr>
            <a:lstStyle/>
            <a:p>
              <a:pPr algn="ctr">
                <a:buClr>
                  <a:schemeClr val="lt1"/>
                </a:buClr>
                <a:buSzPts val="1800"/>
              </a:pPr>
              <a:endParaRPr sz="1350" b="1">
                <a:solidFill>
                  <a:schemeClr val="lt1"/>
                </a:solidFill>
                <a:latin typeface="Tahoma"/>
                <a:ea typeface="Tahoma"/>
                <a:cs typeface="Tahoma"/>
                <a:sym typeface="Tahoma"/>
              </a:endParaRPr>
            </a:p>
            <a:p>
              <a:pPr algn="ctr">
                <a:buClr>
                  <a:schemeClr val="lt1"/>
                </a:buClr>
                <a:buSzPts val="1800"/>
              </a:pPr>
              <a:r>
                <a:rPr lang="en" sz="1350" b="1">
                  <a:solidFill>
                    <a:schemeClr val="lt1"/>
                  </a:solidFill>
                  <a:latin typeface="Tahoma"/>
                  <a:ea typeface="Tahoma"/>
                  <a:cs typeface="Tahoma"/>
                  <a:sym typeface="Tahoma"/>
                </a:rPr>
                <a:t>Tarikh Diwartakan</a:t>
              </a:r>
              <a:endParaRPr sz="1350" b="1">
                <a:solidFill>
                  <a:schemeClr val="lt1"/>
                </a:solidFill>
                <a:latin typeface="Tahoma"/>
                <a:ea typeface="Tahoma"/>
                <a:cs typeface="Tahoma"/>
                <a:sym typeface="Tahoma"/>
              </a:endParaRPr>
            </a:p>
            <a:p>
              <a:pPr algn="ctr">
                <a:lnSpc>
                  <a:spcPct val="90000"/>
                </a:lnSpc>
              </a:pPr>
              <a:endParaRPr sz="1350">
                <a:solidFill>
                  <a:srgbClr val="000066"/>
                </a:solidFill>
                <a:latin typeface="Tahoma"/>
                <a:ea typeface="Tahoma"/>
                <a:cs typeface="Tahoma"/>
                <a:sym typeface="Tahoma"/>
              </a:endParaRPr>
            </a:p>
          </p:txBody>
        </p:sp>
        <p:sp>
          <p:nvSpPr>
            <p:cNvPr id="2731" name="Google Shape;2731;p311"/>
            <p:cNvSpPr/>
            <p:nvPr/>
          </p:nvSpPr>
          <p:spPr>
            <a:xfrm>
              <a:off x="2675048" y="2602992"/>
              <a:ext cx="2736509" cy="751489"/>
            </a:xfrm>
            <a:prstGeom prst="roundRect">
              <a:avLst>
                <a:gd name="adj" fmla="val 10000"/>
              </a:avLst>
            </a:prstGeom>
            <a:solidFill>
              <a:schemeClr val="lt1">
                <a:alpha val="89803"/>
              </a:schemeClr>
            </a:solidFill>
            <a:ln w="9525" cap="flat" cmpd="sng">
              <a:solidFill>
                <a:srgbClr val="98BF85"/>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732" name="Google Shape;2732;p311"/>
            <p:cNvSpPr txBox="1"/>
            <p:nvPr/>
          </p:nvSpPr>
          <p:spPr>
            <a:xfrm>
              <a:off x="2692342" y="2781319"/>
              <a:ext cx="2701921" cy="555868"/>
            </a:xfrm>
            <a:prstGeom prst="rect">
              <a:avLst/>
            </a:prstGeom>
            <a:noFill/>
            <a:ln>
              <a:noFill/>
            </a:ln>
          </p:spPr>
          <p:txBody>
            <a:bodyPr spcFirstLastPara="1" wrap="square" lIns="92869" tIns="92869" rIns="92869" bIns="92869" anchor="t" anchorCtr="0">
              <a:noAutofit/>
            </a:bodyPr>
            <a:lstStyle/>
            <a:p>
              <a:pPr marL="128588" lvl="1" indent="-128588">
                <a:lnSpc>
                  <a:spcPct val="90000"/>
                </a:lnSpc>
                <a:buClr>
                  <a:schemeClr val="dk1"/>
                </a:buClr>
                <a:buSzPts val="1800"/>
                <a:buFont typeface="Calibri"/>
                <a:buChar char="•"/>
              </a:pPr>
              <a:r>
                <a:rPr lang="en" sz="1350" b="1">
                  <a:solidFill>
                    <a:schemeClr val="dk1"/>
                  </a:solidFill>
                  <a:latin typeface="Calibri"/>
                  <a:ea typeface="Calibri"/>
                  <a:cs typeface="Calibri"/>
                  <a:sym typeface="Calibri"/>
                </a:rPr>
                <a:t>1 September 2006</a:t>
              </a:r>
              <a:endParaRPr sz="1350" b="1">
                <a:solidFill>
                  <a:schemeClr val="dk1"/>
                </a:solidFill>
                <a:latin typeface="Calibri"/>
                <a:ea typeface="Calibri"/>
                <a:cs typeface="Calibri"/>
                <a:sym typeface="Calibri"/>
              </a:endParaRPr>
            </a:p>
          </p:txBody>
        </p:sp>
        <p:sp>
          <p:nvSpPr>
            <p:cNvPr id="2733" name="Google Shape;2733;p311"/>
            <p:cNvSpPr/>
            <p:nvPr/>
          </p:nvSpPr>
          <p:spPr>
            <a:xfrm>
              <a:off x="3467065" y="891834"/>
              <a:ext cx="3490201" cy="3874752"/>
            </a:xfrm>
            <a:custGeom>
              <a:avLst/>
              <a:gdLst/>
              <a:ahLst/>
              <a:cxnLst/>
              <a:rect l="l" t="t" r="r" b="b"/>
              <a:pathLst>
                <a:path w="120000" h="120000" extrusionOk="0">
                  <a:moveTo>
                    <a:pt x="11781" y="26165"/>
                  </a:moveTo>
                  <a:lnTo>
                    <a:pt x="11781" y="26165"/>
                  </a:lnTo>
                  <a:cubicBezTo>
                    <a:pt x="22649" y="10786"/>
                    <a:pt x="40246" y="1520"/>
                    <a:pt x="59119" y="1239"/>
                  </a:cubicBezTo>
                  <a:cubicBezTo>
                    <a:pt x="77992" y="958"/>
                    <a:pt x="95860" y="9696"/>
                    <a:pt x="107183" y="24745"/>
                  </a:cubicBezTo>
                  <a:lnTo>
                    <a:pt x="108066" y="24160"/>
                  </a:lnTo>
                  <a:lnTo>
                    <a:pt x="108426" y="27910"/>
                  </a:lnTo>
                  <a:lnTo>
                    <a:pt x="104922" y="26243"/>
                  </a:lnTo>
                  <a:lnTo>
                    <a:pt x="105804" y="25659"/>
                  </a:lnTo>
                  <a:lnTo>
                    <a:pt x="105804" y="25659"/>
                  </a:lnTo>
                  <a:cubicBezTo>
                    <a:pt x="94755" y="11185"/>
                    <a:pt x="77405" y="2801"/>
                    <a:pt x="59094" y="3087"/>
                  </a:cubicBezTo>
                  <a:cubicBezTo>
                    <a:pt x="40783" y="3374"/>
                    <a:pt x="23708" y="12296"/>
                    <a:pt x="13125" y="27108"/>
                  </a:cubicBezTo>
                  <a:close/>
                </a:path>
              </a:pathLst>
            </a:custGeom>
            <a:solidFill>
              <a:srgbClr val="C6DABE"/>
            </a:solidFill>
            <a:ln>
              <a:noFill/>
            </a:ln>
          </p:spPr>
          <p:txBody>
            <a:bodyPr spcFirstLastPara="1" wrap="square" lIns="68569" tIns="68569" rIns="68569" bIns="68569" anchor="ctr" anchorCtr="0">
              <a:noAutofit/>
            </a:bodyPr>
            <a:lstStyle/>
            <a:p>
              <a:endParaRPr sz="1050"/>
            </a:p>
          </p:txBody>
        </p:sp>
        <p:sp>
          <p:nvSpPr>
            <p:cNvPr id="2734" name="Google Shape;2734;p311"/>
            <p:cNvSpPr/>
            <p:nvPr/>
          </p:nvSpPr>
          <p:spPr>
            <a:xfrm>
              <a:off x="3139528" y="1978232"/>
              <a:ext cx="1747715" cy="681289"/>
            </a:xfrm>
            <a:prstGeom prst="roundRect">
              <a:avLst>
                <a:gd name="adj" fmla="val 10000"/>
              </a:avLst>
            </a:prstGeom>
            <a:solidFill>
              <a:srgbClr val="CC0000"/>
            </a:solidFill>
            <a:ln>
              <a:noFill/>
            </a:ln>
          </p:spPr>
          <p:txBody>
            <a:bodyPr spcFirstLastPara="1" wrap="square" lIns="68569" tIns="68569" rIns="68569" bIns="68569" anchor="ctr" anchorCtr="0">
              <a:noAutofit/>
            </a:bodyPr>
            <a:lstStyle/>
            <a:p>
              <a:endParaRPr sz="1050"/>
            </a:p>
          </p:txBody>
        </p:sp>
        <p:sp>
          <p:nvSpPr>
            <p:cNvPr id="2735" name="Google Shape;2735;p311"/>
            <p:cNvSpPr txBox="1"/>
            <p:nvPr/>
          </p:nvSpPr>
          <p:spPr>
            <a:xfrm>
              <a:off x="3159482" y="1998186"/>
              <a:ext cx="1707807" cy="641381"/>
            </a:xfrm>
            <a:prstGeom prst="rect">
              <a:avLst/>
            </a:prstGeom>
            <a:noFill/>
            <a:ln>
              <a:noFill/>
            </a:ln>
          </p:spPr>
          <p:txBody>
            <a:bodyPr spcFirstLastPara="1" wrap="square" lIns="28575" tIns="19050" rIns="28575" bIns="19050" anchor="ctr" anchorCtr="0">
              <a:noAutofit/>
            </a:bodyPr>
            <a:lstStyle/>
            <a:p>
              <a:pPr algn="ctr">
                <a:buClr>
                  <a:schemeClr val="lt1"/>
                </a:buClr>
                <a:buSzPts val="2000"/>
              </a:pPr>
              <a:endParaRPr sz="1500" b="1">
                <a:solidFill>
                  <a:schemeClr val="lt1"/>
                </a:solidFill>
                <a:latin typeface="Tahoma"/>
                <a:ea typeface="Tahoma"/>
                <a:cs typeface="Tahoma"/>
                <a:sym typeface="Tahoma"/>
              </a:endParaRPr>
            </a:p>
            <a:p>
              <a:pPr algn="ctr">
                <a:buClr>
                  <a:schemeClr val="lt1"/>
                </a:buClr>
                <a:buSzPts val="2000"/>
              </a:pPr>
              <a:r>
                <a:rPr lang="en" sz="1500" b="1">
                  <a:solidFill>
                    <a:schemeClr val="lt1"/>
                  </a:solidFill>
                  <a:latin typeface="Tahoma"/>
                  <a:ea typeface="Tahoma"/>
                  <a:cs typeface="Tahoma"/>
                  <a:sym typeface="Tahoma"/>
                </a:rPr>
                <a:t>Tarikh Kuatkuasa</a:t>
              </a:r>
              <a:endParaRPr sz="1500" b="1">
                <a:solidFill>
                  <a:schemeClr val="lt1"/>
                </a:solidFill>
                <a:latin typeface="Tahoma"/>
                <a:ea typeface="Tahoma"/>
                <a:cs typeface="Tahoma"/>
                <a:sym typeface="Tahoma"/>
              </a:endParaRPr>
            </a:p>
            <a:p>
              <a:pPr algn="ctr">
                <a:lnSpc>
                  <a:spcPct val="90000"/>
                </a:lnSpc>
              </a:pPr>
              <a:endParaRPr sz="1500" b="1">
                <a:solidFill>
                  <a:schemeClr val="lt1"/>
                </a:solidFill>
                <a:latin typeface="Tahoma"/>
                <a:ea typeface="Tahoma"/>
                <a:cs typeface="Tahoma"/>
                <a:sym typeface="Tahoma"/>
              </a:endParaRPr>
            </a:p>
          </p:txBody>
        </p:sp>
        <p:sp>
          <p:nvSpPr>
            <p:cNvPr id="2736" name="Google Shape;2736;p311"/>
            <p:cNvSpPr/>
            <p:nvPr/>
          </p:nvSpPr>
          <p:spPr>
            <a:xfrm>
              <a:off x="5732656" y="1049335"/>
              <a:ext cx="2843489" cy="4284659"/>
            </a:xfrm>
            <a:prstGeom prst="roundRect">
              <a:avLst>
                <a:gd name="adj" fmla="val 10000"/>
              </a:avLst>
            </a:prstGeom>
            <a:solidFill>
              <a:schemeClr val="lt1">
                <a:alpha val="89803"/>
              </a:schemeClr>
            </a:solidFill>
            <a:ln w="9525" cap="flat" cmpd="sng">
              <a:solidFill>
                <a:srgbClr val="98BF85"/>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737" name="Google Shape;2737;p311"/>
            <p:cNvSpPr txBox="1"/>
            <p:nvPr/>
          </p:nvSpPr>
          <p:spPr>
            <a:xfrm>
              <a:off x="5815939" y="1132618"/>
              <a:ext cx="2676923" cy="3199952"/>
            </a:xfrm>
            <a:prstGeom prst="rect">
              <a:avLst/>
            </a:prstGeom>
            <a:noFill/>
            <a:ln>
              <a:noFill/>
            </a:ln>
          </p:spPr>
          <p:txBody>
            <a:bodyPr spcFirstLastPara="1" wrap="square" lIns="92869" tIns="92869" rIns="92869" bIns="92869" anchor="t" anchorCtr="0">
              <a:noAutofit/>
            </a:bodyPr>
            <a:lstStyle/>
            <a:p>
              <a:pPr marL="85725" lvl="1" indent="-14288">
                <a:buClr>
                  <a:schemeClr val="dk1"/>
                </a:buClr>
                <a:buSzPts val="1500"/>
              </a:pPr>
              <a:endParaRPr sz="1125" b="1">
                <a:solidFill>
                  <a:schemeClr val="dk1"/>
                </a:solidFill>
                <a:latin typeface="Tahoma"/>
                <a:ea typeface="Tahoma"/>
                <a:cs typeface="Tahoma"/>
                <a:sym typeface="Tahoma"/>
              </a:endParaRPr>
            </a:p>
            <a:p>
              <a:pPr marL="128588" lvl="1" indent="-128588">
                <a:lnSpc>
                  <a:spcPct val="120000"/>
                </a:lnSpc>
                <a:spcBef>
                  <a:spcPts val="169"/>
                </a:spcBef>
                <a:buClr>
                  <a:schemeClr val="dk1"/>
                </a:buClr>
                <a:buSzPts val="1600"/>
                <a:buFont typeface="Tahoma"/>
                <a:buChar char="•"/>
              </a:pPr>
              <a:r>
                <a:rPr lang="en" sz="1200" b="1">
                  <a:solidFill>
                    <a:schemeClr val="dk1"/>
                  </a:solidFill>
                  <a:latin typeface="Tahoma"/>
                  <a:ea typeface="Tahoma"/>
                  <a:cs typeface="Tahoma"/>
                  <a:sym typeface="Tahoma"/>
                </a:rPr>
                <a:t>Menggalakkan, melalui latihan kemahiran, pembangunan dan perbaikan keupayaan seseorang, yang diperlukan untuk </a:t>
              </a:r>
              <a:endParaRPr sz="1050"/>
            </a:p>
            <a:p>
              <a:pPr marL="128588" lvl="1" indent="-128588">
                <a:lnSpc>
                  <a:spcPct val="120000"/>
                </a:lnSpc>
                <a:spcBef>
                  <a:spcPts val="180"/>
                </a:spcBef>
                <a:buClr>
                  <a:schemeClr val="dk1"/>
                </a:buClr>
                <a:buSzPts val="1600"/>
                <a:buFont typeface="Tahoma"/>
                <a:buChar char="•"/>
              </a:pPr>
              <a:r>
                <a:rPr lang="en" sz="1200" b="1">
                  <a:solidFill>
                    <a:schemeClr val="dk1"/>
                  </a:solidFill>
                  <a:latin typeface="Tahoma"/>
                  <a:ea typeface="Tahoma"/>
                  <a:cs typeface="Tahoma"/>
                  <a:sym typeface="Tahoma"/>
                </a:rPr>
                <a:t>kerjaya; dan untuk mengadakan </a:t>
              </a:r>
              <a:endParaRPr sz="1050"/>
            </a:p>
            <a:p>
              <a:pPr marL="128588" lvl="1" indent="-128588">
                <a:lnSpc>
                  <a:spcPct val="120000"/>
                </a:lnSpc>
                <a:spcBef>
                  <a:spcPts val="180"/>
                </a:spcBef>
                <a:buClr>
                  <a:schemeClr val="dk1"/>
                </a:buClr>
                <a:buSzPts val="1600"/>
                <a:buFont typeface="Tahoma"/>
                <a:buChar char="•"/>
              </a:pPr>
              <a:r>
                <a:rPr lang="en" sz="1200" b="1">
                  <a:solidFill>
                    <a:schemeClr val="dk1"/>
                  </a:solidFill>
                  <a:latin typeface="Tahoma"/>
                  <a:ea typeface="Tahoma"/>
                  <a:cs typeface="Tahoma"/>
                  <a:sym typeface="Tahoma"/>
                </a:rPr>
                <a:t>peruntukan bagi </a:t>
              </a:r>
              <a:endParaRPr sz="1050"/>
            </a:p>
            <a:p>
              <a:pPr marL="128588" lvl="1" indent="-128588">
                <a:lnSpc>
                  <a:spcPct val="120000"/>
                </a:lnSpc>
                <a:spcBef>
                  <a:spcPts val="180"/>
                </a:spcBef>
                <a:buClr>
                  <a:schemeClr val="dk1"/>
                </a:buClr>
                <a:buSzPts val="1600"/>
                <a:buFont typeface="Tahoma"/>
                <a:buChar char="•"/>
              </a:pPr>
              <a:r>
                <a:rPr lang="en" sz="1200" b="1">
                  <a:solidFill>
                    <a:schemeClr val="dk1"/>
                  </a:solidFill>
                  <a:latin typeface="Tahoma"/>
                  <a:ea typeface="Tahoma"/>
                  <a:cs typeface="Tahoma"/>
                  <a:sym typeface="Tahoma"/>
                </a:rPr>
                <a:t>perkara lain yang berkaitan dengannya.</a:t>
              </a:r>
              <a:endParaRPr sz="1200" b="1">
                <a:solidFill>
                  <a:schemeClr val="dk1"/>
                </a:solidFill>
                <a:latin typeface="Tahoma"/>
                <a:ea typeface="Tahoma"/>
                <a:cs typeface="Tahoma"/>
                <a:sym typeface="Tahoma"/>
              </a:endParaRPr>
            </a:p>
            <a:p>
              <a:pPr marL="128588" lvl="1" indent="-57150">
                <a:spcBef>
                  <a:spcPts val="180"/>
                </a:spcBef>
                <a:buClr>
                  <a:schemeClr val="dk1"/>
                </a:buClr>
                <a:buSzPts val="1500"/>
              </a:pPr>
              <a:endParaRPr sz="1125" b="1">
                <a:solidFill>
                  <a:srgbClr val="0000FF"/>
                </a:solidFill>
                <a:latin typeface="Tahoma"/>
                <a:ea typeface="Tahoma"/>
                <a:cs typeface="Tahoma"/>
                <a:sym typeface="Tahoma"/>
              </a:endParaRPr>
            </a:p>
          </p:txBody>
        </p:sp>
        <p:sp>
          <p:nvSpPr>
            <p:cNvPr id="2738" name="Google Shape;2738;p311"/>
            <p:cNvSpPr/>
            <p:nvPr/>
          </p:nvSpPr>
          <p:spPr>
            <a:xfrm>
              <a:off x="5714999" y="678450"/>
              <a:ext cx="1747715" cy="695008"/>
            </a:xfrm>
            <a:prstGeom prst="roundRect">
              <a:avLst>
                <a:gd name="adj" fmla="val 10000"/>
              </a:avLst>
            </a:prstGeom>
            <a:solidFill>
              <a:srgbClr val="CC0099"/>
            </a:solidFill>
            <a:ln>
              <a:noFill/>
            </a:ln>
          </p:spPr>
          <p:txBody>
            <a:bodyPr spcFirstLastPara="1" wrap="square" lIns="68569" tIns="68569" rIns="68569" bIns="68569" anchor="ctr" anchorCtr="0">
              <a:noAutofit/>
            </a:bodyPr>
            <a:lstStyle/>
            <a:p>
              <a:endParaRPr sz="1050"/>
            </a:p>
          </p:txBody>
        </p:sp>
        <p:sp>
          <p:nvSpPr>
            <p:cNvPr id="2739" name="Google Shape;2739;p311"/>
            <p:cNvSpPr txBox="1"/>
            <p:nvPr/>
          </p:nvSpPr>
          <p:spPr>
            <a:xfrm>
              <a:off x="5735355" y="698806"/>
              <a:ext cx="1707003" cy="654296"/>
            </a:xfrm>
            <a:prstGeom prst="rect">
              <a:avLst/>
            </a:prstGeom>
            <a:noFill/>
            <a:ln>
              <a:noFill/>
            </a:ln>
          </p:spPr>
          <p:txBody>
            <a:bodyPr spcFirstLastPara="1" wrap="square" lIns="28575" tIns="19050" rIns="28575" bIns="19050" anchor="ctr" anchorCtr="0">
              <a:noAutofit/>
            </a:bodyPr>
            <a:lstStyle/>
            <a:p>
              <a:pPr algn="ctr">
                <a:lnSpc>
                  <a:spcPct val="90000"/>
                </a:lnSpc>
              </a:pPr>
              <a:r>
                <a:rPr lang="en" sz="1500" b="1">
                  <a:solidFill>
                    <a:schemeClr val="lt1"/>
                  </a:solidFill>
                  <a:latin typeface="Tahoma"/>
                  <a:ea typeface="Tahoma"/>
                  <a:cs typeface="Tahoma"/>
                  <a:sym typeface="Tahoma"/>
                </a:rPr>
                <a:t>Tujuan</a:t>
              </a:r>
              <a:endParaRPr sz="1500" b="1">
                <a:solidFill>
                  <a:schemeClr val="lt1"/>
                </a:solidFill>
                <a:latin typeface="Tahoma"/>
                <a:ea typeface="Tahoma"/>
                <a:cs typeface="Tahoma"/>
                <a:sym typeface="Tahoma"/>
              </a:endParaRPr>
            </a:p>
          </p:txBody>
        </p:sp>
      </p:grpSp>
      <p:sp>
        <p:nvSpPr>
          <p:cNvPr id="2740" name="Google Shape;2740;p311"/>
          <p:cNvSpPr txBox="1">
            <a:spLocks noGrp="1"/>
          </p:cNvSpPr>
          <p:nvPr>
            <p:ph type="sldNum" idx="12"/>
          </p:nvPr>
        </p:nvSpPr>
        <p:spPr>
          <a:xfrm>
            <a:off x="5143500" y="4157663"/>
            <a:ext cx="1600200" cy="267890"/>
          </a:xfrm>
          <a:prstGeom prst="rect">
            <a:avLst/>
          </a:prstGeom>
          <a:noFill/>
          <a:ln>
            <a:noFill/>
          </a:ln>
        </p:spPr>
        <p:txBody>
          <a:bodyPr spcFirstLastPara="1" wrap="square" lIns="68569" tIns="34275" rIns="68569" bIns="34275" anchor="ctr" anchorCtr="0">
            <a:noAutofit/>
          </a:bodyPr>
          <a:lstStyle/>
          <a:p>
            <a:fld id="{00000000-1234-1234-1234-123412341234}" type="slidenum">
              <a:rPr lang="en"/>
              <a:pPr/>
              <a:t>125</a:t>
            </a:fld>
            <a:endParaRPr/>
          </a:p>
        </p:txBody>
      </p:sp>
      <p:sp>
        <p:nvSpPr>
          <p:cNvPr id="2741" name="Google Shape;2741;p311"/>
          <p:cNvSpPr txBox="1">
            <a:spLocks noGrp="1"/>
          </p:cNvSpPr>
          <p:nvPr>
            <p:ph type="dt" idx="10"/>
          </p:nvPr>
        </p:nvSpPr>
        <p:spPr>
          <a:xfrm>
            <a:off x="471488" y="4218439"/>
            <a:ext cx="1543050" cy="205383"/>
          </a:xfrm>
          <a:prstGeom prst="rect">
            <a:avLst/>
          </a:prstGeom>
          <a:noFill/>
          <a:ln>
            <a:noFill/>
          </a:ln>
        </p:spPr>
        <p:txBody>
          <a:bodyPr spcFirstLastPara="1" wrap="square" lIns="68569" tIns="34275" rIns="68569" bIns="34275" anchor="ctr" anchorCtr="0">
            <a:noAutofit/>
          </a:bodyPr>
          <a:lstStyle/>
          <a:p>
            <a:r>
              <a:rPr lang="en">
                <a:solidFill>
                  <a:schemeClr val="dk1"/>
                </a:solidFill>
              </a:rPr>
              <a:t>11/22/2018</a:t>
            </a:r>
            <a:endParaRPr>
              <a:solidFill>
                <a:schemeClr val="dk1"/>
              </a:solidFill>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746"/>
        <p:cNvGrpSpPr/>
        <p:nvPr/>
      </p:nvGrpSpPr>
      <p:grpSpPr>
        <a:xfrm>
          <a:off x="0" y="0"/>
          <a:ext cx="0" cy="0"/>
          <a:chOff x="0" y="0"/>
          <a:chExt cx="0" cy="0"/>
        </a:xfrm>
      </p:grpSpPr>
      <p:sp>
        <p:nvSpPr>
          <p:cNvPr id="2747" name="Google Shape;2747;p312"/>
          <p:cNvSpPr txBox="1">
            <a:spLocks noGrp="1"/>
          </p:cNvSpPr>
          <p:nvPr>
            <p:ph type="title"/>
          </p:nvPr>
        </p:nvSpPr>
        <p:spPr>
          <a:xfrm>
            <a:off x="195136" y="337041"/>
            <a:ext cx="6480572" cy="401836"/>
          </a:xfrm>
          <a:prstGeom prst="rect">
            <a:avLst/>
          </a:prstGeom>
          <a:noFill/>
          <a:ln>
            <a:noFill/>
          </a:ln>
        </p:spPr>
        <p:txBody>
          <a:bodyPr spcFirstLastPara="1" wrap="square" lIns="68569" tIns="34275" rIns="68569" bIns="34275" anchor="ctr" anchorCtr="0">
            <a:noAutofit/>
          </a:bodyPr>
          <a:lstStyle/>
          <a:p>
            <a:pPr algn="ctr">
              <a:buSzPts val="2800"/>
            </a:pPr>
            <a:r>
              <a:rPr lang="en" sz="2100" dirty="0"/>
              <a:t>KEPENTINGAN AKTA 652</a:t>
            </a:r>
            <a:endParaRPr dirty="0"/>
          </a:p>
        </p:txBody>
      </p:sp>
      <p:grpSp>
        <p:nvGrpSpPr>
          <p:cNvPr id="2748" name="Google Shape;2748;p312"/>
          <p:cNvGrpSpPr/>
          <p:nvPr/>
        </p:nvGrpSpPr>
        <p:grpSpPr>
          <a:xfrm>
            <a:off x="370490" y="890752"/>
            <a:ext cx="6022445" cy="3917731"/>
            <a:chOff x="312005" y="321633"/>
            <a:chExt cx="7688993" cy="4817571"/>
          </a:xfrm>
        </p:grpSpPr>
        <p:sp>
          <p:nvSpPr>
            <p:cNvPr id="2749" name="Google Shape;2749;p312"/>
            <p:cNvSpPr/>
            <p:nvPr/>
          </p:nvSpPr>
          <p:spPr>
            <a:xfrm>
              <a:off x="312005" y="321633"/>
              <a:ext cx="3078336" cy="3869360"/>
            </a:xfrm>
            <a:prstGeom prst="roundRect">
              <a:avLst>
                <a:gd name="adj" fmla="val 10000"/>
              </a:avLst>
            </a:prstGeom>
            <a:solidFill>
              <a:srgbClr val="FBE4D4">
                <a:alpha val="89803"/>
              </a:srgbClr>
            </a:solidFill>
            <a:ln w="9525" cap="flat" cmpd="sng">
              <a:solidFill>
                <a:schemeClr val="accent3"/>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750" name="Google Shape;2750;p312"/>
            <p:cNvSpPr txBox="1"/>
            <p:nvPr/>
          </p:nvSpPr>
          <p:spPr>
            <a:xfrm>
              <a:off x="401050" y="410678"/>
              <a:ext cx="2900246" cy="2862122"/>
            </a:xfrm>
            <a:prstGeom prst="rect">
              <a:avLst/>
            </a:prstGeom>
            <a:noFill/>
            <a:ln>
              <a:noFill/>
            </a:ln>
          </p:spPr>
          <p:txBody>
            <a:bodyPr spcFirstLastPara="1" wrap="square" lIns="92869" tIns="92869" rIns="92869" bIns="92869" anchor="t" anchorCtr="0">
              <a:noAutofit/>
            </a:bodyPr>
            <a:lstStyle/>
            <a:p>
              <a:pPr marL="171450" lvl="1" indent="-171450">
                <a:lnSpc>
                  <a:spcPct val="90000"/>
                </a:lnSpc>
                <a:buClr>
                  <a:schemeClr val="dk1"/>
                </a:buClr>
                <a:buSzPts val="2000"/>
                <a:buFont typeface="Tahoma"/>
                <a:buChar char="•"/>
              </a:pPr>
              <a:r>
                <a:rPr lang="en" sz="1500" dirty="0">
                  <a:solidFill>
                    <a:schemeClr val="dk1"/>
                  </a:solidFill>
                  <a:latin typeface="Tahoma"/>
                  <a:ea typeface="Tahoma"/>
                  <a:cs typeface="Tahoma"/>
                  <a:sym typeface="Tahoma"/>
                </a:rPr>
                <a:t>Pemantauan dan kawalselia terhadap program bertauliah dalam aspek </a:t>
              </a:r>
              <a:r>
                <a:rPr lang="en" sz="1500" u="sng" dirty="0">
                  <a:solidFill>
                    <a:schemeClr val="dk1"/>
                  </a:solidFill>
                  <a:latin typeface="Tahoma"/>
                  <a:ea typeface="Tahoma"/>
                  <a:cs typeface="Tahoma"/>
                  <a:sym typeface="Tahoma"/>
                </a:rPr>
                <a:t>kualiti penyampaian latihan </a:t>
              </a:r>
              <a:endParaRPr sz="1500" u="sng" dirty="0">
                <a:solidFill>
                  <a:schemeClr val="dk1"/>
                </a:solidFill>
                <a:latin typeface="Tahoma"/>
                <a:ea typeface="Tahoma"/>
                <a:cs typeface="Tahoma"/>
                <a:sym typeface="Tahoma"/>
              </a:endParaRPr>
            </a:p>
            <a:p>
              <a:pPr marL="171450" lvl="1" indent="-171450">
                <a:lnSpc>
                  <a:spcPct val="90000"/>
                </a:lnSpc>
                <a:spcBef>
                  <a:spcPts val="225"/>
                </a:spcBef>
                <a:buClr>
                  <a:schemeClr val="dk1"/>
                </a:buClr>
                <a:buSzPts val="2000"/>
                <a:buFont typeface="Tahoma"/>
                <a:buChar char="•"/>
              </a:pPr>
              <a:r>
                <a:rPr lang="en" sz="1500" dirty="0">
                  <a:solidFill>
                    <a:schemeClr val="dk1"/>
                  </a:solidFill>
                  <a:latin typeface="Tahoma"/>
                  <a:ea typeface="Tahoma"/>
                  <a:cs typeface="Tahoma"/>
                  <a:sym typeface="Tahoma"/>
                </a:rPr>
                <a:t>Kepentingan aspek penyelarasan dan pemantauan bagi memastikan kualiti keluaran pemegang </a:t>
              </a:r>
              <a:r>
                <a:rPr lang="en" sz="1500" u="sng" dirty="0">
                  <a:solidFill>
                    <a:schemeClr val="dk1"/>
                  </a:solidFill>
                  <a:latin typeface="Tahoma"/>
                  <a:ea typeface="Tahoma"/>
                  <a:cs typeface="Tahoma"/>
                  <a:sym typeface="Tahoma"/>
                </a:rPr>
                <a:t>Sijil</a:t>
              </a:r>
              <a:endParaRPr sz="1500" u="sng" dirty="0">
                <a:solidFill>
                  <a:schemeClr val="dk1"/>
                </a:solidFill>
                <a:latin typeface="Tahoma"/>
                <a:ea typeface="Tahoma"/>
                <a:cs typeface="Tahoma"/>
                <a:sym typeface="Tahoma"/>
              </a:endParaRPr>
            </a:p>
          </p:txBody>
        </p:sp>
        <p:sp>
          <p:nvSpPr>
            <p:cNvPr id="2751" name="Google Shape;2751;p312"/>
            <p:cNvSpPr/>
            <p:nvPr/>
          </p:nvSpPr>
          <p:spPr>
            <a:xfrm>
              <a:off x="2521834" y="1219204"/>
              <a:ext cx="3920000" cy="3920000"/>
            </a:xfrm>
            <a:custGeom>
              <a:avLst/>
              <a:gdLst/>
              <a:ahLst/>
              <a:cxnLst/>
              <a:rect l="l" t="t" r="r" b="b"/>
              <a:pathLst>
                <a:path w="120000" h="120000" extrusionOk="0">
                  <a:moveTo>
                    <a:pt x="19760" y="102424"/>
                  </a:moveTo>
                  <a:lnTo>
                    <a:pt x="21340" y="100759"/>
                  </a:lnTo>
                  <a:lnTo>
                    <a:pt x="21340" y="100759"/>
                  </a:lnTo>
                  <a:cubicBezTo>
                    <a:pt x="33653" y="111998"/>
                    <a:pt x="50415" y="117300"/>
                    <a:pt x="67102" y="115235"/>
                  </a:cubicBezTo>
                  <a:cubicBezTo>
                    <a:pt x="83789" y="113171"/>
                    <a:pt x="98684" y="103952"/>
                    <a:pt x="107767" y="90066"/>
                  </a:cubicBezTo>
                  <a:lnTo>
                    <a:pt x="106602" y="89474"/>
                  </a:lnTo>
                  <a:lnTo>
                    <a:pt x="111331" y="86067"/>
                  </a:lnTo>
                  <a:lnTo>
                    <a:pt x="110848" y="91630"/>
                  </a:lnTo>
                  <a:lnTo>
                    <a:pt x="109681" y="91038"/>
                  </a:lnTo>
                  <a:lnTo>
                    <a:pt x="109681" y="91038"/>
                  </a:lnTo>
                  <a:cubicBezTo>
                    <a:pt x="100335" y="105779"/>
                    <a:pt x="84835" y="115597"/>
                    <a:pt x="67428" y="117801"/>
                  </a:cubicBezTo>
                  <a:cubicBezTo>
                    <a:pt x="50022" y="120005"/>
                    <a:pt x="32535" y="114364"/>
                    <a:pt x="19760" y="102424"/>
                  </a:cubicBezTo>
                  <a:close/>
                </a:path>
              </a:pathLst>
            </a:custGeom>
            <a:solidFill>
              <a:srgbClr val="EDE68F"/>
            </a:solidFill>
            <a:ln>
              <a:noFill/>
            </a:ln>
          </p:spPr>
          <p:txBody>
            <a:bodyPr spcFirstLastPara="1" wrap="square" lIns="68569" tIns="68569" rIns="68569" bIns="68569" anchor="ctr" anchorCtr="0">
              <a:noAutofit/>
            </a:bodyPr>
            <a:lstStyle/>
            <a:p>
              <a:endParaRPr sz="1050"/>
            </a:p>
          </p:txBody>
        </p:sp>
        <p:sp>
          <p:nvSpPr>
            <p:cNvPr id="2752" name="Google Shape;2752;p312"/>
            <p:cNvSpPr/>
            <p:nvPr/>
          </p:nvSpPr>
          <p:spPr>
            <a:xfrm>
              <a:off x="464427" y="3809998"/>
              <a:ext cx="2736299" cy="1088136"/>
            </a:xfrm>
            <a:prstGeom prst="roundRect">
              <a:avLst>
                <a:gd name="adj" fmla="val 10000"/>
              </a:avLst>
            </a:prstGeom>
            <a:solidFill>
              <a:srgbClr val="1F3864"/>
            </a:solidFill>
            <a:ln>
              <a:noFill/>
            </a:ln>
          </p:spPr>
          <p:txBody>
            <a:bodyPr spcFirstLastPara="1" wrap="square" lIns="68569" tIns="68569" rIns="68569" bIns="68569" anchor="ctr" anchorCtr="0">
              <a:noAutofit/>
            </a:bodyPr>
            <a:lstStyle/>
            <a:p>
              <a:endParaRPr sz="1050"/>
            </a:p>
          </p:txBody>
        </p:sp>
        <p:sp>
          <p:nvSpPr>
            <p:cNvPr id="2753" name="Google Shape;2753;p312"/>
            <p:cNvSpPr txBox="1"/>
            <p:nvPr/>
          </p:nvSpPr>
          <p:spPr>
            <a:xfrm>
              <a:off x="496297" y="3841868"/>
              <a:ext cx="2672559" cy="1024396"/>
            </a:xfrm>
            <a:prstGeom prst="rect">
              <a:avLst/>
            </a:prstGeom>
            <a:noFill/>
            <a:ln>
              <a:noFill/>
            </a:ln>
          </p:spPr>
          <p:txBody>
            <a:bodyPr spcFirstLastPara="1" wrap="square" lIns="34275" tIns="22856" rIns="34275" bIns="22856" anchor="ctr" anchorCtr="0">
              <a:noAutofit/>
            </a:bodyPr>
            <a:lstStyle/>
            <a:p>
              <a:pPr algn="ctr">
                <a:lnSpc>
                  <a:spcPct val="90000"/>
                </a:lnSpc>
              </a:pPr>
              <a:r>
                <a:rPr lang="en" sz="1800" b="1">
                  <a:solidFill>
                    <a:schemeClr val="lt1"/>
                  </a:solidFill>
                  <a:latin typeface="Tahoma"/>
                  <a:ea typeface="Tahoma"/>
                  <a:cs typeface="Tahoma"/>
                  <a:sym typeface="Tahoma"/>
                </a:rPr>
                <a:t>Peningkatan Kualiti Latihan Kemahiran</a:t>
              </a:r>
              <a:endParaRPr sz="1800" b="1">
                <a:solidFill>
                  <a:schemeClr val="lt1"/>
                </a:solidFill>
                <a:latin typeface="Tahoma"/>
                <a:ea typeface="Tahoma"/>
                <a:cs typeface="Tahoma"/>
                <a:sym typeface="Tahoma"/>
              </a:endParaRPr>
            </a:p>
          </p:txBody>
        </p:sp>
        <p:sp>
          <p:nvSpPr>
            <p:cNvPr id="2754" name="Google Shape;2754;p312"/>
            <p:cNvSpPr/>
            <p:nvPr/>
          </p:nvSpPr>
          <p:spPr>
            <a:xfrm>
              <a:off x="4171547" y="1321308"/>
              <a:ext cx="3078336" cy="2538984"/>
            </a:xfrm>
            <a:prstGeom prst="roundRect">
              <a:avLst>
                <a:gd name="adj" fmla="val 10000"/>
              </a:avLst>
            </a:prstGeom>
            <a:solidFill>
              <a:srgbClr val="FFFF99"/>
            </a:solidFill>
            <a:ln w="9525" cap="flat" cmpd="sng">
              <a:solidFill>
                <a:srgbClr val="FE0000"/>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755" name="Google Shape;2755;p312"/>
            <p:cNvSpPr txBox="1"/>
            <p:nvPr/>
          </p:nvSpPr>
          <p:spPr>
            <a:xfrm>
              <a:off x="4229976" y="1923805"/>
              <a:ext cx="2961478" cy="1878058"/>
            </a:xfrm>
            <a:prstGeom prst="rect">
              <a:avLst/>
            </a:prstGeom>
            <a:noFill/>
            <a:ln>
              <a:noFill/>
            </a:ln>
          </p:spPr>
          <p:txBody>
            <a:bodyPr spcFirstLastPara="1" wrap="square" lIns="92869" tIns="92869" rIns="92869" bIns="92869" anchor="t" anchorCtr="0">
              <a:noAutofit/>
            </a:bodyPr>
            <a:lstStyle/>
            <a:p>
              <a:pPr marL="128588" lvl="1" indent="-128588">
                <a:lnSpc>
                  <a:spcPct val="90000"/>
                </a:lnSpc>
                <a:buClr>
                  <a:schemeClr val="dk1"/>
                </a:buClr>
                <a:buSzPts val="1800"/>
                <a:buFont typeface="Tahoma"/>
                <a:buChar char="•"/>
              </a:pPr>
              <a:r>
                <a:rPr lang="en" sz="1350">
                  <a:solidFill>
                    <a:schemeClr val="dk1"/>
                  </a:solidFill>
                  <a:latin typeface="Tahoma"/>
                  <a:ea typeface="Tahoma"/>
                  <a:cs typeface="Tahoma"/>
                  <a:sym typeface="Tahoma"/>
                </a:rPr>
                <a:t>Sijil Kemahiran Malaysia</a:t>
              </a:r>
              <a:endParaRPr sz="1350">
                <a:solidFill>
                  <a:schemeClr val="dk1"/>
                </a:solidFill>
                <a:latin typeface="Tahoma"/>
                <a:ea typeface="Tahoma"/>
                <a:cs typeface="Tahoma"/>
                <a:sym typeface="Tahoma"/>
              </a:endParaRPr>
            </a:p>
            <a:p>
              <a:pPr marL="128588" lvl="1" indent="-128588">
                <a:lnSpc>
                  <a:spcPct val="90000"/>
                </a:lnSpc>
                <a:spcBef>
                  <a:spcPts val="203"/>
                </a:spcBef>
                <a:buClr>
                  <a:schemeClr val="dk1"/>
                </a:buClr>
                <a:buSzPts val="1800"/>
                <a:buFont typeface="Tahoma"/>
                <a:buChar char="•"/>
              </a:pPr>
              <a:r>
                <a:rPr lang="en" sz="1350">
                  <a:solidFill>
                    <a:schemeClr val="dk1"/>
                  </a:solidFill>
                  <a:latin typeface="Tahoma"/>
                  <a:ea typeface="Tahoma"/>
                  <a:cs typeface="Tahoma"/>
                  <a:sym typeface="Tahoma"/>
                </a:rPr>
                <a:t>Diploma Kemahiran Malaysia</a:t>
              </a:r>
              <a:endParaRPr sz="1350">
                <a:solidFill>
                  <a:schemeClr val="dk1"/>
                </a:solidFill>
                <a:latin typeface="Tahoma"/>
                <a:ea typeface="Tahoma"/>
                <a:cs typeface="Tahoma"/>
                <a:sym typeface="Tahoma"/>
              </a:endParaRPr>
            </a:p>
            <a:p>
              <a:pPr marL="128588" lvl="1" indent="-128588">
                <a:lnSpc>
                  <a:spcPct val="90000"/>
                </a:lnSpc>
                <a:spcBef>
                  <a:spcPts val="203"/>
                </a:spcBef>
                <a:buClr>
                  <a:schemeClr val="dk1"/>
                </a:buClr>
                <a:buSzPts val="1800"/>
                <a:buFont typeface="Tahoma"/>
                <a:buChar char="•"/>
              </a:pPr>
              <a:r>
                <a:rPr lang="en" sz="1350">
                  <a:solidFill>
                    <a:schemeClr val="dk1"/>
                  </a:solidFill>
                  <a:latin typeface="Tahoma"/>
                  <a:ea typeface="Tahoma"/>
                  <a:cs typeface="Tahoma"/>
                  <a:sym typeface="Tahoma"/>
                </a:rPr>
                <a:t>Diploma Lanjutan Kemahiran Malaysia</a:t>
              </a:r>
              <a:endParaRPr sz="1350">
                <a:solidFill>
                  <a:schemeClr val="dk1"/>
                </a:solidFill>
                <a:latin typeface="Tahoma"/>
                <a:ea typeface="Tahoma"/>
                <a:cs typeface="Tahoma"/>
                <a:sym typeface="Tahoma"/>
              </a:endParaRPr>
            </a:p>
            <a:p>
              <a:pPr marL="128588" lvl="1" indent="-128588">
                <a:lnSpc>
                  <a:spcPct val="90000"/>
                </a:lnSpc>
                <a:spcBef>
                  <a:spcPts val="203"/>
                </a:spcBef>
                <a:buClr>
                  <a:schemeClr val="dk1"/>
                </a:buClr>
                <a:buSzPts val="1800"/>
                <a:buFont typeface="Tahoma"/>
                <a:buChar char="•"/>
              </a:pPr>
              <a:r>
                <a:rPr lang="en" sz="1350">
                  <a:solidFill>
                    <a:schemeClr val="dk1"/>
                  </a:solidFill>
                  <a:latin typeface="Tahoma"/>
                  <a:ea typeface="Tahoma"/>
                  <a:cs typeface="Tahoma"/>
                  <a:sym typeface="Tahoma"/>
                </a:rPr>
                <a:t>Penyata Pencapaian</a:t>
              </a:r>
              <a:endParaRPr sz="1350">
                <a:solidFill>
                  <a:schemeClr val="dk1"/>
                </a:solidFill>
                <a:latin typeface="Tahoma"/>
                <a:ea typeface="Tahoma"/>
                <a:cs typeface="Tahoma"/>
                <a:sym typeface="Tahoma"/>
              </a:endParaRPr>
            </a:p>
          </p:txBody>
        </p:sp>
        <p:sp>
          <p:nvSpPr>
            <p:cNvPr id="2756" name="Google Shape;2756;p312"/>
            <p:cNvSpPr/>
            <p:nvPr/>
          </p:nvSpPr>
          <p:spPr>
            <a:xfrm>
              <a:off x="4988771" y="777240"/>
              <a:ext cx="3012227" cy="1088136"/>
            </a:xfrm>
            <a:prstGeom prst="roundRect">
              <a:avLst>
                <a:gd name="adj" fmla="val 10000"/>
              </a:avLst>
            </a:prstGeom>
            <a:solidFill>
              <a:srgbClr val="FFC000"/>
            </a:solidFill>
            <a:ln>
              <a:noFill/>
            </a:ln>
          </p:spPr>
          <p:txBody>
            <a:bodyPr spcFirstLastPara="1" wrap="square" lIns="68569" tIns="68569" rIns="68569" bIns="68569" anchor="ctr" anchorCtr="0">
              <a:noAutofit/>
            </a:bodyPr>
            <a:lstStyle/>
            <a:p>
              <a:endParaRPr sz="1050"/>
            </a:p>
          </p:txBody>
        </p:sp>
        <p:sp>
          <p:nvSpPr>
            <p:cNvPr id="2757" name="Google Shape;2757;p312"/>
            <p:cNvSpPr txBox="1"/>
            <p:nvPr/>
          </p:nvSpPr>
          <p:spPr>
            <a:xfrm>
              <a:off x="5020641" y="809110"/>
              <a:ext cx="2948487" cy="1024396"/>
            </a:xfrm>
            <a:prstGeom prst="rect">
              <a:avLst/>
            </a:prstGeom>
            <a:noFill/>
            <a:ln>
              <a:noFill/>
            </a:ln>
          </p:spPr>
          <p:txBody>
            <a:bodyPr spcFirstLastPara="1" wrap="square" lIns="34275" tIns="22856" rIns="34275" bIns="22856" anchor="ctr" anchorCtr="0">
              <a:noAutofit/>
            </a:bodyPr>
            <a:lstStyle/>
            <a:p>
              <a:pPr algn="ctr">
                <a:lnSpc>
                  <a:spcPct val="90000"/>
                </a:lnSpc>
              </a:pPr>
              <a:r>
                <a:rPr lang="en" sz="1800" b="1">
                  <a:solidFill>
                    <a:schemeClr val="dk2"/>
                  </a:solidFill>
                  <a:latin typeface="Tahoma"/>
                  <a:ea typeface="Tahoma"/>
                  <a:cs typeface="Tahoma"/>
                  <a:sym typeface="Tahoma"/>
                </a:rPr>
                <a:t>Sijil (Seksyen 34)</a:t>
              </a:r>
              <a:endParaRPr sz="1800" b="1">
                <a:solidFill>
                  <a:schemeClr val="dk2"/>
                </a:solidFill>
                <a:latin typeface="Tahoma"/>
                <a:ea typeface="Tahoma"/>
                <a:cs typeface="Tahoma"/>
                <a:sym typeface="Tahoma"/>
              </a:endParaRPr>
            </a:p>
          </p:txBody>
        </p:sp>
      </p:grpSp>
      <p:sp>
        <p:nvSpPr>
          <p:cNvPr id="2758" name="Google Shape;2758;p312"/>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pPr/>
              <a:t>126</a:t>
            </a:fld>
            <a:endParaRPr/>
          </a:p>
        </p:txBody>
      </p:sp>
      <p:sp>
        <p:nvSpPr>
          <p:cNvPr id="2759" name="Google Shape;2759;p312"/>
          <p:cNvSpPr txBox="1">
            <a:spLocks noGrp="1"/>
          </p:cNvSpPr>
          <p:nvPr>
            <p:ph type="dt" idx="10"/>
          </p:nvPr>
        </p:nvSpPr>
        <p:spPr>
          <a:xfrm>
            <a:off x="471488" y="4218439"/>
            <a:ext cx="1543050" cy="205383"/>
          </a:xfrm>
          <a:prstGeom prst="rect">
            <a:avLst/>
          </a:prstGeom>
          <a:noFill/>
          <a:ln>
            <a:noFill/>
          </a:ln>
        </p:spPr>
        <p:txBody>
          <a:bodyPr spcFirstLastPara="1" wrap="square" lIns="68569" tIns="34275" rIns="68569" bIns="34275" anchor="ctr" anchorCtr="0">
            <a:noAutofit/>
          </a:bodyPr>
          <a:lstStyle/>
          <a:p>
            <a:r>
              <a:rPr lang="en">
                <a:solidFill>
                  <a:schemeClr val="dk1"/>
                </a:solidFill>
              </a:rPr>
              <a:t>11/22/2018</a:t>
            </a:r>
            <a:endParaRPr>
              <a:solidFill>
                <a:schemeClr val="dk1"/>
              </a:solidFill>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2763"/>
        <p:cNvGrpSpPr/>
        <p:nvPr/>
      </p:nvGrpSpPr>
      <p:grpSpPr>
        <a:xfrm>
          <a:off x="0" y="0"/>
          <a:ext cx="0" cy="0"/>
          <a:chOff x="0" y="0"/>
          <a:chExt cx="0" cy="0"/>
        </a:xfrm>
      </p:grpSpPr>
      <p:grpSp>
        <p:nvGrpSpPr>
          <p:cNvPr id="2764" name="Google Shape;2764;p313"/>
          <p:cNvGrpSpPr/>
          <p:nvPr/>
        </p:nvGrpSpPr>
        <p:grpSpPr>
          <a:xfrm>
            <a:off x="208332" y="526656"/>
            <a:ext cx="6363917" cy="4236624"/>
            <a:chOff x="125376" y="0"/>
            <a:chExt cx="8485222" cy="5899463"/>
          </a:xfrm>
        </p:grpSpPr>
        <p:sp>
          <p:nvSpPr>
            <p:cNvPr id="2765" name="Google Shape;2765;p313"/>
            <p:cNvSpPr/>
            <p:nvPr/>
          </p:nvSpPr>
          <p:spPr>
            <a:xfrm>
              <a:off x="125376" y="999384"/>
              <a:ext cx="2270425" cy="2059863"/>
            </a:xfrm>
            <a:prstGeom prst="roundRect">
              <a:avLst>
                <a:gd name="adj" fmla="val 10000"/>
              </a:avLst>
            </a:prstGeom>
            <a:solidFill>
              <a:schemeClr val="lt1">
                <a:alpha val="89803"/>
              </a:schemeClr>
            </a:solidFill>
            <a:ln w="9525" cap="flat" cmpd="sng">
              <a:solidFill>
                <a:srgbClr val="517D33"/>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766" name="Google Shape;2766;p313"/>
            <p:cNvSpPr txBox="1"/>
            <p:nvPr/>
          </p:nvSpPr>
          <p:spPr>
            <a:xfrm>
              <a:off x="172779" y="1046787"/>
              <a:ext cx="2175619" cy="1523658"/>
            </a:xfrm>
            <a:prstGeom prst="rect">
              <a:avLst/>
            </a:prstGeom>
            <a:noFill/>
            <a:ln>
              <a:noFill/>
            </a:ln>
          </p:spPr>
          <p:txBody>
            <a:bodyPr spcFirstLastPara="1" wrap="square" lIns="92869" tIns="92869" rIns="92869" bIns="92869" anchor="t" anchorCtr="0">
              <a:noAutofit/>
            </a:bodyPr>
            <a:lstStyle/>
            <a:p>
              <a:pPr marL="128588" lvl="1" indent="-128588">
                <a:lnSpc>
                  <a:spcPct val="90000"/>
                </a:lnSpc>
                <a:buClr>
                  <a:schemeClr val="dk1"/>
                </a:buClr>
                <a:buSzPts val="1600"/>
                <a:buFont typeface="Tahoma"/>
                <a:buChar char="•"/>
              </a:pPr>
              <a:r>
                <a:rPr lang="en" sz="1200" b="1">
                  <a:solidFill>
                    <a:schemeClr val="dk1"/>
                  </a:solidFill>
                  <a:latin typeface="Tahoma"/>
                  <a:ea typeface="Tahoma"/>
                  <a:cs typeface="Tahoma"/>
                  <a:sym typeface="Tahoma"/>
                </a:rPr>
                <a:t>Meluluskan Standard dan menasihati Menteri apa-apa berkaitan dengan latihan kemahiran</a:t>
              </a:r>
              <a:endParaRPr sz="1200" b="1">
                <a:solidFill>
                  <a:schemeClr val="dk1"/>
                </a:solidFill>
                <a:latin typeface="Tahoma"/>
                <a:ea typeface="Tahoma"/>
                <a:cs typeface="Tahoma"/>
                <a:sym typeface="Tahoma"/>
              </a:endParaRPr>
            </a:p>
            <a:p>
              <a:pPr marL="128588" lvl="1" indent="-52388">
                <a:lnSpc>
                  <a:spcPct val="90000"/>
                </a:lnSpc>
                <a:spcBef>
                  <a:spcPts val="180"/>
                </a:spcBef>
                <a:buClr>
                  <a:schemeClr val="dk1"/>
                </a:buClr>
                <a:buSzPts val="1600"/>
              </a:pPr>
              <a:endParaRPr sz="1200" b="1">
                <a:solidFill>
                  <a:schemeClr val="dk1"/>
                </a:solidFill>
                <a:latin typeface="Tahoma"/>
                <a:ea typeface="Tahoma"/>
                <a:cs typeface="Tahoma"/>
                <a:sym typeface="Tahoma"/>
              </a:endParaRPr>
            </a:p>
          </p:txBody>
        </p:sp>
        <p:sp>
          <p:nvSpPr>
            <p:cNvPr id="2767" name="Google Shape;2767;p313"/>
            <p:cNvSpPr/>
            <p:nvPr/>
          </p:nvSpPr>
          <p:spPr>
            <a:xfrm>
              <a:off x="1087099" y="1888425"/>
              <a:ext cx="3072768" cy="3072768"/>
            </a:xfrm>
            <a:custGeom>
              <a:avLst/>
              <a:gdLst/>
              <a:ahLst/>
              <a:cxnLst/>
              <a:rect l="l" t="t" r="r" b="b"/>
              <a:pathLst>
                <a:path w="120000" h="120000" extrusionOk="0">
                  <a:moveTo>
                    <a:pt x="1349" y="67468"/>
                  </a:moveTo>
                  <a:lnTo>
                    <a:pt x="2651" y="67302"/>
                  </a:lnTo>
                  <a:lnTo>
                    <a:pt x="2651" y="67302"/>
                  </a:lnTo>
                  <a:cubicBezTo>
                    <a:pt x="5034" y="85543"/>
                    <a:pt x="16168" y="101534"/>
                    <a:pt x="32563" y="110261"/>
                  </a:cubicBezTo>
                  <a:cubicBezTo>
                    <a:pt x="48959" y="118988"/>
                    <a:pt x="68607" y="119382"/>
                    <a:pt x="85348" y="111319"/>
                  </a:cubicBezTo>
                  <a:lnTo>
                    <a:pt x="84847" y="110409"/>
                  </a:lnTo>
                  <a:lnTo>
                    <a:pt x="88006" y="110888"/>
                  </a:lnTo>
                  <a:lnTo>
                    <a:pt x="86649" y="113684"/>
                  </a:lnTo>
                  <a:lnTo>
                    <a:pt x="86148" y="112773"/>
                  </a:lnTo>
                  <a:cubicBezTo>
                    <a:pt x="69016" y="121179"/>
                    <a:pt x="48859" y="120831"/>
                    <a:pt x="32030" y="111840"/>
                  </a:cubicBezTo>
                  <a:cubicBezTo>
                    <a:pt x="15201" y="102849"/>
                    <a:pt x="3773" y="86322"/>
                    <a:pt x="1349" y="67468"/>
                  </a:cubicBezTo>
                  <a:close/>
                </a:path>
              </a:pathLst>
            </a:custGeom>
            <a:solidFill>
              <a:srgbClr val="6AA442"/>
            </a:solidFill>
            <a:ln>
              <a:noFill/>
            </a:ln>
          </p:spPr>
          <p:txBody>
            <a:bodyPr spcFirstLastPara="1" wrap="square" lIns="68569" tIns="68569" rIns="68569" bIns="68569" anchor="ctr" anchorCtr="0">
              <a:noAutofit/>
            </a:bodyPr>
            <a:lstStyle/>
            <a:p>
              <a:endParaRPr sz="1050"/>
            </a:p>
          </p:txBody>
        </p:sp>
        <p:sp>
          <p:nvSpPr>
            <p:cNvPr id="2768" name="Google Shape;2768;p313"/>
            <p:cNvSpPr/>
            <p:nvPr/>
          </p:nvSpPr>
          <p:spPr>
            <a:xfrm>
              <a:off x="283113" y="2924941"/>
              <a:ext cx="1718069" cy="641332"/>
            </a:xfrm>
            <a:prstGeom prst="roundRect">
              <a:avLst>
                <a:gd name="adj" fmla="val 10000"/>
              </a:avLst>
            </a:prstGeom>
            <a:solidFill>
              <a:srgbClr val="000099"/>
            </a:solidFill>
            <a:ln>
              <a:noFill/>
            </a:ln>
          </p:spPr>
          <p:txBody>
            <a:bodyPr spcFirstLastPara="1" wrap="square" lIns="68569" tIns="68569" rIns="68569" bIns="68569" anchor="ctr" anchorCtr="0">
              <a:noAutofit/>
            </a:bodyPr>
            <a:lstStyle/>
            <a:p>
              <a:endParaRPr sz="1050"/>
            </a:p>
          </p:txBody>
        </p:sp>
        <p:sp>
          <p:nvSpPr>
            <p:cNvPr id="2769" name="Google Shape;2769;p313"/>
            <p:cNvSpPr txBox="1"/>
            <p:nvPr/>
          </p:nvSpPr>
          <p:spPr>
            <a:xfrm>
              <a:off x="301897" y="2943725"/>
              <a:ext cx="1680501" cy="603764"/>
            </a:xfrm>
            <a:prstGeom prst="rect">
              <a:avLst/>
            </a:prstGeom>
            <a:noFill/>
            <a:ln>
              <a:noFill/>
            </a:ln>
          </p:spPr>
          <p:txBody>
            <a:bodyPr spcFirstLastPara="1" wrap="square" lIns="25706" tIns="17138" rIns="25706" bIns="17138" anchor="ctr" anchorCtr="0">
              <a:noAutofit/>
            </a:bodyPr>
            <a:lstStyle/>
            <a:p>
              <a:pPr algn="ctr">
                <a:buClr>
                  <a:schemeClr val="lt1"/>
                </a:buClr>
                <a:buSzPts val="1800"/>
              </a:pPr>
              <a:endParaRPr sz="1350" b="1">
                <a:solidFill>
                  <a:schemeClr val="lt1"/>
                </a:solidFill>
                <a:latin typeface="Tahoma"/>
                <a:ea typeface="Tahoma"/>
                <a:cs typeface="Tahoma"/>
                <a:sym typeface="Tahoma"/>
              </a:endParaRPr>
            </a:p>
            <a:p>
              <a:pPr algn="ctr">
                <a:buClr>
                  <a:schemeClr val="lt1"/>
                </a:buClr>
                <a:buSzPts val="1800"/>
              </a:pPr>
              <a:r>
                <a:rPr lang="en" sz="1350" b="1">
                  <a:solidFill>
                    <a:schemeClr val="lt1"/>
                  </a:solidFill>
                  <a:latin typeface="Tahoma"/>
                  <a:ea typeface="Tahoma"/>
                  <a:cs typeface="Tahoma"/>
                  <a:sym typeface="Tahoma"/>
                </a:rPr>
                <a:t>Fungsi Majlis</a:t>
              </a:r>
              <a:endParaRPr sz="1350" b="1">
                <a:solidFill>
                  <a:schemeClr val="lt1"/>
                </a:solidFill>
                <a:latin typeface="Tahoma"/>
                <a:ea typeface="Tahoma"/>
                <a:cs typeface="Tahoma"/>
                <a:sym typeface="Tahoma"/>
              </a:endParaRPr>
            </a:p>
            <a:p>
              <a:pPr algn="ctr">
                <a:lnSpc>
                  <a:spcPct val="90000"/>
                </a:lnSpc>
              </a:pPr>
              <a:endParaRPr sz="1350">
                <a:solidFill>
                  <a:srgbClr val="000066"/>
                </a:solidFill>
                <a:latin typeface="Tahoma"/>
                <a:ea typeface="Tahoma"/>
                <a:cs typeface="Tahoma"/>
                <a:sym typeface="Tahoma"/>
              </a:endParaRPr>
            </a:p>
          </p:txBody>
        </p:sp>
        <p:sp>
          <p:nvSpPr>
            <p:cNvPr id="2770" name="Google Shape;2770;p313"/>
            <p:cNvSpPr/>
            <p:nvPr/>
          </p:nvSpPr>
          <p:spPr>
            <a:xfrm>
              <a:off x="2546144" y="1379679"/>
              <a:ext cx="2622297" cy="4519784"/>
            </a:xfrm>
            <a:prstGeom prst="roundRect">
              <a:avLst>
                <a:gd name="adj" fmla="val 10000"/>
              </a:avLst>
            </a:prstGeom>
            <a:solidFill>
              <a:schemeClr val="lt1">
                <a:alpha val="89803"/>
              </a:schemeClr>
            </a:solidFill>
            <a:ln w="9525" cap="flat" cmpd="sng">
              <a:solidFill>
                <a:srgbClr val="98BF85"/>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771" name="Google Shape;2771;p313"/>
            <p:cNvSpPr txBox="1"/>
            <p:nvPr/>
          </p:nvSpPr>
          <p:spPr>
            <a:xfrm>
              <a:off x="2622948" y="2613218"/>
              <a:ext cx="2468689" cy="3286245"/>
            </a:xfrm>
            <a:prstGeom prst="rect">
              <a:avLst/>
            </a:prstGeom>
            <a:noFill/>
            <a:ln>
              <a:noFill/>
            </a:ln>
          </p:spPr>
          <p:txBody>
            <a:bodyPr spcFirstLastPara="1" wrap="square" lIns="92869" tIns="92869" rIns="92869" bIns="92869" anchor="t" anchorCtr="0">
              <a:noAutofit/>
            </a:bodyPr>
            <a:lstStyle/>
            <a:p>
              <a:pPr marL="128588" lvl="1" indent="-42863">
                <a:lnSpc>
                  <a:spcPct val="90000"/>
                </a:lnSpc>
                <a:buClr>
                  <a:schemeClr val="dk1"/>
                </a:buClr>
                <a:buSzPts val="1800"/>
              </a:pPr>
              <a:endParaRPr sz="1350" b="1">
                <a:solidFill>
                  <a:schemeClr val="dk1"/>
                </a:solidFill>
                <a:latin typeface="Calibri"/>
                <a:ea typeface="Calibri"/>
                <a:cs typeface="Calibri"/>
                <a:sym typeface="Calibri"/>
              </a:endParaRPr>
            </a:p>
          </p:txBody>
        </p:sp>
        <p:sp>
          <p:nvSpPr>
            <p:cNvPr id="2772" name="Google Shape;2772;p313"/>
            <p:cNvSpPr/>
            <p:nvPr/>
          </p:nvSpPr>
          <p:spPr>
            <a:xfrm>
              <a:off x="3012666" y="292353"/>
              <a:ext cx="3663944" cy="4067638"/>
            </a:xfrm>
            <a:custGeom>
              <a:avLst/>
              <a:gdLst/>
              <a:ahLst/>
              <a:cxnLst/>
              <a:rect l="l" t="t" r="r" b="b"/>
              <a:pathLst>
                <a:path w="120000" h="120000" extrusionOk="0">
                  <a:moveTo>
                    <a:pt x="16364" y="20120"/>
                  </a:moveTo>
                  <a:lnTo>
                    <a:pt x="16364" y="20120"/>
                  </a:lnTo>
                  <a:cubicBezTo>
                    <a:pt x="29286" y="6058"/>
                    <a:pt x="48226" y="-910"/>
                    <a:pt x="67211" y="1413"/>
                  </a:cubicBezTo>
                  <a:cubicBezTo>
                    <a:pt x="86195" y="3737"/>
                    <a:pt x="102883" y="15066"/>
                    <a:pt x="112012" y="31827"/>
                  </a:cubicBezTo>
                  <a:lnTo>
                    <a:pt x="112755" y="31468"/>
                  </a:lnTo>
                  <a:lnTo>
                    <a:pt x="112699" y="34539"/>
                  </a:lnTo>
                  <a:lnTo>
                    <a:pt x="110122" y="32740"/>
                  </a:lnTo>
                  <a:lnTo>
                    <a:pt x="110865" y="32381"/>
                  </a:lnTo>
                  <a:lnTo>
                    <a:pt x="110865" y="32381"/>
                  </a:lnTo>
                  <a:cubicBezTo>
                    <a:pt x="101902" y="16104"/>
                    <a:pt x="85587" y="5114"/>
                    <a:pt x="67043" y="2861"/>
                  </a:cubicBezTo>
                  <a:cubicBezTo>
                    <a:pt x="48498" y="607"/>
                    <a:pt x="29996" y="7366"/>
                    <a:pt x="17344" y="21016"/>
                  </a:cubicBezTo>
                  <a:close/>
                </a:path>
              </a:pathLst>
            </a:custGeom>
            <a:solidFill>
              <a:srgbClr val="C6DABE"/>
            </a:solidFill>
            <a:ln>
              <a:noFill/>
            </a:ln>
          </p:spPr>
          <p:txBody>
            <a:bodyPr spcFirstLastPara="1" wrap="square" lIns="68569" tIns="68569" rIns="68569" bIns="68569" anchor="ctr" anchorCtr="0">
              <a:noAutofit/>
            </a:bodyPr>
            <a:lstStyle/>
            <a:p>
              <a:endParaRPr sz="1050"/>
            </a:p>
          </p:txBody>
        </p:sp>
        <p:sp>
          <p:nvSpPr>
            <p:cNvPr id="2773" name="Google Shape;2773;p313"/>
            <p:cNvSpPr/>
            <p:nvPr/>
          </p:nvSpPr>
          <p:spPr>
            <a:xfrm>
              <a:off x="2517864" y="814428"/>
              <a:ext cx="1867975" cy="565251"/>
            </a:xfrm>
            <a:prstGeom prst="roundRect">
              <a:avLst>
                <a:gd name="adj" fmla="val 10000"/>
              </a:avLst>
            </a:prstGeom>
            <a:solidFill>
              <a:srgbClr val="CC0000"/>
            </a:solidFill>
            <a:ln>
              <a:noFill/>
            </a:ln>
          </p:spPr>
          <p:txBody>
            <a:bodyPr spcFirstLastPara="1" wrap="square" lIns="68569" tIns="68569" rIns="68569" bIns="68569" anchor="ctr" anchorCtr="0">
              <a:noAutofit/>
            </a:bodyPr>
            <a:lstStyle/>
            <a:p>
              <a:endParaRPr sz="1050"/>
            </a:p>
          </p:txBody>
        </p:sp>
        <p:sp>
          <p:nvSpPr>
            <p:cNvPr id="2774" name="Google Shape;2774;p313"/>
            <p:cNvSpPr txBox="1"/>
            <p:nvPr/>
          </p:nvSpPr>
          <p:spPr>
            <a:xfrm>
              <a:off x="2513581" y="770289"/>
              <a:ext cx="1834863" cy="532139"/>
            </a:xfrm>
            <a:prstGeom prst="rect">
              <a:avLst/>
            </a:prstGeom>
            <a:noFill/>
            <a:ln>
              <a:noFill/>
            </a:ln>
          </p:spPr>
          <p:txBody>
            <a:bodyPr spcFirstLastPara="1" wrap="square" lIns="28575" tIns="19050" rIns="28575" bIns="19050" anchor="ctr" anchorCtr="0">
              <a:noAutofit/>
            </a:bodyPr>
            <a:lstStyle/>
            <a:p>
              <a:pPr algn="ctr">
                <a:buClr>
                  <a:schemeClr val="lt1"/>
                </a:buClr>
                <a:buSzPts val="2000"/>
              </a:pPr>
              <a:endParaRPr sz="1500" b="1" dirty="0">
                <a:solidFill>
                  <a:schemeClr val="lt1"/>
                </a:solidFill>
                <a:latin typeface="Tahoma"/>
                <a:ea typeface="Tahoma"/>
                <a:cs typeface="Tahoma"/>
                <a:sym typeface="Tahoma"/>
              </a:endParaRPr>
            </a:p>
            <a:p>
              <a:pPr algn="ctr">
                <a:buClr>
                  <a:schemeClr val="lt1"/>
                </a:buClr>
                <a:buSzPts val="2000"/>
              </a:pPr>
              <a:r>
                <a:rPr lang="en" sz="1500" b="1" dirty="0">
                  <a:solidFill>
                    <a:schemeClr val="lt1"/>
                  </a:solidFill>
                  <a:latin typeface="Tahoma"/>
                  <a:ea typeface="Tahoma"/>
                  <a:cs typeface="Tahoma"/>
                  <a:sym typeface="Tahoma"/>
                </a:rPr>
                <a:t>Keanggotaan</a:t>
              </a:r>
              <a:endParaRPr sz="1500" b="1" dirty="0">
                <a:solidFill>
                  <a:schemeClr val="lt1"/>
                </a:solidFill>
                <a:latin typeface="Tahoma"/>
                <a:ea typeface="Tahoma"/>
                <a:cs typeface="Tahoma"/>
                <a:sym typeface="Tahoma"/>
              </a:endParaRPr>
            </a:p>
            <a:p>
              <a:pPr algn="ctr">
                <a:lnSpc>
                  <a:spcPct val="90000"/>
                </a:lnSpc>
              </a:pPr>
              <a:endParaRPr sz="1500" b="1" dirty="0">
                <a:solidFill>
                  <a:schemeClr val="lt1"/>
                </a:solidFill>
                <a:latin typeface="Tahoma"/>
                <a:ea typeface="Tahoma"/>
                <a:cs typeface="Tahoma"/>
                <a:sym typeface="Tahoma"/>
              </a:endParaRPr>
            </a:p>
          </p:txBody>
        </p:sp>
        <p:sp>
          <p:nvSpPr>
            <p:cNvPr id="2775" name="Google Shape;2775;p313"/>
            <p:cNvSpPr/>
            <p:nvPr/>
          </p:nvSpPr>
          <p:spPr>
            <a:xfrm>
              <a:off x="5273727" y="0"/>
              <a:ext cx="3336871" cy="5164277"/>
            </a:xfrm>
            <a:prstGeom prst="roundRect">
              <a:avLst>
                <a:gd name="adj" fmla="val 10000"/>
              </a:avLst>
            </a:prstGeom>
            <a:solidFill>
              <a:schemeClr val="lt1">
                <a:alpha val="89803"/>
              </a:schemeClr>
            </a:solidFill>
            <a:ln w="9525" cap="flat" cmpd="sng">
              <a:solidFill>
                <a:srgbClr val="98BF85"/>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776" name="Google Shape;2776;p313"/>
            <p:cNvSpPr txBox="1"/>
            <p:nvPr/>
          </p:nvSpPr>
          <p:spPr>
            <a:xfrm>
              <a:off x="5371461" y="452117"/>
              <a:ext cx="3141402" cy="3507795"/>
            </a:xfrm>
            <a:prstGeom prst="rect">
              <a:avLst/>
            </a:prstGeom>
            <a:noFill/>
            <a:ln>
              <a:noFill/>
            </a:ln>
          </p:spPr>
          <p:txBody>
            <a:bodyPr spcFirstLastPara="1" wrap="square" lIns="92869" tIns="92869" rIns="92869" bIns="92869" anchor="t" anchorCtr="0">
              <a:noAutofit/>
            </a:bodyPr>
            <a:lstStyle/>
            <a:p>
              <a:pPr marL="85725" lvl="1" indent="-14288">
                <a:buClr>
                  <a:schemeClr val="dk1"/>
                </a:buClr>
                <a:buSzPts val="1500"/>
              </a:pPr>
              <a:endParaRPr sz="1125" b="1" dirty="0">
                <a:solidFill>
                  <a:schemeClr val="dk1"/>
                </a:solidFill>
                <a:latin typeface="Tahoma"/>
                <a:ea typeface="Tahoma"/>
                <a:cs typeface="Tahoma"/>
                <a:sym typeface="Tahoma"/>
              </a:endParaRPr>
            </a:p>
            <a:p>
              <a:pPr marL="85725" lvl="1" indent="-19050">
                <a:spcBef>
                  <a:spcPts val="169"/>
                </a:spcBef>
                <a:buClr>
                  <a:schemeClr val="dk1"/>
                </a:buClr>
                <a:buSzPts val="1400"/>
              </a:pPr>
              <a:endParaRPr sz="1050" b="1" dirty="0">
                <a:solidFill>
                  <a:srgbClr val="0000FF"/>
                </a:solidFill>
                <a:latin typeface="Tahoma"/>
                <a:ea typeface="Tahoma"/>
                <a:cs typeface="Tahoma"/>
                <a:sym typeface="Tahoma"/>
              </a:endParaRPr>
            </a:p>
            <a:p>
              <a:pPr marL="85725" lvl="1" indent="-19050">
                <a:spcBef>
                  <a:spcPts val="158"/>
                </a:spcBef>
                <a:buClr>
                  <a:schemeClr val="dk1"/>
                </a:buClr>
                <a:buSzPts val="1400"/>
              </a:pPr>
              <a:endParaRPr sz="1050" b="1" dirty="0">
                <a:solidFill>
                  <a:srgbClr val="0000FF"/>
                </a:solidFill>
                <a:latin typeface="Tahoma"/>
                <a:ea typeface="Tahoma"/>
                <a:cs typeface="Tahoma"/>
                <a:sym typeface="Tahoma"/>
              </a:endParaRPr>
            </a:p>
            <a:p>
              <a:pPr marL="85725" lvl="1" indent="-19050">
                <a:spcBef>
                  <a:spcPts val="158"/>
                </a:spcBef>
                <a:buClr>
                  <a:schemeClr val="dk1"/>
                </a:buClr>
                <a:buSzPts val="1400"/>
              </a:pPr>
              <a:endParaRPr sz="1050" b="1" dirty="0">
                <a:solidFill>
                  <a:srgbClr val="0000FF"/>
                </a:solidFill>
                <a:latin typeface="Tahoma"/>
                <a:ea typeface="Tahoma"/>
                <a:cs typeface="Tahoma"/>
                <a:sym typeface="Tahoma"/>
              </a:endParaRPr>
            </a:p>
            <a:p>
              <a:pPr marL="85725" lvl="1" indent="-85725">
                <a:spcBef>
                  <a:spcPts val="158"/>
                </a:spcBef>
                <a:buClr>
                  <a:srgbClr val="0000FF"/>
                </a:buClr>
                <a:buSzPts val="1400"/>
                <a:buFont typeface="Tahoma"/>
                <a:buChar char="•"/>
              </a:pPr>
              <a:r>
                <a:rPr lang="en" sz="1050" b="1" dirty="0">
                  <a:solidFill>
                    <a:srgbClr val="0000FF"/>
                  </a:solidFill>
                  <a:latin typeface="Tahoma"/>
                  <a:ea typeface="Tahoma"/>
                  <a:cs typeface="Tahoma"/>
                  <a:sym typeface="Tahoma"/>
                </a:rPr>
                <a:t>Ketua Pengarah Pembangunan Kemahiran dilantik oleh Yang Dipertuan Agung</a:t>
              </a:r>
              <a:endParaRPr sz="1050" b="1" dirty="0">
                <a:solidFill>
                  <a:srgbClr val="0000FF"/>
                </a:solidFill>
                <a:latin typeface="Tahoma"/>
                <a:ea typeface="Tahoma"/>
                <a:cs typeface="Tahoma"/>
                <a:sym typeface="Tahoma"/>
              </a:endParaRPr>
            </a:p>
            <a:p>
              <a:pPr marL="171450" lvl="2" indent="-85725">
                <a:spcBef>
                  <a:spcPts val="158"/>
                </a:spcBef>
                <a:buClr>
                  <a:srgbClr val="FF0000"/>
                </a:buClr>
                <a:buSzPts val="1400"/>
                <a:buFont typeface="Tahoma"/>
                <a:buChar char="•"/>
              </a:pPr>
              <a:r>
                <a:rPr lang="en" sz="1050" b="1" dirty="0">
                  <a:solidFill>
                    <a:srgbClr val="FF0000"/>
                  </a:solidFill>
                  <a:latin typeface="Tahoma"/>
                  <a:ea typeface="Tahoma"/>
                  <a:cs typeface="Tahoma"/>
                  <a:sym typeface="Tahoma"/>
                </a:rPr>
                <a:t>Peranan – bertanggungjawab pentauliahan program latihan kemahiran</a:t>
              </a:r>
              <a:endParaRPr sz="1050" b="1" dirty="0">
                <a:solidFill>
                  <a:srgbClr val="FF0000"/>
                </a:solidFill>
                <a:latin typeface="Tahoma"/>
                <a:ea typeface="Tahoma"/>
                <a:cs typeface="Tahoma"/>
                <a:sym typeface="Tahoma"/>
              </a:endParaRPr>
            </a:p>
            <a:p>
              <a:pPr marL="171450" lvl="2" indent="-85725">
                <a:spcBef>
                  <a:spcPts val="158"/>
                </a:spcBef>
                <a:buClr>
                  <a:srgbClr val="FF0000"/>
                </a:buClr>
                <a:buSzPts val="1400"/>
                <a:buFont typeface="Tahoma"/>
                <a:buChar char="•"/>
              </a:pPr>
              <a:r>
                <a:rPr lang="en" sz="1050" b="1" dirty="0">
                  <a:solidFill>
                    <a:srgbClr val="FF0000"/>
                  </a:solidFill>
                  <a:latin typeface="Tahoma"/>
                  <a:ea typeface="Tahoma"/>
                  <a:cs typeface="Tahoma"/>
                  <a:sym typeface="Tahoma"/>
                </a:rPr>
                <a:t>Pentadbiran dan pengawalan SPKM</a:t>
              </a:r>
              <a:endParaRPr sz="1050" b="1" dirty="0">
                <a:solidFill>
                  <a:srgbClr val="FF0000"/>
                </a:solidFill>
                <a:latin typeface="Tahoma"/>
                <a:ea typeface="Tahoma"/>
                <a:cs typeface="Tahoma"/>
                <a:sym typeface="Tahoma"/>
              </a:endParaRPr>
            </a:p>
            <a:p>
              <a:pPr marL="85725" lvl="1" indent="-85725">
                <a:spcBef>
                  <a:spcPts val="158"/>
                </a:spcBef>
                <a:buClr>
                  <a:srgbClr val="0000FF"/>
                </a:buClr>
                <a:buSzPts val="1400"/>
                <a:buFont typeface="Tahoma"/>
                <a:buChar char="•"/>
              </a:pPr>
              <a:r>
                <a:rPr lang="en" sz="1050" b="1" dirty="0">
                  <a:solidFill>
                    <a:srgbClr val="0000FF"/>
                  </a:solidFill>
                  <a:latin typeface="Tahoma"/>
                  <a:ea typeface="Tahoma"/>
                  <a:cs typeface="Tahoma"/>
                  <a:sym typeface="Tahoma"/>
                </a:rPr>
                <a:t>Menteri boleh melantik Pengarah, Tim Pengarah, Ketua Penolong Pengarah, Penolong Kanan Pengarah, Penolong Pengarah dan Pegawai lain</a:t>
              </a:r>
              <a:endParaRPr sz="1050" b="1" dirty="0">
                <a:solidFill>
                  <a:srgbClr val="0000FF"/>
                </a:solidFill>
                <a:latin typeface="Tahoma"/>
                <a:ea typeface="Tahoma"/>
                <a:cs typeface="Tahoma"/>
                <a:sym typeface="Tahoma"/>
              </a:endParaRPr>
            </a:p>
          </p:txBody>
        </p:sp>
        <p:sp>
          <p:nvSpPr>
            <p:cNvPr id="2777" name="Google Shape;2777;p313"/>
            <p:cNvSpPr/>
            <p:nvPr/>
          </p:nvSpPr>
          <p:spPr>
            <a:xfrm>
              <a:off x="5377000" y="329569"/>
              <a:ext cx="3157397" cy="881437"/>
            </a:xfrm>
            <a:prstGeom prst="roundRect">
              <a:avLst>
                <a:gd name="adj" fmla="val 10000"/>
              </a:avLst>
            </a:prstGeom>
            <a:solidFill>
              <a:srgbClr val="CC0099"/>
            </a:solidFill>
            <a:ln>
              <a:noFill/>
            </a:ln>
          </p:spPr>
          <p:txBody>
            <a:bodyPr spcFirstLastPara="1" wrap="square" lIns="68569" tIns="68569" rIns="68569" bIns="68569" anchor="ctr" anchorCtr="0">
              <a:noAutofit/>
            </a:bodyPr>
            <a:lstStyle/>
            <a:p>
              <a:endParaRPr sz="1050"/>
            </a:p>
          </p:txBody>
        </p:sp>
        <p:sp>
          <p:nvSpPr>
            <p:cNvPr id="2778" name="Google Shape;2778;p313"/>
            <p:cNvSpPr txBox="1"/>
            <p:nvPr/>
          </p:nvSpPr>
          <p:spPr>
            <a:xfrm>
              <a:off x="5402816" y="362276"/>
              <a:ext cx="3105765" cy="829805"/>
            </a:xfrm>
            <a:prstGeom prst="rect">
              <a:avLst/>
            </a:prstGeom>
            <a:noFill/>
            <a:ln>
              <a:noFill/>
            </a:ln>
          </p:spPr>
          <p:txBody>
            <a:bodyPr spcFirstLastPara="1" wrap="square" lIns="28575" tIns="19050" rIns="28575" bIns="19050" anchor="ctr" anchorCtr="0">
              <a:noAutofit/>
            </a:bodyPr>
            <a:lstStyle/>
            <a:p>
              <a:pPr algn="ctr">
                <a:lnSpc>
                  <a:spcPct val="90000"/>
                </a:lnSpc>
              </a:pPr>
              <a:endParaRPr sz="1500" b="1" dirty="0">
                <a:solidFill>
                  <a:schemeClr val="lt1"/>
                </a:solidFill>
                <a:latin typeface="Tahoma"/>
                <a:ea typeface="Tahoma"/>
                <a:cs typeface="Tahoma"/>
                <a:sym typeface="Tahoma"/>
              </a:endParaRPr>
            </a:p>
            <a:p>
              <a:pPr algn="ctr">
                <a:lnSpc>
                  <a:spcPct val="90000"/>
                </a:lnSpc>
                <a:spcBef>
                  <a:spcPts val="525"/>
                </a:spcBef>
              </a:pPr>
              <a:r>
                <a:rPr lang="en" sz="1500" b="1" dirty="0">
                  <a:solidFill>
                    <a:schemeClr val="lt1"/>
                  </a:solidFill>
                  <a:latin typeface="Tahoma"/>
                  <a:ea typeface="Tahoma"/>
                  <a:cs typeface="Tahoma"/>
                  <a:sym typeface="Tahoma"/>
                </a:rPr>
                <a:t>Bahagian III</a:t>
              </a:r>
              <a:endParaRPr sz="1050" dirty="0"/>
            </a:p>
            <a:p>
              <a:pPr algn="ctr">
                <a:lnSpc>
                  <a:spcPct val="90000"/>
                </a:lnSpc>
                <a:spcBef>
                  <a:spcPts val="525"/>
                </a:spcBef>
              </a:pPr>
              <a:r>
                <a:rPr lang="en" sz="1500" b="1" dirty="0">
                  <a:solidFill>
                    <a:schemeClr val="lt1"/>
                  </a:solidFill>
                  <a:latin typeface="Tahoma"/>
                  <a:ea typeface="Tahoma"/>
                  <a:cs typeface="Tahoma"/>
                  <a:sym typeface="Tahoma"/>
                </a:rPr>
                <a:t>Perlantikan Pegawai</a:t>
              </a:r>
              <a:endParaRPr sz="1500" b="1" dirty="0">
                <a:solidFill>
                  <a:schemeClr val="lt1"/>
                </a:solidFill>
                <a:latin typeface="Tahoma"/>
                <a:ea typeface="Tahoma"/>
                <a:cs typeface="Tahoma"/>
                <a:sym typeface="Tahoma"/>
              </a:endParaRPr>
            </a:p>
            <a:p>
              <a:pPr algn="ctr">
                <a:lnSpc>
                  <a:spcPct val="90000"/>
                </a:lnSpc>
                <a:spcBef>
                  <a:spcPts val="525"/>
                </a:spcBef>
              </a:pPr>
              <a:endParaRPr sz="1500" b="1" dirty="0">
                <a:solidFill>
                  <a:schemeClr val="lt1"/>
                </a:solidFill>
                <a:latin typeface="Tahoma"/>
                <a:ea typeface="Tahoma"/>
                <a:cs typeface="Tahoma"/>
                <a:sym typeface="Tahoma"/>
              </a:endParaRPr>
            </a:p>
          </p:txBody>
        </p:sp>
      </p:grpSp>
      <p:sp>
        <p:nvSpPr>
          <p:cNvPr id="2779" name="Google Shape;2779;p313"/>
          <p:cNvSpPr txBox="1"/>
          <p:nvPr/>
        </p:nvSpPr>
        <p:spPr>
          <a:xfrm>
            <a:off x="2000286" y="1558128"/>
            <a:ext cx="1951435" cy="2545769"/>
          </a:xfrm>
          <a:prstGeom prst="rect">
            <a:avLst/>
          </a:prstGeom>
          <a:noFill/>
          <a:ln>
            <a:noFill/>
          </a:ln>
        </p:spPr>
        <p:txBody>
          <a:bodyPr spcFirstLastPara="1" wrap="square" lIns="68569" tIns="34275" rIns="68569" bIns="34275" anchor="t" anchorCtr="0">
            <a:noAutofit/>
          </a:bodyPr>
          <a:lstStyle/>
          <a:p>
            <a:pPr marL="85725" indent="-85725">
              <a:lnSpc>
                <a:spcPct val="120000"/>
              </a:lnSpc>
              <a:buClr>
                <a:srgbClr val="0000FF"/>
              </a:buClr>
              <a:buSzPts val="1400"/>
              <a:buFont typeface="Arial"/>
              <a:buChar char="•"/>
            </a:pPr>
            <a:r>
              <a:rPr lang="en" sz="1050" b="1" dirty="0">
                <a:solidFill>
                  <a:srgbClr val="0000FF"/>
                </a:solidFill>
                <a:latin typeface="Tahoma"/>
                <a:ea typeface="Tahoma"/>
                <a:cs typeface="Tahoma"/>
                <a:sym typeface="Tahoma"/>
              </a:rPr>
              <a:t>Pengerusi (dilantik Menteri)</a:t>
            </a:r>
            <a:endParaRPr sz="1050" dirty="0"/>
          </a:p>
          <a:p>
            <a:pPr marL="85725" indent="-85725">
              <a:lnSpc>
                <a:spcPct val="120000"/>
              </a:lnSpc>
              <a:buClr>
                <a:srgbClr val="0000FF"/>
              </a:buClr>
              <a:buSzPts val="1400"/>
              <a:buFont typeface="Arial"/>
              <a:buChar char="•"/>
            </a:pPr>
            <a:r>
              <a:rPr lang="en" sz="1050" b="1" dirty="0">
                <a:solidFill>
                  <a:srgbClr val="0000FF"/>
                </a:solidFill>
                <a:latin typeface="Tahoma"/>
                <a:ea typeface="Tahoma"/>
                <a:cs typeface="Tahoma"/>
                <a:sym typeface="Tahoma"/>
              </a:rPr>
              <a:t>Setiausaha (JPK)</a:t>
            </a:r>
            <a:endParaRPr sz="1050" dirty="0"/>
          </a:p>
          <a:p>
            <a:pPr marL="85725" indent="-85725">
              <a:lnSpc>
                <a:spcPct val="120000"/>
              </a:lnSpc>
              <a:buClr>
                <a:srgbClr val="0000FF"/>
              </a:buClr>
              <a:buSzPts val="1400"/>
              <a:buFont typeface="Arial"/>
              <a:buChar char="•"/>
            </a:pPr>
            <a:r>
              <a:rPr lang="en" sz="1050" b="1" dirty="0">
                <a:solidFill>
                  <a:srgbClr val="0000FF"/>
                </a:solidFill>
                <a:latin typeface="Tahoma"/>
                <a:ea typeface="Tahoma"/>
                <a:cs typeface="Tahoma"/>
                <a:sym typeface="Tahoma"/>
              </a:rPr>
              <a:t>9 wakil ( 3 ahli - UPE, JPA, K.Pendidikan M’sia)</a:t>
            </a:r>
            <a:endParaRPr sz="1050" dirty="0"/>
          </a:p>
          <a:p>
            <a:pPr marL="85725" indent="-85725">
              <a:lnSpc>
                <a:spcPct val="120000"/>
              </a:lnSpc>
              <a:buClr>
                <a:srgbClr val="0000FF"/>
              </a:buClr>
              <a:buSzPts val="1400"/>
              <a:buFont typeface="Arial"/>
              <a:buChar char="•"/>
            </a:pPr>
            <a:r>
              <a:rPr lang="en" sz="1050" b="1" dirty="0">
                <a:solidFill>
                  <a:srgbClr val="0000FF"/>
                </a:solidFill>
                <a:latin typeface="Tahoma"/>
                <a:ea typeface="Tahoma"/>
                <a:cs typeface="Tahoma"/>
                <a:sym typeface="Tahoma"/>
              </a:rPr>
              <a:t>5 ahli (mewakili latihan kemahiran -KSM, KPUK, KBS, KPAT &amp; KKR)</a:t>
            </a:r>
            <a:endParaRPr sz="1050" dirty="0"/>
          </a:p>
          <a:p>
            <a:pPr marL="85725" indent="-85725">
              <a:lnSpc>
                <a:spcPct val="120000"/>
              </a:lnSpc>
              <a:buClr>
                <a:srgbClr val="0000FF"/>
              </a:buClr>
              <a:buSzPts val="1400"/>
              <a:buFont typeface="Arial"/>
              <a:buChar char="•"/>
            </a:pPr>
            <a:r>
              <a:rPr lang="en" sz="1050" b="1" dirty="0">
                <a:solidFill>
                  <a:srgbClr val="0000FF"/>
                </a:solidFill>
                <a:latin typeface="Tahoma"/>
                <a:ea typeface="Tahoma"/>
                <a:cs typeface="Tahoma"/>
                <a:sym typeface="Tahoma"/>
              </a:rPr>
              <a:t>10 ahli (6 wakil sektor swasta, 1 wakil penyedia latihan kemahiran swasta dan 1 wakil pertubuhan wanita serta 2 orang perseorangan yang  didapati sesuai.  </a:t>
            </a:r>
            <a:endParaRPr sz="1050" dirty="0"/>
          </a:p>
        </p:txBody>
      </p:sp>
      <p:sp>
        <p:nvSpPr>
          <p:cNvPr id="2780" name="Google Shape;2780;p313"/>
          <p:cNvSpPr txBox="1">
            <a:spLocks noGrp="1"/>
          </p:cNvSpPr>
          <p:nvPr>
            <p:ph type="sldNum" idx="12"/>
          </p:nvPr>
        </p:nvSpPr>
        <p:spPr>
          <a:xfrm>
            <a:off x="5143500" y="4114860"/>
            <a:ext cx="1600200" cy="342012"/>
          </a:xfrm>
          <a:prstGeom prst="rect">
            <a:avLst/>
          </a:prstGeom>
          <a:noFill/>
          <a:ln>
            <a:noFill/>
          </a:ln>
        </p:spPr>
        <p:txBody>
          <a:bodyPr spcFirstLastPara="1" wrap="square" lIns="68569" tIns="34275" rIns="68569" bIns="34275" anchor="ctr" anchorCtr="0">
            <a:noAutofit/>
          </a:bodyPr>
          <a:lstStyle/>
          <a:p>
            <a:fld id="{00000000-1234-1234-1234-123412341234}" type="slidenum">
              <a:rPr lang="en"/>
              <a:pPr/>
              <a:t>127</a:t>
            </a:fld>
            <a:endParaRPr/>
          </a:p>
        </p:txBody>
      </p:sp>
      <p:grpSp>
        <p:nvGrpSpPr>
          <p:cNvPr id="2781" name="Google Shape;2781;p313"/>
          <p:cNvGrpSpPr/>
          <p:nvPr/>
        </p:nvGrpSpPr>
        <p:grpSpPr>
          <a:xfrm>
            <a:off x="1208600" y="118802"/>
            <a:ext cx="2686050" cy="964477"/>
            <a:chOff x="4988771" y="777240"/>
            <a:chExt cx="3012227" cy="1088136"/>
          </a:xfrm>
        </p:grpSpPr>
        <p:sp>
          <p:nvSpPr>
            <p:cNvPr id="2782" name="Google Shape;2782;p313"/>
            <p:cNvSpPr/>
            <p:nvPr/>
          </p:nvSpPr>
          <p:spPr>
            <a:xfrm>
              <a:off x="4988771" y="777240"/>
              <a:ext cx="3012227" cy="1088136"/>
            </a:xfrm>
            <a:prstGeom prst="roundRect">
              <a:avLst>
                <a:gd name="adj" fmla="val 10000"/>
              </a:avLst>
            </a:prstGeom>
            <a:solidFill>
              <a:srgbClr val="FFC000"/>
            </a:solidFill>
            <a:ln>
              <a:noFill/>
            </a:ln>
          </p:spPr>
          <p:txBody>
            <a:bodyPr spcFirstLastPara="1" wrap="square" lIns="68569" tIns="68569" rIns="68569" bIns="68569" anchor="ctr" anchorCtr="0">
              <a:noAutofit/>
            </a:bodyPr>
            <a:lstStyle/>
            <a:p>
              <a:endParaRPr sz="1050"/>
            </a:p>
          </p:txBody>
        </p:sp>
        <p:sp>
          <p:nvSpPr>
            <p:cNvPr id="2783" name="Google Shape;2783;p313"/>
            <p:cNvSpPr/>
            <p:nvPr/>
          </p:nvSpPr>
          <p:spPr>
            <a:xfrm>
              <a:off x="5020641" y="809110"/>
              <a:ext cx="2948487" cy="1024396"/>
            </a:xfrm>
            <a:prstGeom prst="rect">
              <a:avLst/>
            </a:prstGeom>
            <a:noFill/>
            <a:ln>
              <a:noFill/>
            </a:ln>
          </p:spPr>
          <p:txBody>
            <a:bodyPr spcFirstLastPara="1" wrap="square" lIns="34275" tIns="22856" rIns="34275" bIns="22856" anchor="ctr" anchorCtr="0">
              <a:noAutofit/>
            </a:bodyPr>
            <a:lstStyle/>
            <a:p>
              <a:pPr algn="ctr">
                <a:lnSpc>
                  <a:spcPct val="90000"/>
                </a:lnSpc>
              </a:pPr>
              <a:r>
                <a:rPr lang="en" sz="1500" b="1">
                  <a:solidFill>
                    <a:schemeClr val="dk2"/>
                  </a:solidFill>
                  <a:latin typeface="Tahoma"/>
                  <a:ea typeface="Tahoma"/>
                  <a:cs typeface="Tahoma"/>
                  <a:sym typeface="Tahoma"/>
                </a:rPr>
                <a:t>Bahagian II</a:t>
              </a:r>
              <a:endParaRPr sz="1050"/>
            </a:p>
            <a:p>
              <a:pPr algn="ctr">
                <a:lnSpc>
                  <a:spcPct val="90000"/>
                </a:lnSpc>
                <a:spcBef>
                  <a:spcPts val="525"/>
                </a:spcBef>
              </a:pPr>
              <a:r>
                <a:rPr lang="en" sz="1500" b="1">
                  <a:solidFill>
                    <a:schemeClr val="dk2"/>
                  </a:solidFill>
                  <a:latin typeface="Tahoma"/>
                  <a:ea typeface="Tahoma"/>
                  <a:cs typeface="Tahoma"/>
                  <a:sym typeface="Tahoma"/>
                </a:rPr>
                <a:t>Majlis Pembangunan Kemahiran Kebangsaan (MPKK)</a:t>
              </a:r>
              <a:endParaRPr sz="1500" b="1">
                <a:solidFill>
                  <a:schemeClr val="dk2"/>
                </a:solidFill>
                <a:latin typeface="Tahoma"/>
                <a:ea typeface="Tahoma"/>
                <a:cs typeface="Tahoma"/>
                <a:sym typeface="Tahoma"/>
              </a:endParaRPr>
            </a:p>
          </p:txBody>
        </p:sp>
      </p:grpSp>
      <p:sp>
        <p:nvSpPr>
          <p:cNvPr id="2784" name="Google Shape;2784;p313"/>
          <p:cNvSpPr txBox="1">
            <a:spLocks noGrp="1"/>
          </p:cNvSpPr>
          <p:nvPr>
            <p:ph type="dt" idx="10"/>
          </p:nvPr>
        </p:nvSpPr>
        <p:spPr>
          <a:xfrm>
            <a:off x="471488" y="4185623"/>
            <a:ext cx="1543050" cy="262210"/>
          </a:xfrm>
          <a:prstGeom prst="rect">
            <a:avLst/>
          </a:prstGeom>
          <a:noFill/>
          <a:ln>
            <a:noFill/>
          </a:ln>
        </p:spPr>
        <p:txBody>
          <a:bodyPr spcFirstLastPara="1" wrap="square" lIns="68569" tIns="34275" rIns="68569" bIns="34275" anchor="ctr" anchorCtr="0">
            <a:noAutofit/>
          </a:bodyPr>
          <a:lstStyle/>
          <a:p>
            <a:r>
              <a:rPr lang="en">
                <a:solidFill>
                  <a:schemeClr val="dk1"/>
                </a:solidFill>
              </a:rPr>
              <a:t>11/22/2018</a:t>
            </a:r>
            <a:endParaRPr>
              <a:solidFill>
                <a:schemeClr val="dk1"/>
              </a:solidFill>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2789"/>
        <p:cNvGrpSpPr/>
        <p:nvPr/>
      </p:nvGrpSpPr>
      <p:grpSpPr>
        <a:xfrm>
          <a:off x="0" y="0"/>
          <a:ext cx="0" cy="0"/>
          <a:chOff x="0" y="0"/>
          <a:chExt cx="0" cy="0"/>
        </a:xfrm>
      </p:grpSpPr>
      <p:grpSp>
        <p:nvGrpSpPr>
          <p:cNvPr id="2790" name="Google Shape;2790;p314"/>
          <p:cNvGrpSpPr/>
          <p:nvPr/>
        </p:nvGrpSpPr>
        <p:grpSpPr>
          <a:xfrm>
            <a:off x="428605" y="1383948"/>
            <a:ext cx="2625347" cy="2942398"/>
            <a:chOff x="0" y="45801"/>
            <a:chExt cx="3500462" cy="5230930"/>
          </a:xfrm>
        </p:grpSpPr>
        <p:sp>
          <p:nvSpPr>
            <p:cNvPr id="2791" name="Google Shape;2791;p314"/>
            <p:cNvSpPr/>
            <p:nvPr/>
          </p:nvSpPr>
          <p:spPr>
            <a:xfrm>
              <a:off x="0" y="343578"/>
              <a:ext cx="3500462" cy="428400"/>
            </a:xfrm>
            <a:prstGeom prst="rect">
              <a:avLst/>
            </a:prstGeom>
            <a:solidFill>
              <a:schemeClr val="lt1">
                <a:alpha val="89803"/>
              </a:schemeClr>
            </a:solidFill>
            <a:ln>
              <a:noFill/>
            </a:ln>
          </p:spPr>
          <p:txBody>
            <a:bodyPr spcFirstLastPara="1" wrap="square" lIns="68569" tIns="68569" rIns="68569" bIns="68569" anchor="ctr" anchorCtr="0">
              <a:noAutofit/>
            </a:bodyPr>
            <a:lstStyle/>
            <a:p>
              <a:endParaRPr sz="1050"/>
            </a:p>
          </p:txBody>
        </p:sp>
        <p:sp>
          <p:nvSpPr>
            <p:cNvPr id="2792" name="Google Shape;2792;p314"/>
            <p:cNvSpPr/>
            <p:nvPr/>
          </p:nvSpPr>
          <p:spPr>
            <a:xfrm>
              <a:off x="218780" y="45801"/>
              <a:ext cx="2833382" cy="580689"/>
            </a:xfrm>
            <a:prstGeom prst="roundRect">
              <a:avLst>
                <a:gd name="adj" fmla="val 16667"/>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793" name="Google Shape;2793;p314"/>
            <p:cNvSpPr txBox="1"/>
            <p:nvPr/>
          </p:nvSpPr>
          <p:spPr>
            <a:xfrm>
              <a:off x="247127" y="74148"/>
              <a:ext cx="2776688" cy="523995"/>
            </a:xfrm>
            <a:prstGeom prst="rect">
              <a:avLst/>
            </a:prstGeom>
            <a:noFill/>
            <a:ln>
              <a:noFill/>
            </a:ln>
          </p:spPr>
          <p:txBody>
            <a:bodyPr spcFirstLastPara="1" wrap="square" lIns="69450" tIns="0" rIns="69450" bIns="0" anchor="ctr" anchorCtr="0">
              <a:noAutofit/>
            </a:bodyPr>
            <a:lstStyle/>
            <a:p>
              <a:pPr>
                <a:lnSpc>
                  <a:spcPct val="90000"/>
                </a:lnSpc>
              </a:pPr>
              <a:r>
                <a:rPr lang="en" sz="1275">
                  <a:solidFill>
                    <a:schemeClr val="lt1"/>
                  </a:solidFill>
                </a:rPr>
                <a:t>Bahagian IV</a:t>
              </a:r>
              <a:endParaRPr sz="1275">
                <a:solidFill>
                  <a:schemeClr val="lt1"/>
                </a:solidFill>
              </a:endParaRPr>
            </a:p>
          </p:txBody>
        </p:sp>
        <p:sp>
          <p:nvSpPr>
            <p:cNvPr id="2794" name="Google Shape;2794;p314"/>
            <p:cNvSpPr/>
            <p:nvPr/>
          </p:nvSpPr>
          <p:spPr>
            <a:xfrm>
              <a:off x="0" y="1158684"/>
              <a:ext cx="3500462" cy="428400"/>
            </a:xfrm>
            <a:prstGeom prst="rect">
              <a:avLst/>
            </a:prstGeom>
            <a:solidFill>
              <a:schemeClr val="lt1">
                <a:alpha val="89803"/>
              </a:schemeClr>
            </a:solidFill>
            <a:ln>
              <a:noFill/>
            </a:ln>
          </p:spPr>
          <p:txBody>
            <a:bodyPr spcFirstLastPara="1" wrap="square" lIns="68569" tIns="68569" rIns="68569" bIns="68569" anchor="ctr" anchorCtr="0">
              <a:noAutofit/>
            </a:bodyPr>
            <a:lstStyle/>
            <a:p>
              <a:endParaRPr sz="1050"/>
            </a:p>
          </p:txBody>
        </p:sp>
        <p:sp>
          <p:nvSpPr>
            <p:cNvPr id="2795" name="Google Shape;2795;p314"/>
            <p:cNvSpPr/>
            <p:nvPr/>
          </p:nvSpPr>
          <p:spPr>
            <a:xfrm>
              <a:off x="190528" y="891053"/>
              <a:ext cx="2865849" cy="545826"/>
            </a:xfrm>
            <a:prstGeom prst="roundRect">
              <a:avLst>
                <a:gd name="adj" fmla="val 16667"/>
              </a:avLst>
            </a:prstGeom>
            <a:solidFill>
              <a:srgbClr val="FFC000"/>
            </a:solidFill>
            <a:ln w="1905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796" name="Google Shape;2796;p314"/>
            <p:cNvSpPr txBox="1"/>
            <p:nvPr/>
          </p:nvSpPr>
          <p:spPr>
            <a:xfrm>
              <a:off x="217173" y="917698"/>
              <a:ext cx="2812559" cy="492536"/>
            </a:xfrm>
            <a:prstGeom prst="rect">
              <a:avLst/>
            </a:prstGeom>
            <a:noFill/>
            <a:ln>
              <a:noFill/>
            </a:ln>
          </p:spPr>
          <p:txBody>
            <a:bodyPr spcFirstLastPara="1" wrap="square" lIns="69450" tIns="0" rIns="69450" bIns="0" anchor="ctr" anchorCtr="0">
              <a:noAutofit/>
            </a:bodyPr>
            <a:lstStyle/>
            <a:p>
              <a:pPr>
                <a:lnSpc>
                  <a:spcPct val="90000"/>
                </a:lnSpc>
              </a:pPr>
              <a:r>
                <a:rPr lang="en" sz="1275">
                  <a:solidFill>
                    <a:schemeClr val="lt1"/>
                  </a:solidFill>
                </a:rPr>
                <a:t>Bahagian V</a:t>
              </a:r>
              <a:endParaRPr sz="1275">
                <a:solidFill>
                  <a:schemeClr val="lt1"/>
                </a:solidFill>
              </a:endParaRPr>
            </a:p>
          </p:txBody>
        </p:sp>
        <p:sp>
          <p:nvSpPr>
            <p:cNvPr id="2797" name="Google Shape;2797;p314"/>
            <p:cNvSpPr/>
            <p:nvPr/>
          </p:nvSpPr>
          <p:spPr>
            <a:xfrm>
              <a:off x="0" y="2034781"/>
              <a:ext cx="3500462" cy="428400"/>
            </a:xfrm>
            <a:prstGeom prst="rect">
              <a:avLst/>
            </a:prstGeom>
            <a:solidFill>
              <a:schemeClr val="lt1">
                <a:alpha val="89803"/>
              </a:schemeClr>
            </a:solidFill>
            <a:ln>
              <a:noFill/>
            </a:ln>
          </p:spPr>
          <p:txBody>
            <a:bodyPr spcFirstLastPara="1" wrap="square" lIns="68569" tIns="68569" rIns="68569" bIns="68569" anchor="ctr" anchorCtr="0">
              <a:noAutofit/>
            </a:bodyPr>
            <a:lstStyle/>
            <a:p>
              <a:endParaRPr sz="1050"/>
            </a:p>
          </p:txBody>
        </p:sp>
        <p:sp>
          <p:nvSpPr>
            <p:cNvPr id="2798" name="Google Shape;2798;p314"/>
            <p:cNvSpPr/>
            <p:nvPr/>
          </p:nvSpPr>
          <p:spPr>
            <a:xfrm>
              <a:off x="190528" y="1735100"/>
              <a:ext cx="2865873" cy="621930"/>
            </a:xfrm>
            <a:prstGeom prst="roundRect">
              <a:avLst>
                <a:gd name="adj" fmla="val 16667"/>
              </a:avLst>
            </a:prstGeom>
            <a:solidFill>
              <a:srgbClr val="525252"/>
            </a:solidFill>
            <a:ln w="1905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799" name="Google Shape;2799;p314"/>
            <p:cNvSpPr txBox="1"/>
            <p:nvPr/>
          </p:nvSpPr>
          <p:spPr>
            <a:xfrm>
              <a:off x="220888" y="1765460"/>
              <a:ext cx="2805153" cy="561210"/>
            </a:xfrm>
            <a:prstGeom prst="rect">
              <a:avLst/>
            </a:prstGeom>
            <a:noFill/>
            <a:ln>
              <a:noFill/>
            </a:ln>
          </p:spPr>
          <p:txBody>
            <a:bodyPr spcFirstLastPara="1" wrap="square" lIns="69450" tIns="0" rIns="69450" bIns="0" anchor="ctr" anchorCtr="0">
              <a:noAutofit/>
            </a:bodyPr>
            <a:lstStyle/>
            <a:p>
              <a:pPr>
                <a:lnSpc>
                  <a:spcPct val="90000"/>
                </a:lnSpc>
              </a:pPr>
              <a:r>
                <a:rPr lang="en" sz="1275">
                  <a:solidFill>
                    <a:schemeClr val="lt1"/>
                  </a:solidFill>
                </a:rPr>
                <a:t>Bahagian VII</a:t>
              </a:r>
              <a:endParaRPr sz="1275">
                <a:solidFill>
                  <a:schemeClr val="lt1"/>
                </a:solidFill>
              </a:endParaRPr>
            </a:p>
          </p:txBody>
        </p:sp>
        <p:sp>
          <p:nvSpPr>
            <p:cNvPr id="2800" name="Google Shape;2800;p314"/>
            <p:cNvSpPr/>
            <p:nvPr/>
          </p:nvSpPr>
          <p:spPr>
            <a:xfrm>
              <a:off x="0" y="2960732"/>
              <a:ext cx="3500462" cy="428400"/>
            </a:xfrm>
            <a:prstGeom prst="rect">
              <a:avLst/>
            </a:prstGeom>
            <a:solidFill>
              <a:schemeClr val="lt1">
                <a:alpha val="89803"/>
              </a:schemeClr>
            </a:solidFill>
            <a:ln>
              <a:noFill/>
            </a:ln>
          </p:spPr>
          <p:txBody>
            <a:bodyPr spcFirstLastPara="1" wrap="square" lIns="68569" tIns="68569" rIns="68569" bIns="68569" anchor="ctr" anchorCtr="0">
              <a:noAutofit/>
            </a:bodyPr>
            <a:lstStyle/>
            <a:p>
              <a:endParaRPr sz="1050"/>
            </a:p>
          </p:txBody>
        </p:sp>
        <p:sp>
          <p:nvSpPr>
            <p:cNvPr id="2801" name="Google Shape;2801;p314"/>
            <p:cNvSpPr/>
            <p:nvPr/>
          </p:nvSpPr>
          <p:spPr>
            <a:xfrm>
              <a:off x="190528" y="2566085"/>
              <a:ext cx="2846614" cy="641557"/>
            </a:xfrm>
            <a:prstGeom prst="roundRect">
              <a:avLst>
                <a:gd name="adj" fmla="val 16667"/>
              </a:avLst>
            </a:prstGeom>
            <a:solidFill>
              <a:srgbClr val="92D050"/>
            </a:solidFill>
            <a:ln w="1905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802" name="Google Shape;2802;p314"/>
            <p:cNvSpPr txBox="1"/>
            <p:nvPr/>
          </p:nvSpPr>
          <p:spPr>
            <a:xfrm>
              <a:off x="221846" y="2597403"/>
              <a:ext cx="2783978" cy="578921"/>
            </a:xfrm>
            <a:prstGeom prst="rect">
              <a:avLst/>
            </a:prstGeom>
            <a:noFill/>
            <a:ln>
              <a:noFill/>
            </a:ln>
          </p:spPr>
          <p:txBody>
            <a:bodyPr spcFirstLastPara="1" wrap="square" lIns="69450" tIns="0" rIns="69450" bIns="0" anchor="ctr" anchorCtr="0">
              <a:noAutofit/>
            </a:bodyPr>
            <a:lstStyle/>
            <a:p>
              <a:pPr>
                <a:lnSpc>
                  <a:spcPct val="90000"/>
                </a:lnSpc>
              </a:pPr>
              <a:r>
                <a:rPr lang="en" sz="1275">
                  <a:solidFill>
                    <a:schemeClr val="lt1"/>
                  </a:solidFill>
                </a:rPr>
                <a:t>Bahagian VIII</a:t>
              </a:r>
              <a:endParaRPr sz="1275">
                <a:solidFill>
                  <a:schemeClr val="lt1"/>
                </a:solidFill>
              </a:endParaRPr>
            </a:p>
          </p:txBody>
        </p:sp>
        <p:sp>
          <p:nvSpPr>
            <p:cNvPr id="2803" name="Google Shape;2803;p314"/>
            <p:cNvSpPr/>
            <p:nvPr/>
          </p:nvSpPr>
          <p:spPr>
            <a:xfrm>
              <a:off x="0" y="4848331"/>
              <a:ext cx="3500462" cy="428400"/>
            </a:xfrm>
            <a:prstGeom prst="rect">
              <a:avLst/>
            </a:prstGeom>
            <a:solidFill>
              <a:schemeClr val="lt1">
                <a:alpha val="89803"/>
              </a:schemeClr>
            </a:solidFill>
            <a:ln>
              <a:noFill/>
            </a:ln>
          </p:spPr>
          <p:txBody>
            <a:bodyPr spcFirstLastPara="1" wrap="square" lIns="68569" tIns="68569" rIns="68569" bIns="68569" anchor="ctr" anchorCtr="0">
              <a:noAutofit/>
            </a:bodyPr>
            <a:lstStyle/>
            <a:p>
              <a:endParaRPr sz="1050"/>
            </a:p>
          </p:txBody>
        </p:sp>
        <p:sp>
          <p:nvSpPr>
            <p:cNvPr id="2804" name="Google Shape;2804;p314"/>
            <p:cNvSpPr/>
            <p:nvPr/>
          </p:nvSpPr>
          <p:spPr>
            <a:xfrm>
              <a:off x="190528" y="3507605"/>
              <a:ext cx="2859870" cy="732224"/>
            </a:xfrm>
            <a:prstGeom prst="roundRect">
              <a:avLst>
                <a:gd name="adj" fmla="val 16667"/>
              </a:avLst>
            </a:prstGeom>
            <a:solidFill>
              <a:srgbClr val="CC00CC"/>
            </a:solidFill>
            <a:ln w="1905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805" name="Google Shape;2805;p314"/>
            <p:cNvSpPr txBox="1"/>
            <p:nvPr/>
          </p:nvSpPr>
          <p:spPr>
            <a:xfrm>
              <a:off x="226272" y="3543349"/>
              <a:ext cx="2788382" cy="660736"/>
            </a:xfrm>
            <a:prstGeom prst="rect">
              <a:avLst/>
            </a:prstGeom>
            <a:noFill/>
            <a:ln>
              <a:noFill/>
            </a:ln>
          </p:spPr>
          <p:txBody>
            <a:bodyPr spcFirstLastPara="1" wrap="square" lIns="69450" tIns="0" rIns="69450" bIns="0" anchor="ctr" anchorCtr="0">
              <a:noAutofit/>
            </a:bodyPr>
            <a:lstStyle/>
            <a:p>
              <a:pPr>
                <a:lnSpc>
                  <a:spcPct val="90000"/>
                </a:lnSpc>
              </a:pPr>
              <a:r>
                <a:rPr lang="en" sz="1275">
                  <a:solidFill>
                    <a:schemeClr val="lt1"/>
                  </a:solidFill>
                </a:rPr>
                <a:t>Bahagian IX</a:t>
              </a:r>
              <a:endParaRPr sz="1275">
                <a:solidFill>
                  <a:schemeClr val="lt1"/>
                </a:solidFill>
              </a:endParaRPr>
            </a:p>
          </p:txBody>
        </p:sp>
        <p:sp>
          <p:nvSpPr>
            <p:cNvPr id="2806" name="Google Shape;2806;p314"/>
            <p:cNvSpPr/>
            <p:nvPr/>
          </p:nvSpPr>
          <p:spPr>
            <a:xfrm>
              <a:off x="0" y="4475444"/>
              <a:ext cx="3500462" cy="428400"/>
            </a:xfrm>
            <a:prstGeom prst="rect">
              <a:avLst/>
            </a:prstGeom>
            <a:solidFill>
              <a:schemeClr val="lt1">
                <a:alpha val="89803"/>
              </a:schemeClr>
            </a:solidFill>
            <a:ln>
              <a:noFill/>
            </a:ln>
          </p:spPr>
          <p:txBody>
            <a:bodyPr spcFirstLastPara="1" wrap="square" lIns="68569" tIns="68569" rIns="68569" bIns="68569" anchor="ctr" anchorCtr="0">
              <a:noAutofit/>
            </a:bodyPr>
            <a:lstStyle/>
            <a:p>
              <a:endParaRPr sz="1050"/>
            </a:p>
          </p:txBody>
        </p:sp>
        <p:sp>
          <p:nvSpPr>
            <p:cNvPr id="2807" name="Google Shape;2807;p314"/>
            <p:cNvSpPr/>
            <p:nvPr/>
          </p:nvSpPr>
          <p:spPr>
            <a:xfrm>
              <a:off x="190528" y="4416530"/>
              <a:ext cx="2883687" cy="684123"/>
            </a:xfrm>
            <a:prstGeom prst="roundRect">
              <a:avLst>
                <a:gd name="adj" fmla="val 16667"/>
              </a:avLst>
            </a:prstGeom>
            <a:solidFill>
              <a:srgbClr val="FF0000"/>
            </a:solidFill>
            <a:ln w="1905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808" name="Google Shape;2808;p314"/>
            <p:cNvSpPr txBox="1"/>
            <p:nvPr/>
          </p:nvSpPr>
          <p:spPr>
            <a:xfrm>
              <a:off x="223924" y="4449926"/>
              <a:ext cx="2816895" cy="617331"/>
            </a:xfrm>
            <a:prstGeom prst="rect">
              <a:avLst/>
            </a:prstGeom>
            <a:noFill/>
            <a:ln>
              <a:noFill/>
            </a:ln>
          </p:spPr>
          <p:txBody>
            <a:bodyPr spcFirstLastPara="1" wrap="square" lIns="69450" tIns="0" rIns="69450" bIns="0" anchor="ctr" anchorCtr="0">
              <a:noAutofit/>
            </a:bodyPr>
            <a:lstStyle/>
            <a:p>
              <a:pPr>
                <a:lnSpc>
                  <a:spcPct val="90000"/>
                </a:lnSpc>
              </a:pPr>
              <a:r>
                <a:rPr lang="en" sz="1275">
                  <a:solidFill>
                    <a:schemeClr val="lt1"/>
                  </a:solidFill>
                </a:rPr>
                <a:t>Bahagian X</a:t>
              </a:r>
              <a:endParaRPr sz="1275">
                <a:solidFill>
                  <a:schemeClr val="lt1"/>
                </a:solidFill>
              </a:endParaRPr>
            </a:p>
          </p:txBody>
        </p:sp>
      </p:grpSp>
      <p:sp>
        <p:nvSpPr>
          <p:cNvPr id="2809" name="Google Shape;2809;p314"/>
          <p:cNvSpPr txBox="1"/>
          <p:nvPr/>
        </p:nvSpPr>
        <p:spPr>
          <a:xfrm>
            <a:off x="3321880" y="1328792"/>
            <a:ext cx="3375422" cy="358973"/>
          </a:xfrm>
          <a:prstGeom prst="rect">
            <a:avLst/>
          </a:prstGeom>
          <a:noFill/>
          <a:ln>
            <a:noFill/>
          </a:ln>
        </p:spPr>
        <p:txBody>
          <a:bodyPr spcFirstLastPara="1" wrap="square" lIns="68569" tIns="34275" rIns="68569" bIns="34275" anchor="t" anchorCtr="0">
            <a:noAutofit/>
          </a:bodyPr>
          <a:lstStyle/>
          <a:p>
            <a:r>
              <a:rPr lang="en" sz="1050" b="1" dirty="0">
                <a:solidFill>
                  <a:srgbClr val="0000FF"/>
                </a:solidFill>
                <a:latin typeface="Tahoma"/>
                <a:ea typeface="Tahoma"/>
                <a:cs typeface="Tahoma"/>
                <a:sym typeface="Tahoma"/>
              </a:rPr>
              <a:t>Penubuhan, kajian semula dan perubahan serta penggunaan SKPK/NOSS</a:t>
            </a:r>
            <a:endParaRPr sz="1100" dirty="0">
              <a:solidFill>
                <a:srgbClr val="0000FF"/>
              </a:solidFill>
            </a:endParaRPr>
          </a:p>
        </p:txBody>
      </p:sp>
      <p:sp>
        <p:nvSpPr>
          <p:cNvPr id="2810" name="Google Shape;2810;p314"/>
          <p:cNvSpPr txBox="1"/>
          <p:nvPr/>
        </p:nvSpPr>
        <p:spPr>
          <a:xfrm>
            <a:off x="3321845" y="1757363"/>
            <a:ext cx="3268266" cy="600075"/>
          </a:xfrm>
          <a:prstGeom prst="rect">
            <a:avLst/>
          </a:prstGeom>
          <a:noFill/>
          <a:ln>
            <a:noFill/>
          </a:ln>
        </p:spPr>
        <p:txBody>
          <a:bodyPr spcFirstLastPara="1" wrap="square" lIns="68569" tIns="34275" rIns="68569" bIns="34275" anchor="t" anchorCtr="0">
            <a:noAutofit/>
          </a:bodyPr>
          <a:lstStyle/>
          <a:p>
            <a:r>
              <a:rPr lang="en" sz="1000" b="1" dirty="0">
                <a:solidFill>
                  <a:srgbClr val="0000FF"/>
                </a:solidFill>
                <a:latin typeface="Tahoma"/>
                <a:ea typeface="Tahoma"/>
                <a:cs typeface="Tahoma"/>
                <a:sym typeface="Tahoma"/>
              </a:rPr>
              <a:t>Pentauliahan bagi sesuatu program latihan kemahiran, Kuasa mengenakan syarat, Penggantungan dan Pembatalan sijil pentauliahan.</a:t>
            </a:r>
            <a:endParaRPr sz="800" dirty="0"/>
          </a:p>
          <a:p>
            <a:pPr marL="556022" lvl="1" indent="-213122">
              <a:spcBef>
                <a:spcPts val="450"/>
              </a:spcBef>
            </a:pPr>
            <a:endParaRPr sz="1000" i="1" dirty="0">
              <a:solidFill>
                <a:srgbClr val="0E3558"/>
              </a:solidFill>
            </a:endParaRPr>
          </a:p>
        </p:txBody>
      </p:sp>
      <p:sp>
        <p:nvSpPr>
          <p:cNvPr id="2811" name="Google Shape;2811;p314"/>
          <p:cNvSpPr txBox="1"/>
          <p:nvPr/>
        </p:nvSpPr>
        <p:spPr>
          <a:xfrm>
            <a:off x="3321845" y="2427036"/>
            <a:ext cx="3321844" cy="514350"/>
          </a:xfrm>
          <a:prstGeom prst="rect">
            <a:avLst/>
          </a:prstGeom>
          <a:noFill/>
          <a:ln>
            <a:noFill/>
          </a:ln>
        </p:spPr>
        <p:txBody>
          <a:bodyPr spcFirstLastPara="1" wrap="square" lIns="68569" tIns="34275" rIns="68569" bIns="34275" anchor="t" anchorCtr="0">
            <a:noAutofit/>
          </a:bodyPr>
          <a:lstStyle/>
          <a:p>
            <a:r>
              <a:rPr lang="en" sz="1000" b="1" dirty="0">
                <a:solidFill>
                  <a:srgbClr val="0000FF"/>
                </a:solidFill>
                <a:latin typeface="Tahoma"/>
                <a:ea typeface="Tahoma"/>
                <a:cs typeface="Tahoma"/>
                <a:sym typeface="Tahoma"/>
              </a:rPr>
              <a:t>Penganugerahan Sijil dan Kehendak yang hendaklah dipenuhi sebelum Sijil boleh dianugerahkan</a:t>
            </a:r>
            <a:endParaRPr sz="1050" dirty="0">
              <a:solidFill>
                <a:schemeClr val="dk1"/>
              </a:solidFill>
            </a:endParaRPr>
          </a:p>
        </p:txBody>
      </p:sp>
      <p:sp>
        <p:nvSpPr>
          <p:cNvPr id="2812" name="Google Shape;2812;p314"/>
          <p:cNvSpPr txBox="1"/>
          <p:nvPr/>
        </p:nvSpPr>
        <p:spPr>
          <a:xfrm>
            <a:off x="3349554" y="2945450"/>
            <a:ext cx="3161110" cy="385763"/>
          </a:xfrm>
          <a:prstGeom prst="rect">
            <a:avLst/>
          </a:prstGeom>
          <a:noFill/>
          <a:ln>
            <a:noFill/>
          </a:ln>
        </p:spPr>
        <p:txBody>
          <a:bodyPr spcFirstLastPara="1" wrap="square" lIns="68569" tIns="34275" rIns="68569" bIns="34275" anchor="t" anchorCtr="0">
            <a:noAutofit/>
          </a:bodyPr>
          <a:lstStyle/>
          <a:p>
            <a:r>
              <a:rPr lang="en" sz="1050" b="1" dirty="0">
                <a:solidFill>
                  <a:srgbClr val="0000FF"/>
                </a:solidFill>
                <a:latin typeface="Tahoma"/>
                <a:ea typeface="Tahoma"/>
                <a:cs typeface="Tahoma"/>
                <a:sym typeface="Tahoma"/>
              </a:rPr>
              <a:t>Pemeriksaan Penyedia Latihan Kemahiran</a:t>
            </a:r>
            <a:endParaRPr sz="1100" dirty="0">
              <a:solidFill>
                <a:schemeClr val="dk1"/>
              </a:solidFill>
            </a:endParaRPr>
          </a:p>
          <a:p>
            <a:pPr marL="255985" indent="-255985">
              <a:spcBef>
                <a:spcPts val="450"/>
              </a:spcBef>
              <a:buClr>
                <a:srgbClr val="006699"/>
              </a:buClr>
              <a:buSzPts val="1600"/>
            </a:pPr>
            <a:endParaRPr sz="1050" i="1" dirty="0">
              <a:solidFill>
                <a:srgbClr val="0E3558"/>
              </a:solidFill>
            </a:endParaRPr>
          </a:p>
          <a:p>
            <a:pPr marL="556022" lvl="1" indent="-213122">
              <a:spcBef>
                <a:spcPts val="450"/>
              </a:spcBef>
            </a:pPr>
            <a:endParaRPr sz="1050" i="1" dirty="0">
              <a:solidFill>
                <a:srgbClr val="0E3558"/>
              </a:solidFill>
            </a:endParaRPr>
          </a:p>
        </p:txBody>
      </p:sp>
      <p:sp>
        <p:nvSpPr>
          <p:cNvPr id="2813" name="Google Shape;2813;p314"/>
          <p:cNvSpPr/>
          <p:nvPr/>
        </p:nvSpPr>
        <p:spPr>
          <a:xfrm>
            <a:off x="2893219" y="1500187"/>
            <a:ext cx="482204" cy="40184"/>
          </a:xfrm>
          <a:prstGeom prst="blockArc">
            <a:avLst>
              <a:gd name="adj1" fmla="val 10800000"/>
              <a:gd name="adj2" fmla="val 0"/>
              <a:gd name="adj3" fmla="val 25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endParaRPr>
          </a:p>
        </p:txBody>
      </p:sp>
      <p:sp>
        <p:nvSpPr>
          <p:cNvPr id="2814" name="Google Shape;2814;p314"/>
          <p:cNvSpPr/>
          <p:nvPr/>
        </p:nvSpPr>
        <p:spPr>
          <a:xfrm>
            <a:off x="2893219" y="2014537"/>
            <a:ext cx="482204" cy="40184"/>
          </a:xfrm>
          <a:prstGeom prst="blockArc">
            <a:avLst>
              <a:gd name="adj1" fmla="val 10800000"/>
              <a:gd name="adj2" fmla="val 0"/>
              <a:gd name="adj3" fmla="val 25000"/>
            </a:avLst>
          </a:prstGeom>
          <a:solidFill>
            <a:srgbClr val="7B7B7B"/>
          </a:solidFill>
          <a:ln w="12700" cap="flat" cmpd="sng">
            <a:solidFill>
              <a:srgbClr val="525252"/>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endParaRPr>
          </a:p>
        </p:txBody>
      </p:sp>
      <p:sp>
        <p:nvSpPr>
          <p:cNvPr id="2815" name="Google Shape;2815;p314"/>
          <p:cNvSpPr/>
          <p:nvPr/>
        </p:nvSpPr>
        <p:spPr>
          <a:xfrm>
            <a:off x="2857501" y="2571750"/>
            <a:ext cx="482204" cy="40184"/>
          </a:xfrm>
          <a:prstGeom prst="blockArc">
            <a:avLst>
              <a:gd name="adj1" fmla="val 10800000"/>
              <a:gd name="adj2" fmla="val 0"/>
              <a:gd name="adj3" fmla="val 25000"/>
            </a:avLst>
          </a:prstGeom>
          <a:solidFill>
            <a:srgbClr val="BF9000"/>
          </a:solidFill>
          <a:ln w="1270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endParaRPr>
          </a:p>
        </p:txBody>
      </p:sp>
      <p:sp>
        <p:nvSpPr>
          <p:cNvPr id="2816" name="Google Shape;2816;p314"/>
          <p:cNvSpPr/>
          <p:nvPr/>
        </p:nvSpPr>
        <p:spPr>
          <a:xfrm>
            <a:off x="2832534" y="3000375"/>
            <a:ext cx="482203" cy="40184"/>
          </a:xfrm>
          <a:prstGeom prst="blockArc">
            <a:avLst>
              <a:gd name="adj1" fmla="val 10800000"/>
              <a:gd name="adj2" fmla="val 0"/>
              <a:gd name="adj3" fmla="val 25000"/>
            </a:avLst>
          </a:prstGeom>
          <a:solidFill>
            <a:srgbClr val="548135"/>
          </a:solidFill>
          <a:ln w="12700" cap="flat" cmpd="sng">
            <a:solidFill>
              <a:srgbClr val="548135"/>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endParaRPr>
          </a:p>
        </p:txBody>
      </p:sp>
      <p:cxnSp>
        <p:nvCxnSpPr>
          <p:cNvPr id="2817" name="Google Shape;2817;p314"/>
          <p:cNvCxnSpPr/>
          <p:nvPr/>
        </p:nvCxnSpPr>
        <p:spPr>
          <a:xfrm flipH="1">
            <a:off x="3153103" y="1307307"/>
            <a:ext cx="9198" cy="3146452"/>
          </a:xfrm>
          <a:prstGeom prst="straightConnector1">
            <a:avLst/>
          </a:prstGeom>
          <a:noFill/>
          <a:ln w="9525" cap="flat" cmpd="sng">
            <a:solidFill>
              <a:schemeClr val="accent2"/>
            </a:solidFill>
            <a:prstDash val="solid"/>
            <a:miter lim="800000"/>
            <a:headEnd type="none" w="sm" len="sm"/>
            <a:tailEnd type="none" w="sm" len="sm"/>
          </a:ln>
        </p:spPr>
      </p:cxnSp>
      <p:sp>
        <p:nvSpPr>
          <p:cNvPr id="2818" name="Google Shape;2818;p314"/>
          <p:cNvSpPr txBox="1">
            <a:spLocks noGrp="1"/>
          </p:cNvSpPr>
          <p:nvPr>
            <p:ph type="title"/>
          </p:nvPr>
        </p:nvSpPr>
        <p:spPr>
          <a:xfrm>
            <a:off x="1081087" y="681337"/>
            <a:ext cx="5033963" cy="465236"/>
          </a:xfrm>
          <a:prstGeom prst="rect">
            <a:avLst/>
          </a:prstGeom>
          <a:noFill/>
          <a:ln>
            <a:noFill/>
          </a:ln>
        </p:spPr>
        <p:txBody>
          <a:bodyPr spcFirstLastPara="1" wrap="square" lIns="68569" tIns="34275" rIns="68569" bIns="34275" anchor="ctr" anchorCtr="0">
            <a:noAutofit/>
          </a:bodyPr>
          <a:lstStyle/>
          <a:p>
            <a:pPr algn="ctr">
              <a:buSzPts val="2800"/>
            </a:pPr>
            <a:r>
              <a:rPr lang="en" sz="2100"/>
              <a:t>KUASA DI BAWAH AKTA 652 </a:t>
            </a:r>
            <a:endParaRPr/>
          </a:p>
        </p:txBody>
      </p:sp>
      <p:sp>
        <p:nvSpPr>
          <p:cNvPr id="2819" name="Google Shape;2819;p314"/>
          <p:cNvSpPr txBox="1"/>
          <p:nvPr/>
        </p:nvSpPr>
        <p:spPr>
          <a:xfrm>
            <a:off x="3314736" y="3429000"/>
            <a:ext cx="3161110" cy="257175"/>
          </a:xfrm>
          <a:prstGeom prst="rect">
            <a:avLst/>
          </a:prstGeom>
          <a:noFill/>
          <a:ln>
            <a:noFill/>
          </a:ln>
        </p:spPr>
        <p:txBody>
          <a:bodyPr spcFirstLastPara="1" wrap="square" lIns="68569" tIns="34275" rIns="68569" bIns="34275" anchor="t" anchorCtr="0">
            <a:noAutofit/>
          </a:bodyPr>
          <a:lstStyle/>
          <a:p>
            <a:r>
              <a:rPr lang="en" sz="1050" b="1" dirty="0">
                <a:solidFill>
                  <a:srgbClr val="0000FF"/>
                </a:solidFill>
                <a:latin typeface="Tahoma"/>
                <a:ea typeface="Tahoma"/>
                <a:cs typeface="Tahoma"/>
                <a:sym typeface="Tahoma"/>
              </a:rPr>
              <a:t>Penguatkuasaan dan Penyiasatan</a:t>
            </a:r>
            <a:endParaRPr sz="1050" i="1" dirty="0">
              <a:solidFill>
                <a:srgbClr val="0E3558"/>
              </a:solidFill>
            </a:endParaRPr>
          </a:p>
          <a:p>
            <a:pPr marL="556022" lvl="1" indent="-213122">
              <a:spcBef>
                <a:spcPts val="450"/>
              </a:spcBef>
            </a:pPr>
            <a:endParaRPr sz="1050" i="1" dirty="0">
              <a:solidFill>
                <a:srgbClr val="0E3558"/>
              </a:solidFill>
            </a:endParaRPr>
          </a:p>
        </p:txBody>
      </p:sp>
      <p:sp>
        <p:nvSpPr>
          <p:cNvPr id="2820" name="Google Shape;2820;p314"/>
          <p:cNvSpPr txBox="1"/>
          <p:nvPr/>
        </p:nvSpPr>
        <p:spPr>
          <a:xfrm>
            <a:off x="3314736" y="3943350"/>
            <a:ext cx="3161110" cy="257175"/>
          </a:xfrm>
          <a:prstGeom prst="rect">
            <a:avLst/>
          </a:prstGeom>
          <a:noFill/>
          <a:ln>
            <a:noFill/>
          </a:ln>
        </p:spPr>
        <p:txBody>
          <a:bodyPr spcFirstLastPara="1" wrap="square" lIns="68569" tIns="34275" rIns="68569" bIns="34275" anchor="t" anchorCtr="0">
            <a:noAutofit/>
          </a:bodyPr>
          <a:lstStyle/>
          <a:p>
            <a:r>
              <a:rPr lang="en" sz="1050" b="1" dirty="0">
                <a:solidFill>
                  <a:srgbClr val="0000FF"/>
                </a:solidFill>
                <a:latin typeface="Tahoma"/>
                <a:ea typeface="Tahoma"/>
                <a:cs typeface="Tahoma"/>
                <a:sym typeface="Tahoma"/>
              </a:rPr>
              <a:t>Kesalahan dan Penalti</a:t>
            </a:r>
            <a:endParaRPr sz="1050" i="1" dirty="0">
              <a:solidFill>
                <a:srgbClr val="0E3558"/>
              </a:solidFill>
            </a:endParaRPr>
          </a:p>
          <a:p>
            <a:pPr marL="556022" lvl="1" indent="-213122">
              <a:spcBef>
                <a:spcPts val="450"/>
              </a:spcBef>
            </a:pPr>
            <a:endParaRPr sz="1050" i="1" dirty="0">
              <a:solidFill>
                <a:srgbClr val="0E3558"/>
              </a:solidFill>
            </a:endParaRPr>
          </a:p>
        </p:txBody>
      </p:sp>
      <p:sp>
        <p:nvSpPr>
          <p:cNvPr id="2821" name="Google Shape;2821;p314"/>
          <p:cNvSpPr/>
          <p:nvPr/>
        </p:nvSpPr>
        <p:spPr>
          <a:xfrm>
            <a:off x="2857501" y="3514725"/>
            <a:ext cx="482204" cy="40184"/>
          </a:xfrm>
          <a:prstGeom prst="blockArc">
            <a:avLst>
              <a:gd name="adj1" fmla="val 10800000"/>
              <a:gd name="adj2" fmla="val 0"/>
              <a:gd name="adj3" fmla="val 25000"/>
            </a:avLst>
          </a:prstGeom>
          <a:solidFill>
            <a:srgbClr val="FF0000"/>
          </a:solidFill>
          <a:ln w="12700" cap="flat" cmpd="sng">
            <a:solidFill>
              <a:srgbClr val="92D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endParaRPr>
          </a:p>
        </p:txBody>
      </p:sp>
      <p:sp>
        <p:nvSpPr>
          <p:cNvPr id="2822" name="Google Shape;2822;p314"/>
          <p:cNvSpPr/>
          <p:nvPr/>
        </p:nvSpPr>
        <p:spPr>
          <a:xfrm>
            <a:off x="2857501" y="4029075"/>
            <a:ext cx="482204" cy="40184"/>
          </a:xfrm>
          <a:prstGeom prst="blockArc">
            <a:avLst>
              <a:gd name="adj1" fmla="val 10800000"/>
              <a:gd name="adj2" fmla="val 0"/>
              <a:gd name="adj3" fmla="val 25000"/>
            </a:avLst>
          </a:prstGeom>
          <a:solidFill>
            <a:srgbClr val="548135"/>
          </a:solidFill>
          <a:ln w="12700" cap="flat" cmpd="sng">
            <a:solidFill>
              <a:srgbClr val="FFC00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endParaRPr>
          </a:p>
        </p:txBody>
      </p:sp>
      <p:sp>
        <p:nvSpPr>
          <p:cNvPr id="2823" name="Google Shape;2823;p314"/>
          <p:cNvSpPr txBox="1">
            <a:spLocks noGrp="1"/>
          </p:cNvSpPr>
          <p:nvPr>
            <p:ph type="dt" idx="10"/>
          </p:nvPr>
        </p:nvSpPr>
        <p:spPr>
          <a:xfrm>
            <a:off x="514350" y="4286250"/>
            <a:ext cx="1428750" cy="257175"/>
          </a:xfrm>
          <a:prstGeom prst="rect">
            <a:avLst/>
          </a:prstGeom>
          <a:noFill/>
          <a:ln>
            <a:noFill/>
          </a:ln>
        </p:spPr>
        <p:txBody>
          <a:bodyPr spcFirstLastPara="1" wrap="square" lIns="68569" tIns="34275" rIns="68569" bIns="34275" anchor="ctr" anchorCtr="0">
            <a:noAutofit/>
          </a:bodyPr>
          <a:lstStyle/>
          <a:p>
            <a:r>
              <a:rPr lang="en">
                <a:solidFill>
                  <a:schemeClr val="dk1"/>
                </a:solidFill>
              </a:rPr>
              <a:t>11/22/2018</a:t>
            </a:r>
            <a:endParaRPr>
              <a:solidFill>
                <a:schemeClr val="dk1"/>
              </a:solidFill>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2827"/>
        <p:cNvGrpSpPr/>
        <p:nvPr/>
      </p:nvGrpSpPr>
      <p:grpSpPr>
        <a:xfrm>
          <a:off x="0" y="0"/>
          <a:ext cx="0" cy="0"/>
          <a:chOff x="0" y="0"/>
          <a:chExt cx="0" cy="0"/>
        </a:xfrm>
      </p:grpSpPr>
      <p:sp>
        <p:nvSpPr>
          <p:cNvPr id="2828" name="Google Shape;2828;p315"/>
          <p:cNvSpPr txBox="1">
            <a:spLocks noGrp="1"/>
          </p:cNvSpPr>
          <p:nvPr>
            <p:ph type="title"/>
          </p:nvPr>
        </p:nvSpPr>
        <p:spPr>
          <a:xfrm>
            <a:off x="2343150" y="1585912"/>
            <a:ext cx="4171950" cy="2614613"/>
          </a:xfrm>
          <a:prstGeom prst="rect">
            <a:avLst/>
          </a:prstGeom>
          <a:noFill/>
          <a:ln>
            <a:noFill/>
          </a:ln>
        </p:spPr>
        <p:txBody>
          <a:bodyPr spcFirstLastPara="1" wrap="square" lIns="68569" tIns="34275" rIns="68569" bIns="34275" anchor="ctr" anchorCtr="0">
            <a:noAutofit/>
          </a:bodyPr>
          <a:lstStyle/>
          <a:p>
            <a:pPr>
              <a:buSzPts val="1600"/>
            </a:pPr>
            <a:r>
              <a:rPr lang="en" sz="1200" dirty="0">
                <a:latin typeface="Tahoma"/>
                <a:ea typeface="Tahoma"/>
                <a:cs typeface="Tahoma"/>
                <a:sym typeface="Tahoma"/>
              </a:rPr>
              <a:t>Ketua Pengarah dipertanggungjawabkan mewujudkan Standard Kemahiran Pekerjaan Kebangsaan (NOSS) dan </a:t>
            </a:r>
            <a:r>
              <a:rPr lang="en" sz="1200" u="sng" dirty="0">
                <a:latin typeface="Tahoma"/>
                <a:ea typeface="Tahoma"/>
                <a:cs typeface="Tahoma"/>
                <a:sym typeface="Tahoma"/>
              </a:rPr>
              <a:t>kelulusan dibuat oleh Majlis</a:t>
            </a:r>
            <a:r>
              <a:rPr lang="en" sz="1200" dirty="0">
                <a:latin typeface="Tahoma"/>
                <a:ea typeface="Tahoma"/>
                <a:cs typeface="Tahoma"/>
                <a:sym typeface="Tahoma"/>
              </a:rPr>
              <a:t>. </a:t>
            </a:r>
            <a:br>
              <a:rPr lang="en" sz="1200" dirty="0">
                <a:latin typeface="Tahoma"/>
                <a:ea typeface="Tahoma"/>
                <a:cs typeface="Tahoma"/>
                <a:sym typeface="Tahoma"/>
              </a:rPr>
            </a:br>
            <a:r>
              <a:rPr lang="en" sz="1200" dirty="0">
                <a:latin typeface="Tahoma"/>
                <a:ea typeface="Tahoma"/>
                <a:cs typeface="Tahoma"/>
                <a:sym typeface="Tahoma"/>
              </a:rPr>
              <a:t/>
            </a:r>
            <a:br>
              <a:rPr lang="en" sz="1200" dirty="0">
                <a:latin typeface="Tahoma"/>
                <a:ea typeface="Tahoma"/>
                <a:cs typeface="Tahoma"/>
                <a:sym typeface="Tahoma"/>
              </a:rPr>
            </a:br>
            <a:r>
              <a:rPr lang="en" sz="1200" dirty="0">
                <a:latin typeface="Tahoma"/>
                <a:ea typeface="Tahoma"/>
                <a:cs typeface="Tahoma"/>
                <a:sym typeface="Tahoma"/>
              </a:rPr>
              <a:t>Ketua Pengarah boleh </a:t>
            </a:r>
            <a:r>
              <a:rPr lang="en" sz="1200" u="sng" dirty="0">
                <a:latin typeface="Tahoma"/>
                <a:ea typeface="Tahoma"/>
                <a:cs typeface="Tahoma"/>
                <a:sym typeface="Tahoma"/>
              </a:rPr>
              <a:t>membenarkan mana-mana orang, pertubuhan atau kumpulan lain orang</a:t>
            </a:r>
            <a:r>
              <a:rPr lang="en" sz="1200" dirty="0">
                <a:latin typeface="Tahoma"/>
                <a:ea typeface="Tahoma"/>
                <a:cs typeface="Tahoma"/>
                <a:sym typeface="Tahoma"/>
              </a:rPr>
              <a:t> untuk membangunkan standard bagi pihaknya. Semua Standard yang dibangunkan menjadi </a:t>
            </a:r>
            <a:r>
              <a:rPr lang="en" sz="1200" u="sng" dirty="0">
                <a:latin typeface="Tahoma"/>
                <a:ea typeface="Tahoma"/>
                <a:cs typeface="Tahoma"/>
                <a:sym typeface="Tahoma"/>
              </a:rPr>
              <a:t>harta Kerajaan</a:t>
            </a:r>
            <a:r>
              <a:rPr lang="en" sz="1200" dirty="0">
                <a:latin typeface="Tahoma"/>
                <a:ea typeface="Tahoma"/>
                <a:cs typeface="Tahoma"/>
                <a:sym typeface="Tahoma"/>
              </a:rPr>
              <a:t>.</a:t>
            </a:r>
            <a:br>
              <a:rPr lang="en" sz="1200" dirty="0">
                <a:latin typeface="Tahoma"/>
                <a:ea typeface="Tahoma"/>
                <a:cs typeface="Tahoma"/>
                <a:sym typeface="Tahoma"/>
              </a:rPr>
            </a:br>
            <a:r>
              <a:rPr lang="en" sz="1200" dirty="0">
                <a:latin typeface="Tahoma"/>
                <a:ea typeface="Tahoma"/>
                <a:cs typeface="Tahoma"/>
                <a:sym typeface="Tahoma"/>
              </a:rPr>
              <a:t/>
            </a:r>
            <a:br>
              <a:rPr lang="en" sz="1200" dirty="0">
                <a:latin typeface="Tahoma"/>
                <a:ea typeface="Tahoma"/>
                <a:cs typeface="Tahoma"/>
                <a:sym typeface="Tahoma"/>
              </a:rPr>
            </a:br>
            <a:r>
              <a:rPr lang="en" sz="1200" dirty="0">
                <a:latin typeface="Tahoma"/>
                <a:ea typeface="Tahoma"/>
                <a:cs typeface="Tahoma"/>
                <a:sym typeface="Tahoma"/>
              </a:rPr>
              <a:t>Ketua Pengarah boleh dari masa ke semasa </a:t>
            </a:r>
            <a:r>
              <a:rPr lang="en" sz="1200" u="sng" dirty="0">
                <a:latin typeface="Tahoma"/>
                <a:ea typeface="Tahoma"/>
                <a:cs typeface="Tahoma"/>
                <a:sym typeface="Tahoma"/>
              </a:rPr>
              <a:t>mengkaji semula standard</a:t>
            </a:r>
            <a:r>
              <a:rPr lang="en" sz="1200" dirty="0">
                <a:latin typeface="Tahoma"/>
                <a:ea typeface="Tahoma"/>
                <a:cs typeface="Tahoma"/>
                <a:sym typeface="Tahoma"/>
              </a:rPr>
              <a:t> dan mengubah mana-mana standard yang kemudiannya dikemukakan kepada Majlis untuk kelulusan.</a:t>
            </a:r>
            <a:br>
              <a:rPr lang="en" sz="1200" dirty="0">
                <a:latin typeface="Tahoma"/>
                <a:ea typeface="Tahoma"/>
                <a:cs typeface="Tahoma"/>
                <a:sym typeface="Tahoma"/>
              </a:rPr>
            </a:br>
            <a:r>
              <a:rPr lang="en" sz="1200" dirty="0">
                <a:latin typeface="Tahoma"/>
                <a:ea typeface="Tahoma"/>
                <a:cs typeface="Tahoma"/>
                <a:sym typeface="Tahoma"/>
              </a:rPr>
              <a:t/>
            </a:r>
            <a:br>
              <a:rPr lang="en" sz="1200" dirty="0">
                <a:latin typeface="Tahoma"/>
                <a:ea typeface="Tahoma"/>
                <a:cs typeface="Tahoma"/>
                <a:sym typeface="Tahoma"/>
              </a:rPr>
            </a:br>
            <a:r>
              <a:rPr lang="en" sz="1200" dirty="0">
                <a:latin typeface="Tahoma"/>
                <a:ea typeface="Tahoma"/>
                <a:cs typeface="Tahoma"/>
                <a:sym typeface="Tahoma"/>
              </a:rPr>
              <a:t>Bagi maksud menjalankan latihan kemahiran, </a:t>
            </a:r>
            <a:r>
              <a:rPr lang="en" sz="1200" u="sng" dirty="0">
                <a:latin typeface="Tahoma"/>
                <a:ea typeface="Tahoma"/>
                <a:cs typeface="Tahoma"/>
                <a:sym typeface="Tahoma"/>
              </a:rPr>
              <a:t>semua program yang ditauliahkan hendaklah mematuhi Standard. </a:t>
            </a:r>
            <a:endParaRPr sz="1200" dirty="0">
              <a:latin typeface="Tahoma"/>
              <a:ea typeface="Tahoma"/>
              <a:cs typeface="Tahoma"/>
              <a:sym typeface="Tahoma"/>
            </a:endParaRPr>
          </a:p>
        </p:txBody>
      </p:sp>
      <p:pic>
        <p:nvPicPr>
          <p:cNvPr id="2829" name="Google Shape;2829;p315"/>
          <p:cNvPicPr preferRelativeResize="0">
            <a:picLocks noGrp="1"/>
          </p:cNvPicPr>
          <p:nvPr>
            <p:ph type="body" idx="1"/>
          </p:nvPr>
        </p:nvPicPr>
        <p:blipFill rotWithShape="1">
          <a:blip r:embed="rId3">
            <a:alphaModFix/>
          </a:blip>
          <a:srcRect/>
          <a:stretch/>
        </p:blipFill>
        <p:spPr>
          <a:xfrm>
            <a:off x="400086" y="1714500"/>
            <a:ext cx="1703785" cy="2400300"/>
          </a:xfrm>
          <a:prstGeom prst="rect">
            <a:avLst/>
          </a:prstGeom>
          <a:noFill/>
          <a:ln>
            <a:noFill/>
          </a:ln>
        </p:spPr>
      </p:pic>
      <p:sp>
        <p:nvSpPr>
          <p:cNvPr id="2830" name="Google Shape;2830;p315"/>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pPr/>
              <a:t>129</a:t>
            </a:fld>
            <a:endParaRPr/>
          </a:p>
        </p:txBody>
      </p:sp>
      <p:sp>
        <p:nvSpPr>
          <p:cNvPr id="2831" name="Google Shape;2831;p315"/>
          <p:cNvSpPr txBox="1"/>
          <p:nvPr/>
        </p:nvSpPr>
        <p:spPr>
          <a:xfrm>
            <a:off x="400050" y="884986"/>
            <a:ext cx="6286500" cy="400943"/>
          </a:xfrm>
          <a:prstGeom prst="rect">
            <a:avLst/>
          </a:prstGeom>
          <a:noFill/>
          <a:ln>
            <a:noFill/>
          </a:ln>
        </p:spPr>
        <p:txBody>
          <a:bodyPr spcFirstLastPara="1" wrap="square" lIns="68569" tIns="34275" rIns="68569" bIns="34275" anchor="ctr" anchorCtr="1">
            <a:noAutofit/>
          </a:bodyPr>
          <a:lstStyle/>
          <a:p>
            <a:pPr algn="ctr">
              <a:lnSpc>
                <a:spcPct val="90000"/>
              </a:lnSpc>
            </a:pPr>
            <a:r>
              <a:rPr lang="en" sz="2100">
                <a:solidFill>
                  <a:schemeClr val="dk1"/>
                </a:solidFill>
                <a:latin typeface="Calibri"/>
                <a:ea typeface="Calibri"/>
                <a:cs typeface="Calibri"/>
                <a:sym typeface="Calibri"/>
              </a:rPr>
              <a:t>STANDARD KEMAHIRAN PEKERJAAN KEBANGSAAN</a:t>
            </a:r>
            <a:endParaRPr sz="1050"/>
          </a:p>
          <a:p>
            <a:pPr algn="ctr">
              <a:lnSpc>
                <a:spcPct val="90000"/>
              </a:lnSpc>
            </a:pPr>
            <a:r>
              <a:rPr lang="en" sz="2100" i="1">
                <a:solidFill>
                  <a:schemeClr val="dk1"/>
                </a:solidFill>
                <a:latin typeface="Calibri"/>
                <a:ea typeface="Calibri"/>
                <a:cs typeface="Calibri"/>
                <a:sym typeface="Calibri"/>
              </a:rPr>
              <a:t>(SEKSYEN 20, 21 DAN 22)</a:t>
            </a:r>
            <a:r>
              <a:rPr lang="en" sz="2100">
                <a:solidFill>
                  <a:schemeClr val="dk1"/>
                </a:solidFill>
                <a:latin typeface="Calibri"/>
                <a:ea typeface="Calibri"/>
                <a:cs typeface="Calibri"/>
                <a:sym typeface="Calibri"/>
              </a:rPr>
              <a:t> </a:t>
            </a:r>
            <a:endParaRPr sz="1050"/>
          </a:p>
        </p:txBody>
      </p:sp>
      <p:sp>
        <p:nvSpPr>
          <p:cNvPr id="2832" name="Google Shape;2832;p315"/>
          <p:cNvSpPr/>
          <p:nvPr/>
        </p:nvSpPr>
        <p:spPr>
          <a:xfrm>
            <a:off x="1885950" y="1843087"/>
            <a:ext cx="482204" cy="40184"/>
          </a:xfrm>
          <a:prstGeom prst="blockArc">
            <a:avLst>
              <a:gd name="adj1" fmla="val 10800000"/>
              <a:gd name="adj2" fmla="val 0"/>
              <a:gd name="adj3" fmla="val 25000"/>
            </a:avLst>
          </a:prstGeom>
          <a:solidFill>
            <a:srgbClr val="548135"/>
          </a:solidFill>
          <a:ln w="12700" cap="flat" cmpd="sng">
            <a:solidFill>
              <a:srgbClr val="FFC00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endParaRPr>
          </a:p>
        </p:txBody>
      </p:sp>
      <p:sp>
        <p:nvSpPr>
          <p:cNvPr id="2833" name="Google Shape;2833;p315"/>
          <p:cNvSpPr/>
          <p:nvPr/>
        </p:nvSpPr>
        <p:spPr>
          <a:xfrm>
            <a:off x="1885950" y="2400300"/>
            <a:ext cx="482204" cy="40184"/>
          </a:xfrm>
          <a:prstGeom prst="blockArc">
            <a:avLst>
              <a:gd name="adj1" fmla="val 10800000"/>
              <a:gd name="adj2" fmla="val 0"/>
              <a:gd name="adj3" fmla="val 25000"/>
            </a:avLst>
          </a:prstGeom>
          <a:solidFill>
            <a:srgbClr val="548135"/>
          </a:solidFill>
          <a:ln w="12700" cap="flat" cmpd="sng">
            <a:solidFill>
              <a:srgbClr val="FFC00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endParaRPr>
          </a:p>
        </p:txBody>
      </p:sp>
      <p:sp>
        <p:nvSpPr>
          <p:cNvPr id="2834" name="Google Shape;2834;p315"/>
          <p:cNvSpPr/>
          <p:nvPr/>
        </p:nvSpPr>
        <p:spPr>
          <a:xfrm>
            <a:off x="1885950" y="3814762"/>
            <a:ext cx="482204" cy="40184"/>
          </a:xfrm>
          <a:prstGeom prst="blockArc">
            <a:avLst>
              <a:gd name="adj1" fmla="val 10800000"/>
              <a:gd name="adj2" fmla="val 0"/>
              <a:gd name="adj3" fmla="val 25000"/>
            </a:avLst>
          </a:prstGeom>
          <a:solidFill>
            <a:srgbClr val="548135"/>
          </a:solidFill>
          <a:ln w="12700" cap="flat" cmpd="sng">
            <a:solidFill>
              <a:srgbClr val="FFC00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endParaRPr>
          </a:p>
        </p:txBody>
      </p:sp>
      <p:sp>
        <p:nvSpPr>
          <p:cNvPr id="2835" name="Google Shape;2835;p315"/>
          <p:cNvSpPr/>
          <p:nvPr/>
        </p:nvSpPr>
        <p:spPr>
          <a:xfrm>
            <a:off x="1885950" y="3128962"/>
            <a:ext cx="482204" cy="40184"/>
          </a:xfrm>
          <a:prstGeom prst="blockArc">
            <a:avLst>
              <a:gd name="adj1" fmla="val 10800000"/>
              <a:gd name="adj2" fmla="val 0"/>
              <a:gd name="adj3" fmla="val 25000"/>
            </a:avLst>
          </a:prstGeom>
          <a:solidFill>
            <a:srgbClr val="548135"/>
          </a:solidFill>
          <a:ln w="12700" cap="flat" cmpd="sng">
            <a:solidFill>
              <a:srgbClr val="FFC00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endParaRPr>
          </a:p>
        </p:txBody>
      </p:sp>
      <p:sp>
        <p:nvSpPr>
          <p:cNvPr id="2836" name="Google Shape;2836;p315"/>
          <p:cNvSpPr txBox="1">
            <a:spLocks noGrp="1"/>
          </p:cNvSpPr>
          <p:nvPr>
            <p:ph type="dt" idx="10"/>
          </p:nvPr>
        </p:nvSpPr>
        <p:spPr>
          <a:xfrm>
            <a:off x="471488" y="4218439"/>
            <a:ext cx="1543050" cy="205383"/>
          </a:xfrm>
          <a:prstGeom prst="rect">
            <a:avLst/>
          </a:prstGeom>
          <a:noFill/>
          <a:ln>
            <a:noFill/>
          </a:ln>
        </p:spPr>
        <p:txBody>
          <a:bodyPr spcFirstLastPara="1" wrap="square" lIns="68569" tIns="34275" rIns="68569" bIns="34275" anchor="ctr" anchorCtr="0">
            <a:noAutofit/>
          </a:bodyPr>
          <a:lstStyle/>
          <a:p>
            <a:r>
              <a:rPr lang="en">
                <a:solidFill>
                  <a:schemeClr val="dk1"/>
                </a:solidFill>
              </a:rPr>
              <a:t>11/22/2018</a:t>
            </a:r>
            <a:endParaRPr>
              <a:solidFill>
                <a:schemeClr val="dk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graphicFrame>
        <p:nvGraphicFramePr>
          <p:cNvPr id="1308" name="Google Shape;1308;p199"/>
          <p:cNvGraphicFramePr/>
          <p:nvPr>
            <p:extLst>
              <p:ext uri="{D42A27DB-BD31-4B8C-83A1-F6EECF244321}">
                <p14:modId xmlns:p14="http://schemas.microsoft.com/office/powerpoint/2010/main" val="2388892593"/>
              </p:ext>
            </p:extLst>
          </p:nvPr>
        </p:nvGraphicFramePr>
        <p:xfrm>
          <a:off x="285750" y="946204"/>
          <a:ext cx="6400801" cy="3713259"/>
        </p:xfrm>
        <a:graphic>
          <a:graphicData uri="http://schemas.openxmlformats.org/drawingml/2006/table">
            <a:tbl>
              <a:tblPr firstRow="1" bandRow="1">
                <a:noFill/>
                <a:tableStyleId>{F5743620-92EA-442A-A985-1FD1DD347865}</a:tableStyleId>
              </a:tblPr>
              <a:tblGrid>
                <a:gridCol w="685800">
                  <a:extLst>
                    <a:ext uri="{9D8B030D-6E8A-4147-A177-3AD203B41FA5}">
                      <a16:colId xmlns="" xmlns:a16="http://schemas.microsoft.com/office/drawing/2014/main" val="20000"/>
                    </a:ext>
                  </a:extLst>
                </a:gridCol>
                <a:gridCol w="2019975">
                  <a:extLst>
                    <a:ext uri="{9D8B030D-6E8A-4147-A177-3AD203B41FA5}">
                      <a16:colId xmlns="" xmlns:a16="http://schemas.microsoft.com/office/drawing/2014/main" val="20001"/>
                    </a:ext>
                  </a:extLst>
                </a:gridCol>
                <a:gridCol w="1352888">
                  <a:extLst>
                    <a:ext uri="{9D8B030D-6E8A-4147-A177-3AD203B41FA5}">
                      <a16:colId xmlns="" xmlns:a16="http://schemas.microsoft.com/office/drawing/2014/main" val="20002"/>
                    </a:ext>
                  </a:extLst>
                </a:gridCol>
                <a:gridCol w="1313438">
                  <a:extLst>
                    <a:ext uri="{9D8B030D-6E8A-4147-A177-3AD203B41FA5}">
                      <a16:colId xmlns="" xmlns:a16="http://schemas.microsoft.com/office/drawing/2014/main" val="20003"/>
                    </a:ext>
                  </a:extLst>
                </a:gridCol>
                <a:gridCol w="1028700">
                  <a:extLst>
                    <a:ext uri="{9D8B030D-6E8A-4147-A177-3AD203B41FA5}">
                      <a16:colId xmlns="" xmlns:a16="http://schemas.microsoft.com/office/drawing/2014/main" val="20004"/>
                    </a:ext>
                  </a:extLst>
                </a:gridCol>
              </a:tblGrid>
              <a:tr h="259724">
                <a:tc rowSpan="2">
                  <a:txBody>
                    <a:bodyPr/>
                    <a:lstStyle/>
                    <a:p>
                      <a:pPr marL="0" marR="0" lvl="0" indent="0" algn="ctr" rtl="0">
                        <a:spcBef>
                          <a:spcPts val="0"/>
                        </a:spcBef>
                        <a:spcAft>
                          <a:spcPts val="0"/>
                        </a:spcAft>
                        <a:buNone/>
                      </a:pPr>
                      <a:endParaRPr sz="1050" b="1" dirty="0"/>
                    </a:p>
                    <a:p>
                      <a:pPr marL="0" marR="0" lvl="0" indent="0" algn="ctr" rtl="0">
                        <a:spcBef>
                          <a:spcPts val="0"/>
                        </a:spcBef>
                        <a:spcAft>
                          <a:spcPts val="0"/>
                        </a:spcAft>
                        <a:buNone/>
                      </a:pPr>
                      <a:r>
                        <a:rPr lang="en" sz="1050" b="1" dirty="0"/>
                        <a:t>Tahap KKM</a:t>
                      </a:r>
                      <a:endParaRPr sz="1050" b="1" dirty="0"/>
                    </a:p>
                  </a:txBody>
                  <a:tcPr marL="68588" marR="68588" marT="25725" marB="25725">
                    <a:solidFill>
                      <a:srgbClr val="EFEFEF"/>
                    </a:solidFill>
                  </a:tcPr>
                </a:tc>
                <a:tc gridSpan="3">
                  <a:txBody>
                    <a:bodyPr/>
                    <a:lstStyle/>
                    <a:p>
                      <a:pPr marL="0" marR="0" lvl="0" indent="0" algn="ctr" rtl="0">
                        <a:spcBef>
                          <a:spcPts val="0"/>
                        </a:spcBef>
                        <a:spcAft>
                          <a:spcPts val="0"/>
                        </a:spcAft>
                        <a:buNone/>
                      </a:pPr>
                      <a:r>
                        <a:rPr lang="en" sz="1050" b="1"/>
                        <a:t>Sectors</a:t>
                      </a:r>
                      <a:endParaRPr sz="1050" b="1"/>
                    </a:p>
                  </a:txBody>
                  <a:tcPr marL="68588" marR="68588" marT="25725" marB="25725">
                    <a:solidFill>
                      <a:srgbClr val="EFEFEF"/>
                    </a:solidFill>
                  </a:tcPr>
                </a:tc>
                <a:tc hMerge="1">
                  <a:txBody>
                    <a:bodyPr/>
                    <a:lstStyle/>
                    <a:p>
                      <a:endParaRPr lang="en-US"/>
                    </a:p>
                  </a:txBody>
                  <a:tcPr/>
                </a:tc>
                <a:tc hMerge="1">
                  <a:txBody>
                    <a:bodyPr/>
                    <a:lstStyle/>
                    <a:p>
                      <a:endParaRPr lang="en-US"/>
                    </a:p>
                  </a:txBody>
                  <a:tcPr/>
                </a:tc>
                <a:tc rowSpan="2">
                  <a:txBody>
                    <a:bodyPr/>
                    <a:lstStyle/>
                    <a:p>
                      <a:pPr marL="0" marR="0" lvl="0" indent="0" algn="ctr" rtl="0">
                        <a:spcBef>
                          <a:spcPts val="0"/>
                        </a:spcBef>
                        <a:spcAft>
                          <a:spcPts val="0"/>
                        </a:spcAft>
                        <a:buNone/>
                      </a:pPr>
                      <a:endParaRPr sz="1050" b="1"/>
                    </a:p>
                    <a:p>
                      <a:pPr marL="0" marR="0" lvl="0" indent="0" algn="ctr" rtl="0">
                        <a:spcBef>
                          <a:spcPts val="0"/>
                        </a:spcBef>
                        <a:spcAft>
                          <a:spcPts val="0"/>
                        </a:spcAft>
                        <a:buNone/>
                      </a:pPr>
                      <a:r>
                        <a:rPr lang="en" sz="1050" b="1"/>
                        <a:t>Pembelajaran Sepanjang hayat</a:t>
                      </a:r>
                      <a:endParaRPr sz="1050" b="1"/>
                    </a:p>
                  </a:txBody>
                  <a:tcPr marL="68588" marR="68588" marT="25725" marB="25725">
                    <a:solidFill>
                      <a:srgbClr val="FBE4D4"/>
                    </a:solidFill>
                  </a:tcPr>
                </a:tc>
                <a:extLst>
                  <a:ext uri="{0D108BD9-81ED-4DB2-BD59-A6C34878D82A}">
                    <a16:rowId xmlns="" xmlns:a16="http://schemas.microsoft.com/office/drawing/2014/main" val="10000"/>
                  </a:ext>
                </a:extLst>
              </a:tr>
              <a:tr h="589603">
                <a:tc vMerge="1">
                  <a:txBody>
                    <a:bodyPr/>
                    <a:lstStyle/>
                    <a:p>
                      <a:endParaRPr lang="en-US"/>
                    </a:p>
                  </a:txBody>
                  <a:tcPr/>
                </a:tc>
                <a:tc>
                  <a:txBody>
                    <a:bodyPr/>
                    <a:lstStyle/>
                    <a:p>
                      <a:pPr marL="0" marR="0" lvl="0" indent="0" algn="ctr" rtl="0">
                        <a:spcBef>
                          <a:spcPts val="0"/>
                        </a:spcBef>
                        <a:spcAft>
                          <a:spcPts val="0"/>
                        </a:spcAft>
                        <a:buNone/>
                      </a:pPr>
                      <a:r>
                        <a:rPr lang="en" sz="1050" b="1"/>
                        <a:t>Kemahiran</a:t>
                      </a:r>
                      <a:endParaRPr sz="1050" b="1"/>
                    </a:p>
                  </a:txBody>
                  <a:tcPr marL="68588" marR="68588" marT="25725" marB="25725">
                    <a:solidFill>
                      <a:srgbClr val="B3C6E7"/>
                    </a:solidFill>
                  </a:tcPr>
                </a:tc>
                <a:tc>
                  <a:txBody>
                    <a:bodyPr/>
                    <a:lstStyle/>
                    <a:p>
                      <a:pPr marL="0" marR="0" lvl="0" indent="0" algn="ctr" rtl="0">
                        <a:spcBef>
                          <a:spcPts val="0"/>
                        </a:spcBef>
                        <a:spcAft>
                          <a:spcPts val="0"/>
                        </a:spcAft>
                        <a:buNone/>
                      </a:pPr>
                      <a:r>
                        <a:rPr lang="en" sz="1050" b="1"/>
                        <a:t>Teknikal &amp; Vokasional</a:t>
                      </a:r>
                      <a:endParaRPr sz="1050" b="1"/>
                    </a:p>
                  </a:txBody>
                  <a:tcPr marL="68588" marR="68588" marT="25725" marB="25725">
                    <a:solidFill>
                      <a:srgbClr val="FEE599"/>
                    </a:solidFill>
                  </a:tcPr>
                </a:tc>
                <a:tc>
                  <a:txBody>
                    <a:bodyPr/>
                    <a:lstStyle/>
                    <a:p>
                      <a:pPr marL="0" marR="0" lvl="0" indent="0" algn="ctr" rtl="0">
                        <a:spcBef>
                          <a:spcPts val="0"/>
                        </a:spcBef>
                        <a:spcAft>
                          <a:spcPts val="0"/>
                        </a:spcAft>
                        <a:buNone/>
                      </a:pPr>
                      <a:r>
                        <a:rPr lang="en" sz="1050" b="1"/>
                        <a:t>Pengajian Tinggi</a:t>
                      </a:r>
                      <a:endParaRPr sz="1050" b="1"/>
                    </a:p>
                  </a:txBody>
                  <a:tcPr marL="68588" marR="68588" marT="25725" marB="25725">
                    <a:solidFill>
                      <a:srgbClr val="DB9B9B"/>
                    </a:solidFill>
                  </a:tcPr>
                </a:tc>
                <a:tc vMerge="1">
                  <a:txBody>
                    <a:bodyPr/>
                    <a:lstStyle/>
                    <a:p>
                      <a:endParaRPr lang="en-US"/>
                    </a:p>
                  </a:txBody>
                  <a:tcPr/>
                </a:tc>
                <a:extLst>
                  <a:ext uri="{0D108BD9-81ED-4DB2-BD59-A6C34878D82A}">
                    <a16:rowId xmlns="" xmlns:a16="http://schemas.microsoft.com/office/drawing/2014/main" val="10001"/>
                  </a:ext>
                </a:extLst>
              </a:tr>
              <a:tr h="259724">
                <a:tc>
                  <a:txBody>
                    <a:bodyPr/>
                    <a:lstStyle/>
                    <a:p>
                      <a:pPr marL="0" marR="0" lvl="0" indent="0" algn="ctr" rtl="0">
                        <a:spcBef>
                          <a:spcPts val="0"/>
                        </a:spcBef>
                        <a:spcAft>
                          <a:spcPts val="0"/>
                        </a:spcAft>
                        <a:buNone/>
                      </a:pPr>
                      <a:r>
                        <a:rPr lang="en" sz="1050"/>
                        <a:t>8</a:t>
                      </a:r>
                      <a:endParaRPr sz="1050"/>
                    </a:p>
                  </a:txBody>
                  <a:tcPr marL="68588" marR="68588" marT="25725" marB="25725">
                    <a:solidFill>
                      <a:srgbClr val="EFEFEF"/>
                    </a:solidFill>
                  </a:tcPr>
                </a:tc>
                <a:tc rowSpan="3">
                  <a:txBody>
                    <a:bodyPr/>
                    <a:lstStyle/>
                    <a:p>
                      <a:pPr marL="0" marR="0" lvl="0" indent="0" algn="ctr" rtl="0">
                        <a:spcBef>
                          <a:spcPts val="0"/>
                        </a:spcBef>
                        <a:spcAft>
                          <a:spcPts val="0"/>
                        </a:spcAft>
                        <a:buNone/>
                      </a:pPr>
                      <a:endParaRPr sz="1050"/>
                    </a:p>
                  </a:txBody>
                  <a:tcPr marL="68588" marR="68588" marT="25725" marB="25725">
                    <a:solidFill>
                      <a:srgbClr val="B3C6E7"/>
                    </a:solidFill>
                  </a:tcPr>
                </a:tc>
                <a:tc rowSpan="3">
                  <a:txBody>
                    <a:bodyPr/>
                    <a:lstStyle/>
                    <a:p>
                      <a:pPr marL="0" marR="0" lvl="0" indent="0" algn="ctr" rtl="0">
                        <a:spcBef>
                          <a:spcPts val="0"/>
                        </a:spcBef>
                        <a:spcAft>
                          <a:spcPts val="0"/>
                        </a:spcAft>
                        <a:buNone/>
                      </a:pPr>
                      <a:endParaRPr sz="1050" dirty="0"/>
                    </a:p>
                  </a:txBody>
                  <a:tcPr marL="68588" marR="68588" marT="25725" marB="25725">
                    <a:solidFill>
                      <a:srgbClr val="FEE599"/>
                    </a:solidFill>
                  </a:tcPr>
                </a:tc>
                <a:tc>
                  <a:txBody>
                    <a:bodyPr/>
                    <a:lstStyle/>
                    <a:p>
                      <a:pPr marL="0" marR="0" lvl="0" indent="0" algn="ctr" rtl="0">
                        <a:spcBef>
                          <a:spcPts val="0"/>
                        </a:spcBef>
                        <a:spcAft>
                          <a:spcPts val="0"/>
                        </a:spcAft>
                        <a:buNone/>
                      </a:pPr>
                      <a:r>
                        <a:rPr lang="en" sz="1050"/>
                        <a:t>Ijazah Kedoktoran</a:t>
                      </a:r>
                      <a:endParaRPr sz="1050"/>
                    </a:p>
                  </a:txBody>
                  <a:tcPr marL="68588" marR="68588" marT="25725" marB="25725">
                    <a:solidFill>
                      <a:srgbClr val="DB9B9B"/>
                    </a:solidFill>
                  </a:tcPr>
                </a:tc>
                <a:tc rowSpan="8">
                  <a:txBody>
                    <a:bodyPr/>
                    <a:lstStyle/>
                    <a:p>
                      <a:pPr marL="0" marR="0" lvl="0" indent="0" algn="ctr" rtl="0">
                        <a:spcBef>
                          <a:spcPts val="0"/>
                        </a:spcBef>
                        <a:spcAft>
                          <a:spcPts val="0"/>
                        </a:spcAft>
                        <a:buNone/>
                      </a:pPr>
                      <a:endParaRPr sz="1050" dirty="0"/>
                    </a:p>
                    <a:p>
                      <a:pPr marL="0" marR="0" lvl="0" indent="0" algn="ctr" rtl="0">
                        <a:spcBef>
                          <a:spcPts val="0"/>
                        </a:spcBef>
                        <a:spcAft>
                          <a:spcPts val="0"/>
                        </a:spcAft>
                        <a:buNone/>
                      </a:pPr>
                      <a:endParaRPr sz="1050" dirty="0"/>
                    </a:p>
                    <a:p>
                      <a:pPr marL="0" marR="0" lvl="0" indent="0" algn="ctr" rtl="0">
                        <a:spcBef>
                          <a:spcPts val="0"/>
                        </a:spcBef>
                        <a:spcAft>
                          <a:spcPts val="0"/>
                        </a:spcAft>
                        <a:buNone/>
                      </a:pPr>
                      <a:r>
                        <a:rPr lang="en" sz="1050" dirty="0"/>
                        <a:t>Pengkreditan Pengalaman Pembelajaran </a:t>
                      </a:r>
                      <a:r>
                        <a:rPr lang="en" sz="1050" dirty="0" smtClean="0"/>
                        <a:t>Terkumpul (</a:t>
                      </a:r>
                      <a:r>
                        <a:rPr lang="en" sz="1050" dirty="0"/>
                        <a:t>PPPL)</a:t>
                      </a:r>
                      <a:endParaRPr sz="1050" dirty="0"/>
                    </a:p>
                  </a:txBody>
                  <a:tcPr marL="68588" marR="68588" marT="25725" marB="25725">
                    <a:solidFill>
                      <a:srgbClr val="FBE4D4"/>
                    </a:solidFill>
                  </a:tcPr>
                </a:tc>
                <a:extLst>
                  <a:ext uri="{0D108BD9-81ED-4DB2-BD59-A6C34878D82A}">
                    <a16:rowId xmlns="" xmlns:a16="http://schemas.microsoft.com/office/drawing/2014/main" val="10002"/>
                  </a:ext>
                </a:extLst>
              </a:tr>
              <a:tr h="259724">
                <a:tc>
                  <a:txBody>
                    <a:bodyPr/>
                    <a:lstStyle/>
                    <a:p>
                      <a:pPr marL="0" marR="0" lvl="0" indent="0" algn="ctr" rtl="0">
                        <a:spcBef>
                          <a:spcPts val="0"/>
                        </a:spcBef>
                        <a:spcAft>
                          <a:spcPts val="0"/>
                        </a:spcAft>
                        <a:buNone/>
                      </a:pPr>
                      <a:r>
                        <a:rPr lang="en" sz="1050"/>
                        <a:t>7</a:t>
                      </a:r>
                      <a:endParaRPr sz="1050"/>
                    </a:p>
                  </a:txBody>
                  <a:tcPr marL="68588" marR="68588" marT="25725" marB="25725">
                    <a:solidFill>
                      <a:srgbClr val="EFEFEF"/>
                    </a:solidFill>
                  </a:tcPr>
                </a:tc>
                <a:tc vMerge="1">
                  <a:txBody>
                    <a:bodyPr/>
                    <a:lstStyle/>
                    <a:p>
                      <a:endParaRPr lang="en-US"/>
                    </a:p>
                  </a:txBody>
                  <a:tcPr/>
                </a:tc>
                <a:tc vMerge="1">
                  <a:txBody>
                    <a:bodyPr/>
                    <a:lstStyle/>
                    <a:p>
                      <a:endParaRPr lang="en-US"/>
                    </a:p>
                  </a:txBody>
                  <a:tcPr/>
                </a:tc>
                <a:tc>
                  <a:txBody>
                    <a:bodyPr/>
                    <a:lstStyle/>
                    <a:p>
                      <a:pPr marL="0" marR="0" lvl="0" indent="0" algn="ctr" rtl="0">
                        <a:spcBef>
                          <a:spcPts val="0"/>
                        </a:spcBef>
                        <a:spcAft>
                          <a:spcPts val="0"/>
                        </a:spcAft>
                        <a:buNone/>
                      </a:pPr>
                      <a:r>
                        <a:rPr lang="en" sz="1050"/>
                        <a:t>Ijazah Sarjana</a:t>
                      </a:r>
                      <a:endParaRPr sz="1050"/>
                    </a:p>
                  </a:txBody>
                  <a:tcPr marL="68588" marR="68588" marT="25725" marB="25725">
                    <a:solidFill>
                      <a:srgbClr val="DB9B9B"/>
                    </a:solidFill>
                  </a:tcPr>
                </a:tc>
                <a:tc vMerge="1">
                  <a:txBody>
                    <a:bodyPr/>
                    <a:lstStyle/>
                    <a:p>
                      <a:endParaRPr lang="en-US"/>
                    </a:p>
                  </a:txBody>
                  <a:tcPr/>
                </a:tc>
                <a:extLst>
                  <a:ext uri="{0D108BD9-81ED-4DB2-BD59-A6C34878D82A}">
                    <a16:rowId xmlns="" xmlns:a16="http://schemas.microsoft.com/office/drawing/2014/main" val="10003"/>
                  </a:ext>
                </a:extLst>
              </a:tr>
              <a:tr h="259724">
                <a:tc>
                  <a:txBody>
                    <a:bodyPr/>
                    <a:lstStyle/>
                    <a:p>
                      <a:pPr marL="0" marR="0" lvl="0" indent="0" algn="ctr" rtl="0">
                        <a:spcBef>
                          <a:spcPts val="0"/>
                        </a:spcBef>
                        <a:spcAft>
                          <a:spcPts val="0"/>
                        </a:spcAft>
                        <a:buNone/>
                      </a:pPr>
                      <a:r>
                        <a:rPr lang="en" sz="1050"/>
                        <a:t>6</a:t>
                      </a:r>
                      <a:endParaRPr sz="1050"/>
                    </a:p>
                  </a:txBody>
                  <a:tcPr marL="68588" marR="68588" marT="25725" marB="25725">
                    <a:solidFill>
                      <a:srgbClr val="EFEFEF"/>
                    </a:solidFill>
                  </a:tcPr>
                </a:tc>
                <a:tc vMerge="1">
                  <a:txBody>
                    <a:bodyPr/>
                    <a:lstStyle/>
                    <a:p>
                      <a:endParaRPr lang="en-US"/>
                    </a:p>
                  </a:txBody>
                  <a:tcPr/>
                </a:tc>
                <a:tc vMerge="1">
                  <a:txBody>
                    <a:bodyPr/>
                    <a:lstStyle/>
                    <a:p>
                      <a:endParaRPr lang="en-US"/>
                    </a:p>
                  </a:txBody>
                  <a:tcPr/>
                </a:tc>
                <a:tc>
                  <a:txBody>
                    <a:bodyPr/>
                    <a:lstStyle/>
                    <a:p>
                      <a:pPr marL="0" marR="0" lvl="0" indent="0" algn="ctr" rtl="0">
                        <a:spcBef>
                          <a:spcPts val="0"/>
                        </a:spcBef>
                        <a:spcAft>
                          <a:spcPts val="0"/>
                        </a:spcAft>
                        <a:buNone/>
                      </a:pPr>
                      <a:r>
                        <a:rPr lang="en" sz="1050"/>
                        <a:t>Ijazah Sarjana Muda</a:t>
                      </a:r>
                      <a:endParaRPr sz="1050"/>
                    </a:p>
                  </a:txBody>
                  <a:tcPr marL="68588" marR="68588" marT="25725" marB="25725">
                    <a:solidFill>
                      <a:srgbClr val="DB9B9B"/>
                    </a:solidFill>
                  </a:tcPr>
                </a:tc>
                <a:tc vMerge="1">
                  <a:txBody>
                    <a:bodyPr/>
                    <a:lstStyle/>
                    <a:p>
                      <a:endParaRPr lang="en-US"/>
                    </a:p>
                  </a:txBody>
                  <a:tcPr/>
                </a:tc>
                <a:extLst>
                  <a:ext uri="{0D108BD9-81ED-4DB2-BD59-A6C34878D82A}">
                    <a16:rowId xmlns="" xmlns:a16="http://schemas.microsoft.com/office/drawing/2014/main" val="10004"/>
                  </a:ext>
                </a:extLst>
              </a:tr>
              <a:tr h="456259">
                <a:tc>
                  <a:txBody>
                    <a:bodyPr/>
                    <a:lstStyle/>
                    <a:p>
                      <a:pPr marL="0" marR="0" lvl="0" indent="0" algn="ctr" rtl="0">
                        <a:spcBef>
                          <a:spcPts val="0"/>
                        </a:spcBef>
                        <a:spcAft>
                          <a:spcPts val="0"/>
                        </a:spcAft>
                        <a:buNone/>
                      </a:pPr>
                      <a:r>
                        <a:rPr lang="en" sz="1050"/>
                        <a:t>5</a:t>
                      </a:r>
                      <a:endParaRPr sz="1050"/>
                    </a:p>
                  </a:txBody>
                  <a:tcPr marL="68588" marR="68588" marT="25725" marB="25725">
                    <a:solidFill>
                      <a:srgbClr val="EFEFEF"/>
                    </a:solidFill>
                  </a:tcPr>
                </a:tc>
                <a:tc>
                  <a:txBody>
                    <a:bodyPr/>
                    <a:lstStyle/>
                    <a:p>
                      <a:pPr marL="0" marR="0" lvl="0" indent="0" algn="ctr" rtl="0">
                        <a:spcBef>
                          <a:spcPts val="0"/>
                        </a:spcBef>
                        <a:spcAft>
                          <a:spcPts val="0"/>
                        </a:spcAft>
                        <a:buNone/>
                      </a:pPr>
                      <a:r>
                        <a:rPr lang="en" sz="1050"/>
                        <a:t>Diploma Lanjutan Kemahiran Malaysia (DLKM)</a:t>
                      </a:r>
                      <a:endParaRPr sz="1050"/>
                    </a:p>
                  </a:txBody>
                  <a:tcPr marL="68588" marR="68588" marT="25725" marB="25725">
                    <a:solidFill>
                      <a:srgbClr val="B3C6E7"/>
                    </a:solidFill>
                  </a:tcPr>
                </a:tc>
                <a:tc>
                  <a:txBody>
                    <a:bodyPr/>
                    <a:lstStyle/>
                    <a:p>
                      <a:pPr marL="0" marR="0" lvl="0" indent="0" algn="ctr" rtl="0">
                        <a:spcBef>
                          <a:spcPts val="0"/>
                        </a:spcBef>
                        <a:spcAft>
                          <a:spcPts val="0"/>
                        </a:spcAft>
                        <a:buNone/>
                      </a:pPr>
                      <a:r>
                        <a:rPr lang="en" sz="1050"/>
                        <a:t>Diploma Lanjutan</a:t>
                      </a:r>
                      <a:endParaRPr sz="1050"/>
                    </a:p>
                  </a:txBody>
                  <a:tcPr marL="68588" marR="68588" marT="25725" marB="25725">
                    <a:solidFill>
                      <a:srgbClr val="FEE599"/>
                    </a:solidFill>
                  </a:tcPr>
                </a:tc>
                <a:tc>
                  <a:txBody>
                    <a:bodyPr/>
                    <a:lstStyle/>
                    <a:p>
                      <a:pPr marL="0" marR="0" lvl="0" indent="0" algn="ctr" rtl="0">
                        <a:spcBef>
                          <a:spcPts val="0"/>
                        </a:spcBef>
                        <a:spcAft>
                          <a:spcPts val="0"/>
                        </a:spcAft>
                        <a:buNone/>
                      </a:pPr>
                      <a:r>
                        <a:rPr lang="en" sz="1050"/>
                        <a:t>Diploma Lanjutan</a:t>
                      </a:r>
                      <a:endParaRPr sz="1050"/>
                    </a:p>
                  </a:txBody>
                  <a:tcPr marL="68588" marR="68588" marT="25725" marB="25725">
                    <a:solidFill>
                      <a:srgbClr val="DB9B9B"/>
                    </a:solidFill>
                  </a:tcPr>
                </a:tc>
                <a:tc vMerge="1">
                  <a:txBody>
                    <a:bodyPr/>
                    <a:lstStyle/>
                    <a:p>
                      <a:endParaRPr lang="en-US"/>
                    </a:p>
                  </a:txBody>
                  <a:tcPr/>
                </a:tc>
                <a:extLst>
                  <a:ext uri="{0D108BD9-81ED-4DB2-BD59-A6C34878D82A}">
                    <a16:rowId xmlns="" xmlns:a16="http://schemas.microsoft.com/office/drawing/2014/main" val="10005"/>
                  </a:ext>
                </a:extLst>
              </a:tr>
              <a:tr h="456259">
                <a:tc>
                  <a:txBody>
                    <a:bodyPr/>
                    <a:lstStyle/>
                    <a:p>
                      <a:pPr marL="0" marR="0" lvl="0" indent="0" algn="ctr" rtl="0">
                        <a:spcBef>
                          <a:spcPts val="0"/>
                        </a:spcBef>
                        <a:spcAft>
                          <a:spcPts val="0"/>
                        </a:spcAft>
                        <a:buNone/>
                      </a:pPr>
                      <a:r>
                        <a:rPr lang="en" sz="1050"/>
                        <a:t>4</a:t>
                      </a:r>
                      <a:endParaRPr sz="1050"/>
                    </a:p>
                  </a:txBody>
                  <a:tcPr marL="68588" marR="68588" marT="25725" marB="25725">
                    <a:solidFill>
                      <a:srgbClr val="EFEFEF"/>
                    </a:solidFill>
                  </a:tcPr>
                </a:tc>
                <a:tc>
                  <a:txBody>
                    <a:bodyPr/>
                    <a:lstStyle/>
                    <a:p>
                      <a:pPr marL="0" marR="0" lvl="0" indent="0" algn="ctr" rtl="0">
                        <a:spcBef>
                          <a:spcPts val="0"/>
                        </a:spcBef>
                        <a:spcAft>
                          <a:spcPts val="0"/>
                        </a:spcAft>
                        <a:buNone/>
                      </a:pPr>
                      <a:r>
                        <a:rPr lang="en" sz="1050"/>
                        <a:t>Diploma Kemahiran Malaysia (DKM)</a:t>
                      </a:r>
                      <a:endParaRPr sz="1050"/>
                    </a:p>
                  </a:txBody>
                  <a:tcPr marL="68588" marR="68588" marT="25725" marB="25725">
                    <a:solidFill>
                      <a:srgbClr val="B3C6E7"/>
                    </a:solidFill>
                  </a:tcPr>
                </a:tc>
                <a:tc>
                  <a:txBody>
                    <a:bodyPr/>
                    <a:lstStyle/>
                    <a:p>
                      <a:pPr marL="0" marR="0" lvl="0" indent="0" algn="ctr" rtl="0">
                        <a:spcBef>
                          <a:spcPts val="0"/>
                        </a:spcBef>
                        <a:spcAft>
                          <a:spcPts val="0"/>
                        </a:spcAft>
                        <a:buNone/>
                      </a:pPr>
                      <a:r>
                        <a:rPr lang="en" sz="1050"/>
                        <a:t>Diploma</a:t>
                      </a:r>
                      <a:endParaRPr sz="1050"/>
                    </a:p>
                  </a:txBody>
                  <a:tcPr marL="68588" marR="68588" marT="25725" marB="25725">
                    <a:solidFill>
                      <a:srgbClr val="FEE599"/>
                    </a:solidFill>
                  </a:tcPr>
                </a:tc>
                <a:tc>
                  <a:txBody>
                    <a:bodyPr/>
                    <a:lstStyle/>
                    <a:p>
                      <a:pPr marL="0" marR="0" lvl="0" indent="0" algn="ctr" rtl="0">
                        <a:spcBef>
                          <a:spcPts val="0"/>
                        </a:spcBef>
                        <a:spcAft>
                          <a:spcPts val="0"/>
                        </a:spcAft>
                        <a:buNone/>
                      </a:pPr>
                      <a:r>
                        <a:rPr lang="en" sz="1050"/>
                        <a:t>Diploma</a:t>
                      </a:r>
                      <a:endParaRPr sz="1050"/>
                    </a:p>
                  </a:txBody>
                  <a:tcPr marL="68588" marR="68588" marT="25725" marB="25725">
                    <a:solidFill>
                      <a:srgbClr val="DB9B9B"/>
                    </a:solidFill>
                  </a:tcPr>
                </a:tc>
                <a:tc vMerge="1">
                  <a:txBody>
                    <a:bodyPr/>
                    <a:lstStyle/>
                    <a:p>
                      <a:endParaRPr lang="en-US"/>
                    </a:p>
                  </a:txBody>
                  <a:tcPr/>
                </a:tc>
                <a:extLst>
                  <a:ext uri="{0D108BD9-81ED-4DB2-BD59-A6C34878D82A}">
                    <a16:rowId xmlns="" xmlns:a16="http://schemas.microsoft.com/office/drawing/2014/main" val="10006"/>
                  </a:ext>
                </a:extLst>
              </a:tr>
              <a:tr h="456259">
                <a:tc>
                  <a:txBody>
                    <a:bodyPr/>
                    <a:lstStyle/>
                    <a:p>
                      <a:pPr marL="0" marR="0" lvl="0" indent="0" algn="ctr" rtl="0">
                        <a:spcBef>
                          <a:spcPts val="0"/>
                        </a:spcBef>
                        <a:spcAft>
                          <a:spcPts val="0"/>
                        </a:spcAft>
                        <a:buNone/>
                      </a:pPr>
                      <a:r>
                        <a:rPr lang="en" sz="1050"/>
                        <a:t>3</a:t>
                      </a:r>
                      <a:endParaRPr sz="1050"/>
                    </a:p>
                  </a:txBody>
                  <a:tcPr marL="68588" marR="68588" marT="25725" marB="25725">
                    <a:solidFill>
                      <a:srgbClr val="EFEFEF"/>
                    </a:solidFill>
                  </a:tcPr>
                </a:tc>
                <a:tc>
                  <a:txBody>
                    <a:bodyPr/>
                    <a:lstStyle/>
                    <a:p>
                      <a:pPr marL="0" marR="0" lvl="0" indent="0" algn="ctr" rtl="0">
                        <a:spcBef>
                          <a:spcPts val="0"/>
                        </a:spcBef>
                        <a:spcAft>
                          <a:spcPts val="0"/>
                        </a:spcAft>
                        <a:buNone/>
                      </a:pPr>
                      <a:r>
                        <a:rPr lang="en" sz="1050"/>
                        <a:t>Sijil Kemahiran Malaysia 3 (SKM 3)</a:t>
                      </a:r>
                      <a:endParaRPr sz="1050"/>
                    </a:p>
                    <a:p>
                      <a:pPr marL="0" marR="0" lvl="0" indent="0" algn="ctr" rtl="0">
                        <a:spcBef>
                          <a:spcPts val="0"/>
                        </a:spcBef>
                        <a:spcAft>
                          <a:spcPts val="0"/>
                        </a:spcAft>
                        <a:buNone/>
                      </a:pPr>
                      <a:endParaRPr sz="1050"/>
                    </a:p>
                  </a:txBody>
                  <a:tcPr marL="68588" marR="68588" marT="25725" marB="25725">
                    <a:solidFill>
                      <a:srgbClr val="B3C6E7"/>
                    </a:solidFill>
                  </a:tcPr>
                </a:tc>
                <a:tc rowSpan="3">
                  <a:txBody>
                    <a:bodyPr/>
                    <a:lstStyle/>
                    <a:p>
                      <a:pPr marL="0" marR="0" lvl="0" indent="0" algn="ctr" rtl="0">
                        <a:spcBef>
                          <a:spcPts val="0"/>
                        </a:spcBef>
                        <a:spcAft>
                          <a:spcPts val="0"/>
                        </a:spcAft>
                        <a:buNone/>
                      </a:pPr>
                      <a:r>
                        <a:rPr lang="en" sz="1050" dirty="0"/>
                        <a:t>Sijil Vokasional &amp; Teknikal</a:t>
                      </a:r>
                      <a:endParaRPr sz="1050" dirty="0"/>
                    </a:p>
                  </a:txBody>
                  <a:tcPr marL="68588" marR="68588" marT="25725" marB="25725">
                    <a:solidFill>
                      <a:srgbClr val="FEE599"/>
                    </a:solidFill>
                  </a:tcPr>
                </a:tc>
                <a:tc>
                  <a:txBody>
                    <a:bodyPr/>
                    <a:lstStyle/>
                    <a:p>
                      <a:pPr marL="0" marR="0" lvl="0" indent="0" algn="ctr" rtl="0">
                        <a:spcBef>
                          <a:spcPts val="0"/>
                        </a:spcBef>
                        <a:spcAft>
                          <a:spcPts val="0"/>
                        </a:spcAft>
                        <a:buNone/>
                      </a:pPr>
                      <a:endParaRPr sz="1050"/>
                    </a:p>
                    <a:p>
                      <a:pPr marL="0" marR="0" lvl="0" indent="0" algn="ctr" rtl="0">
                        <a:spcBef>
                          <a:spcPts val="0"/>
                        </a:spcBef>
                        <a:spcAft>
                          <a:spcPts val="0"/>
                        </a:spcAft>
                        <a:buNone/>
                      </a:pPr>
                      <a:r>
                        <a:rPr lang="en" sz="1050"/>
                        <a:t>Sijil</a:t>
                      </a:r>
                      <a:endParaRPr sz="1050"/>
                    </a:p>
                  </a:txBody>
                  <a:tcPr marL="68588" marR="68588" marT="25725" marB="25725">
                    <a:solidFill>
                      <a:srgbClr val="DB9B9B"/>
                    </a:solidFill>
                  </a:tcPr>
                </a:tc>
                <a:tc vMerge="1">
                  <a:txBody>
                    <a:bodyPr/>
                    <a:lstStyle/>
                    <a:p>
                      <a:endParaRPr lang="en-US"/>
                    </a:p>
                  </a:txBody>
                  <a:tcPr/>
                </a:tc>
                <a:extLst>
                  <a:ext uri="{0D108BD9-81ED-4DB2-BD59-A6C34878D82A}">
                    <a16:rowId xmlns="" xmlns:a16="http://schemas.microsoft.com/office/drawing/2014/main" val="10007"/>
                  </a:ext>
                </a:extLst>
              </a:tr>
              <a:tr h="456259">
                <a:tc>
                  <a:txBody>
                    <a:bodyPr/>
                    <a:lstStyle/>
                    <a:p>
                      <a:pPr marL="0" marR="0" lvl="0" indent="0" algn="ctr" rtl="0">
                        <a:spcBef>
                          <a:spcPts val="0"/>
                        </a:spcBef>
                        <a:spcAft>
                          <a:spcPts val="0"/>
                        </a:spcAft>
                        <a:buNone/>
                      </a:pPr>
                      <a:r>
                        <a:rPr lang="en" sz="1050"/>
                        <a:t>2</a:t>
                      </a:r>
                      <a:endParaRPr sz="1050"/>
                    </a:p>
                  </a:txBody>
                  <a:tcPr marL="68588" marR="68588" marT="25725" marB="25725">
                    <a:solidFill>
                      <a:srgbClr val="EFEFEF"/>
                    </a:solidFill>
                  </a:tcPr>
                </a:tc>
                <a:tc>
                  <a:txBody>
                    <a:bodyPr/>
                    <a:lstStyle/>
                    <a:p>
                      <a:pPr marL="0" marR="0" lvl="0" indent="0" algn="ctr" rtl="0">
                        <a:spcBef>
                          <a:spcPts val="0"/>
                        </a:spcBef>
                        <a:spcAft>
                          <a:spcPts val="0"/>
                        </a:spcAft>
                        <a:buNone/>
                      </a:pPr>
                      <a:r>
                        <a:rPr lang="en" sz="1050"/>
                        <a:t>Sijil Kemahiran Malaysia 2 (SKM 2)</a:t>
                      </a:r>
                      <a:endParaRPr sz="1050"/>
                    </a:p>
                    <a:p>
                      <a:pPr marL="0" marR="0" lvl="0" indent="0" algn="ctr" rtl="0">
                        <a:spcBef>
                          <a:spcPts val="0"/>
                        </a:spcBef>
                        <a:spcAft>
                          <a:spcPts val="0"/>
                        </a:spcAft>
                        <a:buNone/>
                      </a:pPr>
                      <a:endParaRPr sz="1050"/>
                    </a:p>
                  </a:txBody>
                  <a:tcPr marL="68588" marR="68588" marT="25725" marB="25725">
                    <a:solidFill>
                      <a:srgbClr val="B3C6E7"/>
                    </a:solidFill>
                  </a:tcPr>
                </a:tc>
                <a:tc vMerge="1">
                  <a:txBody>
                    <a:bodyPr/>
                    <a:lstStyle/>
                    <a:p>
                      <a:endParaRPr lang="en-US"/>
                    </a:p>
                  </a:txBody>
                  <a:tcPr/>
                </a:tc>
                <a:tc rowSpan="2">
                  <a:txBody>
                    <a:bodyPr/>
                    <a:lstStyle/>
                    <a:p>
                      <a:pPr marL="0" marR="0" lvl="0" indent="0" algn="ctr" rtl="0">
                        <a:spcBef>
                          <a:spcPts val="0"/>
                        </a:spcBef>
                        <a:spcAft>
                          <a:spcPts val="0"/>
                        </a:spcAft>
                        <a:buNone/>
                      </a:pPr>
                      <a:endParaRPr sz="1050"/>
                    </a:p>
                  </a:txBody>
                  <a:tcPr marL="68588" marR="68588" marT="25725" marB="25725">
                    <a:solidFill>
                      <a:srgbClr val="EFEFEF"/>
                    </a:solidFill>
                  </a:tcPr>
                </a:tc>
                <a:tc vMerge="1">
                  <a:txBody>
                    <a:bodyPr/>
                    <a:lstStyle/>
                    <a:p>
                      <a:endParaRPr lang="en-US"/>
                    </a:p>
                  </a:txBody>
                  <a:tcPr/>
                </a:tc>
                <a:extLst>
                  <a:ext uri="{0D108BD9-81ED-4DB2-BD59-A6C34878D82A}">
                    <a16:rowId xmlns="" xmlns:a16="http://schemas.microsoft.com/office/drawing/2014/main" val="10008"/>
                  </a:ext>
                </a:extLst>
              </a:tr>
              <a:tr h="259724">
                <a:tc>
                  <a:txBody>
                    <a:bodyPr/>
                    <a:lstStyle/>
                    <a:p>
                      <a:pPr marL="0" marR="0" lvl="0" indent="0" algn="ctr" rtl="0">
                        <a:spcBef>
                          <a:spcPts val="0"/>
                        </a:spcBef>
                        <a:spcAft>
                          <a:spcPts val="0"/>
                        </a:spcAft>
                        <a:buNone/>
                      </a:pPr>
                      <a:r>
                        <a:rPr lang="en" sz="1050"/>
                        <a:t>1</a:t>
                      </a:r>
                      <a:endParaRPr sz="1050"/>
                    </a:p>
                  </a:txBody>
                  <a:tcPr marL="68588" marR="68588" marT="25725" marB="25725">
                    <a:solidFill>
                      <a:srgbClr val="EFEFEF"/>
                    </a:solidFill>
                  </a:tcPr>
                </a:tc>
                <a:tc>
                  <a:txBody>
                    <a:bodyPr/>
                    <a:lstStyle/>
                    <a:p>
                      <a:pPr marL="0" marR="0" lvl="0" indent="0" algn="ctr" rtl="0">
                        <a:spcBef>
                          <a:spcPts val="0"/>
                        </a:spcBef>
                        <a:spcAft>
                          <a:spcPts val="0"/>
                        </a:spcAft>
                        <a:buNone/>
                      </a:pPr>
                      <a:r>
                        <a:rPr lang="en" sz="1050" dirty="0"/>
                        <a:t>Sijil Kemahiran Malaysia </a:t>
                      </a:r>
                      <a:r>
                        <a:rPr lang="en" sz="1050" dirty="0" smtClean="0"/>
                        <a:t>1 (</a:t>
                      </a:r>
                      <a:r>
                        <a:rPr lang="en" sz="1050" dirty="0"/>
                        <a:t>SKM 1)</a:t>
                      </a:r>
                      <a:endParaRPr sz="1050" dirty="0"/>
                    </a:p>
                  </a:txBody>
                  <a:tcPr marL="68588" marR="68588" marT="25725" marB="25725">
                    <a:solidFill>
                      <a:srgbClr val="B3C6E7"/>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 xmlns:a16="http://schemas.microsoft.com/office/drawing/2014/main" val="10009"/>
                  </a:ext>
                </a:extLst>
              </a:tr>
            </a:tbl>
          </a:graphicData>
        </a:graphic>
      </p:graphicFrame>
      <p:sp>
        <p:nvSpPr>
          <p:cNvPr id="1309" name="Google Shape;1309;p199"/>
          <p:cNvSpPr txBox="1">
            <a:spLocks noGrp="1"/>
          </p:cNvSpPr>
          <p:nvPr>
            <p:ph type="sldNum" idx="12"/>
          </p:nvPr>
        </p:nvSpPr>
        <p:spPr>
          <a:xfrm>
            <a:off x="5058148" y="4743225"/>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13</a:t>
            </a:fld>
            <a:endParaRPr>
              <a:solidFill>
                <a:srgbClr val="000000"/>
              </a:solidFill>
            </a:endParaRPr>
          </a:p>
        </p:txBody>
      </p:sp>
      <p:sp>
        <p:nvSpPr>
          <p:cNvPr id="1310" name="Google Shape;1310;p199"/>
          <p:cNvSpPr/>
          <p:nvPr/>
        </p:nvSpPr>
        <p:spPr>
          <a:xfrm>
            <a:off x="874643" y="1113183"/>
            <a:ext cx="2186609" cy="3630042"/>
          </a:xfrm>
          <a:prstGeom prst="rect">
            <a:avLst/>
          </a:prstGeom>
          <a:noFill/>
          <a:ln w="6350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endParaRPr>
          </a:p>
        </p:txBody>
      </p:sp>
      <p:sp>
        <p:nvSpPr>
          <p:cNvPr id="1311" name="Google Shape;1311;p199"/>
          <p:cNvSpPr txBox="1"/>
          <p:nvPr/>
        </p:nvSpPr>
        <p:spPr>
          <a:xfrm>
            <a:off x="0" y="383672"/>
            <a:ext cx="6858000" cy="242374"/>
          </a:xfrm>
          <a:prstGeom prst="rect">
            <a:avLst/>
          </a:prstGeom>
          <a:noFill/>
          <a:ln>
            <a:noFill/>
          </a:ln>
        </p:spPr>
        <p:txBody>
          <a:bodyPr spcFirstLastPara="1" wrap="square" lIns="68569" tIns="0" rIns="34275" bIns="0" anchor="t" anchorCtr="0">
            <a:noAutofit/>
          </a:bodyPr>
          <a:lstStyle/>
          <a:p>
            <a:pPr algn="ctr"/>
            <a:r>
              <a:rPr lang="en" sz="2100" b="1" dirty="0">
                <a:latin typeface="Tahoma"/>
                <a:ea typeface="Tahoma"/>
                <a:cs typeface="Tahoma"/>
                <a:sym typeface="Tahoma"/>
              </a:rPr>
              <a:t>Kerangka Kelayakan Malaysia (KKM)</a:t>
            </a:r>
            <a:endParaRPr sz="2100" b="1" dirty="0">
              <a:latin typeface="Tahoma"/>
              <a:ea typeface="Tahoma"/>
              <a:cs typeface="Tahoma"/>
              <a:sym typeface="Tahoma"/>
            </a:endParaRPr>
          </a:p>
        </p:txBody>
      </p:sp>
      <p:sp>
        <p:nvSpPr>
          <p:cNvPr id="1312" name="Google Shape;1312;p199"/>
          <p:cNvSpPr txBox="1"/>
          <p:nvPr/>
        </p:nvSpPr>
        <p:spPr>
          <a:xfrm>
            <a:off x="481377" y="4759298"/>
            <a:ext cx="4968478" cy="189310"/>
          </a:xfrm>
          <a:prstGeom prst="rect">
            <a:avLst/>
          </a:prstGeom>
          <a:noFill/>
          <a:ln>
            <a:noFill/>
          </a:ln>
        </p:spPr>
        <p:txBody>
          <a:bodyPr spcFirstLastPara="1" wrap="square" lIns="68569" tIns="34275" rIns="68569" bIns="34275" anchor="t" anchorCtr="0">
            <a:noAutofit/>
          </a:bodyPr>
          <a:lstStyle/>
          <a:p>
            <a:r>
              <a:rPr lang="en" sz="1050" dirty="0">
                <a:solidFill>
                  <a:schemeClr val="dk1"/>
                </a:solidFill>
              </a:rPr>
              <a:t>Sumber rujukan : www.mqa.gov.my</a:t>
            </a:r>
            <a:endParaRPr sz="1050" dirty="0">
              <a:solidFill>
                <a:schemeClr val="dk1"/>
              </a:solidFill>
            </a:endParaRPr>
          </a:p>
        </p:txBody>
      </p:sp>
      <p:sp>
        <p:nvSpPr>
          <p:cNvPr id="1313" name="Google Shape;1313;p199"/>
          <p:cNvSpPr/>
          <p:nvPr/>
        </p:nvSpPr>
        <p:spPr>
          <a:xfrm>
            <a:off x="1143000" y="1550504"/>
            <a:ext cx="1700213" cy="962107"/>
          </a:xfrm>
          <a:prstGeom prst="rect">
            <a:avLst/>
          </a:prstGeom>
          <a:solidFill>
            <a:srgbClr val="ACB8CA"/>
          </a:solidFill>
          <a:ln w="63500" cap="flat" cmpd="sng">
            <a:solidFill>
              <a:schemeClr val="dk2"/>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200" b="1" dirty="0">
                <a:solidFill>
                  <a:schemeClr val="dk1"/>
                </a:solidFill>
              </a:rPr>
              <a:t>JABATAN PEMBANGUNAN KEMAHIRAN</a:t>
            </a:r>
            <a:endParaRPr sz="1200" b="1" dirty="0">
              <a:solidFill>
                <a:schemeClr val="dk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10"/>
                                        </p:tgtEl>
                                        <p:attrNameLst>
                                          <p:attrName>style.visibility</p:attrName>
                                        </p:attrNameLst>
                                      </p:cBhvr>
                                      <p:to>
                                        <p:strVal val="visible"/>
                                      </p:to>
                                    </p:set>
                                    <p:animEffect transition="in" filter="fade">
                                      <p:cBhvr>
                                        <p:cTn id="7" dur="500"/>
                                        <p:tgtEl>
                                          <p:spTgt spid="13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13"/>
                                        </p:tgtEl>
                                        <p:attrNameLst>
                                          <p:attrName>style.visibility</p:attrName>
                                        </p:attrNameLst>
                                      </p:cBhvr>
                                      <p:to>
                                        <p:strVal val="visible"/>
                                      </p:to>
                                    </p:set>
                                    <p:animEffect transition="in" filter="fade">
                                      <p:cBhvr>
                                        <p:cTn id="11" dur="500"/>
                                        <p:tgtEl>
                                          <p:spTgt spid="1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2842"/>
        <p:cNvGrpSpPr/>
        <p:nvPr/>
      </p:nvGrpSpPr>
      <p:grpSpPr>
        <a:xfrm>
          <a:off x="0" y="0"/>
          <a:ext cx="0" cy="0"/>
          <a:chOff x="0" y="0"/>
          <a:chExt cx="0" cy="0"/>
        </a:xfrm>
      </p:grpSpPr>
      <p:sp>
        <p:nvSpPr>
          <p:cNvPr id="2843" name="Google Shape;2843;p316"/>
          <p:cNvSpPr txBox="1"/>
          <p:nvPr/>
        </p:nvSpPr>
        <p:spPr>
          <a:xfrm>
            <a:off x="5257800" y="4218439"/>
            <a:ext cx="1600200" cy="205383"/>
          </a:xfrm>
          <a:prstGeom prst="rect">
            <a:avLst/>
          </a:prstGeom>
          <a:noFill/>
          <a:ln>
            <a:noFill/>
          </a:ln>
        </p:spPr>
        <p:txBody>
          <a:bodyPr spcFirstLastPara="1" wrap="square" lIns="67500" tIns="33750" rIns="67500" bIns="33750" anchor="t" anchorCtr="0">
            <a:noAutofit/>
          </a:bodyPr>
          <a:lstStyle/>
          <a:p>
            <a:fld id="{00000000-1234-1234-1234-123412341234}" type="slidenum">
              <a:rPr lang="en" sz="1350">
                <a:latin typeface="Calibri"/>
                <a:ea typeface="Calibri"/>
                <a:cs typeface="Calibri"/>
                <a:sym typeface="Calibri"/>
              </a:rPr>
              <a:pPr/>
              <a:t>130</a:t>
            </a:fld>
            <a:endParaRPr sz="1350" dirty="0">
              <a:latin typeface="Calibri"/>
              <a:ea typeface="Calibri"/>
              <a:cs typeface="Calibri"/>
              <a:sym typeface="Calibri"/>
            </a:endParaRPr>
          </a:p>
        </p:txBody>
      </p:sp>
      <p:sp>
        <p:nvSpPr>
          <p:cNvPr id="2844" name="Google Shape;2844;p316"/>
          <p:cNvSpPr/>
          <p:nvPr/>
        </p:nvSpPr>
        <p:spPr>
          <a:xfrm>
            <a:off x="114300" y="1401069"/>
            <a:ext cx="2800350" cy="1985069"/>
          </a:xfrm>
          <a:custGeom>
            <a:avLst/>
            <a:gdLst/>
            <a:ahLst/>
            <a:cxnLst/>
            <a:rect l="l" t="t"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14" y="10800"/>
                </a:moveTo>
                <a:cubicBezTo>
                  <a:pt x="1914" y="15708"/>
                  <a:pt x="5892" y="19686"/>
                  <a:pt x="10800" y="19686"/>
                </a:cubicBezTo>
                <a:cubicBezTo>
                  <a:pt x="15708" y="19686"/>
                  <a:pt x="19686" y="15708"/>
                  <a:pt x="19686" y="10800"/>
                </a:cubicBezTo>
                <a:cubicBezTo>
                  <a:pt x="19686" y="5892"/>
                  <a:pt x="15708" y="1914"/>
                  <a:pt x="10800" y="1914"/>
                </a:cubicBezTo>
                <a:cubicBezTo>
                  <a:pt x="5892" y="1914"/>
                  <a:pt x="1914" y="5892"/>
                  <a:pt x="1914" y="10800"/>
                </a:cubicBezTo>
                <a:close/>
              </a:path>
            </a:pathLst>
          </a:custGeom>
          <a:solidFill>
            <a:srgbClr val="000080">
              <a:alpha val="12549"/>
            </a:srgbClr>
          </a:solidFill>
          <a:ln>
            <a:noFill/>
          </a:ln>
        </p:spPr>
        <p:txBody>
          <a:bodyPr spcFirstLastPara="1" wrap="square" lIns="68569" tIns="34275" rIns="68569" bIns="34275" anchor="ctr" anchorCtr="0">
            <a:noAutofit/>
          </a:bodyPr>
          <a:lstStyle/>
          <a:p>
            <a:endParaRPr sz="1350">
              <a:solidFill>
                <a:schemeClr val="dk1"/>
              </a:solidFill>
            </a:endParaRPr>
          </a:p>
        </p:txBody>
      </p:sp>
      <p:sp>
        <p:nvSpPr>
          <p:cNvPr id="2845" name="Google Shape;2845;p316"/>
          <p:cNvSpPr/>
          <p:nvPr/>
        </p:nvSpPr>
        <p:spPr>
          <a:xfrm>
            <a:off x="342900" y="1582947"/>
            <a:ext cx="2343150" cy="1631742"/>
          </a:xfrm>
          <a:prstGeom prst="ellipse">
            <a:avLst/>
          </a:prstGeom>
          <a:gradFill>
            <a:gsLst>
              <a:gs pos="0">
                <a:srgbClr val="8EB4E3"/>
              </a:gs>
              <a:gs pos="100000">
                <a:srgbClr val="C7AEED"/>
              </a:gs>
            </a:gsLst>
            <a:lin ang="16200000" scaled="0"/>
          </a:gradFill>
          <a:ln>
            <a:noFill/>
          </a:ln>
        </p:spPr>
        <p:txBody>
          <a:bodyPr spcFirstLastPara="1" wrap="square" lIns="68569" tIns="34275" rIns="68569" bIns="34275" anchor="ctr" anchorCtr="0">
            <a:noAutofit/>
          </a:bodyPr>
          <a:lstStyle/>
          <a:p>
            <a:endParaRPr sz="1350">
              <a:solidFill>
                <a:schemeClr val="dk1"/>
              </a:solidFill>
              <a:latin typeface="Calibri"/>
              <a:ea typeface="Calibri"/>
              <a:cs typeface="Calibri"/>
              <a:sym typeface="Calibri"/>
            </a:endParaRPr>
          </a:p>
        </p:txBody>
      </p:sp>
      <p:sp>
        <p:nvSpPr>
          <p:cNvPr id="2846" name="Google Shape;2846;p316"/>
          <p:cNvSpPr/>
          <p:nvPr/>
        </p:nvSpPr>
        <p:spPr>
          <a:xfrm>
            <a:off x="571500" y="2099088"/>
            <a:ext cx="1943100" cy="675420"/>
          </a:xfrm>
          <a:prstGeom prst="rect">
            <a:avLst/>
          </a:prstGeom>
          <a:noFill/>
          <a:ln>
            <a:noFill/>
          </a:ln>
        </p:spPr>
        <p:txBody>
          <a:bodyPr spcFirstLastPara="1" wrap="square" lIns="67500" tIns="33750" rIns="67500" bIns="33750" anchor="t" anchorCtr="0">
            <a:noAutofit/>
          </a:bodyPr>
          <a:lstStyle/>
          <a:p>
            <a:pPr algn="ctr"/>
            <a:r>
              <a:rPr lang="en" sz="1800" b="1" i="1">
                <a:solidFill>
                  <a:schemeClr val="dk2"/>
                </a:solidFill>
              </a:rPr>
              <a:t>Seksyen 23:</a:t>
            </a:r>
            <a:endParaRPr sz="1050"/>
          </a:p>
          <a:p>
            <a:pPr algn="ctr"/>
            <a:r>
              <a:rPr lang="en" sz="1800" b="1" i="1">
                <a:solidFill>
                  <a:schemeClr val="dk2"/>
                </a:solidFill>
              </a:rPr>
              <a:t>KRITERIA BAGI PENTAULIAHAN</a:t>
            </a:r>
            <a:endParaRPr sz="1050"/>
          </a:p>
        </p:txBody>
      </p:sp>
      <p:sp>
        <p:nvSpPr>
          <p:cNvPr id="2847" name="Google Shape;2847;p316"/>
          <p:cNvSpPr/>
          <p:nvPr/>
        </p:nvSpPr>
        <p:spPr>
          <a:xfrm>
            <a:off x="2686050" y="1567297"/>
            <a:ext cx="3771900" cy="689941"/>
          </a:xfrm>
          <a:prstGeom prst="roundRect">
            <a:avLst>
              <a:gd name="adj"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t" anchorCtr="0">
            <a:noAutofit/>
          </a:bodyPr>
          <a:lstStyle/>
          <a:p>
            <a:r>
              <a:rPr lang="en" sz="1350" b="1" dirty="0">
                <a:solidFill>
                  <a:schemeClr val="dk1"/>
                </a:solidFill>
              </a:rPr>
              <a:t>Perenggan (b) </a:t>
            </a:r>
            <a:r>
              <a:rPr lang="en" sz="1350" dirty="0">
                <a:solidFill>
                  <a:schemeClr val="dk1"/>
                </a:solidFill>
              </a:rPr>
              <a:t>Mempunyai akses kepada premis, kemudahan latihan dan teknologi bagi maksud menyediakan latihan</a:t>
            </a:r>
            <a:endParaRPr sz="1050" dirty="0"/>
          </a:p>
        </p:txBody>
      </p:sp>
      <p:sp>
        <p:nvSpPr>
          <p:cNvPr id="2848" name="Google Shape;2848;p316"/>
          <p:cNvSpPr/>
          <p:nvPr/>
        </p:nvSpPr>
        <p:spPr>
          <a:xfrm>
            <a:off x="2400300" y="869278"/>
            <a:ext cx="4114800" cy="630413"/>
          </a:xfrm>
          <a:prstGeom prst="roundRect">
            <a:avLst>
              <a:gd name="adj"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t" anchorCtr="0">
            <a:noAutofit/>
          </a:bodyPr>
          <a:lstStyle/>
          <a:p>
            <a:r>
              <a:rPr lang="en" sz="1350" b="1">
                <a:solidFill>
                  <a:srgbClr val="404040"/>
                </a:solidFill>
              </a:rPr>
              <a:t>Perenggan (a) </a:t>
            </a:r>
            <a:r>
              <a:rPr lang="en" sz="1350">
                <a:solidFill>
                  <a:schemeClr val="dk1"/>
                </a:solidFill>
              </a:rPr>
              <a:t>Mempunyai Kurikulum latihan</a:t>
            </a:r>
            <a:endParaRPr sz="1050"/>
          </a:p>
          <a:p>
            <a:r>
              <a:rPr lang="en" sz="1350">
                <a:solidFill>
                  <a:schemeClr val="dk1"/>
                </a:solidFill>
              </a:rPr>
              <a:t>bagi tujuan latihan dan penilaian</a:t>
            </a:r>
            <a:endParaRPr sz="1050"/>
          </a:p>
        </p:txBody>
      </p:sp>
      <p:sp>
        <p:nvSpPr>
          <p:cNvPr id="2849" name="Google Shape;2849;p316"/>
          <p:cNvSpPr/>
          <p:nvPr/>
        </p:nvSpPr>
        <p:spPr>
          <a:xfrm>
            <a:off x="2686050" y="2324843"/>
            <a:ext cx="3771900" cy="948656"/>
          </a:xfrm>
          <a:prstGeom prst="roundRect">
            <a:avLst>
              <a:gd name="adj"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t" anchorCtr="0">
            <a:noAutofit/>
          </a:bodyPr>
          <a:lstStyle/>
          <a:p>
            <a:r>
              <a:rPr lang="en" sz="1350" b="1" dirty="0">
                <a:solidFill>
                  <a:schemeClr val="dk1"/>
                </a:solidFill>
              </a:rPr>
              <a:t>Perenggan (c) </a:t>
            </a:r>
            <a:r>
              <a:rPr lang="en" sz="1350" dirty="0">
                <a:solidFill>
                  <a:schemeClr val="dk1"/>
                </a:solidFill>
              </a:rPr>
              <a:t>Mempunyai pekerja atau pengajar yang berkelayakan dan berkemahiran serta berupaya menyediakan latihan dan penilaian</a:t>
            </a:r>
            <a:endParaRPr sz="1050" dirty="0"/>
          </a:p>
        </p:txBody>
      </p:sp>
      <p:sp>
        <p:nvSpPr>
          <p:cNvPr id="2850" name="Google Shape;2850;p316"/>
          <p:cNvSpPr/>
          <p:nvPr/>
        </p:nvSpPr>
        <p:spPr>
          <a:xfrm>
            <a:off x="1714500" y="3342257"/>
            <a:ext cx="3771900" cy="807424"/>
          </a:xfrm>
          <a:prstGeom prst="roundRect">
            <a:avLst>
              <a:gd name="adj"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t" anchorCtr="0">
            <a:noAutofit/>
          </a:bodyPr>
          <a:lstStyle/>
          <a:p>
            <a:r>
              <a:rPr lang="en" sz="1350" b="1" dirty="0">
                <a:solidFill>
                  <a:schemeClr val="dk1"/>
                </a:solidFill>
              </a:rPr>
              <a:t>Perenggan (d) </a:t>
            </a:r>
            <a:r>
              <a:rPr lang="en" sz="1350" dirty="0">
                <a:solidFill>
                  <a:schemeClr val="dk1"/>
                </a:solidFill>
              </a:rPr>
              <a:t>Memenuhi polisi dan tatacara jaminan kualiti yang ditetapkan oleh Ketua Pengarah Pembangunan Kemahiran</a:t>
            </a:r>
            <a:endParaRPr sz="1050" dirty="0"/>
          </a:p>
        </p:txBody>
      </p:sp>
      <p:sp>
        <p:nvSpPr>
          <p:cNvPr id="2851" name="Google Shape;2851;p316"/>
          <p:cNvSpPr/>
          <p:nvPr/>
        </p:nvSpPr>
        <p:spPr>
          <a:xfrm>
            <a:off x="457200" y="4218439"/>
            <a:ext cx="3771900" cy="505259"/>
          </a:xfrm>
          <a:prstGeom prst="roundRect">
            <a:avLst>
              <a:gd name="adj" fmla="val 16667"/>
            </a:avLst>
          </a:prstGeom>
          <a:solidFill>
            <a:srgbClr val="8DA9DB"/>
          </a:solidFill>
          <a:ln w="12700" cap="flat" cmpd="sng">
            <a:solidFill>
              <a:schemeClr val="accent6"/>
            </a:solidFill>
            <a:prstDash val="solid"/>
            <a:miter lim="800000"/>
            <a:headEnd type="none" w="sm" len="sm"/>
            <a:tailEnd type="none" w="sm" len="sm"/>
          </a:ln>
        </p:spPr>
        <p:txBody>
          <a:bodyPr spcFirstLastPara="1" wrap="square" lIns="68569" tIns="34275" rIns="68569" bIns="34275" anchor="t" anchorCtr="0">
            <a:noAutofit/>
          </a:bodyPr>
          <a:lstStyle/>
          <a:p>
            <a:r>
              <a:rPr lang="en" sz="1350" b="1" dirty="0">
                <a:solidFill>
                  <a:schemeClr val="dk1"/>
                </a:solidFill>
              </a:rPr>
              <a:t>Hendaklah memenuhi kehendak Standard Kemahiran Pekerjaan Kebangsaan (NOSS)</a:t>
            </a:r>
            <a:endParaRPr sz="1350" dirty="0">
              <a:solidFill>
                <a:schemeClr val="dk1"/>
              </a:solidFill>
            </a:endParaRP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2857"/>
        <p:cNvGrpSpPr/>
        <p:nvPr/>
      </p:nvGrpSpPr>
      <p:grpSpPr>
        <a:xfrm>
          <a:off x="0" y="0"/>
          <a:ext cx="0" cy="0"/>
          <a:chOff x="0" y="0"/>
          <a:chExt cx="0" cy="0"/>
        </a:xfrm>
      </p:grpSpPr>
      <p:sp>
        <p:nvSpPr>
          <p:cNvPr id="2858" name="Google Shape;2858;p317"/>
          <p:cNvSpPr txBox="1">
            <a:spLocks noGrp="1"/>
          </p:cNvSpPr>
          <p:nvPr>
            <p:ph type="dt" idx="10"/>
          </p:nvPr>
        </p:nvSpPr>
        <p:spPr>
          <a:xfrm>
            <a:off x="400050" y="4243388"/>
            <a:ext cx="1428750" cy="257175"/>
          </a:xfrm>
          <a:prstGeom prst="rect">
            <a:avLst/>
          </a:prstGeom>
          <a:noFill/>
          <a:ln>
            <a:noFill/>
          </a:ln>
        </p:spPr>
        <p:txBody>
          <a:bodyPr spcFirstLastPara="1" wrap="square" lIns="68569" tIns="34275" rIns="68569" bIns="34275" anchor="ctr" anchorCtr="0">
            <a:noAutofit/>
          </a:bodyPr>
          <a:lstStyle/>
          <a:p>
            <a:r>
              <a:rPr lang="en">
                <a:solidFill>
                  <a:schemeClr val="dk1"/>
                </a:solidFill>
              </a:rPr>
              <a:t>11/22/2018</a:t>
            </a:r>
            <a:endParaRPr>
              <a:solidFill>
                <a:schemeClr val="dk1"/>
              </a:solidFill>
            </a:endParaRPr>
          </a:p>
        </p:txBody>
      </p:sp>
      <p:sp>
        <p:nvSpPr>
          <p:cNvPr id="2859" name="Google Shape;2859;p317"/>
          <p:cNvSpPr txBox="1">
            <a:spLocks noGrp="1"/>
          </p:cNvSpPr>
          <p:nvPr>
            <p:ph type="sldNum" idx="12"/>
          </p:nvPr>
        </p:nvSpPr>
        <p:spPr>
          <a:xfrm>
            <a:off x="4914900" y="4371975"/>
            <a:ext cx="1428750" cy="257175"/>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chemeClr val="dk1"/>
                </a:solidFill>
              </a:rPr>
              <a:pPr/>
              <a:t>131</a:t>
            </a:fld>
            <a:endParaRPr>
              <a:solidFill>
                <a:schemeClr val="dk1"/>
              </a:solidFill>
            </a:endParaRPr>
          </a:p>
        </p:txBody>
      </p:sp>
      <p:grpSp>
        <p:nvGrpSpPr>
          <p:cNvPr id="2860" name="Google Shape;2860;p317"/>
          <p:cNvGrpSpPr/>
          <p:nvPr/>
        </p:nvGrpSpPr>
        <p:grpSpPr>
          <a:xfrm rot="1481679">
            <a:off x="2573939" y="1577454"/>
            <a:ext cx="357506" cy="359042"/>
            <a:chOff x="2078" y="1680"/>
            <a:chExt cx="1615" cy="2458"/>
          </a:xfrm>
        </p:grpSpPr>
        <p:sp>
          <p:nvSpPr>
            <p:cNvPr id="2861" name="Google Shape;2861;p317"/>
            <p:cNvSpPr/>
            <p:nvPr/>
          </p:nvSpPr>
          <p:spPr>
            <a:xfrm>
              <a:off x="2078" y="1680"/>
              <a:ext cx="1615" cy="1615"/>
            </a:xfrm>
            <a:prstGeom prst="ellipse">
              <a:avLst/>
            </a:prstGeom>
            <a:gradFill>
              <a:gsLst>
                <a:gs pos="0">
                  <a:srgbClr val="767676"/>
                </a:gs>
                <a:gs pos="50000">
                  <a:srgbClr val="FFFFFF"/>
                </a:gs>
                <a:gs pos="100000">
                  <a:srgbClr val="767676"/>
                </a:gs>
              </a:gsLst>
              <a:lin ang="5400000" scaled="0"/>
            </a:gradFill>
            <a:ln>
              <a:noFill/>
            </a:ln>
          </p:spPr>
          <p:txBody>
            <a:bodyPr spcFirstLastPara="1" wrap="square" lIns="68569" tIns="34275" rIns="68569" bIns="34275" anchor="ctr" anchorCtr="0">
              <a:noAutofit/>
            </a:bodyPr>
            <a:lstStyle/>
            <a:p>
              <a:endParaRPr sz="1350">
                <a:solidFill>
                  <a:schemeClr val="dk1"/>
                </a:solidFill>
                <a:latin typeface="Corbel"/>
                <a:ea typeface="Corbel"/>
                <a:cs typeface="Corbel"/>
                <a:sym typeface="Corbel"/>
              </a:endParaRPr>
            </a:p>
          </p:txBody>
        </p:sp>
        <p:sp>
          <p:nvSpPr>
            <p:cNvPr id="2862" name="Google Shape;2862;p317"/>
            <p:cNvSpPr/>
            <p:nvPr/>
          </p:nvSpPr>
          <p:spPr>
            <a:xfrm>
              <a:off x="2170" y="1771"/>
              <a:ext cx="1430" cy="1430"/>
            </a:xfrm>
            <a:prstGeom prst="ellipse">
              <a:avLst/>
            </a:prstGeom>
            <a:gradFill>
              <a:gsLst>
                <a:gs pos="0">
                  <a:srgbClr val="A2A2A2"/>
                </a:gs>
                <a:gs pos="50000">
                  <a:srgbClr val="FFFFFF"/>
                </a:gs>
                <a:gs pos="100000">
                  <a:srgbClr val="A2A2A2"/>
                </a:gs>
              </a:gsLst>
              <a:lin ang="0" scaled="0"/>
            </a:gradFill>
            <a:ln>
              <a:noFill/>
            </a:ln>
          </p:spPr>
          <p:txBody>
            <a:bodyPr spcFirstLastPara="1" wrap="square" lIns="68569" tIns="34275" rIns="68569" bIns="34275" anchor="ctr" anchorCtr="0">
              <a:noAutofit/>
            </a:bodyPr>
            <a:lstStyle/>
            <a:p>
              <a:endParaRPr sz="1350">
                <a:solidFill>
                  <a:schemeClr val="dk1"/>
                </a:solidFill>
                <a:latin typeface="Corbel"/>
                <a:ea typeface="Corbel"/>
                <a:cs typeface="Corbel"/>
                <a:sym typeface="Corbel"/>
              </a:endParaRPr>
            </a:p>
          </p:txBody>
        </p:sp>
        <p:sp>
          <p:nvSpPr>
            <p:cNvPr id="2863" name="Google Shape;2863;p317"/>
            <p:cNvSpPr/>
            <p:nvPr/>
          </p:nvSpPr>
          <p:spPr>
            <a:xfrm>
              <a:off x="2236" y="1851"/>
              <a:ext cx="826" cy="2202"/>
            </a:xfrm>
            <a:prstGeom prst="ellipse">
              <a:avLst/>
            </a:prstGeom>
            <a:gradFill>
              <a:gsLst>
                <a:gs pos="0">
                  <a:srgbClr val="FFFFFF"/>
                </a:gs>
                <a:gs pos="50000">
                  <a:schemeClr val="hlink"/>
                </a:gs>
                <a:gs pos="100000">
                  <a:srgbClr val="FFFFFF"/>
                </a:gs>
              </a:gsLst>
              <a:lin ang="2700000" scaled="0"/>
            </a:gradFill>
            <a:ln>
              <a:noFill/>
            </a:ln>
          </p:spPr>
          <p:txBody>
            <a:bodyPr spcFirstLastPara="1" wrap="square" lIns="68569" tIns="34275" rIns="68569" bIns="34275" anchor="ctr" anchorCtr="0">
              <a:noAutofit/>
            </a:bodyPr>
            <a:lstStyle/>
            <a:p>
              <a:endParaRPr sz="1350">
                <a:solidFill>
                  <a:schemeClr val="dk1"/>
                </a:solidFill>
              </a:endParaRPr>
            </a:p>
          </p:txBody>
        </p:sp>
        <p:sp>
          <p:nvSpPr>
            <p:cNvPr id="2864" name="Google Shape;2864;p317"/>
            <p:cNvSpPr/>
            <p:nvPr/>
          </p:nvSpPr>
          <p:spPr>
            <a:xfrm>
              <a:off x="2236" y="1851"/>
              <a:ext cx="826" cy="2202"/>
            </a:xfrm>
            <a:prstGeom prst="ellipse">
              <a:avLst/>
            </a:prstGeom>
            <a:gradFill>
              <a:gsLst>
                <a:gs pos="0">
                  <a:srgbClr val="000000"/>
                </a:gs>
                <a:gs pos="100000">
                  <a:schemeClr val="accent2"/>
                </a:gs>
              </a:gsLst>
              <a:lin ang="2700000" scaled="0"/>
            </a:gradFill>
            <a:ln>
              <a:noFill/>
            </a:ln>
          </p:spPr>
          <p:txBody>
            <a:bodyPr spcFirstLastPara="1" wrap="square" lIns="68569" tIns="34275" rIns="68569" bIns="34275" anchor="ctr" anchorCtr="0">
              <a:noAutofit/>
            </a:bodyPr>
            <a:lstStyle/>
            <a:p>
              <a:endParaRPr sz="1350">
                <a:solidFill>
                  <a:schemeClr val="dk1"/>
                </a:solidFill>
              </a:endParaRPr>
            </a:p>
          </p:txBody>
        </p:sp>
        <p:sp>
          <p:nvSpPr>
            <p:cNvPr id="2865" name="Google Shape;2865;p317"/>
            <p:cNvSpPr/>
            <p:nvPr/>
          </p:nvSpPr>
          <p:spPr>
            <a:xfrm>
              <a:off x="2335" y="1937"/>
              <a:ext cx="1095" cy="2201"/>
            </a:xfrm>
            <a:prstGeom prst="ellipse">
              <a:avLst/>
            </a:prstGeom>
            <a:gradFill>
              <a:gsLst>
                <a:gs pos="0">
                  <a:srgbClr val="034A91"/>
                </a:gs>
                <a:gs pos="50000">
                  <a:schemeClr val="hlink"/>
                </a:gs>
                <a:gs pos="100000">
                  <a:srgbClr val="034A91"/>
                </a:gs>
              </a:gsLst>
              <a:lin ang="18900000" scaled="0"/>
            </a:gradFill>
            <a:ln>
              <a:noFill/>
            </a:ln>
          </p:spPr>
          <p:txBody>
            <a:bodyPr spcFirstLastPara="1" wrap="square" lIns="68569" tIns="34275" rIns="68569" bIns="34275" anchor="ctr" anchorCtr="0">
              <a:noAutofit/>
            </a:bodyPr>
            <a:lstStyle/>
            <a:p>
              <a:endParaRPr sz="1350">
                <a:solidFill>
                  <a:schemeClr val="dk1"/>
                </a:solidFill>
              </a:endParaRPr>
            </a:p>
          </p:txBody>
        </p:sp>
        <p:sp>
          <p:nvSpPr>
            <p:cNvPr id="2866" name="Google Shape;2866;p317"/>
            <p:cNvSpPr/>
            <p:nvPr/>
          </p:nvSpPr>
          <p:spPr>
            <a:xfrm>
              <a:off x="2335" y="1937"/>
              <a:ext cx="1095" cy="2201"/>
            </a:xfrm>
            <a:prstGeom prst="ellipse">
              <a:avLst/>
            </a:prstGeom>
            <a:gradFill>
              <a:gsLst>
                <a:gs pos="0">
                  <a:schemeClr val="accent2"/>
                </a:gs>
                <a:gs pos="100000">
                  <a:srgbClr val="AA5A23"/>
                </a:gs>
              </a:gsLst>
              <a:lin ang="2700000" scaled="0"/>
            </a:gradFill>
            <a:ln>
              <a:noFill/>
            </a:ln>
          </p:spPr>
          <p:txBody>
            <a:bodyPr spcFirstLastPara="1" wrap="square" lIns="68569" tIns="34275" rIns="68569" bIns="34275" anchor="ctr" anchorCtr="0">
              <a:noAutofit/>
            </a:bodyPr>
            <a:lstStyle/>
            <a:p>
              <a:endParaRPr sz="1350">
                <a:solidFill>
                  <a:schemeClr val="dk1"/>
                </a:solidFill>
              </a:endParaRPr>
            </a:p>
          </p:txBody>
        </p:sp>
      </p:grpSp>
      <p:grpSp>
        <p:nvGrpSpPr>
          <p:cNvPr id="2867" name="Google Shape;2867;p317"/>
          <p:cNvGrpSpPr/>
          <p:nvPr/>
        </p:nvGrpSpPr>
        <p:grpSpPr>
          <a:xfrm rot="5400000">
            <a:off x="3183049" y="2511581"/>
            <a:ext cx="285750" cy="434755"/>
            <a:chOff x="2078" y="1680"/>
            <a:chExt cx="1615" cy="2458"/>
          </a:xfrm>
        </p:grpSpPr>
        <p:sp>
          <p:nvSpPr>
            <p:cNvPr id="2868" name="Google Shape;2868;p317"/>
            <p:cNvSpPr/>
            <p:nvPr/>
          </p:nvSpPr>
          <p:spPr>
            <a:xfrm>
              <a:off x="2078" y="1680"/>
              <a:ext cx="1615" cy="1615"/>
            </a:xfrm>
            <a:prstGeom prst="ellipse">
              <a:avLst/>
            </a:prstGeom>
            <a:gradFill>
              <a:gsLst>
                <a:gs pos="0">
                  <a:srgbClr val="767676"/>
                </a:gs>
                <a:gs pos="50000">
                  <a:srgbClr val="FFFFFF"/>
                </a:gs>
                <a:gs pos="100000">
                  <a:srgbClr val="767676"/>
                </a:gs>
              </a:gsLst>
              <a:lin ang="5400000" scaled="0"/>
            </a:gradFill>
            <a:ln>
              <a:noFill/>
            </a:ln>
          </p:spPr>
          <p:txBody>
            <a:bodyPr spcFirstLastPara="1" wrap="square" lIns="68569" tIns="34275" rIns="68569" bIns="34275" anchor="ctr" anchorCtr="0">
              <a:noAutofit/>
            </a:bodyPr>
            <a:lstStyle/>
            <a:p>
              <a:endParaRPr sz="1350">
                <a:solidFill>
                  <a:schemeClr val="dk1"/>
                </a:solidFill>
                <a:latin typeface="Corbel"/>
                <a:ea typeface="Corbel"/>
                <a:cs typeface="Corbel"/>
                <a:sym typeface="Corbel"/>
              </a:endParaRPr>
            </a:p>
          </p:txBody>
        </p:sp>
        <p:sp>
          <p:nvSpPr>
            <p:cNvPr id="2869" name="Google Shape;2869;p317"/>
            <p:cNvSpPr/>
            <p:nvPr/>
          </p:nvSpPr>
          <p:spPr>
            <a:xfrm>
              <a:off x="2170" y="1771"/>
              <a:ext cx="1430" cy="1430"/>
            </a:xfrm>
            <a:prstGeom prst="ellipse">
              <a:avLst/>
            </a:prstGeom>
            <a:gradFill>
              <a:gsLst>
                <a:gs pos="0">
                  <a:srgbClr val="A2A2A2"/>
                </a:gs>
                <a:gs pos="50000">
                  <a:srgbClr val="FFFFFF"/>
                </a:gs>
                <a:gs pos="100000">
                  <a:srgbClr val="A2A2A2"/>
                </a:gs>
              </a:gsLst>
              <a:lin ang="0" scaled="0"/>
            </a:gradFill>
            <a:ln>
              <a:noFill/>
            </a:ln>
          </p:spPr>
          <p:txBody>
            <a:bodyPr spcFirstLastPara="1" wrap="square" lIns="68569" tIns="34275" rIns="68569" bIns="34275" anchor="ctr" anchorCtr="0">
              <a:noAutofit/>
            </a:bodyPr>
            <a:lstStyle/>
            <a:p>
              <a:endParaRPr sz="1350">
                <a:solidFill>
                  <a:schemeClr val="dk1"/>
                </a:solidFill>
                <a:latin typeface="Corbel"/>
                <a:ea typeface="Corbel"/>
                <a:cs typeface="Corbel"/>
                <a:sym typeface="Corbel"/>
              </a:endParaRPr>
            </a:p>
          </p:txBody>
        </p:sp>
        <p:sp>
          <p:nvSpPr>
            <p:cNvPr id="2870" name="Google Shape;2870;p317"/>
            <p:cNvSpPr/>
            <p:nvPr/>
          </p:nvSpPr>
          <p:spPr>
            <a:xfrm>
              <a:off x="2254" y="1855"/>
              <a:ext cx="826" cy="2202"/>
            </a:xfrm>
            <a:prstGeom prst="ellipse">
              <a:avLst/>
            </a:prstGeom>
            <a:gradFill>
              <a:gsLst>
                <a:gs pos="0">
                  <a:srgbClr val="FFFFFF"/>
                </a:gs>
                <a:gs pos="50000">
                  <a:schemeClr val="hlink"/>
                </a:gs>
                <a:gs pos="100000">
                  <a:srgbClr val="FFFFFF"/>
                </a:gs>
              </a:gsLst>
              <a:lin ang="2700000" scaled="0"/>
            </a:gradFill>
            <a:ln>
              <a:noFill/>
            </a:ln>
          </p:spPr>
          <p:txBody>
            <a:bodyPr spcFirstLastPara="1" wrap="square" lIns="68569" tIns="34275" rIns="68569" bIns="34275" anchor="ctr" anchorCtr="0">
              <a:noAutofit/>
            </a:bodyPr>
            <a:lstStyle/>
            <a:p>
              <a:endParaRPr sz="1350">
                <a:solidFill>
                  <a:schemeClr val="dk1"/>
                </a:solidFill>
              </a:endParaRPr>
            </a:p>
          </p:txBody>
        </p:sp>
        <p:sp>
          <p:nvSpPr>
            <p:cNvPr id="2871" name="Google Shape;2871;p317"/>
            <p:cNvSpPr/>
            <p:nvPr/>
          </p:nvSpPr>
          <p:spPr>
            <a:xfrm>
              <a:off x="2254" y="1855"/>
              <a:ext cx="826" cy="2202"/>
            </a:xfrm>
            <a:prstGeom prst="ellipse">
              <a:avLst/>
            </a:prstGeom>
            <a:gradFill>
              <a:gsLst>
                <a:gs pos="0">
                  <a:schemeClr val="accent1"/>
                </a:gs>
                <a:gs pos="100000">
                  <a:srgbClr val="406D96"/>
                </a:gs>
              </a:gsLst>
              <a:lin ang="5400000" scaled="0"/>
            </a:gradFill>
            <a:ln>
              <a:noFill/>
            </a:ln>
          </p:spPr>
          <p:txBody>
            <a:bodyPr spcFirstLastPara="1" wrap="square" lIns="68569" tIns="34275" rIns="68569" bIns="34275" anchor="ctr" anchorCtr="0">
              <a:noAutofit/>
            </a:bodyPr>
            <a:lstStyle/>
            <a:p>
              <a:endParaRPr sz="1350">
                <a:solidFill>
                  <a:schemeClr val="dk1"/>
                </a:solidFill>
              </a:endParaRPr>
            </a:p>
          </p:txBody>
        </p:sp>
        <p:sp>
          <p:nvSpPr>
            <p:cNvPr id="2872" name="Google Shape;2872;p317"/>
            <p:cNvSpPr/>
            <p:nvPr/>
          </p:nvSpPr>
          <p:spPr>
            <a:xfrm>
              <a:off x="2335" y="1936"/>
              <a:ext cx="1095" cy="2202"/>
            </a:xfrm>
            <a:prstGeom prst="ellipse">
              <a:avLst/>
            </a:prstGeom>
            <a:gradFill>
              <a:gsLst>
                <a:gs pos="0">
                  <a:srgbClr val="034A91"/>
                </a:gs>
                <a:gs pos="50000">
                  <a:schemeClr val="hlink"/>
                </a:gs>
                <a:gs pos="100000">
                  <a:srgbClr val="034A91"/>
                </a:gs>
              </a:gsLst>
              <a:lin ang="18900000" scaled="0"/>
            </a:gradFill>
            <a:ln>
              <a:noFill/>
            </a:ln>
          </p:spPr>
          <p:txBody>
            <a:bodyPr spcFirstLastPara="1" wrap="square" lIns="68569" tIns="34275" rIns="68569" bIns="34275" anchor="ctr" anchorCtr="0">
              <a:noAutofit/>
            </a:bodyPr>
            <a:lstStyle/>
            <a:p>
              <a:endParaRPr sz="1350">
                <a:solidFill>
                  <a:schemeClr val="dk1"/>
                </a:solidFill>
              </a:endParaRPr>
            </a:p>
          </p:txBody>
        </p:sp>
        <p:sp>
          <p:nvSpPr>
            <p:cNvPr id="2873" name="Google Shape;2873;p317"/>
            <p:cNvSpPr/>
            <p:nvPr/>
          </p:nvSpPr>
          <p:spPr>
            <a:xfrm>
              <a:off x="2335" y="1936"/>
              <a:ext cx="1095" cy="2202"/>
            </a:xfrm>
            <a:prstGeom prst="ellipse">
              <a:avLst/>
            </a:prstGeom>
            <a:gradFill>
              <a:gsLst>
                <a:gs pos="0">
                  <a:schemeClr val="accent1"/>
                </a:gs>
                <a:gs pos="100000">
                  <a:srgbClr val="416F99"/>
                </a:gs>
              </a:gsLst>
              <a:lin ang="2700000" scaled="0"/>
            </a:gradFill>
            <a:ln>
              <a:noFill/>
            </a:ln>
          </p:spPr>
          <p:txBody>
            <a:bodyPr spcFirstLastPara="1" wrap="square" lIns="68569" tIns="34275" rIns="68569" bIns="34275" anchor="ctr" anchorCtr="0">
              <a:noAutofit/>
            </a:bodyPr>
            <a:lstStyle/>
            <a:p>
              <a:endParaRPr sz="1350">
                <a:solidFill>
                  <a:schemeClr val="dk1"/>
                </a:solidFill>
              </a:endParaRPr>
            </a:p>
          </p:txBody>
        </p:sp>
      </p:grpSp>
      <p:grpSp>
        <p:nvGrpSpPr>
          <p:cNvPr id="2874" name="Google Shape;2874;p317"/>
          <p:cNvGrpSpPr/>
          <p:nvPr/>
        </p:nvGrpSpPr>
        <p:grpSpPr>
          <a:xfrm rot="8604792">
            <a:off x="2712903" y="3416086"/>
            <a:ext cx="314060" cy="386958"/>
            <a:chOff x="2078" y="1680"/>
            <a:chExt cx="1615" cy="2475"/>
          </a:xfrm>
        </p:grpSpPr>
        <p:sp>
          <p:nvSpPr>
            <p:cNvPr id="2875" name="Google Shape;2875;p317"/>
            <p:cNvSpPr/>
            <p:nvPr/>
          </p:nvSpPr>
          <p:spPr>
            <a:xfrm>
              <a:off x="2078" y="1680"/>
              <a:ext cx="1615" cy="1615"/>
            </a:xfrm>
            <a:prstGeom prst="ellipse">
              <a:avLst/>
            </a:prstGeom>
            <a:gradFill>
              <a:gsLst>
                <a:gs pos="0">
                  <a:srgbClr val="767676"/>
                </a:gs>
                <a:gs pos="50000">
                  <a:srgbClr val="FFFFFF"/>
                </a:gs>
                <a:gs pos="100000">
                  <a:srgbClr val="767676"/>
                </a:gs>
              </a:gsLst>
              <a:lin ang="5400000" scaled="0"/>
            </a:gradFill>
            <a:ln>
              <a:noFill/>
            </a:ln>
          </p:spPr>
          <p:txBody>
            <a:bodyPr spcFirstLastPara="1" wrap="square" lIns="68569" tIns="34275" rIns="68569" bIns="34275" anchor="ctr" anchorCtr="0">
              <a:noAutofit/>
            </a:bodyPr>
            <a:lstStyle/>
            <a:p>
              <a:endParaRPr sz="1350">
                <a:solidFill>
                  <a:schemeClr val="dk1"/>
                </a:solidFill>
                <a:latin typeface="Corbel"/>
                <a:ea typeface="Corbel"/>
                <a:cs typeface="Corbel"/>
                <a:sym typeface="Corbel"/>
              </a:endParaRPr>
            </a:p>
          </p:txBody>
        </p:sp>
        <p:sp>
          <p:nvSpPr>
            <p:cNvPr id="2876" name="Google Shape;2876;p317"/>
            <p:cNvSpPr/>
            <p:nvPr/>
          </p:nvSpPr>
          <p:spPr>
            <a:xfrm>
              <a:off x="2170" y="1771"/>
              <a:ext cx="1430" cy="1430"/>
            </a:xfrm>
            <a:prstGeom prst="ellipse">
              <a:avLst/>
            </a:prstGeom>
            <a:gradFill>
              <a:gsLst>
                <a:gs pos="0">
                  <a:srgbClr val="A2A2A2"/>
                </a:gs>
                <a:gs pos="50000">
                  <a:srgbClr val="FFFFFF"/>
                </a:gs>
                <a:gs pos="100000">
                  <a:srgbClr val="A2A2A2"/>
                </a:gs>
              </a:gsLst>
              <a:lin ang="0" scaled="0"/>
            </a:gradFill>
            <a:ln>
              <a:noFill/>
            </a:ln>
          </p:spPr>
          <p:txBody>
            <a:bodyPr spcFirstLastPara="1" wrap="square" lIns="68569" tIns="34275" rIns="68569" bIns="34275" anchor="ctr" anchorCtr="0">
              <a:noAutofit/>
            </a:bodyPr>
            <a:lstStyle/>
            <a:p>
              <a:endParaRPr sz="1350">
                <a:solidFill>
                  <a:schemeClr val="dk1"/>
                </a:solidFill>
                <a:latin typeface="Corbel"/>
                <a:ea typeface="Corbel"/>
                <a:cs typeface="Corbel"/>
                <a:sym typeface="Corbel"/>
              </a:endParaRPr>
            </a:p>
          </p:txBody>
        </p:sp>
        <p:sp>
          <p:nvSpPr>
            <p:cNvPr id="2877" name="Google Shape;2877;p317"/>
            <p:cNvSpPr/>
            <p:nvPr/>
          </p:nvSpPr>
          <p:spPr>
            <a:xfrm>
              <a:off x="2275" y="1890"/>
              <a:ext cx="887" cy="2199"/>
            </a:xfrm>
            <a:prstGeom prst="ellipse">
              <a:avLst/>
            </a:prstGeom>
            <a:gradFill>
              <a:gsLst>
                <a:gs pos="0">
                  <a:srgbClr val="FFFFFF"/>
                </a:gs>
                <a:gs pos="50000">
                  <a:schemeClr val="hlink"/>
                </a:gs>
                <a:gs pos="100000">
                  <a:srgbClr val="FFFFFF"/>
                </a:gs>
              </a:gsLst>
              <a:lin ang="2700000" scaled="0"/>
            </a:gradFill>
            <a:ln>
              <a:noFill/>
            </a:ln>
          </p:spPr>
          <p:txBody>
            <a:bodyPr spcFirstLastPara="1" wrap="square" lIns="68569" tIns="34275" rIns="68569" bIns="34275" anchor="ctr" anchorCtr="0">
              <a:noAutofit/>
            </a:bodyPr>
            <a:lstStyle/>
            <a:p>
              <a:endParaRPr sz="1350">
                <a:solidFill>
                  <a:schemeClr val="dk1"/>
                </a:solidFill>
              </a:endParaRPr>
            </a:p>
          </p:txBody>
        </p:sp>
        <p:sp>
          <p:nvSpPr>
            <p:cNvPr id="2878" name="Google Shape;2878;p317"/>
            <p:cNvSpPr/>
            <p:nvPr/>
          </p:nvSpPr>
          <p:spPr>
            <a:xfrm>
              <a:off x="2253" y="1857"/>
              <a:ext cx="887" cy="2199"/>
            </a:xfrm>
            <a:prstGeom prst="ellipse">
              <a:avLst/>
            </a:prstGeom>
            <a:gradFill>
              <a:gsLst>
                <a:gs pos="0">
                  <a:srgbClr val="000000"/>
                </a:gs>
                <a:gs pos="100000">
                  <a:srgbClr val="E35E23"/>
                </a:gs>
              </a:gsLst>
              <a:lin ang="2700000" scaled="0"/>
            </a:gradFill>
            <a:ln>
              <a:noFill/>
            </a:ln>
          </p:spPr>
          <p:txBody>
            <a:bodyPr spcFirstLastPara="1" wrap="square" lIns="68569" tIns="34275" rIns="68569" bIns="34275" anchor="ctr" anchorCtr="0">
              <a:noAutofit/>
            </a:bodyPr>
            <a:lstStyle/>
            <a:p>
              <a:endParaRPr sz="1350">
                <a:solidFill>
                  <a:schemeClr val="dk1"/>
                </a:solidFill>
                <a:latin typeface="Corbel"/>
                <a:ea typeface="Corbel"/>
                <a:cs typeface="Corbel"/>
                <a:sym typeface="Corbel"/>
              </a:endParaRPr>
            </a:p>
          </p:txBody>
        </p:sp>
        <p:sp>
          <p:nvSpPr>
            <p:cNvPr id="2879" name="Google Shape;2879;p317"/>
            <p:cNvSpPr/>
            <p:nvPr/>
          </p:nvSpPr>
          <p:spPr>
            <a:xfrm>
              <a:off x="2339" y="1950"/>
              <a:ext cx="1095" cy="2205"/>
            </a:xfrm>
            <a:prstGeom prst="ellipse">
              <a:avLst/>
            </a:prstGeom>
            <a:gradFill>
              <a:gsLst>
                <a:gs pos="0">
                  <a:srgbClr val="034A91"/>
                </a:gs>
                <a:gs pos="50000">
                  <a:schemeClr val="hlink"/>
                </a:gs>
                <a:gs pos="100000">
                  <a:srgbClr val="034A91"/>
                </a:gs>
              </a:gsLst>
              <a:lin ang="18900000" scaled="0"/>
            </a:gradFill>
            <a:ln>
              <a:noFill/>
            </a:ln>
          </p:spPr>
          <p:txBody>
            <a:bodyPr spcFirstLastPara="1" wrap="square" lIns="68569" tIns="34275" rIns="68569" bIns="34275" anchor="ctr" anchorCtr="0">
              <a:noAutofit/>
            </a:bodyPr>
            <a:lstStyle/>
            <a:p>
              <a:endParaRPr sz="1350">
                <a:solidFill>
                  <a:schemeClr val="dk1"/>
                </a:solidFill>
              </a:endParaRPr>
            </a:p>
          </p:txBody>
        </p:sp>
        <p:sp>
          <p:nvSpPr>
            <p:cNvPr id="2880" name="Google Shape;2880;p317"/>
            <p:cNvSpPr/>
            <p:nvPr/>
          </p:nvSpPr>
          <p:spPr>
            <a:xfrm>
              <a:off x="2337" y="1939"/>
              <a:ext cx="1096" cy="2201"/>
            </a:xfrm>
            <a:prstGeom prst="ellipse">
              <a:avLst/>
            </a:prstGeom>
            <a:gradFill>
              <a:gsLst>
                <a:gs pos="0">
                  <a:srgbClr val="E35E23"/>
                </a:gs>
                <a:gs pos="100000">
                  <a:srgbClr val="6E2E11"/>
                </a:gs>
              </a:gsLst>
              <a:lin ang="2700000" scaled="0"/>
            </a:gradFill>
            <a:ln>
              <a:noFill/>
            </a:ln>
          </p:spPr>
          <p:txBody>
            <a:bodyPr spcFirstLastPara="1" wrap="square" lIns="68569" tIns="34275" rIns="68569" bIns="34275" anchor="ctr" anchorCtr="0">
              <a:noAutofit/>
            </a:bodyPr>
            <a:lstStyle/>
            <a:p>
              <a:endParaRPr sz="1350">
                <a:solidFill>
                  <a:schemeClr val="dk1"/>
                </a:solidFill>
                <a:latin typeface="Corbel"/>
                <a:ea typeface="Corbel"/>
                <a:cs typeface="Corbel"/>
                <a:sym typeface="Corbel"/>
              </a:endParaRPr>
            </a:p>
          </p:txBody>
        </p:sp>
      </p:grpSp>
      <p:sp>
        <p:nvSpPr>
          <p:cNvPr id="2881" name="Google Shape;2881;p317"/>
          <p:cNvSpPr txBox="1"/>
          <p:nvPr/>
        </p:nvSpPr>
        <p:spPr>
          <a:xfrm>
            <a:off x="171451" y="1899095"/>
            <a:ext cx="2686050" cy="1703326"/>
          </a:xfrm>
          <a:prstGeom prst="rect">
            <a:avLst/>
          </a:prstGeom>
          <a:noFill/>
          <a:ln>
            <a:noFill/>
          </a:ln>
        </p:spPr>
        <p:txBody>
          <a:bodyPr spcFirstLastPara="1" wrap="square" lIns="68569" tIns="34275" rIns="68569" bIns="34275" anchor="t" anchorCtr="0">
            <a:noAutofit/>
          </a:bodyPr>
          <a:lstStyle/>
          <a:p>
            <a:pPr algn="ctr"/>
            <a:r>
              <a:rPr lang="en" sz="2100" b="1" dirty="0">
                <a:solidFill>
                  <a:srgbClr val="71A1D9"/>
                </a:solidFill>
              </a:rPr>
              <a:t> </a:t>
            </a:r>
            <a:r>
              <a:rPr lang="en" sz="2100" dirty="0">
                <a:solidFill>
                  <a:schemeClr val="dk1"/>
                </a:solidFill>
                <a:latin typeface="Calibri"/>
                <a:ea typeface="Calibri"/>
                <a:cs typeface="Calibri"/>
                <a:sym typeface="Calibri"/>
              </a:rPr>
              <a:t>SEKSYEN 25 &amp; 27: KUASA MELULUS ATAU MENOLAK PERMOHONAN PENTAULIAHAN</a:t>
            </a:r>
            <a:endParaRPr sz="2100" b="1" dirty="0">
              <a:solidFill>
                <a:srgbClr val="222A35"/>
              </a:solidFill>
              <a:latin typeface="Calibri"/>
              <a:ea typeface="Calibri"/>
              <a:cs typeface="Calibri"/>
              <a:sym typeface="Calibri"/>
            </a:endParaRPr>
          </a:p>
        </p:txBody>
      </p:sp>
      <p:sp>
        <p:nvSpPr>
          <p:cNvPr id="2882" name="Google Shape;2882;p317"/>
          <p:cNvSpPr/>
          <p:nvPr/>
        </p:nvSpPr>
        <p:spPr>
          <a:xfrm rot="5400000">
            <a:off x="-686544" y="330250"/>
            <a:ext cx="2713732" cy="4769644"/>
          </a:xfrm>
          <a:custGeom>
            <a:avLst/>
            <a:gdLst/>
            <a:ahLst/>
            <a:cxnLst/>
            <a:rect l="l" t="t" r="r" b="b"/>
            <a:pathLst>
              <a:path w="21600" h="21600" extrusionOk="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close/>
              </a:path>
            </a:pathLst>
          </a:custGeom>
          <a:gradFill>
            <a:gsLst>
              <a:gs pos="0">
                <a:srgbClr val="C5C8CC">
                  <a:alpha val="60000"/>
                </a:srgbClr>
              </a:gs>
              <a:gs pos="100000">
                <a:srgbClr val="44546A">
                  <a:alpha val="60000"/>
                </a:srgbClr>
              </a:gs>
            </a:gsLst>
            <a:lin ang="0" scaled="0"/>
          </a:gradFill>
          <a:ln>
            <a:noFill/>
          </a:ln>
        </p:spPr>
        <p:txBody>
          <a:bodyPr spcFirstLastPara="1" wrap="square" lIns="68569" tIns="34275" rIns="68569" bIns="34275" anchor="ctr" anchorCtr="0">
            <a:noAutofit/>
          </a:bodyPr>
          <a:lstStyle/>
          <a:p>
            <a:endParaRPr sz="1350">
              <a:solidFill>
                <a:schemeClr val="dk1"/>
              </a:solidFill>
            </a:endParaRPr>
          </a:p>
        </p:txBody>
      </p:sp>
      <p:sp>
        <p:nvSpPr>
          <p:cNvPr id="2883" name="Google Shape;2883;p317"/>
          <p:cNvSpPr/>
          <p:nvPr/>
        </p:nvSpPr>
        <p:spPr>
          <a:xfrm>
            <a:off x="2971800" y="1024758"/>
            <a:ext cx="3600450" cy="1347903"/>
          </a:xfrm>
          <a:prstGeom prst="flowChartAlternateProcess">
            <a:avLst/>
          </a:prstGeom>
          <a:solidFill>
            <a:schemeClr val="accent1"/>
          </a:solidFill>
          <a:ln w="9525" cap="flat" cmpd="sng">
            <a:solidFill>
              <a:schemeClr val="dk1"/>
            </a:solidFill>
            <a:prstDash val="solid"/>
            <a:round/>
            <a:headEnd type="none" w="sm" len="sm"/>
            <a:tailEnd type="none" w="sm" len="sm"/>
          </a:ln>
        </p:spPr>
        <p:txBody>
          <a:bodyPr spcFirstLastPara="1" wrap="square" lIns="68569" tIns="34275" rIns="68569" bIns="34275" anchor="t" anchorCtr="0">
            <a:noAutofit/>
          </a:bodyPr>
          <a:lstStyle/>
          <a:p>
            <a:pPr marL="342900" indent="-342900">
              <a:buClr>
                <a:schemeClr val="dk1"/>
              </a:buClr>
              <a:buSzPts val="1800"/>
              <a:buFont typeface="Tahoma"/>
              <a:buAutoNum type="alphaLcParenBoth"/>
            </a:pPr>
            <a:r>
              <a:rPr lang="en" sz="1350" dirty="0">
                <a:solidFill>
                  <a:schemeClr val="dk1"/>
                </a:solidFill>
                <a:latin typeface="Tahoma"/>
                <a:ea typeface="Tahoma"/>
                <a:cs typeface="Tahoma"/>
                <a:sym typeface="Tahoma"/>
              </a:rPr>
              <a:t>Meluluskan permohonan dan mengeluarkan sijil pentauliahan  atau surat kelulusan berdasarkan program yang dimohon kepada Penyedia Latihan Kemahiran bagi tempoh tiga (3) tahun </a:t>
            </a:r>
            <a:endParaRPr sz="1050" dirty="0"/>
          </a:p>
        </p:txBody>
      </p:sp>
      <p:sp>
        <p:nvSpPr>
          <p:cNvPr id="2884" name="Google Shape;2884;p317"/>
          <p:cNvSpPr/>
          <p:nvPr/>
        </p:nvSpPr>
        <p:spPr>
          <a:xfrm>
            <a:off x="3600450" y="2468614"/>
            <a:ext cx="2971800" cy="755434"/>
          </a:xfrm>
          <a:prstGeom prst="flowChartAlternateProcess">
            <a:avLst/>
          </a:prstGeom>
          <a:solidFill>
            <a:srgbClr val="3399FF"/>
          </a:solidFill>
          <a:ln>
            <a:noFill/>
          </a:ln>
          <a:effectLst>
            <a:outerShdw blurRad="44450" dist="27940" dir="5400000" algn="ctr">
              <a:srgbClr val="000000">
                <a:alpha val="31764"/>
              </a:srgbClr>
            </a:outerShdw>
          </a:effectLst>
        </p:spPr>
        <p:txBody>
          <a:bodyPr spcFirstLastPara="1" wrap="square" lIns="68569" tIns="34275" rIns="68569" bIns="34275" anchor="t" anchorCtr="0">
            <a:noAutofit/>
          </a:bodyPr>
          <a:lstStyle/>
          <a:p>
            <a:pPr marL="342900" indent="-342900"/>
            <a:r>
              <a:rPr lang="en" sz="1350" dirty="0">
                <a:solidFill>
                  <a:schemeClr val="dk1"/>
                </a:solidFill>
                <a:latin typeface="Tahoma"/>
                <a:ea typeface="Tahoma"/>
                <a:cs typeface="Tahoma"/>
                <a:sym typeface="Tahoma"/>
              </a:rPr>
              <a:t>(b)	menolak permohonan dengan menyatakan sebab-sebab penolakan</a:t>
            </a:r>
            <a:endParaRPr sz="1350" dirty="0">
              <a:solidFill>
                <a:schemeClr val="dk1"/>
              </a:solidFill>
            </a:endParaRPr>
          </a:p>
        </p:txBody>
      </p:sp>
      <p:sp>
        <p:nvSpPr>
          <p:cNvPr id="2885" name="Google Shape;2885;p317"/>
          <p:cNvSpPr/>
          <p:nvPr/>
        </p:nvSpPr>
        <p:spPr>
          <a:xfrm>
            <a:off x="1288831" y="444264"/>
            <a:ext cx="5029200" cy="398264"/>
          </a:xfrm>
          <a:prstGeom prst="rect">
            <a:avLst/>
          </a:prstGeom>
          <a:noFill/>
          <a:ln>
            <a:noFill/>
          </a:ln>
        </p:spPr>
        <p:txBody>
          <a:bodyPr spcFirstLastPara="1" wrap="square" lIns="68569" tIns="34275" rIns="68569" bIns="34275" anchor="t" anchorCtr="0">
            <a:noAutofit/>
          </a:bodyPr>
          <a:lstStyle/>
          <a:p>
            <a:r>
              <a:rPr lang="en" sz="1500" dirty="0">
                <a:solidFill>
                  <a:schemeClr val="dk1"/>
                </a:solidFill>
                <a:latin typeface="Tahoma"/>
                <a:ea typeface="Tahoma"/>
                <a:cs typeface="Tahoma"/>
                <a:sym typeface="Tahoma"/>
              </a:rPr>
              <a:t>Selepas menilai dan menimbang sesuatu permohonan mengikut program latihan, KPPK boleh </a:t>
            </a:r>
            <a:endParaRPr sz="1500" dirty="0">
              <a:solidFill>
                <a:schemeClr val="dk1"/>
              </a:solidFill>
            </a:endParaRPr>
          </a:p>
        </p:txBody>
      </p:sp>
      <p:sp>
        <p:nvSpPr>
          <p:cNvPr id="2886" name="Google Shape;2886;p317"/>
          <p:cNvSpPr/>
          <p:nvPr/>
        </p:nvSpPr>
        <p:spPr>
          <a:xfrm>
            <a:off x="3200400" y="3300439"/>
            <a:ext cx="3429000" cy="1071536"/>
          </a:xfrm>
          <a:prstGeom prst="roundRect">
            <a:avLst>
              <a:gd name="adj" fmla="val 16667"/>
            </a:avLst>
          </a:prstGeom>
          <a:solidFill>
            <a:srgbClr val="FF7C80"/>
          </a:solidFill>
          <a:ln>
            <a:noFill/>
          </a:ln>
        </p:spPr>
        <p:txBody>
          <a:bodyPr spcFirstLastPara="1" wrap="square" lIns="68569" tIns="34275" rIns="68569" bIns="34275" anchor="t" anchorCtr="0">
            <a:noAutofit/>
          </a:bodyPr>
          <a:lstStyle/>
          <a:p>
            <a:r>
              <a:rPr lang="en" sz="1350" dirty="0">
                <a:solidFill>
                  <a:schemeClr val="dk1"/>
                </a:solidFill>
              </a:rPr>
              <a:t>Permohonan pembaharuan dibuat sekurang-kurangnya 3 bulan tetapi tidak lebih daripada enam (6) bulan sebelum tarikh tamat pentauliahan</a:t>
            </a:r>
            <a:endParaRPr sz="1350" dirty="0">
              <a:solidFill>
                <a:schemeClr val="dk1"/>
              </a:solidFill>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2892"/>
        <p:cNvGrpSpPr/>
        <p:nvPr/>
      </p:nvGrpSpPr>
      <p:grpSpPr>
        <a:xfrm>
          <a:off x="0" y="0"/>
          <a:ext cx="0" cy="0"/>
          <a:chOff x="0" y="0"/>
          <a:chExt cx="0" cy="0"/>
        </a:xfrm>
      </p:grpSpPr>
      <p:sp>
        <p:nvSpPr>
          <p:cNvPr id="2893" name="Google Shape;2893;p318"/>
          <p:cNvSpPr txBox="1"/>
          <p:nvPr/>
        </p:nvSpPr>
        <p:spPr>
          <a:xfrm>
            <a:off x="628650" y="1328738"/>
            <a:ext cx="6000750" cy="195982"/>
          </a:xfrm>
          <a:prstGeom prst="rect">
            <a:avLst/>
          </a:prstGeom>
          <a:noFill/>
          <a:ln>
            <a:noFill/>
          </a:ln>
        </p:spPr>
        <p:txBody>
          <a:bodyPr spcFirstLastPara="1" wrap="square" lIns="64463" tIns="32231" rIns="64463" bIns="32231" anchor="t" anchorCtr="0">
            <a:noAutofit/>
          </a:bodyPr>
          <a:lstStyle/>
          <a:p>
            <a:endParaRPr sz="1275">
              <a:solidFill>
                <a:srgbClr val="FFFF66"/>
              </a:solidFill>
            </a:endParaRPr>
          </a:p>
        </p:txBody>
      </p:sp>
      <p:sp>
        <p:nvSpPr>
          <p:cNvPr id="2894" name="Google Shape;2894;p318"/>
          <p:cNvSpPr txBox="1"/>
          <p:nvPr/>
        </p:nvSpPr>
        <p:spPr>
          <a:xfrm>
            <a:off x="457200" y="1328738"/>
            <a:ext cx="2400300" cy="195982"/>
          </a:xfrm>
          <a:prstGeom prst="rect">
            <a:avLst/>
          </a:prstGeom>
          <a:noFill/>
          <a:ln>
            <a:noFill/>
          </a:ln>
        </p:spPr>
        <p:txBody>
          <a:bodyPr spcFirstLastPara="1" wrap="square" lIns="64463" tIns="32231" rIns="64463" bIns="32231" anchor="t" anchorCtr="0">
            <a:noAutofit/>
          </a:bodyPr>
          <a:lstStyle/>
          <a:p>
            <a:pPr>
              <a:buClr>
                <a:srgbClr val="A67928"/>
              </a:buClr>
              <a:buSzPts val="3400"/>
            </a:pPr>
            <a:endParaRPr sz="1275">
              <a:solidFill>
                <a:srgbClr val="FFFF66"/>
              </a:solidFill>
            </a:endParaRPr>
          </a:p>
        </p:txBody>
      </p:sp>
      <p:sp>
        <p:nvSpPr>
          <p:cNvPr id="2895" name="Google Shape;2895;p318"/>
          <p:cNvSpPr/>
          <p:nvPr/>
        </p:nvSpPr>
        <p:spPr>
          <a:xfrm>
            <a:off x="1062201" y="413866"/>
            <a:ext cx="4800600" cy="296466"/>
          </a:xfrm>
          <a:prstGeom prst="rect">
            <a:avLst/>
          </a:prstGeom>
          <a:noFill/>
          <a:ln>
            <a:noFill/>
          </a:ln>
        </p:spPr>
        <p:txBody>
          <a:bodyPr spcFirstLastPara="1" wrap="square" lIns="72619" tIns="35719" rIns="72619" bIns="35719" anchor="t" anchorCtr="0">
            <a:noAutofit/>
          </a:bodyPr>
          <a:lstStyle/>
          <a:p>
            <a:pPr algn="ctr"/>
            <a:r>
              <a:rPr lang="en" sz="2100" dirty="0">
                <a:solidFill>
                  <a:schemeClr val="dk1"/>
                </a:solidFill>
                <a:latin typeface="Tahoma"/>
                <a:ea typeface="Tahoma"/>
                <a:cs typeface="Tahoma"/>
                <a:sym typeface="Tahoma"/>
              </a:rPr>
              <a:t>KELULUSAN PENTAULIAHAN</a:t>
            </a:r>
            <a:endParaRPr sz="1050" dirty="0"/>
          </a:p>
        </p:txBody>
      </p:sp>
      <p:sp>
        <p:nvSpPr>
          <p:cNvPr id="2896" name="Google Shape;2896;p318"/>
          <p:cNvSpPr txBox="1"/>
          <p:nvPr/>
        </p:nvSpPr>
        <p:spPr>
          <a:xfrm>
            <a:off x="139303" y="921544"/>
            <a:ext cx="3921919" cy="814388"/>
          </a:xfrm>
          <a:prstGeom prst="rect">
            <a:avLst/>
          </a:prstGeom>
          <a:noFill/>
          <a:ln>
            <a:noFill/>
          </a:ln>
        </p:spPr>
        <p:txBody>
          <a:bodyPr spcFirstLastPara="1" wrap="square" lIns="64463" tIns="32231" rIns="64463" bIns="32231" anchor="ctr" anchorCtr="0">
            <a:noAutofit/>
          </a:bodyPr>
          <a:lstStyle/>
          <a:p>
            <a:pPr marL="175022" lvl="1">
              <a:buClr>
                <a:schemeClr val="dk1"/>
              </a:buClr>
              <a:buSzPts val="1760"/>
            </a:pPr>
            <a:r>
              <a:rPr lang="en" sz="1200" dirty="0">
                <a:solidFill>
                  <a:schemeClr val="dk1"/>
                </a:solidFill>
                <a:latin typeface="Tahoma"/>
                <a:ea typeface="Tahoma"/>
                <a:cs typeface="Tahoma"/>
                <a:sym typeface="Tahoma"/>
              </a:rPr>
              <a:t>Setelah Pusat Bertauliah (PB) ditauliahkan berdasarkan syarikat pemilik, PB akan menerima:</a:t>
            </a:r>
            <a:endParaRPr sz="1050" dirty="0"/>
          </a:p>
          <a:p>
            <a:pPr marL="175022" lvl="1">
              <a:buClr>
                <a:schemeClr val="dk1"/>
              </a:buClr>
              <a:buSzPts val="1760"/>
            </a:pPr>
            <a:endParaRPr sz="1200" dirty="0">
              <a:solidFill>
                <a:schemeClr val="dk1"/>
              </a:solidFill>
              <a:latin typeface="Tahoma"/>
              <a:ea typeface="Tahoma"/>
              <a:cs typeface="Tahoma"/>
              <a:sym typeface="Tahoma"/>
            </a:endParaRPr>
          </a:p>
          <a:p>
            <a:pPr marL="342900" lvl="2" indent="-167879">
              <a:buClr>
                <a:schemeClr val="dk1"/>
              </a:buClr>
              <a:buSzPts val="1600"/>
              <a:buFont typeface="Calibri"/>
              <a:buAutoNum type="romanLcPeriod"/>
            </a:pPr>
            <a:r>
              <a:rPr lang="en" sz="1200" dirty="0">
                <a:solidFill>
                  <a:schemeClr val="dk1"/>
                </a:solidFill>
                <a:latin typeface="Tahoma"/>
                <a:ea typeface="Tahoma"/>
                <a:cs typeface="Tahoma"/>
                <a:sym typeface="Tahoma"/>
              </a:rPr>
              <a:t>Sijil Pentauliahan dan surat iringan;</a:t>
            </a:r>
            <a:endParaRPr sz="1050" dirty="0"/>
          </a:p>
          <a:p>
            <a:pPr marL="342900" lvl="2" indent="-167879">
              <a:buClr>
                <a:schemeClr val="dk1"/>
              </a:buClr>
              <a:buSzPts val="1600"/>
              <a:buFont typeface="Calibri"/>
              <a:buAutoNum type="romanLcPeriod"/>
            </a:pPr>
            <a:r>
              <a:rPr lang="en" sz="1200" dirty="0">
                <a:solidFill>
                  <a:schemeClr val="dk1"/>
                </a:solidFill>
                <a:latin typeface="Tahoma"/>
                <a:ea typeface="Tahoma"/>
                <a:cs typeface="Tahoma"/>
                <a:sym typeface="Tahoma"/>
              </a:rPr>
              <a:t>Syarat yang ditetapkan oelh KPPK; dan</a:t>
            </a:r>
            <a:endParaRPr sz="1200" dirty="0">
              <a:solidFill>
                <a:schemeClr val="dk1"/>
              </a:solidFill>
              <a:latin typeface="Tahoma"/>
              <a:ea typeface="Tahoma"/>
              <a:cs typeface="Tahoma"/>
              <a:sym typeface="Tahoma"/>
            </a:endParaRPr>
          </a:p>
          <a:p>
            <a:pPr marL="342900" lvl="2" indent="-167879">
              <a:buClr>
                <a:schemeClr val="dk1"/>
              </a:buClr>
              <a:buSzPts val="1600"/>
              <a:buFont typeface="Calibri"/>
              <a:buAutoNum type="romanLcPeriod"/>
            </a:pPr>
            <a:r>
              <a:rPr lang="en" sz="1200" dirty="0">
                <a:solidFill>
                  <a:schemeClr val="dk1"/>
                </a:solidFill>
                <a:latin typeface="Tahoma"/>
                <a:ea typeface="Tahoma"/>
                <a:cs typeface="Tahoma"/>
                <a:sym typeface="Tahoma"/>
              </a:rPr>
              <a:t>Peraturan Pentauliahan</a:t>
            </a:r>
            <a:endParaRPr sz="1200" dirty="0">
              <a:solidFill>
                <a:schemeClr val="dk1"/>
              </a:solidFill>
              <a:latin typeface="Tahoma"/>
              <a:ea typeface="Tahoma"/>
              <a:cs typeface="Tahoma"/>
              <a:sym typeface="Tahoma"/>
            </a:endParaRPr>
          </a:p>
        </p:txBody>
      </p:sp>
      <p:sp>
        <p:nvSpPr>
          <p:cNvPr id="2897" name="Google Shape;2897;p318"/>
          <p:cNvSpPr txBox="1">
            <a:spLocks noGrp="1"/>
          </p:cNvSpPr>
          <p:nvPr>
            <p:ph type="sldNum" idx="12"/>
          </p:nvPr>
        </p:nvSpPr>
        <p:spPr>
          <a:xfrm>
            <a:off x="5862801" y="4515124"/>
            <a:ext cx="5143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chemeClr val="dk1"/>
                </a:solidFill>
              </a:rPr>
              <a:pPr/>
              <a:t>132</a:t>
            </a:fld>
            <a:endParaRPr dirty="0">
              <a:solidFill>
                <a:schemeClr val="dk1"/>
              </a:solidFill>
            </a:endParaRPr>
          </a:p>
        </p:txBody>
      </p:sp>
      <p:sp>
        <p:nvSpPr>
          <p:cNvPr id="2898" name="Google Shape;2898;p318"/>
          <p:cNvSpPr txBox="1"/>
          <p:nvPr/>
        </p:nvSpPr>
        <p:spPr>
          <a:xfrm>
            <a:off x="196454" y="1947144"/>
            <a:ext cx="3918347" cy="1071563"/>
          </a:xfrm>
          <a:prstGeom prst="rect">
            <a:avLst/>
          </a:prstGeom>
          <a:noFill/>
          <a:ln>
            <a:noFill/>
          </a:ln>
        </p:spPr>
        <p:txBody>
          <a:bodyPr spcFirstLastPara="1" wrap="square" lIns="64463" tIns="32231" rIns="64463" bIns="32231" anchor="ctr" anchorCtr="0">
            <a:noAutofit/>
          </a:bodyPr>
          <a:lstStyle/>
          <a:p>
            <a:pPr marL="175022" lvl="1">
              <a:buClr>
                <a:schemeClr val="dk1"/>
              </a:buClr>
              <a:buSzPts val="1760"/>
            </a:pPr>
            <a:r>
              <a:rPr lang="en" sz="1200" dirty="0">
                <a:solidFill>
                  <a:schemeClr val="dk1"/>
                </a:solidFill>
                <a:latin typeface="Tahoma"/>
                <a:ea typeface="Tahoma"/>
                <a:cs typeface="Tahoma"/>
                <a:sym typeface="Tahoma"/>
              </a:rPr>
              <a:t>Subseksyen 26(2)</a:t>
            </a:r>
            <a:endParaRPr sz="1050" dirty="0"/>
          </a:p>
          <a:p>
            <a:pPr marL="175022" lvl="1">
              <a:spcBef>
                <a:spcPts val="600"/>
              </a:spcBef>
              <a:buClr>
                <a:schemeClr val="dk1"/>
              </a:buClr>
              <a:buSzPts val="1760"/>
            </a:pPr>
            <a:r>
              <a:rPr lang="en" sz="1200" dirty="0">
                <a:solidFill>
                  <a:schemeClr val="dk1"/>
                </a:solidFill>
                <a:latin typeface="Tahoma"/>
                <a:ea typeface="Tahoma"/>
                <a:cs typeface="Tahoma"/>
                <a:sym typeface="Tahoma"/>
              </a:rPr>
              <a:t>Penyedia latihan kemahiran hendaklah mempamerkan salinan sijil pentauliahan (salinan asal) dipamerkan di tempat yang mudah dilihat di premis yang dinyatakan pada sijil pentauliahan.</a:t>
            </a:r>
            <a:endParaRPr sz="1200" b="1" dirty="0">
              <a:solidFill>
                <a:schemeClr val="dk1"/>
              </a:solidFill>
              <a:latin typeface="Tahoma"/>
              <a:ea typeface="Tahoma"/>
              <a:cs typeface="Tahoma"/>
              <a:sym typeface="Tahoma"/>
            </a:endParaRPr>
          </a:p>
        </p:txBody>
      </p:sp>
      <p:sp>
        <p:nvSpPr>
          <p:cNvPr id="2899" name="Google Shape;2899;p318"/>
          <p:cNvSpPr txBox="1"/>
          <p:nvPr/>
        </p:nvSpPr>
        <p:spPr>
          <a:xfrm>
            <a:off x="185737" y="3122032"/>
            <a:ext cx="3918347" cy="1285875"/>
          </a:xfrm>
          <a:prstGeom prst="rect">
            <a:avLst/>
          </a:prstGeom>
          <a:noFill/>
          <a:ln>
            <a:noFill/>
          </a:ln>
        </p:spPr>
        <p:txBody>
          <a:bodyPr spcFirstLastPara="1" wrap="square" lIns="64463" tIns="32231" rIns="64463" bIns="32231" anchor="ctr" anchorCtr="0">
            <a:noAutofit/>
          </a:bodyPr>
          <a:lstStyle/>
          <a:p>
            <a:pPr marL="175022" lvl="1">
              <a:buClr>
                <a:schemeClr val="dk1"/>
              </a:buClr>
              <a:buSzPts val="1760"/>
            </a:pPr>
            <a:r>
              <a:rPr lang="en" sz="1200" b="1" dirty="0">
                <a:solidFill>
                  <a:schemeClr val="dk1"/>
                </a:solidFill>
                <a:latin typeface="Tahoma"/>
                <a:ea typeface="Tahoma"/>
                <a:cs typeface="Tahoma"/>
                <a:sym typeface="Tahoma"/>
              </a:rPr>
              <a:t>58 (a)  </a:t>
            </a:r>
            <a:r>
              <a:rPr lang="en" sz="1200" dirty="0">
                <a:solidFill>
                  <a:schemeClr val="dk1"/>
                </a:solidFill>
                <a:latin typeface="Tahoma"/>
                <a:ea typeface="Tahoma"/>
                <a:cs typeface="Tahoma"/>
                <a:sym typeface="Tahoma"/>
              </a:rPr>
              <a:t>sesuatu penyedia latihan kemahiran gagal untuk menyebabkan dipamerkan suatu salinan sijil pentauliahan mengikut subseksyen 26(2);</a:t>
            </a:r>
            <a:endParaRPr sz="1050" dirty="0"/>
          </a:p>
          <a:p>
            <a:pPr marL="175022" lvl="1">
              <a:buClr>
                <a:schemeClr val="dk1"/>
              </a:buClr>
              <a:buSzPts val="1760"/>
            </a:pPr>
            <a:r>
              <a:rPr lang="en" sz="1200" b="1" dirty="0">
                <a:solidFill>
                  <a:srgbClr val="FF0000"/>
                </a:solidFill>
                <a:latin typeface="Tahoma"/>
                <a:ea typeface="Tahoma"/>
                <a:cs typeface="Tahoma"/>
                <a:sym typeface="Tahoma"/>
              </a:rPr>
              <a:t>- didenda tidak melebihi dua puluh ribu ringgit atau dipenjarakan selama tempoh tidak melebihi satu tahun atau kedua-duanya.</a:t>
            </a:r>
            <a:endParaRPr sz="1050" dirty="0"/>
          </a:p>
        </p:txBody>
      </p:sp>
      <p:pic>
        <p:nvPicPr>
          <p:cNvPr id="2900" name="Google Shape;2900;p318"/>
          <p:cNvPicPr preferRelativeResize="0"/>
          <p:nvPr/>
        </p:nvPicPr>
        <p:blipFill rotWithShape="1">
          <a:blip r:embed="rId3">
            <a:alphaModFix/>
          </a:blip>
          <a:srcRect/>
          <a:stretch/>
        </p:blipFill>
        <p:spPr>
          <a:xfrm>
            <a:off x="4146947" y="921545"/>
            <a:ext cx="2600325" cy="3366676"/>
          </a:xfrm>
          <a:prstGeom prst="rect">
            <a:avLst/>
          </a:prstGeom>
          <a:noFill/>
          <a:ln w="9525" cap="flat" cmpd="sng">
            <a:solidFill>
              <a:srgbClr val="002060"/>
            </a:solidFill>
            <a:prstDash val="solid"/>
            <a:miter lim="800000"/>
            <a:headEnd type="none" w="sm" len="sm"/>
            <a:tailEnd type="none" w="sm" len="sm"/>
          </a:ln>
        </p:spPr>
      </p:pic>
      <p:sp>
        <p:nvSpPr>
          <p:cNvPr id="2901" name="Google Shape;2901;p318"/>
          <p:cNvSpPr txBox="1">
            <a:spLocks noGrp="1"/>
          </p:cNvSpPr>
          <p:nvPr>
            <p:ph type="dt" idx="10"/>
          </p:nvPr>
        </p:nvSpPr>
        <p:spPr>
          <a:xfrm>
            <a:off x="392660" y="4778823"/>
            <a:ext cx="1543050" cy="205383"/>
          </a:xfrm>
          <a:prstGeom prst="rect">
            <a:avLst/>
          </a:prstGeom>
          <a:noFill/>
          <a:ln>
            <a:noFill/>
          </a:ln>
        </p:spPr>
        <p:txBody>
          <a:bodyPr spcFirstLastPara="1" wrap="square" lIns="68569" tIns="34275" rIns="68569" bIns="34275" anchor="ctr" anchorCtr="0">
            <a:noAutofit/>
          </a:bodyPr>
          <a:lstStyle/>
          <a:p>
            <a:r>
              <a:rPr lang="en" dirty="0">
                <a:solidFill>
                  <a:schemeClr val="dk1"/>
                </a:solidFill>
              </a:rPr>
              <a:t>11/22/2018</a:t>
            </a:r>
            <a:endParaRPr dirty="0">
              <a:solidFill>
                <a:schemeClr val="dk1"/>
              </a:solidFill>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2905"/>
        <p:cNvGrpSpPr/>
        <p:nvPr/>
      </p:nvGrpSpPr>
      <p:grpSpPr>
        <a:xfrm>
          <a:off x="0" y="0"/>
          <a:ext cx="0" cy="0"/>
          <a:chOff x="0" y="0"/>
          <a:chExt cx="0" cy="0"/>
        </a:xfrm>
      </p:grpSpPr>
      <p:grpSp>
        <p:nvGrpSpPr>
          <p:cNvPr id="2906" name="Google Shape;2906;p319"/>
          <p:cNvGrpSpPr/>
          <p:nvPr/>
        </p:nvGrpSpPr>
        <p:grpSpPr>
          <a:xfrm>
            <a:off x="274226" y="2330440"/>
            <a:ext cx="5952360" cy="482624"/>
            <a:chOff x="3684" y="2280334"/>
            <a:chExt cx="7936480" cy="857997"/>
          </a:xfrm>
        </p:grpSpPr>
        <p:sp>
          <p:nvSpPr>
            <p:cNvPr id="2907" name="Google Shape;2907;p319"/>
            <p:cNvSpPr/>
            <p:nvPr/>
          </p:nvSpPr>
          <p:spPr>
            <a:xfrm>
              <a:off x="3684" y="2280334"/>
              <a:ext cx="2144994" cy="857997"/>
            </a:xfrm>
            <a:prstGeom prst="chevron">
              <a:avLst>
                <a:gd name="adj" fmla="val 50000"/>
              </a:avLst>
            </a:prstGeom>
            <a:solidFill>
              <a:srgbClr val="323F4F"/>
            </a:solidFill>
            <a:ln w="12700" cap="flat" cmpd="sng">
              <a:solidFill>
                <a:srgbClr val="323F4F"/>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908" name="Google Shape;2908;p319"/>
            <p:cNvSpPr txBox="1"/>
            <p:nvPr/>
          </p:nvSpPr>
          <p:spPr>
            <a:xfrm>
              <a:off x="432683" y="2280334"/>
              <a:ext cx="1286997" cy="857997"/>
            </a:xfrm>
            <a:prstGeom prst="rect">
              <a:avLst/>
            </a:prstGeom>
            <a:noFill/>
            <a:ln>
              <a:noFill/>
            </a:ln>
          </p:spPr>
          <p:txBody>
            <a:bodyPr spcFirstLastPara="1" wrap="square" lIns="54000" tIns="18000" rIns="18000" bIns="18000" anchor="ctr" anchorCtr="0">
              <a:noAutofit/>
            </a:bodyPr>
            <a:lstStyle/>
            <a:p>
              <a:pPr algn="ctr">
                <a:lnSpc>
                  <a:spcPct val="90000"/>
                </a:lnSpc>
              </a:pPr>
              <a:r>
                <a:rPr lang="en" sz="1350">
                  <a:solidFill>
                    <a:schemeClr val="lt1"/>
                  </a:solidFill>
                </a:rPr>
                <a:t>Langkah 1</a:t>
              </a:r>
              <a:endParaRPr sz="1350">
                <a:solidFill>
                  <a:schemeClr val="lt1"/>
                </a:solidFill>
              </a:endParaRPr>
            </a:p>
          </p:txBody>
        </p:sp>
        <p:sp>
          <p:nvSpPr>
            <p:cNvPr id="2909" name="Google Shape;2909;p319"/>
            <p:cNvSpPr/>
            <p:nvPr/>
          </p:nvSpPr>
          <p:spPr>
            <a:xfrm>
              <a:off x="1934180" y="2280334"/>
              <a:ext cx="2144994" cy="857997"/>
            </a:xfrm>
            <a:prstGeom prst="chevron">
              <a:avLst>
                <a:gd name="adj" fmla="val 50000"/>
              </a:avLst>
            </a:prstGeom>
            <a:solidFill>
              <a:srgbClr val="800080"/>
            </a:solidFill>
            <a:ln w="12700" cap="flat" cmpd="sng">
              <a:solidFill>
                <a:srgbClr val="800080"/>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910" name="Google Shape;2910;p319"/>
            <p:cNvSpPr txBox="1"/>
            <p:nvPr/>
          </p:nvSpPr>
          <p:spPr>
            <a:xfrm>
              <a:off x="2363179" y="2280334"/>
              <a:ext cx="1286997" cy="857997"/>
            </a:xfrm>
            <a:prstGeom prst="rect">
              <a:avLst/>
            </a:prstGeom>
            <a:noFill/>
            <a:ln>
              <a:noFill/>
            </a:ln>
          </p:spPr>
          <p:txBody>
            <a:bodyPr spcFirstLastPara="1" wrap="square" lIns="54000" tIns="18000" rIns="18000" bIns="18000" anchor="ctr" anchorCtr="0">
              <a:noAutofit/>
            </a:bodyPr>
            <a:lstStyle/>
            <a:p>
              <a:pPr algn="ctr">
                <a:lnSpc>
                  <a:spcPct val="90000"/>
                </a:lnSpc>
              </a:pPr>
              <a:r>
                <a:rPr lang="en" sz="1350">
                  <a:solidFill>
                    <a:schemeClr val="lt1"/>
                  </a:solidFill>
                </a:rPr>
                <a:t>Langkah 2</a:t>
              </a:r>
              <a:endParaRPr sz="1350">
                <a:solidFill>
                  <a:schemeClr val="lt1"/>
                </a:solidFill>
              </a:endParaRPr>
            </a:p>
          </p:txBody>
        </p:sp>
        <p:sp>
          <p:nvSpPr>
            <p:cNvPr id="2911" name="Google Shape;2911;p319"/>
            <p:cNvSpPr/>
            <p:nvPr/>
          </p:nvSpPr>
          <p:spPr>
            <a:xfrm>
              <a:off x="3864675" y="2280334"/>
              <a:ext cx="2144994" cy="857997"/>
            </a:xfrm>
            <a:prstGeom prst="chevron">
              <a:avLst>
                <a:gd name="adj" fmla="val 50000"/>
              </a:avLst>
            </a:prstGeom>
            <a:solidFill>
              <a:srgbClr val="C00000"/>
            </a:solidFill>
            <a:ln w="12700" cap="flat" cmpd="sng">
              <a:solidFill>
                <a:srgbClr val="C00000"/>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912" name="Google Shape;2912;p319"/>
            <p:cNvSpPr txBox="1"/>
            <p:nvPr/>
          </p:nvSpPr>
          <p:spPr>
            <a:xfrm>
              <a:off x="4293674" y="2280334"/>
              <a:ext cx="1286997" cy="857997"/>
            </a:xfrm>
            <a:prstGeom prst="rect">
              <a:avLst/>
            </a:prstGeom>
            <a:noFill/>
            <a:ln>
              <a:noFill/>
            </a:ln>
          </p:spPr>
          <p:txBody>
            <a:bodyPr spcFirstLastPara="1" wrap="square" lIns="54000" tIns="18000" rIns="18000" bIns="18000" anchor="ctr" anchorCtr="0">
              <a:noAutofit/>
            </a:bodyPr>
            <a:lstStyle/>
            <a:p>
              <a:pPr algn="ctr">
                <a:lnSpc>
                  <a:spcPct val="90000"/>
                </a:lnSpc>
              </a:pPr>
              <a:r>
                <a:rPr lang="en" sz="1350">
                  <a:solidFill>
                    <a:schemeClr val="lt1"/>
                  </a:solidFill>
                </a:rPr>
                <a:t>Langkah 3</a:t>
              </a:r>
              <a:endParaRPr sz="1050"/>
            </a:p>
          </p:txBody>
        </p:sp>
        <p:sp>
          <p:nvSpPr>
            <p:cNvPr id="2913" name="Google Shape;2913;p319"/>
            <p:cNvSpPr/>
            <p:nvPr/>
          </p:nvSpPr>
          <p:spPr>
            <a:xfrm>
              <a:off x="5795170" y="2280334"/>
              <a:ext cx="2144994" cy="857997"/>
            </a:xfrm>
            <a:prstGeom prst="chevron">
              <a:avLst>
                <a:gd name="adj" fmla="val 50000"/>
              </a:avLst>
            </a:prstGeom>
            <a:solidFill>
              <a:srgbClr val="548135"/>
            </a:solidFill>
            <a:ln w="12700" cap="flat" cmpd="sng">
              <a:solidFill>
                <a:srgbClr val="548135"/>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914" name="Google Shape;2914;p319"/>
            <p:cNvSpPr txBox="1"/>
            <p:nvPr/>
          </p:nvSpPr>
          <p:spPr>
            <a:xfrm>
              <a:off x="6224169" y="2280334"/>
              <a:ext cx="1286997" cy="857997"/>
            </a:xfrm>
            <a:prstGeom prst="rect">
              <a:avLst/>
            </a:prstGeom>
            <a:noFill/>
            <a:ln>
              <a:noFill/>
            </a:ln>
          </p:spPr>
          <p:txBody>
            <a:bodyPr spcFirstLastPara="1" wrap="square" lIns="54000" tIns="18000" rIns="18000" bIns="18000" anchor="ctr" anchorCtr="0">
              <a:noAutofit/>
            </a:bodyPr>
            <a:lstStyle/>
            <a:p>
              <a:pPr algn="ctr">
                <a:lnSpc>
                  <a:spcPct val="90000"/>
                </a:lnSpc>
              </a:pPr>
              <a:r>
                <a:rPr lang="en" sz="1350">
                  <a:solidFill>
                    <a:schemeClr val="lt1"/>
                  </a:solidFill>
                </a:rPr>
                <a:t>Langkah 4</a:t>
              </a:r>
              <a:endParaRPr sz="1050"/>
            </a:p>
          </p:txBody>
        </p:sp>
      </p:grpSp>
      <p:cxnSp>
        <p:nvCxnSpPr>
          <p:cNvPr id="2915" name="Google Shape;2915;p319"/>
          <p:cNvCxnSpPr/>
          <p:nvPr/>
        </p:nvCxnSpPr>
        <p:spPr>
          <a:xfrm rot="-5400000">
            <a:off x="321469" y="2035726"/>
            <a:ext cx="385763" cy="2381"/>
          </a:xfrm>
          <a:prstGeom prst="straightConnector1">
            <a:avLst/>
          </a:prstGeom>
          <a:noFill/>
          <a:ln w="22225" cap="flat" cmpd="sng">
            <a:solidFill>
              <a:schemeClr val="dk2"/>
            </a:solidFill>
            <a:prstDash val="dash"/>
            <a:miter lim="800000"/>
            <a:headEnd type="none" w="sm" len="sm"/>
            <a:tailEnd type="none" w="sm" len="sm"/>
          </a:ln>
        </p:spPr>
      </p:cxnSp>
      <p:sp>
        <p:nvSpPr>
          <p:cNvPr id="2916" name="Google Shape;2916;p319"/>
          <p:cNvSpPr/>
          <p:nvPr/>
        </p:nvSpPr>
        <p:spPr>
          <a:xfrm>
            <a:off x="385763" y="1628775"/>
            <a:ext cx="257175" cy="214313"/>
          </a:xfrm>
          <a:prstGeom prst="ellipse">
            <a:avLst/>
          </a:prstGeom>
          <a:solidFill>
            <a:schemeClr val="dk2"/>
          </a:solidFill>
          <a:ln w="12700" cap="flat" cmpd="sng">
            <a:solidFill>
              <a:schemeClr val="dk2"/>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endParaRPr>
          </a:p>
        </p:txBody>
      </p:sp>
      <p:grpSp>
        <p:nvGrpSpPr>
          <p:cNvPr id="2917" name="Google Shape;2917;p319"/>
          <p:cNvGrpSpPr/>
          <p:nvPr/>
        </p:nvGrpSpPr>
        <p:grpSpPr>
          <a:xfrm>
            <a:off x="1885950" y="2915097"/>
            <a:ext cx="257175" cy="685353"/>
            <a:chOff x="3657600" y="4039394"/>
            <a:chExt cx="457200" cy="1218406"/>
          </a:xfrm>
        </p:grpSpPr>
        <p:cxnSp>
          <p:nvCxnSpPr>
            <p:cNvPr id="2918" name="Google Shape;2918;p319"/>
            <p:cNvCxnSpPr/>
            <p:nvPr/>
          </p:nvCxnSpPr>
          <p:spPr>
            <a:xfrm rot="5400000">
              <a:off x="3467894" y="4457700"/>
              <a:ext cx="837406" cy="794"/>
            </a:xfrm>
            <a:prstGeom prst="straightConnector1">
              <a:avLst/>
            </a:prstGeom>
            <a:noFill/>
            <a:ln w="22225" cap="flat" cmpd="sng">
              <a:solidFill>
                <a:srgbClr val="800080"/>
              </a:solidFill>
              <a:prstDash val="dash"/>
              <a:miter lim="800000"/>
              <a:headEnd type="none" w="sm" len="sm"/>
              <a:tailEnd type="none" w="sm" len="sm"/>
            </a:ln>
          </p:spPr>
        </p:cxnSp>
        <p:sp>
          <p:nvSpPr>
            <p:cNvPr id="2919" name="Google Shape;2919;p319"/>
            <p:cNvSpPr/>
            <p:nvPr/>
          </p:nvSpPr>
          <p:spPr>
            <a:xfrm>
              <a:off x="3657600" y="4876800"/>
              <a:ext cx="457200" cy="381000"/>
            </a:xfrm>
            <a:prstGeom prst="ellipse">
              <a:avLst/>
            </a:prstGeom>
            <a:solidFill>
              <a:srgbClr val="800080"/>
            </a:solidFill>
            <a:ln w="12700" cap="flat" cmpd="sng">
              <a:solidFill>
                <a:srgbClr val="80008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endParaRPr>
            </a:p>
          </p:txBody>
        </p:sp>
      </p:grpSp>
      <p:grpSp>
        <p:nvGrpSpPr>
          <p:cNvPr id="2920" name="Google Shape;2920;p319"/>
          <p:cNvGrpSpPr/>
          <p:nvPr/>
        </p:nvGrpSpPr>
        <p:grpSpPr>
          <a:xfrm>
            <a:off x="4757738" y="2914650"/>
            <a:ext cx="257175" cy="685353"/>
            <a:chOff x="3657600" y="4039394"/>
            <a:chExt cx="457200" cy="1218406"/>
          </a:xfrm>
        </p:grpSpPr>
        <p:cxnSp>
          <p:nvCxnSpPr>
            <p:cNvPr id="2921" name="Google Shape;2921;p319"/>
            <p:cNvCxnSpPr/>
            <p:nvPr/>
          </p:nvCxnSpPr>
          <p:spPr>
            <a:xfrm rot="5400000">
              <a:off x="3467894" y="4457700"/>
              <a:ext cx="837406" cy="794"/>
            </a:xfrm>
            <a:prstGeom prst="straightConnector1">
              <a:avLst/>
            </a:prstGeom>
            <a:noFill/>
            <a:ln w="22225" cap="flat" cmpd="sng">
              <a:solidFill>
                <a:srgbClr val="548135"/>
              </a:solidFill>
              <a:prstDash val="dash"/>
              <a:miter lim="800000"/>
              <a:headEnd type="none" w="sm" len="sm"/>
              <a:tailEnd type="none" w="sm" len="sm"/>
            </a:ln>
          </p:spPr>
        </p:cxnSp>
        <p:sp>
          <p:nvSpPr>
            <p:cNvPr id="2922" name="Google Shape;2922;p319"/>
            <p:cNvSpPr/>
            <p:nvPr/>
          </p:nvSpPr>
          <p:spPr>
            <a:xfrm>
              <a:off x="3657600" y="4876800"/>
              <a:ext cx="457200" cy="381000"/>
            </a:xfrm>
            <a:prstGeom prst="ellipse">
              <a:avLst/>
            </a:prstGeom>
            <a:solidFill>
              <a:srgbClr val="548135"/>
            </a:solidFill>
            <a:ln w="12700" cap="flat" cmpd="sng">
              <a:solidFill>
                <a:srgbClr val="548135"/>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endParaRPr>
            </a:p>
          </p:txBody>
        </p:sp>
      </p:grpSp>
      <p:cxnSp>
        <p:nvCxnSpPr>
          <p:cNvPr id="2923" name="Google Shape;2923;p319"/>
          <p:cNvCxnSpPr/>
          <p:nvPr/>
        </p:nvCxnSpPr>
        <p:spPr>
          <a:xfrm rot="-5400000">
            <a:off x="3236119" y="2035726"/>
            <a:ext cx="385763" cy="2381"/>
          </a:xfrm>
          <a:prstGeom prst="straightConnector1">
            <a:avLst/>
          </a:prstGeom>
          <a:noFill/>
          <a:ln w="22225" cap="flat" cmpd="sng">
            <a:solidFill>
              <a:srgbClr val="C00000"/>
            </a:solidFill>
            <a:prstDash val="dash"/>
            <a:miter lim="800000"/>
            <a:headEnd type="none" w="sm" len="sm"/>
            <a:tailEnd type="none" w="sm" len="sm"/>
          </a:ln>
        </p:spPr>
      </p:cxnSp>
      <p:sp>
        <p:nvSpPr>
          <p:cNvPr id="2924" name="Google Shape;2924;p319"/>
          <p:cNvSpPr/>
          <p:nvPr/>
        </p:nvSpPr>
        <p:spPr>
          <a:xfrm>
            <a:off x="3300413" y="1628775"/>
            <a:ext cx="257175" cy="214313"/>
          </a:xfrm>
          <a:prstGeom prst="ellipse">
            <a:avLst/>
          </a:prstGeom>
          <a:solidFill>
            <a:srgbClr val="C00000"/>
          </a:solidFill>
          <a:ln w="12700" cap="flat" cmpd="sng">
            <a:solidFill>
              <a:srgbClr val="C0000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endParaRPr>
          </a:p>
        </p:txBody>
      </p:sp>
      <p:sp>
        <p:nvSpPr>
          <p:cNvPr id="2925" name="Google Shape;2925;p319"/>
          <p:cNvSpPr/>
          <p:nvPr/>
        </p:nvSpPr>
        <p:spPr>
          <a:xfrm>
            <a:off x="600075" y="508164"/>
            <a:ext cx="6000750" cy="546528"/>
          </a:xfrm>
          <a:prstGeom prst="rect">
            <a:avLst/>
          </a:prstGeom>
          <a:noFill/>
          <a:ln>
            <a:noFill/>
          </a:ln>
        </p:spPr>
        <p:txBody>
          <a:bodyPr spcFirstLastPara="1" wrap="square" lIns="72619" tIns="35719" rIns="72619" bIns="35719" anchor="t" anchorCtr="0">
            <a:noAutofit/>
          </a:bodyPr>
          <a:lstStyle/>
          <a:p>
            <a:r>
              <a:rPr lang="en" sz="1950" dirty="0">
                <a:latin typeface="Calibri"/>
                <a:ea typeface="Calibri"/>
                <a:cs typeface="Calibri"/>
                <a:sym typeface="Calibri"/>
              </a:rPr>
              <a:t>SUBSEKSYEN 26(3):PENAMATAN PENTAULIAHAN</a:t>
            </a:r>
            <a:endParaRPr sz="1050" dirty="0"/>
          </a:p>
        </p:txBody>
      </p:sp>
      <p:sp>
        <p:nvSpPr>
          <p:cNvPr id="2926" name="Google Shape;2926;p319"/>
          <p:cNvSpPr/>
          <p:nvPr/>
        </p:nvSpPr>
        <p:spPr>
          <a:xfrm>
            <a:off x="685800" y="1245477"/>
            <a:ext cx="1771650" cy="844574"/>
          </a:xfrm>
          <a:prstGeom prst="rect">
            <a:avLst/>
          </a:prstGeom>
          <a:noFill/>
          <a:ln>
            <a:noFill/>
          </a:ln>
        </p:spPr>
        <p:txBody>
          <a:bodyPr spcFirstLastPara="1" wrap="square" lIns="68569" tIns="34275" rIns="68569" bIns="34275" anchor="t" anchorCtr="0">
            <a:noAutofit/>
          </a:bodyPr>
          <a:lstStyle/>
          <a:p>
            <a:r>
              <a:rPr lang="en" sz="1200" dirty="0">
                <a:latin typeface="Calibri"/>
                <a:ea typeface="Calibri"/>
                <a:cs typeface="Calibri"/>
                <a:sym typeface="Calibri"/>
              </a:rPr>
              <a:t>PUSAT BERTAULIAH BOLEH MEMOHON PENAMATAN PROGRAM PENTAULIAHAN</a:t>
            </a:r>
            <a:endParaRPr sz="1200" dirty="0">
              <a:latin typeface="Calibri"/>
              <a:ea typeface="Calibri"/>
              <a:cs typeface="Calibri"/>
              <a:sym typeface="Calibri"/>
            </a:endParaRPr>
          </a:p>
        </p:txBody>
      </p:sp>
      <p:sp>
        <p:nvSpPr>
          <p:cNvPr id="2927" name="Google Shape;2927;p319"/>
          <p:cNvSpPr/>
          <p:nvPr/>
        </p:nvSpPr>
        <p:spPr>
          <a:xfrm>
            <a:off x="2171700" y="2914676"/>
            <a:ext cx="1771650" cy="1174135"/>
          </a:xfrm>
          <a:prstGeom prst="rect">
            <a:avLst/>
          </a:prstGeom>
          <a:noFill/>
          <a:ln>
            <a:noFill/>
          </a:ln>
        </p:spPr>
        <p:txBody>
          <a:bodyPr spcFirstLastPara="1" wrap="square" lIns="68569" tIns="34275" rIns="68569" bIns="34275" anchor="t" anchorCtr="0">
            <a:noAutofit/>
          </a:bodyPr>
          <a:lstStyle/>
          <a:p>
            <a:r>
              <a:rPr lang="en" sz="1200" dirty="0">
                <a:solidFill>
                  <a:schemeClr val="dk1"/>
                </a:solidFill>
                <a:latin typeface="Calibri"/>
                <a:ea typeface="Calibri"/>
                <a:cs typeface="Calibri"/>
                <a:sym typeface="Calibri"/>
              </a:rPr>
              <a:t>HENDAKLAH SELESAIKAN SEGALA URUSAN LATIHAN DAN PERSIJILAN PELATIH YANG TELAH DIDAFTAR DI BAWAH JPK</a:t>
            </a:r>
            <a:endParaRPr sz="1200" dirty="0">
              <a:solidFill>
                <a:schemeClr val="dk1"/>
              </a:solidFill>
              <a:latin typeface="Calibri"/>
              <a:ea typeface="Calibri"/>
              <a:cs typeface="Calibri"/>
              <a:sym typeface="Calibri"/>
            </a:endParaRPr>
          </a:p>
        </p:txBody>
      </p:sp>
      <p:sp>
        <p:nvSpPr>
          <p:cNvPr id="2928" name="Google Shape;2928;p319"/>
          <p:cNvSpPr/>
          <p:nvPr/>
        </p:nvSpPr>
        <p:spPr>
          <a:xfrm>
            <a:off x="3600450" y="1411015"/>
            <a:ext cx="1771650" cy="780836"/>
          </a:xfrm>
          <a:prstGeom prst="rect">
            <a:avLst/>
          </a:prstGeom>
          <a:noFill/>
          <a:ln>
            <a:noFill/>
          </a:ln>
        </p:spPr>
        <p:txBody>
          <a:bodyPr spcFirstLastPara="1" wrap="square" lIns="68569" tIns="34275" rIns="68569" bIns="34275" anchor="t" anchorCtr="0">
            <a:noAutofit/>
          </a:bodyPr>
          <a:lstStyle/>
          <a:p>
            <a:r>
              <a:rPr lang="en" sz="1200" dirty="0">
                <a:solidFill>
                  <a:schemeClr val="dk1"/>
                </a:solidFill>
                <a:latin typeface="Calibri"/>
                <a:ea typeface="Calibri"/>
                <a:cs typeface="Calibri"/>
                <a:sym typeface="Calibri"/>
              </a:rPr>
              <a:t>MENGEMBALIKAN SALINAN SIJIL PENTAULIAHAN (SALINAN ASAL)</a:t>
            </a:r>
            <a:endParaRPr sz="1200" dirty="0">
              <a:solidFill>
                <a:schemeClr val="dk1"/>
              </a:solidFill>
              <a:latin typeface="Calibri"/>
              <a:ea typeface="Calibri"/>
              <a:cs typeface="Calibri"/>
              <a:sym typeface="Calibri"/>
            </a:endParaRPr>
          </a:p>
        </p:txBody>
      </p:sp>
      <p:sp>
        <p:nvSpPr>
          <p:cNvPr id="2929" name="Google Shape;2929;p319"/>
          <p:cNvSpPr/>
          <p:nvPr/>
        </p:nvSpPr>
        <p:spPr>
          <a:xfrm>
            <a:off x="5014466" y="2972339"/>
            <a:ext cx="1771650" cy="1373543"/>
          </a:xfrm>
          <a:prstGeom prst="rect">
            <a:avLst/>
          </a:prstGeom>
          <a:noFill/>
          <a:ln>
            <a:noFill/>
          </a:ln>
        </p:spPr>
        <p:txBody>
          <a:bodyPr spcFirstLastPara="1" wrap="square" lIns="68569" tIns="34275" rIns="68569" bIns="34275" anchor="t" anchorCtr="0">
            <a:noAutofit/>
          </a:bodyPr>
          <a:lstStyle/>
          <a:p>
            <a:r>
              <a:rPr lang="en" sz="1200" dirty="0">
                <a:solidFill>
                  <a:schemeClr val="dk1"/>
                </a:solidFill>
                <a:latin typeface="Calibri"/>
                <a:ea typeface="Calibri"/>
                <a:cs typeface="Calibri"/>
                <a:sym typeface="Calibri"/>
              </a:rPr>
              <a:t>SEKIRANYA GAGAL MENGEMBALIKAN SALINAN SIJIL PENTAULIAHAN (SALINAN ASAL), </a:t>
            </a:r>
            <a:r>
              <a:rPr lang="en" sz="1200" b="1" dirty="0">
                <a:solidFill>
                  <a:srgbClr val="FF0000"/>
                </a:solidFill>
                <a:latin typeface="Calibri"/>
                <a:ea typeface="Calibri"/>
                <a:cs typeface="Calibri"/>
                <a:sym typeface="Calibri"/>
              </a:rPr>
              <a:t>PENALTI DI BAWAH PERENGGAN 58(b)</a:t>
            </a:r>
            <a:endParaRPr sz="1200" b="1" dirty="0">
              <a:solidFill>
                <a:srgbClr val="FF0000"/>
              </a:solidFill>
              <a:latin typeface="Calibri"/>
              <a:ea typeface="Calibri"/>
              <a:cs typeface="Calibri"/>
              <a:sym typeface="Calibri"/>
            </a:endParaRPr>
          </a:p>
        </p:txBody>
      </p:sp>
      <p:sp>
        <p:nvSpPr>
          <p:cNvPr id="2930" name="Google Shape;2930;p319"/>
          <p:cNvSpPr txBox="1">
            <a:spLocks noGrp="1"/>
          </p:cNvSpPr>
          <p:nvPr>
            <p:ph type="dt" idx="10"/>
          </p:nvPr>
        </p:nvSpPr>
        <p:spPr>
          <a:xfrm>
            <a:off x="471488" y="4218439"/>
            <a:ext cx="1543050" cy="205383"/>
          </a:xfrm>
          <a:prstGeom prst="rect">
            <a:avLst/>
          </a:prstGeom>
          <a:noFill/>
          <a:ln>
            <a:noFill/>
          </a:ln>
        </p:spPr>
        <p:txBody>
          <a:bodyPr spcFirstLastPara="1" wrap="square" lIns="68569" tIns="34275" rIns="68569" bIns="34275" anchor="ctr" anchorCtr="0">
            <a:noAutofit/>
          </a:bodyPr>
          <a:lstStyle/>
          <a:p>
            <a:r>
              <a:rPr lang="en">
                <a:solidFill>
                  <a:schemeClr val="dk1"/>
                </a:solidFill>
              </a:rPr>
              <a:t>11/22/2018</a:t>
            </a:r>
            <a:endParaRPr>
              <a:solidFill>
                <a:schemeClr val="dk1"/>
              </a:solidFill>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2936"/>
        <p:cNvGrpSpPr/>
        <p:nvPr/>
      </p:nvGrpSpPr>
      <p:grpSpPr>
        <a:xfrm>
          <a:off x="0" y="0"/>
          <a:ext cx="0" cy="0"/>
          <a:chOff x="0" y="0"/>
          <a:chExt cx="0" cy="0"/>
        </a:xfrm>
      </p:grpSpPr>
      <p:sp>
        <p:nvSpPr>
          <p:cNvPr id="2937" name="Google Shape;2937;p320"/>
          <p:cNvSpPr txBox="1">
            <a:spLocks noGrp="1"/>
          </p:cNvSpPr>
          <p:nvPr>
            <p:ph type="dt" idx="10"/>
          </p:nvPr>
        </p:nvSpPr>
        <p:spPr>
          <a:xfrm>
            <a:off x="342900" y="4243388"/>
            <a:ext cx="1428750" cy="257175"/>
          </a:xfrm>
          <a:prstGeom prst="rect">
            <a:avLst/>
          </a:prstGeom>
          <a:noFill/>
          <a:ln>
            <a:noFill/>
          </a:ln>
        </p:spPr>
        <p:txBody>
          <a:bodyPr spcFirstLastPara="1" wrap="square" lIns="68569" tIns="34275" rIns="68569" bIns="34275" anchor="ctr" anchorCtr="0">
            <a:noAutofit/>
          </a:bodyPr>
          <a:lstStyle/>
          <a:p>
            <a:r>
              <a:rPr lang="en">
                <a:solidFill>
                  <a:schemeClr val="dk1"/>
                </a:solidFill>
              </a:rPr>
              <a:t>11/22/2018</a:t>
            </a:r>
            <a:endParaRPr>
              <a:solidFill>
                <a:schemeClr val="dk1"/>
              </a:solidFill>
            </a:endParaRPr>
          </a:p>
        </p:txBody>
      </p:sp>
      <p:sp>
        <p:nvSpPr>
          <p:cNvPr id="2938" name="Google Shape;2938;p320"/>
          <p:cNvSpPr txBox="1">
            <a:spLocks noGrp="1"/>
          </p:cNvSpPr>
          <p:nvPr>
            <p:ph type="sldNum" idx="12"/>
          </p:nvPr>
        </p:nvSpPr>
        <p:spPr>
          <a:xfrm>
            <a:off x="4914900" y="4371975"/>
            <a:ext cx="1428750" cy="257175"/>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chemeClr val="dk1"/>
                </a:solidFill>
              </a:rPr>
              <a:pPr/>
              <a:t>134</a:t>
            </a:fld>
            <a:endParaRPr>
              <a:solidFill>
                <a:schemeClr val="dk1"/>
              </a:solidFill>
            </a:endParaRPr>
          </a:p>
        </p:txBody>
      </p:sp>
      <p:grpSp>
        <p:nvGrpSpPr>
          <p:cNvPr id="2939" name="Google Shape;2939;p320"/>
          <p:cNvGrpSpPr/>
          <p:nvPr/>
        </p:nvGrpSpPr>
        <p:grpSpPr>
          <a:xfrm rot="5400000">
            <a:off x="2246027" y="3483139"/>
            <a:ext cx="285750" cy="434755"/>
            <a:chOff x="2078" y="1680"/>
            <a:chExt cx="1615" cy="2458"/>
          </a:xfrm>
        </p:grpSpPr>
        <p:sp>
          <p:nvSpPr>
            <p:cNvPr id="2940" name="Google Shape;2940;p320"/>
            <p:cNvSpPr/>
            <p:nvPr/>
          </p:nvSpPr>
          <p:spPr>
            <a:xfrm>
              <a:off x="2078" y="1680"/>
              <a:ext cx="1615" cy="1615"/>
            </a:xfrm>
            <a:prstGeom prst="ellipse">
              <a:avLst/>
            </a:prstGeom>
            <a:gradFill>
              <a:gsLst>
                <a:gs pos="0">
                  <a:srgbClr val="767676"/>
                </a:gs>
                <a:gs pos="50000">
                  <a:srgbClr val="FFFFFF"/>
                </a:gs>
                <a:gs pos="100000">
                  <a:srgbClr val="767676"/>
                </a:gs>
              </a:gsLst>
              <a:lin ang="5400000" scaled="0"/>
            </a:gradFill>
            <a:ln>
              <a:noFill/>
            </a:ln>
          </p:spPr>
          <p:txBody>
            <a:bodyPr spcFirstLastPara="1" wrap="square" lIns="68569" tIns="34275" rIns="68569" bIns="34275" anchor="ctr" anchorCtr="0">
              <a:noAutofit/>
            </a:bodyPr>
            <a:lstStyle/>
            <a:p>
              <a:endParaRPr sz="1350">
                <a:solidFill>
                  <a:schemeClr val="dk1"/>
                </a:solidFill>
                <a:latin typeface="Corbel"/>
                <a:ea typeface="Corbel"/>
                <a:cs typeface="Corbel"/>
                <a:sym typeface="Corbel"/>
              </a:endParaRPr>
            </a:p>
          </p:txBody>
        </p:sp>
        <p:sp>
          <p:nvSpPr>
            <p:cNvPr id="2941" name="Google Shape;2941;p320"/>
            <p:cNvSpPr/>
            <p:nvPr/>
          </p:nvSpPr>
          <p:spPr>
            <a:xfrm>
              <a:off x="2170" y="1771"/>
              <a:ext cx="1430" cy="1430"/>
            </a:xfrm>
            <a:prstGeom prst="ellipse">
              <a:avLst/>
            </a:prstGeom>
            <a:gradFill>
              <a:gsLst>
                <a:gs pos="0">
                  <a:srgbClr val="A2A2A2"/>
                </a:gs>
                <a:gs pos="50000">
                  <a:srgbClr val="FFFFFF"/>
                </a:gs>
                <a:gs pos="100000">
                  <a:srgbClr val="A2A2A2"/>
                </a:gs>
              </a:gsLst>
              <a:lin ang="0" scaled="0"/>
            </a:gradFill>
            <a:ln>
              <a:noFill/>
            </a:ln>
          </p:spPr>
          <p:txBody>
            <a:bodyPr spcFirstLastPara="1" wrap="square" lIns="68569" tIns="34275" rIns="68569" bIns="34275" anchor="ctr" anchorCtr="0">
              <a:noAutofit/>
            </a:bodyPr>
            <a:lstStyle/>
            <a:p>
              <a:endParaRPr sz="1350">
                <a:solidFill>
                  <a:schemeClr val="dk1"/>
                </a:solidFill>
                <a:latin typeface="Corbel"/>
                <a:ea typeface="Corbel"/>
                <a:cs typeface="Corbel"/>
                <a:sym typeface="Corbel"/>
              </a:endParaRPr>
            </a:p>
          </p:txBody>
        </p:sp>
        <p:sp>
          <p:nvSpPr>
            <p:cNvPr id="2942" name="Google Shape;2942;p320"/>
            <p:cNvSpPr/>
            <p:nvPr/>
          </p:nvSpPr>
          <p:spPr>
            <a:xfrm>
              <a:off x="2254" y="1855"/>
              <a:ext cx="826" cy="2202"/>
            </a:xfrm>
            <a:prstGeom prst="ellipse">
              <a:avLst/>
            </a:prstGeom>
            <a:gradFill>
              <a:gsLst>
                <a:gs pos="0">
                  <a:srgbClr val="FFFFFF"/>
                </a:gs>
                <a:gs pos="50000">
                  <a:schemeClr val="hlink"/>
                </a:gs>
                <a:gs pos="100000">
                  <a:srgbClr val="FFFFFF"/>
                </a:gs>
              </a:gsLst>
              <a:lin ang="2700000" scaled="0"/>
            </a:gradFill>
            <a:ln>
              <a:noFill/>
            </a:ln>
          </p:spPr>
          <p:txBody>
            <a:bodyPr spcFirstLastPara="1" wrap="square" lIns="68569" tIns="34275" rIns="68569" bIns="34275" anchor="ctr" anchorCtr="0">
              <a:noAutofit/>
            </a:bodyPr>
            <a:lstStyle/>
            <a:p>
              <a:endParaRPr sz="1350">
                <a:solidFill>
                  <a:schemeClr val="dk1"/>
                </a:solidFill>
              </a:endParaRPr>
            </a:p>
          </p:txBody>
        </p:sp>
        <p:sp>
          <p:nvSpPr>
            <p:cNvPr id="2943" name="Google Shape;2943;p320"/>
            <p:cNvSpPr/>
            <p:nvPr/>
          </p:nvSpPr>
          <p:spPr>
            <a:xfrm>
              <a:off x="2254" y="1855"/>
              <a:ext cx="826" cy="2202"/>
            </a:xfrm>
            <a:prstGeom prst="ellipse">
              <a:avLst/>
            </a:prstGeom>
            <a:gradFill>
              <a:gsLst>
                <a:gs pos="0">
                  <a:srgbClr val="000000"/>
                </a:gs>
                <a:gs pos="100000">
                  <a:schemeClr val="hlink"/>
                </a:gs>
              </a:gsLst>
              <a:lin ang="2700000" scaled="0"/>
            </a:gradFill>
            <a:ln>
              <a:noFill/>
            </a:ln>
          </p:spPr>
          <p:txBody>
            <a:bodyPr spcFirstLastPara="1" wrap="square" lIns="68569" tIns="34275" rIns="68569" bIns="34275" anchor="ctr" anchorCtr="0">
              <a:noAutofit/>
            </a:bodyPr>
            <a:lstStyle/>
            <a:p>
              <a:endParaRPr sz="1350">
                <a:solidFill>
                  <a:schemeClr val="dk1"/>
                </a:solidFill>
              </a:endParaRPr>
            </a:p>
          </p:txBody>
        </p:sp>
        <p:sp>
          <p:nvSpPr>
            <p:cNvPr id="2944" name="Google Shape;2944;p320"/>
            <p:cNvSpPr/>
            <p:nvPr/>
          </p:nvSpPr>
          <p:spPr>
            <a:xfrm>
              <a:off x="2335" y="1936"/>
              <a:ext cx="1095" cy="2202"/>
            </a:xfrm>
            <a:prstGeom prst="ellipse">
              <a:avLst/>
            </a:prstGeom>
            <a:gradFill>
              <a:gsLst>
                <a:gs pos="0">
                  <a:srgbClr val="034A91"/>
                </a:gs>
                <a:gs pos="50000">
                  <a:schemeClr val="hlink"/>
                </a:gs>
                <a:gs pos="100000">
                  <a:srgbClr val="034A91"/>
                </a:gs>
              </a:gsLst>
              <a:lin ang="18900000" scaled="0"/>
            </a:gradFill>
            <a:ln>
              <a:noFill/>
            </a:ln>
          </p:spPr>
          <p:txBody>
            <a:bodyPr spcFirstLastPara="1" wrap="square" lIns="68569" tIns="34275" rIns="68569" bIns="34275" anchor="ctr" anchorCtr="0">
              <a:noAutofit/>
            </a:bodyPr>
            <a:lstStyle/>
            <a:p>
              <a:endParaRPr sz="1350">
                <a:solidFill>
                  <a:schemeClr val="dk1"/>
                </a:solidFill>
              </a:endParaRPr>
            </a:p>
          </p:txBody>
        </p:sp>
        <p:sp>
          <p:nvSpPr>
            <p:cNvPr id="2945" name="Google Shape;2945;p320"/>
            <p:cNvSpPr/>
            <p:nvPr/>
          </p:nvSpPr>
          <p:spPr>
            <a:xfrm>
              <a:off x="2335" y="1936"/>
              <a:ext cx="1095" cy="2202"/>
            </a:xfrm>
            <a:prstGeom prst="ellipse">
              <a:avLst/>
            </a:prstGeom>
            <a:gradFill>
              <a:gsLst>
                <a:gs pos="0">
                  <a:schemeClr val="hlink"/>
                </a:gs>
                <a:gs pos="100000">
                  <a:srgbClr val="03478B"/>
                </a:gs>
              </a:gsLst>
              <a:lin ang="2700000" scaled="0"/>
            </a:gradFill>
            <a:ln>
              <a:noFill/>
            </a:ln>
          </p:spPr>
          <p:txBody>
            <a:bodyPr spcFirstLastPara="1" wrap="square" lIns="68569" tIns="34275" rIns="68569" bIns="34275" anchor="ctr" anchorCtr="0">
              <a:noAutofit/>
            </a:bodyPr>
            <a:lstStyle/>
            <a:p>
              <a:endParaRPr sz="1350">
                <a:solidFill>
                  <a:schemeClr val="dk1"/>
                </a:solidFill>
              </a:endParaRPr>
            </a:p>
          </p:txBody>
        </p:sp>
      </p:grpSp>
      <p:grpSp>
        <p:nvGrpSpPr>
          <p:cNvPr id="2946" name="Google Shape;2946;p320"/>
          <p:cNvGrpSpPr/>
          <p:nvPr/>
        </p:nvGrpSpPr>
        <p:grpSpPr>
          <a:xfrm rot="5400000">
            <a:off x="2360327" y="1597181"/>
            <a:ext cx="285750" cy="434755"/>
            <a:chOff x="2078" y="1680"/>
            <a:chExt cx="1615" cy="2458"/>
          </a:xfrm>
        </p:grpSpPr>
        <p:sp>
          <p:nvSpPr>
            <p:cNvPr id="2947" name="Google Shape;2947;p320"/>
            <p:cNvSpPr/>
            <p:nvPr/>
          </p:nvSpPr>
          <p:spPr>
            <a:xfrm>
              <a:off x="2078" y="1680"/>
              <a:ext cx="1615" cy="1615"/>
            </a:xfrm>
            <a:prstGeom prst="ellipse">
              <a:avLst/>
            </a:prstGeom>
            <a:gradFill>
              <a:gsLst>
                <a:gs pos="0">
                  <a:srgbClr val="767676"/>
                </a:gs>
                <a:gs pos="50000">
                  <a:srgbClr val="FFFFFF"/>
                </a:gs>
                <a:gs pos="100000">
                  <a:srgbClr val="767676"/>
                </a:gs>
              </a:gsLst>
              <a:lin ang="5400000" scaled="0"/>
            </a:gradFill>
            <a:ln>
              <a:noFill/>
            </a:ln>
          </p:spPr>
          <p:txBody>
            <a:bodyPr spcFirstLastPara="1" wrap="square" lIns="68569" tIns="34275" rIns="68569" bIns="34275" anchor="ctr" anchorCtr="0">
              <a:noAutofit/>
            </a:bodyPr>
            <a:lstStyle/>
            <a:p>
              <a:endParaRPr sz="1350">
                <a:solidFill>
                  <a:schemeClr val="dk1"/>
                </a:solidFill>
                <a:latin typeface="Corbel"/>
                <a:ea typeface="Corbel"/>
                <a:cs typeface="Corbel"/>
                <a:sym typeface="Corbel"/>
              </a:endParaRPr>
            </a:p>
          </p:txBody>
        </p:sp>
        <p:sp>
          <p:nvSpPr>
            <p:cNvPr id="2948" name="Google Shape;2948;p320"/>
            <p:cNvSpPr/>
            <p:nvPr/>
          </p:nvSpPr>
          <p:spPr>
            <a:xfrm>
              <a:off x="2170" y="1771"/>
              <a:ext cx="1430" cy="1430"/>
            </a:xfrm>
            <a:prstGeom prst="ellipse">
              <a:avLst/>
            </a:prstGeom>
            <a:gradFill>
              <a:gsLst>
                <a:gs pos="0">
                  <a:srgbClr val="A2A2A2"/>
                </a:gs>
                <a:gs pos="50000">
                  <a:srgbClr val="FFFFFF"/>
                </a:gs>
                <a:gs pos="100000">
                  <a:srgbClr val="A2A2A2"/>
                </a:gs>
              </a:gsLst>
              <a:lin ang="0" scaled="0"/>
            </a:gradFill>
            <a:ln>
              <a:noFill/>
            </a:ln>
          </p:spPr>
          <p:txBody>
            <a:bodyPr spcFirstLastPara="1" wrap="square" lIns="68569" tIns="34275" rIns="68569" bIns="34275" anchor="ctr" anchorCtr="0">
              <a:noAutofit/>
            </a:bodyPr>
            <a:lstStyle/>
            <a:p>
              <a:endParaRPr sz="1350">
                <a:solidFill>
                  <a:schemeClr val="dk1"/>
                </a:solidFill>
                <a:latin typeface="Corbel"/>
                <a:ea typeface="Corbel"/>
                <a:cs typeface="Corbel"/>
                <a:sym typeface="Corbel"/>
              </a:endParaRPr>
            </a:p>
          </p:txBody>
        </p:sp>
        <p:sp>
          <p:nvSpPr>
            <p:cNvPr id="2949" name="Google Shape;2949;p320"/>
            <p:cNvSpPr/>
            <p:nvPr/>
          </p:nvSpPr>
          <p:spPr>
            <a:xfrm>
              <a:off x="2254" y="1855"/>
              <a:ext cx="826" cy="2202"/>
            </a:xfrm>
            <a:prstGeom prst="ellipse">
              <a:avLst/>
            </a:prstGeom>
            <a:gradFill>
              <a:gsLst>
                <a:gs pos="0">
                  <a:srgbClr val="FFFFFF"/>
                </a:gs>
                <a:gs pos="50000">
                  <a:schemeClr val="hlink"/>
                </a:gs>
                <a:gs pos="100000">
                  <a:srgbClr val="FFFFFF"/>
                </a:gs>
              </a:gsLst>
              <a:lin ang="2700000" scaled="0"/>
            </a:gradFill>
            <a:ln>
              <a:noFill/>
            </a:ln>
          </p:spPr>
          <p:txBody>
            <a:bodyPr spcFirstLastPara="1" wrap="square" lIns="68569" tIns="34275" rIns="68569" bIns="34275" anchor="ctr" anchorCtr="0">
              <a:noAutofit/>
            </a:bodyPr>
            <a:lstStyle/>
            <a:p>
              <a:endParaRPr sz="1350">
                <a:solidFill>
                  <a:schemeClr val="dk1"/>
                </a:solidFill>
              </a:endParaRPr>
            </a:p>
          </p:txBody>
        </p:sp>
        <p:sp>
          <p:nvSpPr>
            <p:cNvPr id="2950" name="Google Shape;2950;p320"/>
            <p:cNvSpPr/>
            <p:nvPr/>
          </p:nvSpPr>
          <p:spPr>
            <a:xfrm>
              <a:off x="2254" y="1855"/>
              <a:ext cx="826" cy="2202"/>
            </a:xfrm>
            <a:prstGeom prst="ellipse">
              <a:avLst/>
            </a:prstGeom>
            <a:gradFill>
              <a:gsLst>
                <a:gs pos="0">
                  <a:schemeClr val="accent1"/>
                </a:gs>
                <a:gs pos="100000">
                  <a:srgbClr val="406D96"/>
                </a:gs>
              </a:gsLst>
              <a:lin ang="5400000" scaled="0"/>
            </a:gradFill>
            <a:ln>
              <a:noFill/>
            </a:ln>
          </p:spPr>
          <p:txBody>
            <a:bodyPr spcFirstLastPara="1" wrap="square" lIns="68569" tIns="34275" rIns="68569" bIns="34275" anchor="ctr" anchorCtr="0">
              <a:noAutofit/>
            </a:bodyPr>
            <a:lstStyle/>
            <a:p>
              <a:endParaRPr sz="1350">
                <a:solidFill>
                  <a:schemeClr val="dk1"/>
                </a:solidFill>
              </a:endParaRPr>
            </a:p>
          </p:txBody>
        </p:sp>
        <p:sp>
          <p:nvSpPr>
            <p:cNvPr id="2951" name="Google Shape;2951;p320"/>
            <p:cNvSpPr/>
            <p:nvPr/>
          </p:nvSpPr>
          <p:spPr>
            <a:xfrm>
              <a:off x="2335" y="1936"/>
              <a:ext cx="1095" cy="2202"/>
            </a:xfrm>
            <a:prstGeom prst="ellipse">
              <a:avLst/>
            </a:prstGeom>
            <a:gradFill>
              <a:gsLst>
                <a:gs pos="0">
                  <a:srgbClr val="034A91"/>
                </a:gs>
                <a:gs pos="50000">
                  <a:schemeClr val="hlink"/>
                </a:gs>
                <a:gs pos="100000">
                  <a:srgbClr val="034A91"/>
                </a:gs>
              </a:gsLst>
              <a:lin ang="18900000" scaled="0"/>
            </a:gradFill>
            <a:ln>
              <a:noFill/>
            </a:ln>
          </p:spPr>
          <p:txBody>
            <a:bodyPr spcFirstLastPara="1" wrap="square" lIns="68569" tIns="34275" rIns="68569" bIns="34275" anchor="ctr" anchorCtr="0">
              <a:noAutofit/>
            </a:bodyPr>
            <a:lstStyle/>
            <a:p>
              <a:endParaRPr sz="1350">
                <a:solidFill>
                  <a:schemeClr val="dk1"/>
                </a:solidFill>
              </a:endParaRPr>
            </a:p>
          </p:txBody>
        </p:sp>
        <p:sp>
          <p:nvSpPr>
            <p:cNvPr id="2952" name="Google Shape;2952;p320"/>
            <p:cNvSpPr/>
            <p:nvPr/>
          </p:nvSpPr>
          <p:spPr>
            <a:xfrm>
              <a:off x="2335" y="1936"/>
              <a:ext cx="1095" cy="2202"/>
            </a:xfrm>
            <a:prstGeom prst="ellipse">
              <a:avLst/>
            </a:prstGeom>
            <a:gradFill>
              <a:gsLst>
                <a:gs pos="0">
                  <a:schemeClr val="accent1"/>
                </a:gs>
                <a:gs pos="100000">
                  <a:srgbClr val="416F99"/>
                </a:gs>
              </a:gsLst>
              <a:lin ang="2700000" scaled="0"/>
            </a:gradFill>
            <a:ln>
              <a:noFill/>
            </a:ln>
          </p:spPr>
          <p:txBody>
            <a:bodyPr spcFirstLastPara="1" wrap="square" lIns="68569" tIns="34275" rIns="68569" bIns="34275" anchor="ctr" anchorCtr="0">
              <a:noAutofit/>
            </a:bodyPr>
            <a:lstStyle/>
            <a:p>
              <a:endParaRPr sz="1350">
                <a:solidFill>
                  <a:schemeClr val="dk1"/>
                </a:solidFill>
              </a:endParaRPr>
            </a:p>
          </p:txBody>
        </p:sp>
      </p:grpSp>
      <p:grpSp>
        <p:nvGrpSpPr>
          <p:cNvPr id="2953" name="Google Shape;2953;p320"/>
          <p:cNvGrpSpPr/>
          <p:nvPr/>
        </p:nvGrpSpPr>
        <p:grpSpPr>
          <a:xfrm rot="5400000">
            <a:off x="2770581" y="2829517"/>
            <a:ext cx="266105" cy="436478"/>
            <a:chOff x="2078" y="1680"/>
            <a:chExt cx="1615" cy="2464"/>
          </a:xfrm>
        </p:grpSpPr>
        <p:sp>
          <p:nvSpPr>
            <p:cNvPr id="2954" name="Google Shape;2954;p320"/>
            <p:cNvSpPr/>
            <p:nvPr/>
          </p:nvSpPr>
          <p:spPr>
            <a:xfrm>
              <a:off x="2078" y="1680"/>
              <a:ext cx="1615" cy="1615"/>
            </a:xfrm>
            <a:prstGeom prst="ellipse">
              <a:avLst/>
            </a:prstGeom>
            <a:gradFill>
              <a:gsLst>
                <a:gs pos="0">
                  <a:srgbClr val="767676"/>
                </a:gs>
                <a:gs pos="50000">
                  <a:srgbClr val="FFFFFF"/>
                </a:gs>
                <a:gs pos="100000">
                  <a:srgbClr val="767676"/>
                </a:gs>
              </a:gsLst>
              <a:lin ang="5400000" scaled="0"/>
            </a:gradFill>
            <a:ln>
              <a:noFill/>
            </a:ln>
          </p:spPr>
          <p:txBody>
            <a:bodyPr spcFirstLastPara="1" wrap="square" lIns="68569" tIns="34275" rIns="68569" bIns="34275" anchor="ctr" anchorCtr="0">
              <a:noAutofit/>
            </a:bodyPr>
            <a:lstStyle/>
            <a:p>
              <a:endParaRPr sz="1350">
                <a:solidFill>
                  <a:schemeClr val="dk1"/>
                </a:solidFill>
                <a:latin typeface="Corbel"/>
                <a:ea typeface="Corbel"/>
                <a:cs typeface="Corbel"/>
                <a:sym typeface="Corbel"/>
              </a:endParaRPr>
            </a:p>
          </p:txBody>
        </p:sp>
        <p:sp>
          <p:nvSpPr>
            <p:cNvPr id="2955" name="Google Shape;2955;p320"/>
            <p:cNvSpPr/>
            <p:nvPr/>
          </p:nvSpPr>
          <p:spPr>
            <a:xfrm>
              <a:off x="2170" y="1771"/>
              <a:ext cx="1430" cy="1430"/>
            </a:xfrm>
            <a:prstGeom prst="ellipse">
              <a:avLst/>
            </a:prstGeom>
            <a:gradFill>
              <a:gsLst>
                <a:gs pos="0">
                  <a:srgbClr val="A2A2A2"/>
                </a:gs>
                <a:gs pos="50000">
                  <a:srgbClr val="FFFFFF"/>
                </a:gs>
                <a:gs pos="100000">
                  <a:srgbClr val="A2A2A2"/>
                </a:gs>
              </a:gsLst>
              <a:lin ang="0" scaled="0"/>
            </a:gradFill>
            <a:ln>
              <a:noFill/>
            </a:ln>
          </p:spPr>
          <p:txBody>
            <a:bodyPr spcFirstLastPara="1" wrap="square" lIns="68569" tIns="34275" rIns="68569" bIns="34275" anchor="ctr" anchorCtr="0">
              <a:noAutofit/>
            </a:bodyPr>
            <a:lstStyle/>
            <a:p>
              <a:endParaRPr sz="1350">
                <a:solidFill>
                  <a:schemeClr val="dk1"/>
                </a:solidFill>
                <a:latin typeface="Corbel"/>
                <a:ea typeface="Corbel"/>
                <a:cs typeface="Corbel"/>
                <a:sym typeface="Corbel"/>
              </a:endParaRPr>
            </a:p>
          </p:txBody>
        </p:sp>
        <p:sp>
          <p:nvSpPr>
            <p:cNvPr id="2956" name="Google Shape;2956;p320"/>
            <p:cNvSpPr/>
            <p:nvPr/>
          </p:nvSpPr>
          <p:spPr>
            <a:xfrm>
              <a:off x="2255" y="1864"/>
              <a:ext cx="887" cy="2199"/>
            </a:xfrm>
            <a:prstGeom prst="ellipse">
              <a:avLst/>
            </a:prstGeom>
            <a:gradFill>
              <a:gsLst>
                <a:gs pos="0">
                  <a:srgbClr val="FFFFFF"/>
                </a:gs>
                <a:gs pos="50000">
                  <a:schemeClr val="hlink"/>
                </a:gs>
                <a:gs pos="100000">
                  <a:srgbClr val="FFFFFF"/>
                </a:gs>
              </a:gsLst>
              <a:lin ang="2700000" scaled="0"/>
            </a:gradFill>
            <a:ln>
              <a:noFill/>
            </a:ln>
          </p:spPr>
          <p:txBody>
            <a:bodyPr spcFirstLastPara="1" wrap="square" lIns="68569" tIns="34275" rIns="68569" bIns="34275" anchor="ctr" anchorCtr="0">
              <a:noAutofit/>
            </a:bodyPr>
            <a:lstStyle/>
            <a:p>
              <a:endParaRPr sz="1350">
                <a:solidFill>
                  <a:schemeClr val="dk1"/>
                </a:solidFill>
              </a:endParaRPr>
            </a:p>
          </p:txBody>
        </p:sp>
        <p:sp>
          <p:nvSpPr>
            <p:cNvPr id="2957" name="Google Shape;2957;p320"/>
            <p:cNvSpPr/>
            <p:nvPr/>
          </p:nvSpPr>
          <p:spPr>
            <a:xfrm>
              <a:off x="2253" y="1857"/>
              <a:ext cx="887" cy="2199"/>
            </a:xfrm>
            <a:prstGeom prst="ellipse">
              <a:avLst/>
            </a:prstGeom>
            <a:gradFill>
              <a:gsLst>
                <a:gs pos="0">
                  <a:srgbClr val="000000"/>
                </a:gs>
                <a:gs pos="100000">
                  <a:srgbClr val="E35E23"/>
                </a:gs>
              </a:gsLst>
              <a:lin ang="2700000" scaled="0"/>
            </a:gradFill>
            <a:ln>
              <a:noFill/>
            </a:ln>
          </p:spPr>
          <p:txBody>
            <a:bodyPr spcFirstLastPara="1" wrap="square" lIns="68569" tIns="34275" rIns="68569" bIns="34275" anchor="ctr" anchorCtr="0">
              <a:noAutofit/>
            </a:bodyPr>
            <a:lstStyle/>
            <a:p>
              <a:endParaRPr sz="1350">
                <a:solidFill>
                  <a:schemeClr val="dk1"/>
                </a:solidFill>
                <a:latin typeface="Corbel"/>
                <a:ea typeface="Corbel"/>
                <a:cs typeface="Corbel"/>
                <a:sym typeface="Corbel"/>
              </a:endParaRPr>
            </a:p>
          </p:txBody>
        </p:sp>
        <p:sp>
          <p:nvSpPr>
            <p:cNvPr id="2958" name="Google Shape;2958;p320"/>
            <p:cNvSpPr/>
            <p:nvPr/>
          </p:nvSpPr>
          <p:spPr>
            <a:xfrm>
              <a:off x="2338" y="1945"/>
              <a:ext cx="1095" cy="2199"/>
            </a:xfrm>
            <a:prstGeom prst="ellipse">
              <a:avLst/>
            </a:prstGeom>
            <a:gradFill>
              <a:gsLst>
                <a:gs pos="0">
                  <a:srgbClr val="034A91"/>
                </a:gs>
                <a:gs pos="50000">
                  <a:schemeClr val="hlink"/>
                </a:gs>
                <a:gs pos="100000">
                  <a:srgbClr val="034A91"/>
                </a:gs>
              </a:gsLst>
              <a:lin ang="18900000" scaled="0"/>
            </a:gradFill>
            <a:ln>
              <a:noFill/>
            </a:ln>
          </p:spPr>
          <p:txBody>
            <a:bodyPr spcFirstLastPara="1" wrap="square" lIns="68569" tIns="34275" rIns="68569" bIns="34275" anchor="ctr" anchorCtr="0">
              <a:noAutofit/>
            </a:bodyPr>
            <a:lstStyle/>
            <a:p>
              <a:endParaRPr sz="1350">
                <a:solidFill>
                  <a:schemeClr val="dk1"/>
                </a:solidFill>
              </a:endParaRPr>
            </a:p>
          </p:txBody>
        </p:sp>
        <p:sp>
          <p:nvSpPr>
            <p:cNvPr id="2959" name="Google Shape;2959;p320"/>
            <p:cNvSpPr/>
            <p:nvPr/>
          </p:nvSpPr>
          <p:spPr>
            <a:xfrm>
              <a:off x="2337" y="1940"/>
              <a:ext cx="1096" cy="2199"/>
            </a:xfrm>
            <a:prstGeom prst="ellipse">
              <a:avLst/>
            </a:prstGeom>
            <a:gradFill>
              <a:gsLst>
                <a:gs pos="0">
                  <a:srgbClr val="E35E23"/>
                </a:gs>
                <a:gs pos="100000">
                  <a:srgbClr val="6E2E11"/>
                </a:gs>
              </a:gsLst>
              <a:lin ang="2700000" scaled="0"/>
            </a:gradFill>
            <a:ln>
              <a:noFill/>
            </a:ln>
          </p:spPr>
          <p:txBody>
            <a:bodyPr spcFirstLastPara="1" wrap="square" lIns="68569" tIns="34275" rIns="68569" bIns="34275" anchor="ctr" anchorCtr="0">
              <a:noAutofit/>
            </a:bodyPr>
            <a:lstStyle/>
            <a:p>
              <a:endParaRPr sz="1350">
                <a:solidFill>
                  <a:schemeClr val="dk1"/>
                </a:solidFill>
                <a:latin typeface="Corbel"/>
                <a:ea typeface="Corbel"/>
                <a:cs typeface="Corbel"/>
                <a:sym typeface="Corbel"/>
              </a:endParaRPr>
            </a:p>
          </p:txBody>
        </p:sp>
      </p:grpSp>
      <p:sp>
        <p:nvSpPr>
          <p:cNvPr id="2960" name="Google Shape;2960;p320"/>
          <p:cNvSpPr txBox="1"/>
          <p:nvPr/>
        </p:nvSpPr>
        <p:spPr>
          <a:xfrm>
            <a:off x="171451" y="2122382"/>
            <a:ext cx="2280104" cy="1263807"/>
          </a:xfrm>
          <a:prstGeom prst="rect">
            <a:avLst/>
          </a:prstGeom>
          <a:noFill/>
          <a:ln>
            <a:noFill/>
          </a:ln>
        </p:spPr>
        <p:txBody>
          <a:bodyPr spcFirstLastPara="1" wrap="square" lIns="68569" tIns="34275" rIns="68569" bIns="34275" anchor="t" anchorCtr="0">
            <a:noAutofit/>
          </a:bodyPr>
          <a:lstStyle/>
          <a:p>
            <a:pPr algn="ctr"/>
            <a:r>
              <a:rPr lang="en" sz="2100" b="1" dirty="0">
                <a:solidFill>
                  <a:srgbClr val="71A1D9"/>
                </a:solidFill>
              </a:rPr>
              <a:t> </a:t>
            </a:r>
            <a:r>
              <a:rPr lang="en" sz="2100" dirty="0">
                <a:solidFill>
                  <a:schemeClr val="dk1"/>
                </a:solidFill>
                <a:latin typeface="Calibri"/>
                <a:ea typeface="Calibri"/>
                <a:cs typeface="Calibri"/>
                <a:sym typeface="Calibri"/>
              </a:rPr>
              <a:t>SEKSYEN 28: KUASA UNTUK MENGENAKAN SYARAT</a:t>
            </a:r>
            <a:endParaRPr sz="2100" b="1" dirty="0">
              <a:solidFill>
                <a:srgbClr val="222A35"/>
              </a:solidFill>
              <a:latin typeface="Calibri"/>
              <a:ea typeface="Calibri"/>
              <a:cs typeface="Calibri"/>
              <a:sym typeface="Calibri"/>
            </a:endParaRPr>
          </a:p>
        </p:txBody>
      </p:sp>
      <p:sp>
        <p:nvSpPr>
          <p:cNvPr id="2961" name="Google Shape;2961;p320"/>
          <p:cNvSpPr/>
          <p:nvPr/>
        </p:nvSpPr>
        <p:spPr>
          <a:xfrm rot="5400000">
            <a:off x="-842516" y="486221"/>
            <a:ext cx="2713732" cy="4457700"/>
          </a:xfrm>
          <a:custGeom>
            <a:avLst/>
            <a:gdLst/>
            <a:ahLst/>
            <a:cxnLst/>
            <a:rect l="l" t="t" r="r" b="b"/>
            <a:pathLst>
              <a:path w="21600" h="21600" extrusionOk="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close/>
              </a:path>
            </a:pathLst>
          </a:custGeom>
          <a:gradFill>
            <a:gsLst>
              <a:gs pos="0">
                <a:srgbClr val="C5C8CC">
                  <a:alpha val="60000"/>
                </a:srgbClr>
              </a:gs>
              <a:gs pos="100000">
                <a:srgbClr val="44546A">
                  <a:alpha val="60000"/>
                </a:srgbClr>
              </a:gs>
            </a:gsLst>
            <a:lin ang="0" scaled="0"/>
          </a:gradFill>
          <a:ln>
            <a:noFill/>
          </a:ln>
        </p:spPr>
        <p:txBody>
          <a:bodyPr spcFirstLastPara="1" wrap="square" lIns="68569" tIns="34275" rIns="68569" bIns="34275" anchor="ctr" anchorCtr="0">
            <a:noAutofit/>
          </a:bodyPr>
          <a:lstStyle/>
          <a:p>
            <a:endParaRPr sz="1350">
              <a:solidFill>
                <a:schemeClr val="dk1"/>
              </a:solidFill>
            </a:endParaRPr>
          </a:p>
        </p:txBody>
      </p:sp>
      <p:sp>
        <p:nvSpPr>
          <p:cNvPr id="2962" name="Google Shape;2962;p320"/>
          <p:cNvSpPr/>
          <p:nvPr/>
        </p:nvSpPr>
        <p:spPr>
          <a:xfrm>
            <a:off x="2743200" y="914400"/>
            <a:ext cx="3257550" cy="1700213"/>
          </a:xfrm>
          <a:prstGeom prst="flowChartAlternateProcess">
            <a:avLst/>
          </a:prstGeom>
          <a:solidFill>
            <a:schemeClr val="accent1"/>
          </a:solidFill>
          <a:ln w="9525" cap="flat" cmpd="sng">
            <a:solidFill>
              <a:schemeClr val="dk1"/>
            </a:solidFill>
            <a:prstDash val="solid"/>
            <a:round/>
            <a:headEnd type="none" w="sm" len="sm"/>
            <a:tailEnd type="none" w="sm" len="sm"/>
          </a:ln>
        </p:spPr>
        <p:txBody>
          <a:bodyPr spcFirstLastPara="1" wrap="square" lIns="68569" tIns="34275" rIns="68569" bIns="34275" anchor="t" anchorCtr="0">
            <a:noAutofit/>
          </a:bodyPr>
          <a:lstStyle/>
          <a:p>
            <a:r>
              <a:rPr lang="en" sz="1350">
                <a:solidFill>
                  <a:schemeClr val="dk1"/>
                </a:solidFill>
              </a:rPr>
              <a:t>Ketua Pengarah boleh,pada masa itu atau selepas penganugerahan sijil pentauliahan, </a:t>
            </a:r>
            <a:r>
              <a:rPr lang="en" sz="1350" u="sng">
                <a:solidFill>
                  <a:srgbClr val="FFFF00"/>
                </a:solidFill>
              </a:rPr>
              <a:t>mengenakan apa-apa dan boleh mengubah, meminda atau membatalkan mana-mana syarat atau mengenakan syarat-syarat  baru dari semasa ke semasa</a:t>
            </a:r>
            <a:endParaRPr sz="1350">
              <a:solidFill>
                <a:schemeClr val="dk1"/>
              </a:solidFill>
              <a:latin typeface="Tahoma"/>
              <a:ea typeface="Tahoma"/>
              <a:cs typeface="Tahoma"/>
              <a:sym typeface="Tahoma"/>
            </a:endParaRPr>
          </a:p>
        </p:txBody>
      </p:sp>
      <p:sp>
        <p:nvSpPr>
          <p:cNvPr id="2963" name="Google Shape;2963;p320"/>
          <p:cNvSpPr/>
          <p:nvPr/>
        </p:nvSpPr>
        <p:spPr>
          <a:xfrm>
            <a:off x="3143250" y="2711669"/>
            <a:ext cx="3429000" cy="674520"/>
          </a:xfrm>
          <a:prstGeom prst="roundRect">
            <a:avLst>
              <a:gd name="adj" fmla="val 16667"/>
            </a:avLst>
          </a:prstGeom>
          <a:solidFill>
            <a:srgbClr val="FF7C80"/>
          </a:solidFill>
          <a:ln>
            <a:noFill/>
          </a:ln>
        </p:spPr>
        <p:txBody>
          <a:bodyPr spcFirstLastPara="1" wrap="square" lIns="68569" tIns="34275" rIns="68569" bIns="34275" anchor="t" anchorCtr="0">
            <a:noAutofit/>
          </a:bodyPr>
          <a:lstStyle/>
          <a:p>
            <a:r>
              <a:rPr lang="en" sz="1350" dirty="0">
                <a:solidFill>
                  <a:schemeClr val="dk1"/>
                </a:solidFill>
              </a:rPr>
              <a:t>Contoh – Lampiran 1 yang dikepilkan bersama sijil pentauliahan</a:t>
            </a:r>
            <a:endParaRPr sz="1350" dirty="0">
              <a:solidFill>
                <a:schemeClr val="dk1"/>
              </a:solidFill>
            </a:endParaRPr>
          </a:p>
        </p:txBody>
      </p:sp>
      <p:sp>
        <p:nvSpPr>
          <p:cNvPr id="2964" name="Google Shape;2964;p320"/>
          <p:cNvSpPr/>
          <p:nvPr/>
        </p:nvSpPr>
        <p:spPr>
          <a:xfrm>
            <a:off x="2686050" y="3480899"/>
            <a:ext cx="3429000" cy="891076"/>
          </a:xfrm>
          <a:prstGeom prst="roundRect">
            <a:avLst>
              <a:gd name="adj" fmla="val 16667"/>
            </a:avLst>
          </a:prstGeom>
          <a:solidFill>
            <a:srgbClr val="E1EFD8"/>
          </a:solidFill>
          <a:ln>
            <a:noFill/>
          </a:ln>
        </p:spPr>
        <p:txBody>
          <a:bodyPr spcFirstLastPara="1" wrap="square" lIns="68569" tIns="34275" rIns="68569" bIns="34275" anchor="t" anchorCtr="0">
            <a:noAutofit/>
          </a:bodyPr>
          <a:lstStyle/>
          <a:p>
            <a:r>
              <a:rPr lang="en" sz="1350" dirty="0">
                <a:solidFill>
                  <a:schemeClr val="dk1"/>
                </a:solidFill>
              </a:rPr>
              <a:t>Atau disampaikan kepada pusat bertauliah melalui apa-apa kaedah pemakluman</a:t>
            </a:r>
            <a:endParaRPr sz="1350" dirty="0">
              <a:solidFill>
                <a:schemeClr val="dk1"/>
              </a:solidFill>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2968"/>
        <p:cNvGrpSpPr/>
        <p:nvPr/>
      </p:nvGrpSpPr>
      <p:grpSpPr>
        <a:xfrm>
          <a:off x="0" y="0"/>
          <a:ext cx="0" cy="0"/>
          <a:chOff x="0" y="0"/>
          <a:chExt cx="0" cy="0"/>
        </a:xfrm>
      </p:grpSpPr>
      <p:sp>
        <p:nvSpPr>
          <p:cNvPr id="2969" name="Google Shape;2969;p321"/>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chemeClr val="dk1"/>
                </a:solidFill>
              </a:rPr>
              <a:pPr/>
              <a:t>135</a:t>
            </a:fld>
            <a:endParaRPr>
              <a:solidFill>
                <a:schemeClr val="dk1"/>
              </a:solidFill>
            </a:endParaRPr>
          </a:p>
        </p:txBody>
      </p:sp>
      <p:sp>
        <p:nvSpPr>
          <p:cNvPr id="2971" name="Google Shape;2971;p321"/>
          <p:cNvSpPr txBox="1"/>
          <p:nvPr/>
        </p:nvSpPr>
        <p:spPr>
          <a:xfrm>
            <a:off x="5373245" y="4649374"/>
            <a:ext cx="1153715" cy="190202"/>
          </a:xfrm>
          <a:prstGeom prst="rect">
            <a:avLst/>
          </a:prstGeom>
          <a:noFill/>
          <a:ln>
            <a:noFill/>
          </a:ln>
        </p:spPr>
        <p:txBody>
          <a:bodyPr spcFirstLastPara="1" wrap="square" lIns="68569" tIns="34275" rIns="68569" bIns="34275" anchor="t" anchorCtr="0">
            <a:noAutofit/>
          </a:bodyPr>
          <a:lstStyle/>
          <a:p>
            <a:pPr algn="r"/>
            <a:r>
              <a:rPr lang="en" sz="1200" b="1" dirty="0">
                <a:solidFill>
                  <a:schemeClr val="dk1"/>
                </a:solidFill>
              </a:rPr>
              <a:t>TERHAD</a:t>
            </a:r>
            <a:endParaRPr sz="1050" dirty="0"/>
          </a:p>
        </p:txBody>
      </p:sp>
      <p:grpSp>
        <p:nvGrpSpPr>
          <p:cNvPr id="2972" name="Google Shape;2972;p321"/>
          <p:cNvGrpSpPr/>
          <p:nvPr/>
        </p:nvGrpSpPr>
        <p:grpSpPr>
          <a:xfrm>
            <a:off x="340787" y="1224315"/>
            <a:ext cx="6119276" cy="3615261"/>
            <a:chOff x="-79017" y="-541629"/>
            <a:chExt cx="8159034" cy="4453697"/>
          </a:xfrm>
        </p:grpSpPr>
        <p:sp>
          <p:nvSpPr>
            <p:cNvPr id="2973" name="Google Shape;2973;p321"/>
            <p:cNvSpPr/>
            <p:nvPr/>
          </p:nvSpPr>
          <p:spPr>
            <a:xfrm>
              <a:off x="-79017" y="-369896"/>
              <a:ext cx="4583271" cy="4281964"/>
            </a:xfrm>
            <a:prstGeom prst="pie">
              <a:avLst>
                <a:gd name="adj1" fmla="val 5400000"/>
                <a:gd name="adj2" fmla="val 16200000"/>
              </a:avLst>
            </a:prstGeom>
            <a:solidFill>
              <a:srgbClr val="2F5496"/>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974" name="Google Shape;2974;p321"/>
            <p:cNvSpPr/>
            <p:nvPr/>
          </p:nvSpPr>
          <p:spPr>
            <a:xfrm>
              <a:off x="2212617" y="-362514"/>
              <a:ext cx="5867400" cy="4267200"/>
            </a:xfrm>
            <a:prstGeom prst="rect">
              <a:avLst/>
            </a:prstGeom>
            <a:solidFill>
              <a:srgbClr val="FFC000"/>
            </a:solidFill>
            <a:ln>
              <a:noFill/>
            </a:ln>
          </p:spPr>
          <p:txBody>
            <a:bodyPr spcFirstLastPara="1" wrap="square" lIns="68569" tIns="68569" rIns="68569" bIns="68569" anchor="ctr" anchorCtr="0">
              <a:noAutofit/>
            </a:bodyPr>
            <a:lstStyle/>
            <a:p>
              <a:endParaRPr sz="1050"/>
            </a:p>
          </p:txBody>
        </p:sp>
        <p:sp>
          <p:nvSpPr>
            <p:cNvPr id="2975" name="Google Shape;2975;p321"/>
            <p:cNvSpPr txBox="1"/>
            <p:nvPr/>
          </p:nvSpPr>
          <p:spPr>
            <a:xfrm>
              <a:off x="2212617" y="-541629"/>
              <a:ext cx="5867400" cy="2026921"/>
            </a:xfrm>
            <a:prstGeom prst="rect">
              <a:avLst/>
            </a:prstGeom>
            <a:noFill/>
            <a:ln>
              <a:noFill/>
            </a:ln>
          </p:spPr>
          <p:txBody>
            <a:bodyPr spcFirstLastPara="1" wrap="square" lIns="54281" tIns="54281" rIns="54281" bIns="54281" anchor="ctr" anchorCtr="0">
              <a:noAutofit/>
            </a:bodyPr>
            <a:lstStyle/>
            <a:p>
              <a:pPr marL="428625" indent="-428625" algn="just">
                <a:lnSpc>
                  <a:spcPct val="90000"/>
                </a:lnSpc>
              </a:pPr>
              <a:endParaRPr sz="1425" dirty="0">
                <a:solidFill>
                  <a:schemeClr val="dk1"/>
                </a:solidFill>
              </a:endParaRPr>
            </a:p>
            <a:p>
              <a:pPr marL="428625" indent="-428625" algn="just">
                <a:lnSpc>
                  <a:spcPct val="90000"/>
                </a:lnSpc>
                <a:spcBef>
                  <a:spcPts val="499"/>
                </a:spcBef>
              </a:pPr>
              <a:endParaRPr sz="1425" dirty="0">
                <a:solidFill>
                  <a:schemeClr val="dk1"/>
                </a:solidFill>
              </a:endParaRPr>
            </a:p>
            <a:p>
              <a:pPr marL="428625" indent="-428625" algn="just">
                <a:lnSpc>
                  <a:spcPct val="90000"/>
                </a:lnSpc>
                <a:spcBef>
                  <a:spcPts val="499"/>
                </a:spcBef>
              </a:pPr>
              <a:r>
                <a:rPr lang="en" sz="1425" dirty="0">
                  <a:solidFill>
                    <a:schemeClr val="dk1"/>
                  </a:solidFill>
                </a:rPr>
                <a:t>(a)	Penyedia latihan Kemahiran GAGAL mengekalkan Standard dan kualiti yang dikehendaki;</a:t>
              </a:r>
              <a:endParaRPr sz="1050" dirty="0"/>
            </a:p>
            <a:p>
              <a:pPr marL="428625" indent="-428625" algn="just">
                <a:lnSpc>
                  <a:spcPct val="90000"/>
                </a:lnSpc>
                <a:spcBef>
                  <a:spcPts val="499"/>
                </a:spcBef>
              </a:pPr>
              <a:r>
                <a:rPr lang="en" sz="1425" dirty="0">
                  <a:solidFill>
                    <a:schemeClr val="dk1"/>
                  </a:solidFill>
                </a:rPr>
                <a:t>(b)	Penyedia Latihan telah melanggar mana-mana syarat yang ditetapkan dan dilampirkan pada sijil pentauliahan; atau</a:t>
              </a:r>
              <a:endParaRPr sz="1425" dirty="0">
                <a:solidFill>
                  <a:schemeClr val="dk1"/>
                </a:solidFill>
              </a:endParaRPr>
            </a:p>
            <a:p>
              <a:pPr marL="428625" indent="-428625" algn="just">
                <a:lnSpc>
                  <a:spcPct val="90000"/>
                </a:lnSpc>
                <a:spcBef>
                  <a:spcPts val="499"/>
                </a:spcBef>
              </a:pPr>
              <a:r>
                <a:rPr lang="en" sz="1425" dirty="0">
                  <a:solidFill>
                    <a:schemeClr val="dk1"/>
                  </a:solidFill>
                </a:rPr>
                <a:t>(c)	Atas mana-mana alasan lain yang munasabah</a:t>
              </a:r>
              <a:endParaRPr sz="1425" dirty="0">
                <a:solidFill>
                  <a:schemeClr val="dk1"/>
                </a:solidFill>
              </a:endParaRPr>
            </a:p>
          </p:txBody>
        </p:sp>
        <p:sp>
          <p:nvSpPr>
            <p:cNvPr id="2976" name="Google Shape;2976;p321"/>
            <p:cNvSpPr/>
            <p:nvPr/>
          </p:nvSpPr>
          <p:spPr>
            <a:xfrm>
              <a:off x="86125" y="-200735"/>
              <a:ext cx="3944001" cy="3918462"/>
            </a:xfrm>
            <a:prstGeom prst="pie">
              <a:avLst>
                <a:gd name="adj1" fmla="val 5400000"/>
                <a:gd name="adj2" fmla="val 16200000"/>
              </a:avLst>
            </a:prstGeom>
            <a:solidFill>
              <a:srgbClr val="DDEAF6"/>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977" name="Google Shape;2977;p321"/>
            <p:cNvSpPr/>
            <p:nvPr/>
          </p:nvSpPr>
          <p:spPr>
            <a:xfrm>
              <a:off x="2212617" y="2090423"/>
              <a:ext cx="5867400" cy="1795770"/>
            </a:xfrm>
            <a:prstGeom prst="rect">
              <a:avLst/>
            </a:prstGeom>
            <a:solidFill>
              <a:srgbClr val="D5DBE5"/>
            </a:solidFill>
            <a:ln>
              <a:noFill/>
            </a:ln>
          </p:spPr>
          <p:txBody>
            <a:bodyPr spcFirstLastPara="1" wrap="square" lIns="68569" tIns="68569" rIns="68569" bIns="68569" anchor="ctr" anchorCtr="0">
              <a:noAutofit/>
            </a:bodyPr>
            <a:lstStyle/>
            <a:p>
              <a:endParaRPr sz="1050"/>
            </a:p>
          </p:txBody>
        </p:sp>
        <p:sp>
          <p:nvSpPr>
            <p:cNvPr id="2978" name="Google Shape;2978;p321"/>
            <p:cNvSpPr txBox="1"/>
            <p:nvPr/>
          </p:nvSpPr>
          <p:spPr>
            <a:xfrm>
              <a:off x="2212617" y="2071931"/>
              <a:ext cx="5867400" cy="1795770"/>
            </a:xfrm>
            <a:prstGeom prst="rect">
              <a:avLst/>
            </a:prstGeom>
            <a:noFill/>
            <a:ln>
              <a:noFill/>
            </a:ln>
          </p:spPr>
          <p:txBody>
            <a:bodyPr spcFirstLastPara="1" wrap="square" lIns="54281" tIns="54281" rIns="54281" bIns="54281" anchor="ctr" anchorCtr="0">
              <a:noAutofit/>
            </a:bodyPr>
            <a:lstStyle/>
            <a:p>
              <a:pPr marL="857250" indent="-857250" algn="just">
                <a:lnSpc>
                  <a:spcPct val="90000"/>
                </a:lnSpc>
              </a:pPr>
              <a:r>
                <a:rPr lang="en" sz="1425" dirty="0">
                  <a:solidFill>
                    <a:schemeClr val="dk1"/>
                  </a:solidFill>
                  <a:latin typeface="Calibri"/>
                  <a:ea typeface="Calibri"/>
                  <a:cs typeface="Calibri"/>
                  <a:sym typeface="Calibri"/>
                </a:rPr>
                <a:t>SS29(2) Mengeluarkan notis niat menggantung atau membatal sjil pentauliahan</a:t>
              </a:r>
              <a:endParaRPr sz="1425" dirty="0">
                <a:solidFill>
                  <a:schemeClr val="dk1"/>
                </a:solidFill>
                <a:latin typeface="Calibri"/>
                <a:ea typeface="Calibri"/>
                <a:cs typeface="Calibri"/>
                <a:sym typeface="Calibri"/>
              </a:endParaRPr>
            </a:p>
            <a:p>
              <a:pPr marL="857250" indent="-857250" algn="just">
                <a:lnSpc>
                  <a:spcPct val="90000"/>
                </a:lnSpc>
                <a:spcBef>
                  <a:spcPts val="499"/>
                </a:spcBef>
              </a:pPr>
              <a:r>
                <a:rPr lang="en" sz="1425" dirty="0">
                  <a:solidFill>
                    <a:schemeClr val="dk1"/>
                  </a:solidFill>
                  <a:latin typeface="Calibri"/>
                  <a:ea typeface="Calibri"/>
                  <a:cs typeface="Calibri"/>
                  <a:sym typeface="Calibri"/>
                </a:rPr>
                <a:t>SS29(3)	Menyiarkan melalui media bagi pemakluman kepada orang awam dengan penggantungan atau pembatalan sijil pentauliahan</a:t>
              </a:r>
              <a:endParaRPr sz="1425" dirty="0">
                <a:solidFill>
                  <a:schemeClr val="dk1"/>
                </a:solidFill>
                <a:latin typeface="Calibri"/>
                <a:ea typeface="Calibri"/>
                <a:cs typeface="Calibri"/>
                <a:sym typeface="Calibri"/>
              </a:endParaRPr>
            </a:p>
          </p:txBody>
        </p:sp>
      </p:grpSp>
      <p:sp>
        <p:nvSpPr>
          <p:cNvPr id="2979" name="Google Shape;2979;p321"/>
          <p:cNvSpPr txBox="1"/>
          <p:nvPr/>
        </p:nvSpPr>
        <p:spPr>
          <a:xfrm>
            <a:off x="389335" y="2622474"/>
            <a:ext cx="1528763" cy="928071"/>
          </a:xfrm>
          <a:prstGeom prst="rect">
            <a:avLst/>
          </a:prstGeom>
          <a:noFill/>
          <a:ln>
            <a:noFill/>
          </a:ln>
        </p:spPr>
        <p:txBody>
          <a:bodyPr spcFirstLastPara="1" wrap="square" lIns="68569" tIns="34275" rIns="68569" bIns="34275" anchor="t" anchorCtr="0">
            <a:noAutofit/>
          </a:bodyPr>
          <a:lstStyle/>
          <a:p>
            <a:pPr algn="r"/>
            <a:r>
              <a:rPr lang="en" sz="1350" dirty="0">
                <a:solidFill>
                  <a:schemeClr val="dk1"/>
                </a:solidFill>
                <a:latin typeface="Calibri"/>
                <a:ea typeface="Calibri"/>
                <a:cs typeface="Calibri"/>
                <a:sym typeface="Calibri"/>
              </a:rPr>
              <a:t>SS 29(1)KETUA PENGARAH BOLEH MENGGANTUNG ATAU MEMBATAL </a:t>
            </a:r>
            <a:endParaRPr sz="1050" dirty="0"/>
          </a:p>
        </p:txBody>
      </p:sp>
      <p:sp>
        <p:nvSpPr>
          <p:cNvPr id="2980" name="Google Shape;2980;p321"/>
          <p:cNvSpPr/>
          <p:nvPr/>
        </p:nvSpPr>
        <p:spPr>
          <a:xfrm>
            <a:off x="906066" y="685855"/>
            <a:ext cx="5894784" cy="538460"/>
          </a:xfrm>
          <a:prstGeom prst="rect">
            <a:avLst/>
          </a:prstGeom>
          <a:noFill/>
          <a:ln>
            <a:noFill/>
          </a:ln>
        </p:spPr>
        <p:txBody>
          <a:bodyPr spcFirstLastPara="1" wrap="square" lIns="72619" tIns="35719" rIns="72619" bIns="35719" anchor="t" anchorCtr="0">
            <a:noAutofit/>
          </a:bodyPr>
          <a:lstStyle/>
          <a:p>
            <a:pPr algn="ctr"/>
            <a:r>
              <a:rPr lang="en" sz="2100" dirty="0">
                <a:latin typeface="Calibri"/>
                <a:ea typeface="Calibri"/>
                <a:cs typeface="Calibri"/>
                <a:sym typeface="Calibri"/>
              </a:rPr>
              <a:t>SEKSYEN 29 : PENGGANTUNGAN ATAU PEMBATALAN SIJIL PENTAULIAHAN</a:t>
            </a:r>
            <a:endParaRPr sz="1050" dirty="0"/>
          </a:p>
        </p:txBody>
      </p:sp>
      <p:sp>
        <p:nvSpPr>
          <p:cNvPr id="2981" name="Google Shape;2981;p321"/>
          <p:cNvSpPr txBox="1">
            <a:spLocks noGrp="1"/>
          </p:cNvSpPr>
          <p:nvPr>
            <p:ph type="dt" idx="10"/>
          </p:nvPr>
        </p:nvSpPr>
        <p:spPr>
          <a:xfrm>
            <a:off x="471488" y="4218439"/>
            <a:ext cx="1543050" cy="205383"/>
          </a:xfrm>
          <a:prstGeom prst="rect">
            <a:avLst/>
          </a:prstGeom>
          <a:noFill/>
          <a:ln>
            <a:noFill/>
          </a:ln>
        </p:spPr>
        <p:txBody>
          <a:bodyPr spcFirstLastPara="1" wrap="square" lIns="68569" tIns="34275" rIns="68569" bIns="34275" anchor="ctr" anchorCtr="0">
            <a:noAutofit/>
          </a:bodyPr>
          <a:lstStyle/>
          <a:p>
            <a:r>
              <a:rPr lang="en">
                <a:solidFill>
                  <a:schemeClr val="dk1"/>
                </a:solidFill>
              </a:rPr>
              <a:t>11/22/2018</a:t>
            </a:r>
            <a:endParaRPr>
              <a:solidFill>
                <a:schemeClr val="dk1"/>
              </a:solidFill>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2987"/>
        <p:cNvGrpSpPr/>
        <p:nvPr/>
      </p:nvGrpSpPr>
      <p:grpSpPr>
        <a:xfrm>
          <a:off x="0" y="0"/>
          <a:ext cx="0" cy="0"/>
          <a:chOff x="0" y="0"/>
          <a:chExt cx="0" cy="0"/>
        </a:xfrm>
      </p:grpSpPr>
      <p:sp>
        <p:nvSpPr>
          <p:cNvPr id="2988" name="Google Shape;2988;p322"/>
          <p:cNvSpPr txBox="1">
            <a:spLocks noGrp="1"/>
          </p:cNvSpPr>
          <p:nvPr>
            <p:ph type="dt" idx="10"/>
          </p:nvPr>
        </p:nvSpPr>
        <p:spPr>
          <a:xfrm>
            <a:off x="471488" y="4218439"/>
            <a:ext cx="1543050" cy="205383"/>
          </a:xfrm>
          <a:prstGeom prst="rect">
            <a:avLst/>
          </a:prstGeom>
          <a:noFill/>
          <a:ln>
            <a:noFill/>
          </a:ln>
        </p:spPr>
        <p:txBody>
          <a:bodyPr spcFirstLastPara="1" wrap="square" lIns="68569" tIns="34275" rIns="68569" bIns="34275" anchor="ctr" anchorCtr="0">
            <a:noAutofit/>
          </a:bodyPr>
          <a:lstStyle/>
          <a:p>
            <a:r>
              <a:rPr lang="en">
                <a:solidFill>
                  <a:schemeClr val="dk1"/>
                </a:solidFill>
              </a:rPr>
              <a:t>11/22/2018</a:t>
            </a:r>
            <a:endParaRPr>
              <a:solidFill>
                <a:schemeClr val="dk1"/>
              </a:solidFill>
            </a:endParaRPr>
          </a:p>
        </p:txBody>
      </p:sp>
      <p:sp>
        <p:nvSpPr>
          <p:cNvPr id="2989" name="Google Shape;2989;p322"/>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chemeClr val="dk1"/>
                </a:solidFill>
              </a:rPr>
              <a:pPr/>
              <a:t>136</a:t>
            </a:fld>
            <a:endParaRPr>
              <a:solidFill>
                <a:schemeClr val="dk1"/>
              </a:solidFill>
            </a:endParaRPr>
          </a:p>
        </p:txBody>
      </p:sp>
      <p:sp>
        <p:nvSpPr>
          <p:cNvPr id="2990" name="Google Shape;2990;p322"/>
          <p:cNvSpPr txBox="1">
            <a:spLocks noGrp="1"/>
          </p:cNvSpPr>
          <p:nvPr>
            <p:ph type="title"/>
          </p:nvPr>
        </p:nvSpPr>
        <p:spPr>
          <a:xfrm>
            <a:off x="551793" y="411646"/>
            <a:ext cx="5715000" cy="400943"/>
          </a:xfrm>
          <a:prstGeom prst="rect">
            <a:avLst/>
          </a:prstGeom>
          <a:noFill/>
          <a:ln>
            <a:noFill/>
          </a:ln>
        </p:spPr>
        <p:txBody>
          <a:bodyPr spcFirstLastPara="1" wrap="square" lIns="68569" tIns="34275" rIns="68569" bIns="34275" anchor="ctr" anchorCtr="1">
            <a:noAutofit/>
          </a:bodyPr>
          <a:lstStyle/>
          <a:p>
            <a:pPr>
              <a:buSzPts val="2800"/>
            </a:pPr>
            <a:r>
              <a:rPr lang="en" sz="2100"/>
              <a:t>SIJIL DAN PENGIKTIRAFAN</a:t>
            </a:r>
            <a:endParaRPr/>
          </a:p>
        </p:txBody>
      </p:sp>
      <p:grpSp>
        <p:nvGrpSpPr>
          <p:cNvPr id="2991" name="Google Shape;2991;p322"/>
          <p:cNvGrpSpPr/>
          <p:nvPr/>
        </p:nvGrpSpPr>
        <p:grpSpPr>
          <a:xfrm>
            <a:off x="471488" y="969579"/>
            <a:ext cx="6057159" cy="3728545"/>
            <a:chOff x="987" y="-1"/>
            <a:chExt cx="8076212" cy="4064000"/>
          </a:xfrm>
        </p:grpSpPr>
        <p:sp>
          <p:nvSpPr>
            <p:cNvPr id="2992" name="Google Shape;2992;p322"/>
            <p:cNvSpPr/>
            <p:nvPr/>
          </p:nvSpPr>
          <p:spPr>
            <a:xfrm rot="-5400000">
              <a:off x="-749231" y="750217"/>
              <a:ext cx="4064000" cy="2563564"/>
            </a:xfrm>
            <a:prstGeom prst="flowChartManualOperation">
              <a:avLst/>
            </a:prstGeom>
            <a:gradFill>
              <a:gsLst>
                <a:gs pos="0">
                  <a:srgbClr val="5E9EFF"/>
                </a:gs>
                <a:gs pos="39999">
                  <a:srgbClr val="85C2FF"/>
                </a:gs>
                <a:gs pos="70000">
                  <a:srgbClr val="C4D6EB"/>
                </a:gs>
                <a:gs pos="100000">
                  <a:srgbClr val="FFEBFA"/>
                </a:gs>
              </a:gsLst>
              <a:lin ang="10800000" scaled="0"/>
            </a:gra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993" name="Google Shape;2993;p322"/>
            <p:cNvSpPr txBox="1"/>
            <p:nvPr/>
          </p:nvSpPr>
          <p:spPr>
            <a:xfrm>
              <a:off x="987" y="812799"/>
              <a:ext cx="2563564" cy="2438400"/>
            </a:xfrm>
            <a:prstGeom prst="rect">
              <a:avLst/>
            </a:prstGeom>
            <a:noFill/>
            <a:ln>
              <a:noFill/>
            </a:ln>
          </p:spPr>
          <p:txBody>
            <a:bodyPr spcFirstLastPara="1" wrap="square" lIns="76200" tIns="0" rIns="75994" bIns="0" anchor="ctr" anchorCtr="0">
              <a:noAutofit/>
            </a:bodyPr>
            <a:lstStyle/>
            <a:p>
              <a:pPr algn="ctr">
                <a:lnSpc>
                  <a:spcPct val="90000"/>
                </a:lnSpc>
              </a:pPr>
              <a:r>
                <a:rPr lang="en" sz="1200" b="1">
                  <a:solidFill>
                    <a:schemeClr val="dk1"/>
                  </a:solidFill>
                </a:rPr>
                <a:t>SEKSYEN 35:</a:t>
              </a:r>
              <a:endParaRPr sz="1050"/>
            </a:p>
            <a:p>
              <a:pPr algn="ctr">
                <a:lnSpc>
                  <a:spcPct val="90000"/>
                </a:lnSpc>
                <a:spcBef>
                  <a:spcPts val="420"/>
                </a:spcBef>
              </a:pPr>
              <a:r>
                <a:rPr lang="en" sz="1200">
                  <a:solidFill>
                    <a:schemeClr val="dk1"/>
                  </a:solidFill>
                </a:rPr>
                <a:t>KEHENDAK YANG HENDAK DIPENUHI SEBELUM SIJIL BOLEH DIANUGERAHKAN</a:t>
              </a:r>
              <a:endParaRPr sz="1200">
                <a:solidFill>
                  <a:schemeClr val="dk1"/>
                </a:solidFill>
              </a:endParaRPr>
            </a:p>
          </p:txBody>
        </p:sp>
        <p:sp>
          <p:nvSpPr>
            <p:cNvPr id="2994" name="Google Shape;2994;p322"/>
            <p:cNvSpPr/>
            <p:nvPr/>
          </p:nvSpPr>
          <p:spPr>
            <a:xfrm rot="-5400000">
              <a:off x="2006600" y="750217"/>
              <a:ext cx="4064000" cy="2563564"/>
            </a:xfrm>
            <a:prstGeom prst="flowChartManualOperation">
              <a:avLst/>
            </a:prstGeom>
            <a:gradFill>
              <a:gsLst>
                <a:gs pos="0">
                  <a:srgbClr val="FF99FF"/>
                </a:gs>
                <a:gs pos="25000">
                  <a:srgbClr val="21D6E0"/>
                </a:gs>
                <a:gs pos="75000">
                  <a:srgbClr val="0087E6"/>
                </a:gs>
                <a:gs pos="100000">
                  <a:srgbClr val="005CBF"/>
                </a:gs>
              </a:gsLst>
              <a:lin ang="10800000" scaled="0"/>
            </a:gra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995" name="Google Shape;2995;p322"/>
            <p:cNvSpPr txBox="1"/>
            <p:nvPr/>
          </p:nvSpPr>
          <p:spPr>
            <a:xfrm>
              <a:off x="2756818" y="812799"/>
              <a:ext cx="2563564" cy="2438400"/>
            </a:xfrm>
            <a:prstGeom prst="rect">
              <a:avLst/>
            </a:prstGeom>
            <a:noFill/>
            <a:ln>
              <a:noFill/>
            </a:ln>
          </p:spPr>
          <p:txBody>
            <a:bodyPr spcFirstLastPara="1" wrap="square" lIns="85725" tIns="0" rIns="85725" bIns="0" anchor="ctr" anchorCtr="0">
              <a:noAutofit/>
            </a:bodyPr>
            <a:lstStyle/>
            <a:p>
              <a:pPr algn="ctr">
                <a:lnSpc>
                  <a:spcPct val="90000"/>
                </a:lnSpc>
              </a:pPr>
              <a:r>
                <a:rPr lang="en" sz="1350">
                  <a:solidFill>
                    <a:srgbClr val="FFFF00"/>
                  </a:solidFill>
                </a:rPr>
                <a:t>Tiada seorang pun boleh dianugerahkan Sijil melainkan telah memenuhi kehendak yang ditetapkan oleh Sistem Persijilan Kemahiran Malaysia (SPKM)</a:t>
              </a:r>
              <a:endParaRPr sz="1350">
                <a:solidFill>
                  <a:srgbClr val="FFFF00"/>
                </a:solidFill>
              </a:endParaRPr>
            </a:p>
          </p:txBody>
        </p:sp>
        <p:sp>
          <p:nvSpPr>
            <p:cNvPr id="2996" name="Google Shape;2996;p322"/>
            <p:cNvSpPr/>
            <p:nvPr/>
          </p:nvSpPr>
          <p:spPr>
            <a:xfrm rot="-5400000">
              <a:off x="4763417" y="750217"/>
              <a:ext cx="4064000" cy="2563564"/>
            </a:xfrm>
            <a:prstGeom prst="flowChartManualOperation">
              <a:avLst/>
            </a:prstGeom>
            <a:gradFill>
              <a:gsLst>
                <a:gs pos="0">
                  <a:srgbClr val="5E9EFF"/>
                </a:gs>
                <a:gs pos="13000">
                  <a:srgbClr val="5E9EFF"/>
                </a:gs>
                <a:gs pos="39999">
                  <a:srgbClr val="85C2FF"/>
                </a:gs>
                <a:gs pos="70000">
                  <a:srgbClr val="C4D6EB"/>
                </a:gs>
                <a:gs pos="100000">
                  <a:srgbClr val="FFEBFA"/>
                </a:gs>
              </a:gsLst>
              <a:lin ang="10800000" scaled="0"/>
            </a:gra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997" name="Google Shape;2997;p322"/>
            <p:cNvSpPr txBox="1"/>
            <p:nvPr/>
          </p:nvSpPr>
          <p:spPr>
            <a:xfrm>
              <a:off x="5513635" y="812799"/>
              <a:ext cx="2563564" cy="2438400"/>
            </a:xfrm>
            <a:prstGeom prst="rect">
              <a:avLst/>
            </a:prstGeom>
            <a:noFill/>
            <a:ln>
              <a:noFill/>
            </a:ln>
          </p:spPr>
          <p:txBody>
            <a:bodyPr spcFirstLastPara="1" wrap="square" lIns="76200" tIns="0" rIns="75994" bIns="0" anchor="ctr" anchorCtr="0">
              <a:noAutofit/>
            </a:bodyPr>
            <a:lstStyle/>
            <a:p>
              <a:pPr algn="ctr">
                <a:buClr>
                  <a:schemeClr val="dk1"/>
                </a:buClr>
                <a:buSzPts val="1600"/>
              </a:pPr>
              <a:r>
                <a:rPr lang="en" sz="1200" b="1" dirty="0">
                  <a:solidFill>
                    <a:schemeClr val="dk1"/>
                  </a:solidFill>
                </a:rPr>
                <a:t>SEKSYEN 34: </a:t>
              </a:r>
              <a:r>
                <a:rPr lang="en" sz="1200" dirty="0">
                  <a:solidFill>
                    <a:schemeClr val="dk1"/>
                  </a:solidFill>
                </a:rPr>
                <a:t>PENGANUGERAHAN SIJIL</a:t>
              </a:r>
              <a:endParaRPr sz="1050" dirty="0"/>
            </a:p>
            <a:p>
              <a:pPr>
                <a:buClr>
                  <a:schemeClr val="dk1"/>
                </a:buClr>
                <a:buSzPts val="1600"/>
              </a:pPr>
              <a:r>
                <a:rPr lang="en" sz="1200" dirty="0">
                  <a:solidFill>
                    <a:schemeClr val="dk1"/>
                  </a:solidFill>
                </a:rPr>
                <a:t>Perenggan</a:t>
              </a:r>
              <a:endParaRPr sz="1050" dirty="0"/>
            </a:p>
            <a:p>
              <a:pPr>
                <a:buClr>
                  <a:schemeClr val="dk1"/>
                </a:buClr>
                <a:buSzPts val="1600"/>
              </a:pPr>
              <a:r>
                <a:rPr lang="en" sz="1200" dirty="0">
                  <a:solidFill>
                    <a:schemeClr val="dk1"/>
                  </a:solidFill>
                </a:rPr>
                <a:t>(a) Sijil Kemahiran Malaysia</a:t>
              </a:r>
              <a:endParaRPr sz="1050" dirty="0"/>
            </a:p>
            <a:p>
              <a:pPr>
                <a:buClr>
                  <a:schemeClr val="dk1"/>
                </a:buClr>
                <a:buSzPts val="1600"/>
              </a:pPr>
              <a:r>
                <a:rPr lang="en" sz="1200" dirty="0">
                  <a:solidFill>
                    <a:schemeClr val="dk1"/>
                  </a:solidFill>
                </a:rPr>
                <a:t>(b) Diploma Kemahiran Malaysia</a:t>
              </a:r>
              <a:endParaRPr sz="1050" dirty="0"/>
            </a:p>
            <a:p>
              <a:pPr>
                <a:buClr>
                  <a:schemeClr val="dk1"/>
                </a:buClr>
                <a:buSzPts val="1600"/>
              </a:pPr>
              <a:r>
                <a:rPr lang="en" sz="1200" dirty="0">
                  <a:solidFill>
                    <a:schemeClr val="dk1"/>
                  </a:solidFill>
                </a:rPr>
                <a:t>(c) Diploma Lanjutan Kemahiran Malaysia</a:t>
              </a:r>
              <a:endParaRPr sz="1050" dirty="0"/>
            </a:p>
            <a:p>
              <a:pPr>
                <a:buClr>
                  <a:schemeClr val="dk1"/>
                </a:buClr>
                <a:buSzPts val="1600"/>
              </a:pPr>
              <a:r>
                <a:rPr lang="en" sz="1200" dirty="0">
                  <a:solidFill>
                    <a:schemeClr val="dk1"/>
                  </a:solidFill>
                </a:rPr>
                <a:t>(d) Penyata Pencapaian</a:t>
              </a:r>
              <a:endParaRPr sz="1200" dirty="0">
                <a:solidFill>
                  <a:schemeClr val="dk1"/>
                </a:solidFill>
              </a:endParaRPr>
            </a:p>
          </p:txBody>
        </p:sp>
      </p:gr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3003"/>
        <p:cNvGrpSpPr/>
        <p:nvPr/>
      </p:nvGrpSpPr>
      <p:grpSpPr>
        <a:xfrm>
          <a:off x="0" y="0"/>
          <a:ext cx="0" cy="0"/>
          <a:chOff x="0" y="0"/>
          <a:chExt cx="0" cy="0"/>
        </a:xfrm>
      </p:grpSpPr>
      <p:sp>
        <p:nvSpPr>
          <p:cNvPr id="3004" name="Google Shape;3004;p323"/>
          <p:cNvSpPr txBox="1">
            <a:spLocks noGrp="1"/>
          </p:cNvSpPr>
          <p:nvPr>
            <p:ph type="title"/>
          </p:nvPr>
        </p:nvSpPr>
        <p:spPr>
          <a:xfrm>
            <a:off x="1314450" y="728663"/>
            <a:ext cx="4857750" cy="465237"/>
          </a:xfrm>
          <a:prstGeom prst="rect">
            <a:avLst/>
          </a:prstGeom>
          <a:noFill/>
          <a:ln>
            <a:noFill/>
          </a:ln>
        </p:spPr>
        <p:txBody>
          <a:bodyPr spcFirstLastPara="1" wrap="square" lIns="68569" tIns="34275" rIns="68569" bIns="34275" anchor="ctr" anchorCtr="0">
            <a:noAutofit/>
          </a:bodyPr>
          <a:lstStyle/>
          <a:p>
            <a:pPr algn="ctr">
              <a:buSzPts val="2800"/>
            </a:pPr>
            <a:r>
              <a:rPr lang="en" sz="2100"/>
              <a:t>KUASA PEMERIKSAAN DAN PENYIASATAN </a:t>
            </a:r>
            <a:endParaRPr/>
          </a:p>
        </p:txBody>
      </p:sp>
      <p:sp>
        <p:nvSpPr>
          <p:cNvPr id="3005" name="Google Shape;3005;p323"/>
          <p:cNvSpPr txBox="1">
            <a:spLocks noGrp="1"/>
          </p:cNvSpPr>
          <p:nvPr>
            <p:ph type="dt" idx="10"/>
          </p:nvPr>
        </p:nvSpPr>
        <p:spPr>
          <a:xfrm>
            <a:off x="322208" y="4602784"/>
            <a:ext cx="1543050" cy="205383"/>
          </a:xfrm>
          <a:prstGeom prst="rect">
            <a:avLst/>
          </a:prstGeom>
          <a:noFill/>
          <a:ln>
            <a:noFill/>
          </a:ln>
        </p:spPr>
        <p:txBody>
          <a:bodyPr spcFirstLastPara="1" wrap="square" lIns="68569" tIns="34275" rIns="68569" bIns="34275" anchor="ctr" anchorCtr="0">
            <a:noAutofit/>
          </a:bodyPr>
          <a:lstStyle/>
          <a:p>
            <a:r>
              <a:rPr lang="en" dirty="0">
                <a:solidFill>
                  <a:schemeClr val="dk1"/>
                </a:solidFill>
              </a:rPr>
              <a:t>11/22/2018</a:t>
            </a:r>
            <a:endParaRPr dirty="0">
              <a:solidFill>
                <a:schemeClr val="dk1"/>
              </a:solidFill>
            </a:endParaRPr>
          </a:p>
        </p:txBody>
      </p:sp>
      <p:sp>
        <p:nvSpPr>
          <p:cNvPr id="3006" name="Google Shape;3006;p323"/>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chemeClr val="dk1"/>
                </a:solidFill>
              </a:rPr>
              <a:pPr/>
              <a:t>137</a:t>
            </a:fld>
            <a:endParaRPr>
              <a:solidFill>
                <a:schemeClr val="dk1"/>
              </a:solidFill>
            </a:endParaRPr>
          </a:p>
        </p:txBody>
      </p:sp>
      <p:grpSp>
        <p:nvGrpSpPr>
          <p:cNvPr id="3007" name="Google Shape;3007;p323"/>
          <p:cNvGrpSpPr/>
          <p:nvPr/>
        </p:nvGrpSpPr>
        <p:grpSpPr>
          <a:xfrm>
            <a:off x="1390705" y="1032641"/>
            <a:ext cx="3781370" cy="2735318"/>
            <a:chOff x="3413159" y="3372042"/>
            <a:chExt cx="5041430" cy="3403510"/>
          </a:xfrm>
        </p:grpSpPr>
        <p:grpSp>
          <p:nvGrpSpPr>
            <p:cNvPr id="3008" name="Google Shape;3008;p323"/>
            <p:cNvGrpSpPr/>
            <p:nvPr/>
          </p:nvGrpSpPr>
          <p:grpSpPr>
            <a:xfrm>
              <a:off x="3692465" y="3372042"/>
              <a:ext cx="4762124" cy="3403510"/>
              <a:chOff x="3692465" y="3372042"/>
              <a:chExt cx="4762124" cy="3403510"/>
            </a:xfrm>
          </p:grpSpPr>
          <p:pic>
            <p:nvPicPr>
              <p:cNvPr id="3009" name="Google Shape;3009;p323"/>
              <p:cNvPicPr preferRelativeResize="0"/>
              <p:nvPr/>
            </p:nvPicPr>
            <p:blipFill rotWithShape="1">
              <a:blip r:embed="rId3">
                <a:alphaModFix/>
              </a:blip>
              <a:srcRect/>
              <a:stretch/>
            </p:blipFill>
            <p:spPr>
              <a:xfrm>
                <a:off x="4430821" y="3372042"/>
                <a:ext cx="3414507" cy="3403510"/>
              </a:xfrm>
              <a:prstGeom prst="rect">
                <a:avLst/>
              </a:prstGeom>
              <a:noFill/>
              <a:ln>
                <a:noFill/>
              </a:ln>
            </p:spPr>
          </p:pic>
          <p:pic>
            <p:nvPicPr>
              <p:cNvPr id="3010" name="Google Shape;3010;p323"/>
              <p:cNvPicPr preferRelativeResize="0"/>
              <p:nvPr/>
            </p:nvPicPr>
            <p:blipFill rotWithShape="1">
              <a:blip r:embed="rId4">
                <a:alphaModFix/>
              </a:blip>
              <a:srcRect/>
              <a:stretch/>
            </p:blipFill>
            <p:spPr>
              <a:xfrm>
                <a:off x="3692465" y="3652189"/>
                <a:ext cx="4762124" cy="2976325"/>
              </a:xfrm>
              <a:prstGeom prst="rect">
                <a:avLst/>
              </a:prstGeom>
              <a:noFill/>
              <a:ln>
                <a:noFill/>
              </a:ln>
            </p:spPr>
          </p:pic>
        </p:grpSp>
        <p:cxnSp>
          <p:nvCxnSpPr>
            <p:cNvPr id="3011" name="Google Shape;3011;p323"/>
            <p:cNvCxnSpPr/>
            <p:nvPr/>
          </p:nvCxnSpPr>
          <p:spPr>
            <a:xfrm>
              <a:off x="3413159" y="4949596"/>
              <a:ext cx="1066716" cy="380990"/>
            </a:xfrm>
            <a:prstGeom prst="bentConnector3">
              <a:avLst>
                <a:gd name="adj1" fmla="val 196121"/>
              </a:avLst>
            </a:prstGeom>
            <a:noFill/>
            <a:ln w="57150" cap="flat" cmpd="sng">
              <a:solidFill>
                <a:srgbClr val="F9880B"/>
              </a:solidFill>
              <a:prstDash val="solid"/>
              <a:miter lim="800000"/>
              <a:headEnd type="none" w="sm" len="sm"/>
              <a:tailEnd type="none" w="sm" len="sm"/>
            </a:ln>
          </p:spPr>
        </p:cxnSp>
        <p:cxnSp>
          <p:nvCxnSpPr>
            <p:cNvPr id="3012" name="Google Shape;3012;p323"/>
            <p:cNvCxnSpPr/>
            <p:nvPr/>
          </p:nvCxnSpPr>
          <p:spPr>
            <a:xfrm>
              <a:off x="3959143" y="6045321"/>
              <a:ext cx="1344507" cy="279393"/>
            </a:xfrm>
            <a:prstGeom prst="bentConnector3">
              <a:avLst>
                <a:gd name="adj1" fmla="val 50000"/>
              </a:avLst>
            </a:prstGeom>
            <a:noFill/>
            <a:ln w="57150" cap="flat" cmpd="sng">
              <a:solidFill>
                <a:srgbClr val="3980F4"/>
              </a:solidFill>
              <a:prstDash val="solid"/>
              <a:miter lim="800000"/>
              <a:headEnd type="none" w="sm" len="sm"/>
              <a:tailEnd type="none" w="sm" len="sm"/>
            </a:ln>
          </p:spPr>
        </p:cxnSp>
        <p:cxnSp>
          <p:nvCxnSpPr>
            <p:cNvPr id="3013" name="Google Shape;3013;p323"/>
            <p:cNvCxnSpPr/>
            <p:nvPr/>
          </p:nvCxnSpPr>
          <p:spPr>
            <a:xfrm rot="10800000" flipH="1">
              <a:off x="6924359" y="6045321"/>
              <a:ext cx="1346094" cy="279393"/>
            </a:xfrm>
            <a:prstGeom prst="bentConnector3">
              <a:avLst>
                <a:gd name="adj1" fmla="val 50000"/>
              </a:avLst>
            </a:prstGeom>
            <a:noFill/>
            <a:ln w="57150" cap="flat" cmpd="sng">
              <a:solidFill>
                <a:srgbClr val="D90961"/>
              </a:solidFill>
              <a:prstDash val="solid"/>
              <a:miter lim="800000"/>
              <a:headEnd type="none" w="sm" len="sm"/>
              <a:tailEnd type="none" w="sm" len="sm"/>
            </a:ln>
          </p:spPr>
        </p:cxnSp>
        <p:cxnSp>
          <p:nvCxnSpPr>
            <p:cNvPr id="3014" name="Google Shape;3014;p323"/>
            <p:cNvCxnSpPr/>
            <p:nvPr/>
          </p:nvCxnSpPr>
          <p:spPr>
            <a:xfrm flipV="1">
              <a:off x="7273582" y="3903698"/>
              <a:ext cx="1181007" cy="382720"/>
            </a:xfrm>
            <a:prstGeom prst="bentConnector3">
              <a:avLst>
                <a:gd name="adj1" fmla="val 50000"/>
              </a:avLst>
            </a:prstGeom>
            <a:noFill/>
            <a:ln w="57150" cap="flat" cmpd="sng">
              <a:solidFill>
                <a:srgbClr val="C815EE"/>
              </a:solidFill>
              <a:prstDash val="solid"/>
              <a:miter lim="800000"/>
              <a:headEnd type="none" w="sm" len="sm"/>
              <a:tailEnd type="none" w="sm" len="sm"/>
            </a:ln>
          </p:spPr>
        </p:cxnSp>
      </p:grpSp>
      <p:sp>
        <p:nvSpPr>
          <p:cNvPr id="3015" name="Google Shape;3015;p323"/>
          <p:cNvSpPr txBox="1"/>
          <p:nvPr/>
        </p:nvSpPr>
        <p:spPr>
          <a:xfrm>
            <a:off x="4400586" y="2528972"/>
            <a:ext cx="2114550" cy="259687"/>
          </a:xfrm>
          <a:prstGeom prst="rect">
            <a:avLst/>
          </a:prstGeom>
          <a:solidFill>
            <a:srgbClr val="CC00FF"/>
          </a:solidFill>
          <a:ln>
            <a:noFill/>
          </a:ln>
        </p:spPr>
        <p:txBody>
          <a:bodyPr spcFirstLastPara="1" wrap="square" lIns="68569" tIns="34275" rIns="68569" bIns="34275" anchor="t" anchorCtr="0">
            <a:noAutofit/>
          </a:bodyPr>
          <a:lstStyle/>
          <a:p>
            <a:pPr algn="r"/>
            <a:r>
              <a:rPr lang="en" sz="1350">
                <a:solidFill>
                  <a:schemeClr val="dk1"/>
                </a:solidFill>
              </a:rPr>
              <a:t>PENYIASATAN</a:t>
            </a:r>
            <a:endParaRPr sz="1050"/>
          </a:p>
        </p:txBody>
      </p:sp>
      <p:sp>
        <p:nvSpPr>
          <p:cNvPr id="3016" name="Google Shape;3016;p323"/>
          <p:cNvSpPr txBox="1"/>
          <p:nvPr/>
        </p:nvSpPr>
        <p:spPr>
          <a:xfrm>
            <a:off x="285750" y="2571750"/>
            <a:ext cx="2114550" cy="208062"/>
          </a:xfrm>
          <a:prstGeom prst="rect">
            <a:avLst/>
          </a:prstGeom>
          <a:solidFill>
            <a:srgbClr val="FF9933"/>
          </a:solidFill>
          <a:ln>
            <a:noFill/>
          </a:ln>
        </p:spPr>
        <p:txBody>
          <a:bodyPr spcFirstLastPara="1" wrap="square" lIns="68569" tIns="34275" rIns="68569" bIns="34275" anchor="t" anchorCtr="0">
            <a:noAutofit/>
          </a:bodyPr>
          <a:lstStyle/>
          <a:p>
            <a:r>
              <a:rPr lang="en" sz="1350">
                <a:solidFill>
                  <a:schemeClr val="dk1"/>
                </a:solidFill>
              </a:rPr>
              <a:t>PEMERIKSAAN</a:t>
            </a:r>
            <a:endParaRPr sz="1050"/>
          </a:p>
        </p:txBody>
      </p:sp>
      <p:sp>
        <p:nvSpPr>
          <p:cNvPr id="3017" name="Google Shape;3017;p323"/>
          <p:cNvSpPr/>
          <p:nvPr/>
        </p:nvSpPr>
        <p:spPr>
          <a:xfrm>
            <a:off x="228600" y="1473774"/>
            <a:ext cx="1600200" cy="328613"/>
          </a:xfrm>
          <a:prstGeom prst="rect">
            <a:avLst/>
          </a:prstGeom>
          <a:noFill/>
          <a:ln>
            <a:noFill/>
          </a:ln>
        </p:spPr>
        <p:txBody>
          <a:bodyPr spcFirstLastPara="1" wrap="square" lIns="68569" tIns="34275" rIns="68569" bIns="34275" anchor="t" anchorCtr="0">
            <a:noAutofit/>
          </a:bodyPr>
          <a:lstStyle/>
          <a:p>
            <a:r>
              <a:rPr lang="en" sz="1200" b="1" dirty="0">
                <a:latin typeface="Calibri"/>
                <a:ea typeface="Calibri"/>
                <a:cs typeface="Calibri"/>
                <a:sym typeface="Calibri"/>
              </a:rPr>
              <a:t>Seksyen 37 </a:t>
            </a:r>
            <a:r>
              <a:rPr lang="en" sz="1200" dirty="0">
                <a:latin typeface="Calibri"/>
                <a:ea typeface="Calibri"/>
                <a:cs typeface="Calibri"/>
                <a:sym typeface="Calibri"/>
              </a:rPr>
              <a:t>– perlantikan Inspektor</a:t>
            </a:r>
            <a:endParaRPr sz="1200" dirty="0">
              <a:latin typeface="Calibri"/>
              <a:ea typeface="Calibri"/>
              <a:cs typeface="Calibri"/>
              <a:sym typeface="Calibri"/>
            </a:endParaRPr>
          </a:p>
        </p:txBody>
      </p:sp>
      <p:sp>
        <p:nvSpPr>
          <p:cNvPr id="3018" name="Google Shape;3018;p323"/>
          <p:cNvSpPr/>
          <p:nvPr/>
        </p:nvSpPr>
        <p:spPr>
          <a:xfrm>
            <a:off x="228600" y="1939548"/>
            <a:ext cx="1543050" cy="467436"/>
          </a:xfrm>
          <a:prstGeom prst="rect">
            <a:avLst/>
          </a:prstGeom>
          <a:noFill/>
          <a:ln>
            <a:noFill/>
          </a:ln>
        </p:spPr>
        <p:txBody>
          <a:bodyPr spcFirstLastPara="1" wrap="square" lIns="68569" tIns="34275" rIns="68569" bIns="34275" anchor="t" anchorCtr="0">
            <a:noAutofit/>
          </a:bodyPr>
          <a:lstStyle/>
          <a:p>
            <a:r>
              <a:rPr lang="en" sz="1200" b="1" dirty="0">
                <a:latin typeface="Calibri"/>
                <a:ea typeface="Calibri"/>
                <a:cs typeface="Calibri"/>
                <a:sym typeface="Calibri"/>
              </a:rPr>
              <a:t>Seksyen 38 </a:t>
            </a:r>
            <a:r>
              <a:rPr lang="en" sz="1200" dirty="0">
                <a:latin typeface="Calibri"/>
                <a:ea typeface="Calibri"/>
                <a:cs typeface="Calibri"/>
                <a:sym typeface="Calibri"/>
              </a:rPr>
              <a:t>– Pemeriksaan dari semasa ke semasa</a:t>
            </a:r>
            <a:endParaRPr sz="1200" dirty="0">
              <a:latin typeface="Calibri"/>
              <a:ea typeface="Calibri"/>
              <a:cs typeface="Calibri"/>
              <a:sym typeface="Calibri"/>
            </a:endParaRPr>
          </a:p>
        </p:txBody>
      </p:sp>
      <p:sp>
        <p:nvSpPr>
          <p:cNvPr id="3019" name="Google Shape;3019;p323"/>
          <p:cNvSpPr/>
          <p:nvPr/>
        </p:nvSpPr>
        <p:spPr>
          <a:xfrm>
            <a:off x="171450" y="2878959"/>
            <a:ext cx="2228850" cy="1661510"/>
          </a:xfrm>
          <a:prstGeom prst="rect">
            <a:avLst/>
          </a:prstGeom>
          <a:noFill/>
          <a:ln>
            <a:noFill/>
          </a:ln>
        </p:spPr>
        <p:txBody>
          <a:bodyPr spcFirstLastPara="1" wrap="square" lIns="68569" tIns="34275" rIns="68569" bIns="34275" anchor="t" anchorCtr="0">
            <a:noAutofit/>
          </a:bodyPr>
          <a:lstStyle/>
          <a:p>
            <a:r>
              <a:rPr lang="en" sz="1200" b="1" dirty="0">
                <a:latin typeface="Calibri"/>
                <a:ea typeface="Calibri"/>
                <a:cs typeface="Calibri"/>
                <a:sym typeface="Calibri"/>
              </a:rPr>
              <a:t>Seksyen 39 </a:t>
            </a:r>
            <a:r>
              <a:rPr lang="en" sz="1200" dirty="0">
                <a:latin typeface="Calibri"/>
                <a:ea typeface="Calibri"/>
                <a:cs typeface="Calibri"/>
                <a:sym typeface="Calibri"/>
              </a:rPr>
              <a:t>–</a:t>
            </a:r>
            <a:endParaRPr sz="1050" dirty="0"/>
          </a:p>
          <a:p>
            <a:r>
              <a:rPr lang="en" sz="1200" dirty="0">
                <a:latin typeface="Calibri"/>
                <a:ea typeface="Calibri"/>
                <a:cs typeface="Calibri"/>
                <a:sym typeface="Calibri"/>
              </a:rPr>
              <a:t>Kuasa untuk memeriksa</a:t>
            </a:r>
            <a:endParaRPr sz="1050" dirty="0"/>
          </a:p>
          <a:p>
            <a:endParaRPr sz="600" dirty="0">
              <a:latin typeface="Calibri"/>
              <a:ea typeface="Calibri"/>
              <a:cs typeface="Calibri"/>
              <a:sym typeface="Calibri"/>
            </a:endParaRPr>
          </a:p>
          <a:p>
            <a:pPr marL="85725" indent="-85725">
              <a:buSzPts val="1600"/>
              <a:buFont typeface="Calibri"/>
              <a:buChar char="-"/>
            </a:pPr>
            <a:r>
              <a:rPr lang="en" sz="1200" dirty="0">
                <a:latin typeface="Calibri"/>
                <a:ea typeface="Calibri"/>
                <a:cs typeface="Calibri"/>
                <a:sym typeface="Calibri"/>
              </a:rPr>
              <a:t>Memasuki premis pada bila masa</a:t>
            </a:r>
            <a:endParaRPr sz="1200" dirty="0">
              <a:latin typeface="Calibri"/>
              <a:ea typeface="Calibri"/>
              <a:cs typeface="Calibri"/>
              <a:sym typeface="Calibri"/>
            </a:endParaRPr>
          </a:p>
          <a:p>
            <a:pPr marL="85725" indent="-85725">
              <a:buSzPts val="1600"/>
              <a:buFont typeface="Calibri"/>
              <a:buChar char="-"/>
            </a:pPr>
            <a:r>
              <a:rPr lang="en" sz="1200" dirty="0">
                <a:latin typeface="Calibri"/>
                <a:ea typeface="Calibri"/>
                <a:cs typeface="Calibri"/>
                <a:sym typeface="Calibri"/>
              </a:rPr>
              <a:t>Memeriksa apa-apa dokumen fizikal atau perantara elektronik</a:t>
            </a:r>
            <a:endParaRPr sz="1200" dirty="0">
              <a:latin typeface="Calibri"/>
              <a:ea typeface="Calibri"/>
              <a:cs typeface="Calibri"/>
              <a:sym typeface="Calibri"/>
            </a:endParaRPr>
          </a:p>
          <a:p>
            <a:pPr marL="85725" indent="-85725">
              <a:buSzPts val="1600"/>
              <a:buFont typeface="Calibri"/>
              <a:buChar char="-"/>
            </a:pPr>
            <a:r>
              <a:rPr lang="en" sz="1200" dirty="0">
                <a:latin typeface="Calibri"/>
                <a:ea typeface="Calibri"/>
                <a:cs typeface="Calibri"/>
                <a:sym typeface="Calibri"/>
              </a:rPr>
              <a:t>Membuat salina atau mengambil cabutan dokumen</a:t>
            </a:r>
            <a:endParaRPr sz="1200" dirty="0">
              <a:latin typeface="Calibri"/>
              <a:ea typeface="Calibri"/>
              <a:cs typeface="Calibri"/>
              <a:sym typeface="Calibri"/>
            </a:endParaRPr>
          </a:p>
        </p:txBody>
      </p:sp>
      <p:cxnSp>
        <p:nvCxnSpPr>
          <p:cNvPr id="3020" name="Google Shape;3020;p323"/>
          <p:cNvCxnSpPr/>
          <p:nvPr/>
        </p:nvCxnSpPr>
        <p:spPr>
          <a:xfrm>
            <a:off x="1828800" y="1757362"/>
            <a:ext cx="685800" cy="385763"/>
          </a:xfrm>
          <a:prstGeom prst="bentConnector3">
            <a:avLst>
              <a:gd name="adj1" fmla="val 50000"/>
            </a:avLst>
          </a:prstGeom>
          <a:noFill/>
          <a:ln w="57150" cap="flat" cmpd="sng">
            <a:solidFill>
              <a:srgbClr val="F9880B"/>
            </a:solidFill>
            <a:prstDash val="solid"/>
            <a:miter lim="800000"/>
            <a:headEnd type="none" w="sm" len="sm"/>
            <a:tailEnd type="none" w="sm" len="sm"/>
          </a:ln>
        </p:spPr>
      </p:cxnSp>
      <p:sp>
        <p:nvSpPr>
          <p:cNvPr id="3021" name="Google Shape;3021;p323"/>
          <p:cNvSpPr/>
          <p:nvPr/>
        </p:nvSpPr>
        <p:spPr>
          <a:xfrm>
            <a:off x="4914900" y="1543050"/>
            <a:ext cx="1600200" cy="536675"/>
          </a:xfrm>
          <a:prstGeom prst="rect">
            <a:avLst/>
          </a:prstGeom>
          <a:noFill/>
          <a:ln>
            <a:noFill/>
          </a:ln>
        </p:spPr>
        <p:txBody>
          <a:bodyPr spcFirstLastPara="1" wrap="square" lIns="68569" tIns="34275" rIns="68569" bIns="34275" anchor="t" anchorCtr="0">
            <a:noAutofit/>
          </a:bodyPr>
          <a:lstStyle/>
          <a:p>
            <a:r>
              <a:rPr lang="en" sz="1200" b="1">
                <a:latin typeface="Calibri"/>
                <a:ea typeface="Calibri"/>
                <a:cs typeface="Calibri"/>
                <a:sym typeface="Calibri"/>
              </a:rPr>
              <a:t>Seksyen 40 </a:t>
            </a:r>
            <a:r>
              <a:rPr lang="en" sz="1200">
                <a:latin typeface="Calibri"/>
                <a:ea typeface="Calibri"/>
                <a:cs typeface="Calibri"/>
                <a:sym typeface="Calibri"/>
              </a:rPr>
              <a:t>– </a:t>
            </a:r>
            <a:endParaRPr sz="1050"/>
          </a:p>
          <a:p>
            <a:endParaRPr sz="600">
              <a:latin typeface="Calibri"/>
              <a:ea typeface="Calibri"/>
              <a:cs typeface="Calibri"/>
              <a:sym typeface="Calibri"/>
            </a:endParaRPr>
          </a:p>
          <a:p>
            <a:r>
              <a:rPr lang="en" sz="1200">
                <a:latin typeface="Calibri"/>
                <a:ea typeface="Calibri"/>
                <a:cs typeface="Calibri"/>
                <a:sym typeface="Calibri"/>
              </a:rPr>
              <a:t>perlantikan Pegawai Penguat kuasa</a:t>
            </a:r>
            <a:endParaRPr sz="1200">
              <a:latin typeface="Calibri"/>
              <a:ea typeface="Calibri"/>
              <a:cs typeface="Calibri"/>
              <a:sym typeface="Calibri"/>
            </a:endParaRPr>
          </a:p>
        </p:txBody>
      </p:sp>
      <p:sp>
        <p:nvSpPr>
          <p:cNvPr id="3022" name="Google Shape;3022;p323"/>
          <p:cNvSpPr/>
          <p:nvPr/>
        </p:nvSpPr>
        <p:spPr>
          <a:xfrm>
            <a:off x="4629150" y="2919087"/>
            <a:ext cx="1857376" cy="1345417"/>
          </a:xfrm>
          <a:prstGeom prst="rect">
            <a:avLst/>
          </a:prstGeom>
          <a:noFill/>
          <a:ln>
            <a:noFill/>
          </a:ln>
        </p:spPr>
        <p:txBody>
          <a:bodyPr spcFirstLastPara="1" wrap="square" lIns="68569" tIns="34275" rIns="68569" bIns="34275" anchor="t" anchorCtr="0">
            <a:noAutofit/>
          </a:bodyPr>
          <a:lstStyle/>
          <a:p>
            <a:r>
              <a:rPr lang="en" sz="1200" b="1" dirty="0">
                <a:latin typeface="Calibri"/>
                <a:ea typeface="Calibri"/>
                <a:cs typeface="Calibri"/>
                <a:sym typeface="Calibri"/>
              </a:rPr>
              <a:t>Seksyen 41 </a:t>
            </a:r>
            <a:r>
              <a:rPr lang="en" sz="1200" dirty="0">
                <a:latin typeface="Calibri"/>
                <a:ea typeface="Calibri"/>
                <a:cs typeface="Calibri"/>
                <a:sym typeface="Calibri"/>
              </a:rPr>
              <a:t>–</a:t>
            </a:r>
            <a:endParaRPr sz="1050" dirty="0"/>
          </a:p>
          <a:p>
            <a:endParaRPr sz="600" dirty="0">
              <a:latin typeface="Calibri"/>
              <a:ea typeface="Calibri"/>
              <a:cs typeface="Calibri"/>
              <a:sym typeface="Calibri"/>
            </a:endParaRPr>
          </a:p>
          <a:p>
            <a:r>
              <a:rPr lang="en" sz="1200" dirty="0">
                <a:latin typeface="Calibri"/>
                <a:ea typeface="Calibri"/>
                <a:cs typeface="Calibri"/>
                <a:sym typeface="Calibri"/>
              </a:rPr>
              <a:t>Kuasa Penguat kuasa</a:t>
            </a:r>
            <a:endParaRPr sz="1050" dirty="0"/>
          </a:p>
          <a:p>
            <a:pPr marL="85725" indent="-85725">
              <a:buSzPts val="1600"/>
              <a:buFont typeface="Calibri"/>
              <a:buChar char="-"/>
            </a:pPr>
            <a:r>
              <a:rPr lang="en" sz="1200" dirty="0">
                <a:latin typeface="Calibri"/>
                <a:ea typeface="Calibri"/>
                <a:cs typeface="Calibri"/>
                <a:sym typeface="Calibri"/>
              </a:rPr>
              <a:t>Menyiasat kesalahan</a:t>
            </a:r>
            <a:endParaRPr sz="1200" dirty="0">
              <a:latin typeface="Calibri"/>
              <a:ea typeface="Calibri"/>
              <a:cs typeface="Calibri"/>
              <a:sym typeface="Calibri"/>
            </a:endParaRPr>
          </a:p>
          <a:p>
            <a:pPr marL="85725" indent="-85725">
              <a:buSzPts val="1600"/>
              <a:buFont typeface="Calibri"/>
              <a:buChar char="-"/>
            </a:pPr>
            <a:r>
              <a:rPr lang="en" sz="1200" dirty="0">
                <a:latin typeface="Calibri"/>
                <a:ea typeface="Calibri"/>
                <a:cs typeface="Calibri"/>
                <a:sym typeface="Calibri"/>
              </a:rPr>
              <a:t>Menjalankan siasatan</a:t>
            </a:r>
            <a:endParaRPr sz="1200" dirty="0">
              <a:latin typeface="Calibri"/>
              <a:ea typeface="Calibri"/>
              <a:cs typeface="Calibri"/>
              <a:sym typeface="Calibri"/>
            </a:endParaRPr>
          </a:p>
          <a:p>
            <a:pPr marL="85725" indent="-85725">
              <a:buSzPts val="1600"/>
              <a:buFont typeface="Calibri"/>
              <a:buChar char="-"/>
            </a:pPr>
            <a:r>
              <a:rPr lang="en" sz="1200" dirty="0">
                <a:latin typeface="Calibri"/>
                <a:ea typeface="Calibri"/>
                <a:cs typeface="Calibri"/>
                <a:sym typeface="Calibri"/>
              </a:rPr>
              <a:t>Menguatkuasakan Akta 652</a:t>
            </a:r>
            <a:endParaRPr sz="1200" dirty="0">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3028"/>
        <p:cNvGrpSpPr/>
        <p:nvPr/>
      </p:nvGrpSpPr>
      <p:grpSpPr>
        <a:xfrm>
          <a:off x="0" y="0"/>
          <a:ext cx="0" cy="0"/>
          <a:chOff x="0" y="0"/>
          <a:chExt cx="0" cy="0"/>
        </a:xfrm>
      </p:grpSpPr>
      <p:sp>
        <p:nvSpPr>
          <p:cNvPr id="3029" name="Google Shape;3029;p324"/>
          <p:cNvSpPr txBox="1">
            <a:spLocks noGrp="1"/>
          </p:cNvSpPr>
          <p:nvPr>
            <p:ph type="title"/>
          </p:nvPr>
        </p:nvSpPr>
        <p:spPr>
          <a:xfrm>
            <a:off x="685800" y="205045"/>
            <a:ext cx="5715000" cy="465237"/>
          </a:xfrm>
          <a:prstGeom prst="rect">
            <a:avLst/>
          </a:prstGeom>
          <a:noFill/>
          <a:ln>
            <a:noFill/>
          </a:ln>
        </p:spPr>
        <p:txBody>
          <a:bodyPr spcFirstLastPara="1" wrap="square" lIns="68569" tIns="34275" rIns="68569" bIns="34275" anchor="ctr" anchorCtr="0">
            <a:noAutofit/>
          </a:bodyPr>
          <a:lstStyle/>
          <a:p>
            <a:pPr algn="ctr">
              <a:buSzPts val="2800"/>
            </a:pPr>
            <a:r>
              <a:rPr lang="en" sz="2100" dirty="0"/>
              <a:t>KUASA PENGUATKUASAAN DAN PENYIASATAN</a:t>
            </a:r>
            <a:endParaRPr dirty="0"/>
          </a:p>
        </p:txBody>
      </p:sp>
      <p:sp>
        <p:nvSpPr>
          <p:cNvPr id="3030" name="Google Shape;3030;p324"/>
          <p:cNvSpPr txBox="1">
            <a:spLocks noGrp="1"/>
          </p:cNvSpPr>
          <p:nvPr>
            <p:ph type="dt" idx="10"/>
          </p:nvPr>
        </p:nvSpPr>
        <p:spPr>
          <a:xfrm>
            <a:off x="285750" y="4772358"/>
            <a:ext cx="1543050" cy="205383"/>
          </a:xfrm>
          <a:prstGeom prst="rect">
            <a:avLst/>
          </a:prstGeom>
          <a:noFill/>
          <a:ln>
            <a:noFill/>
          </a:ln>
        </p:spPr>
        <p:txBody>
          <a:bodyPr spcFirstLastPara="1" wrap="square" lIns="68569" tIns="34275" rIns="68569" bIns="34275" anchor="ctr" anchorCtr="0">
            <a:noAutofit/>
          </a:bodyPr>
          <a:lstStyle/>
          <a:p>
            <a:r>
              <a:rPr lang="en" dirty="0">
                <a:solidFill>
                  <a:schemeClr val="dk1"/>
                </a:solidFill>
              </a:rPr>
              <a:t>11/22/2018</a:t>
            </a:r>
            <a:endParaRPr dirty="0">
              <a:solidFill>
                <a:schemeClr val="dk1"/>
              </a:solidFill>
            </a:endParaRPr>
          </a:p>
        </p:txBody>
      </p:sp>
      <p:sp>
        <p:nvSpPr>
          <p:cNvPr id="3031" name="Google Shape;3031;p324"/>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chemeClr val="dk1"/>
                </a:solidFill>
              </a:rPr>
              <a:pPr/>
              <a:t>138</a:t>
            </a:fld>
            <a:endParaRPr>
              <a:solidFill>
                <a:schemeClr val="dk1"/>
              </a:solidFill>
            </a:endParaRPr>
          </a:p>
        </p:txBody>
      </p:sp>
      <p:grpSp>
        <p:nvGrpSpPr>
          <p:cNvPr id="3032" name="Google Shape;3032;p324"/>
          <p:cNvGrpSpPr/>
          <p:nvPr/>
        </p:nvGrpSpPr>
        <p:grpSpPr>
          <a:xfrm>
            <a:off x="1600200" y="1328739"/>
            <a:ext cx="3571875" cy="2462868"/>
            <a:chOff x="3692465" y="3372042"/>
            <a:chExt cx="4762124" cy="3657504"/>
          </a:xfrm>
        </p:grpSpPr>
        <p:grpSp>
          <p:nvGrpSpPr>
            <p:cNvPr id="3033" name="Google Shape;3033;p324"/>
            <p:cNvGrpSpPr/>
            <p:nvPr/>
          </p:nvGrpSpPr>
          <p:grpSpPr>
            <a:xfrm>
              <a:off x="3692465" y="3372042"/>
              <a:ext cx="4762124" cy="3403510"/>
              <a:chOff x="3692465" y="3372042"/>
              <a:chExt cx="4762124" cy="3403510"/>
            </a:xfrm>
          </p:grpSpPr>
          <p:pic>
            <p:nvPicPr>
              <p:cNvPr id="3034" name="Google Shape;3034;p324"/>
              <p:cNvPicPr preferRelativeResize="0"/>
              <p:nvPr/>
            </p:nvPicPr>
            <p:blipFill rotWithShape="1">
              <a:blip r:embed="rId3">
                <a:alphaModFix/>
              </a:blip>
              <a:srcRect/>
              <a:stretch/>
            </p:blipFill>
            <p:spPr>
              <a:xfrm>
                <a:off x="4430821" y="3372042"/>
                <a:ext cx="3414507" cy="3403510"/>
              </a:xfrm>
              <a:prstGeom prst="rect">
                <a:avLst/>
              </a:prstGeom>
              <a:noFill/>
              <a:ln>
                <a:noFill/>
              </a:ln>
            </p:spPr>
          </p:pic>
          <p:pic>
            <p:nvPicPr>
              <p:cNvPr id="3035" name="Google Shape;3035;p324"/>
              <p:cNvPicPr preferRelativeResize="0"/>
              <p:nvPr/>
            </p:nvPicPr>
            <p:blipFill rotWithShape="1">
              <a:blip r:embed="rId4">
                <a:alphaModFix/>
              </a:blip>
              <a:srcRect/>
              <a:stretch/>
            </p:blipFill>
            <p:spPr>
              <a:xfrm>
                <a:off x="3692465" y="3652189"/>
                <a:ext cx="4762124" cy="2976325"/>
              </a:xfrm>
              <a:prstGeom prst="rect">
                <a:avLst/>
              </a:prstGeom>
              <a:noFill/>
              <a:ln>
                <a:noFill/>
              </a:ln>
            </p:spPr>
          </p:pic>
        </p:grpSp>
        <p:cxnSp>
          <p:nvCxnSpPr>
            <p:cNvPr id="3036" name="Google Shape;3036;p324"/>
            <p:cNvCxnSpPr/>
            <p:nvPr/>
          </p:nvCxnSpPr>
          <p:spPr>
            <a:xfrm>
              <a:off x="6283060" y="6572358"/>
              <a:ext cx="1371492" cy="457188"/>
            </a:xfrm>
            <a:prstGeom prst="bentConnector3">
              <a:avLst>
                <a:gd name="adj1" fmla="val 163634"/>
              </a:avLst>
            </a:prstGeom>
            <a:noFill/>
            <a:ln w="57150" cap="flat" cmpd="sng">
              <a:solidFill>
                <a:srgbClr val="CC0000"/>
              </a:solidFill>
              <a:prstDash val="solid"/>
              <a:miter lim="800000"/>
              <a:headEnd type="none" w="sm" len="sm"/>
              <a:tailEnd type="none" w="sm" len="sm"/>
            </a:ln>
          </p:spPr>
        </p:cxnSp>
        <p:cxnSp>
          <p:nvCxnSpPr>
            <p:cNvPr id="3037" name="Google Shape;3037;p324"/>
            <p:cNvCxnSpPr/>
            <p:nvPr/>
          </p:nvCxnSpPr>
          <p:spPr>
            <a:xfrm>
              <a:off x="3959144" y="6045322"/>
              <a:ext cx="1344507" cy="279393"/>
            </a:xfrm>
            <a:prstGeom prst="bentConnector3">
              <a:avLst>
                <a:gd name="adj1" fmla="val 50000"/>
              </a:avLst>
            </a:prstGeom>
            <a:noFill/>
            <a:ln w="57150" cap="flat" cmpd="sng">
              <a:solidFill>
                <a:srgbClr val="3980F4"/>
              </a:solidFill>
              <a:prstDash val="solid"/>
              <a:miter lim="800000"/>
              <a:headEnd type="none" w="sm" len="sm"/>
              <a:tailEnd type="none" w="sm" len="sm"/>
            </a:ln>
          </p:spPr>
        </p:cxnSp>
        <p:cxnSp>
          <p:nvCxnSpPr>
            <p:cNvPr id="3038" name="Google Shape;3038;p324"/>
            <p:cNvCxnSpPr/>
            <p:nvPr/>
          </p:nvCxnSpPr>
          <p:spPr>
            <a:xfrm rot="10800000" flipH="1">
              <a:off x="6924360" y="6045322"/>
              <a:ext cx="1346094" cy="279393"/>
            </a:xfrm>
            <a:prstGeom prst="bentConnector3">
              <a:avLst>
                <a:gd name="adj1" fmla="val 50000"/>
              </a:avLst>
            </a:prstGeom>
            <a:noFill/>
            <a:ln w="57150" cap="flat" cmpd="sng">
              <a:solidFill>
                <a:srgbClr val="D90961"/>
              </a:solidFill>
              <a:prstDash val="solid"/>
              <a:miter lim="800000"/>
              <a:headEnd type="none" w="sm" len="sm"/>
              <a:tailEnd type="none" w="sm" len="sm"/>
            </a:ln>
          </p:spPr>
        </p:cxnSp>
        <p:cxnSp>
          <p:nvCxnSpPr>
            <p:cNvPr id="3039" name="Google Shape;3039;p324"/>
            <p:cNvCxnSpPr/>
            <p:nvPr/>
          </p:nvCxnSpPr>
          <p:spPr>
            <a:xfrm rot="10800000" flipH="1">
              <a:off x="7273582" y="3372042"/>
              <a:ext cx="914328" cy="914376"/>
            </a:xfrm>
            <a:prstGeom prst="bentConnector3">
              <a:avLst>
                <a:gd name="adj1" fmla="val 50000"/>
              </a:avLst>
            </a:prstGeom>
            <a:noFill/>
            <a:ln w="57150" cap="flat" cmpd="sng">
              <a:solidFill>
                <a:srgbClr val="C815EE"/>
              </a:solidFill>
              <a:prstDash val="solid"/>
              <a:miter lim="800000"/>
              <a:headEnd type="none" w="sm" len="sm"/>
              <a:tailEnd type="none" w="sm" len="sm"/>
            </a:ln>
          </p:spPr>
        </p:cxnSp>
      </p:grpSp>
      <p:sp>
        <p:nvSpPr>
          <p:cNvPr id="3040" name="Google Shape;3040;p324"/>
          <p:cNvSpPr txBox="1"/>
          <p:nvPr/>
        </p:nvSpPr>
        <p:spPr>
          <a:xfrm>
            <a:off x="4400586" y="2528972"/>
            <a:ext cx="2114550" cy="259687"/>
          </a:xfrm>
          <a:prstGeom prst="rect">
            <a:avLst/>
          </a:prstGeom>
          <a:solidFill>
            <a:srgbClr val="CC00FF"/>
          </a:solidFill>
          <a:ln>
            <a:noFill/>
          </a:ln>
        </p:spPr>
        <p:txBody>
          <a:bodyPr spcFirstLastPara="1" wrap="square" lIns="68569" tIns="34275" rIns="68569" bIns="34275" anchor="t" anchorCtr="0">
            <a:noAutofit/>
          </a:bodyPr>
          <a:lstStyle/>
          <a:p>
            <a:pPr algn="r"/>
            <a:r>
              <a:rPr lang="en" sz="1200" dirty="0">
                <a:solidFill>
                  <a:schemeClr val="dk1"/>
                </a:solidFill>
              </a:rPr>
              <a:t>PENYIASATAN</a:t>
            </a:r>
            <a:endParaRPr sz="1000" dirty="0"/>
          </a:p>
        </p:txBody>
      </p:sp>
      <p:sp>
        <p:nvSpPr>
          <p:cNvPr id="3041" name="Google Shape;3041;p324"/>
          <p:cNvSpPr txBox="1"/>
          <p:nvPr/>
        </p:nvSpPr>
        <p:spPr>
          <a:xfrm>
            <a:off x="285750" y="2571750"/>
            <a:ext cx="2114550" cy="208062"/>
          </a:xfrm>
          <a:prstGeom prst="rect">
            <a:avLst/>
          </a:prstGeom>
          <a:solidFill>
            <a:srgbClr val="FF9933"/>
          </a:solidFill>
          <a:ln>
            <a:noFill/>
          </a:ln>
        </p:spPr>
        <p:txBody>
          <a:bodyPr spcFirstLastPara="1" wrap="square" lIns="68569" tIns="34275" rIns="68569" bIns="34275" anchor="t" anchorCtr="0">
            <a:noAutofit/>
          </a:bodyPr>
          <a:lstStyle/>
          <a:p>
            <a:r>
              <a:rPr lang="en" sz="1200">
                <a:solidFill>
                  <a:schemeClr val="dk1"/>
                </a:solidFill>
              </a:rPr>
              <a:t>PEMERIKSAAN</a:t>
            </a:r>
            <a:endParaRPr sz="1000"/>
          </a:p>
        </p:txBody>
      </p:sp>
      <p:sp>
        <p:nvSpPr>
          <p:cNvPr id="3042" name="Google Shape;3042;p324"/>
          <p:cNvSpPr/>
          <p:nvPr/>
        </p:nvSpPr>
        <p:spPr>
          <a:xfrm>
            <a:off x="171450" y="2938786"/>
            <a:ext cx="2686050" cy="1554385"/>
          </a:xfrm>
          <a:prstGeom prst="rect">
            <a:avLst/>
          </a:prstGeom>
          <a:noFill/>
          <a:ln>
            <a:noFill/>
          </a:ln>
        </p:spPr>
        <p:txBody>
          <a:bodyPr spcFirstLastPara="1" wrap="square" lIns="68569" tIns="34275" rIns="68569" bIns="34275" anchor="t" anchorCtr="0">
            <a:noAutofit/>
          </a:bodyPr>
          <a:lstStyle/>
          <a:p>
            <a:r>
              <a:rPr lang="en" sz="1200" dirty="0">
                <a:latin typeface="Calibri"/>
                <a:ea typeface="Calibri"/>
                <a:cs typeface="Calibri"/>
                <a:sym typeface="Calibri"/>
              </a:rPr>
              <a:t>Perenggan 43 –</a:t>
            </a:r>
            <a:endParaRPr sz="1050" dirty="0"/>
          </a:p>
          <a:p>
            <a:r>
              <a:rPr lang="en" sz="1200" dirty="0">
                <a:latin typeface="Calibri"/>
                <a:ea typeface="Calibri"/>
                <a:cs typeface="Calibri"/>
                <a:sym typeface="Calibri"/>
              </a:rPr>
              <a:t>Pengemukaan Dokumen</a:t>
            </a:r>
            <a:endParaRPr sz="1050" dirty="0"/>
          </a:p>
          <a:p>
            <a:endParaRPr sz="600" dirty="0">
              <a:latin typeface="Calibri"/>
              <a:ea typeface="Calibri"/>
              <a:cs typeface="Calibri"/>
              <a:sym typeface="Calibri"/>
            </a:endParaRPr>
          </a:p>
          <a:p>
            <a:pPr marL="257175" indent="-257175">
              <a:buSzPts val="1600"/>
              <a:buFont typeface="Calibri"/>
              <a:buAutoNum type="alphaLcParenBoth"/>
            </a:pPr>
            <a:r>
              <a:rPr lang="en" sz="1200" dirty="0">
                <a:latin typeface="Calibri"/>
                <a:ea typeface="Calibri"/>
                <a:cs typeface="Calibri"/>
                <a:sym typeface="Calibri"/>
              </a:rPr>
              <a:t>Mengemukakan dokumen fizikal atau elektronik</a:t>
            </a:r>
            <a:endParaRPr sz="1050" dirty="0"/>
          </a:p>
          <a:p>
            <a:pPr marL="257175" indent="-257175">
              <a:buSzPts val="1600"/>
              <a:buFont typeface="Calibri"/>
              <a:buAutoNum type="alphaLcParenBoth"/>
            </a:pPr>
            <a:r>
              <a:rPr lang="en" sz="1200" dirty="0">
                <a:latin typeface="Calibri"/>
                <a:ea typeface="Calibri"/>
                <a:cs typeface="Calibri"/>
                <a:sym typeface="Calibri"/>
              </a:rPr>
              <a:t>Memeriksa, membuat salinan, cabutan, mengalih atau menahan</a:t>
            </a:r>
            <a:endParaRPr sz="1200" dirty="0">
              <a:latin typeface="Calibri"/>
              <a:ea typeface="Calibri"/>
              <a:cs typeface="Calibri"/>
              <a:sym typeface="Calibri"/>
            </a:endParaRPr>
          </a:p>
        </p:txBody>
      </p:sp>
      <p:cxnSp>
        <p:nvCxnSpPr>
          <p:cNvPr id="3043" name="Google Shape;3043;p324"/>
          <p:cNvCxnSpPr/>
          <p:nvPr/>
        </p:nvCxnSpPr>
        <p:spPr>
          <a:xfrm>
            <a:off x="1692029" y="1397482"/>
            <a:ext cx="857250" cy="600075"/>
          </a:xfrm>
          <a:prstGeom prst="bentConnector3">
            <a:avLst>
              <a:gd name="adj1" fmla="val 50000"/>
            </a:avLst>
          </a:prstGeom>
          <a:noFill/>
          <a:ln w="57150" cap="flat" cmpd="sng">
            <a:solidFill>
              <a:srgbClr val="F9880B"/>
            </a:solidFill>
            <a:prstDash val="solid"/>
            <a:miter lim="800000"/>
            <a:headEnd type="none" w="sm" len="sm"/>
            <a:tailEnd type="none" w="sm" len="sm"/>
          </a:ln>
        </p:spPr>
      </p:cxnSp>
      <p:sp>
        <p:nvSpPr>
          <p:cNvPr id="3044" name="Google Shape;3044;p324"/>
          <p:cNvSpPr/>
          <p:nvPr/>
        </p:nvSpPr>
        <p:spPr>
          <a:xfrm>
            <a:off x="4972050" y="1077743"/>
            <a:ext cx="1600200" cy="675185"/>
          </a:xfrm>
          <a:prstGeom prst="rect">
            <a:avLst/>
          </a:prstGeom>
          <a:noFill/>
          <a:ln>
            <a:noFill/>
          </a:ln>
        </p:spPr>
        <p:txBody>
          <a:bodyPr spcFirstLastPara="1" wrap="square" lIns="68569" tIns="34275" rIns="68569" bIns="34275" anchor="t" anchorCtr="0">
            <a:noAutofit/>
          </a:bodyPr>
          <a:lstStyle/>
          <a:p>
            <a:r>
              <a:rPr lang="en" sz="1200" dirty="0">
                <a:latin typeface="Calibri"/>
                <a:ea typeface="Calibri"/>
                <a:cs typeface="Calibri"/>
                <a:sym typeface="Calibri"/>
              </a:rPr>
              <a:t>Seksyen 44 –</a:t>
            </a:r>
            <a:endParaRPr sz="1050" dirty="0"/>
          </a:p>
          <a:p>
            <a:endParaRPr sz="600" dirty="0">
              <a:latin typeface="Calibri"/>
              <a:ea typeface="Calibri"/>
              <a:cs typeface="Calibri"/>
              <a:sym typeface="Calibri"/>
            </a:endParaRPr>
          </a:p>
          <a:p>
            <a:r>
              <a:rPr lang="en" sz="1200" dirty="0">
                <a:latin typeface="Calibri"/>
                <a:ea typeface="Calibri"/>
                <a:cs typeface="Calibri"/>
                <a:sym typeface="Calibri"/>
              </a:rPr>
              <a:t>Penyitaan apa-apa dokumen fizikal atau perantara elektronik </a:t>
            </a:r>
            <a:endParaRPr sz="1200" dirty="0">
              <a:latin typeface="Calibri"/>
              <a:ea typeface="Calibri"/>
              <a:cs typeface="Calibri"/>
              <a:sym typeface="Calibri"/>
            </a:endParaRPr>
          </a:p>
        </p:txBody>
      </p:sp>
      <p:cxnSp>
        <p:nvCxnSpPr>
          <p:cNvPr id="3045" name="Google Shape;3045;p324"/>
          <p:cNvCxnSpPr/>
          <p:nvPr/>
        </p:nvCxnSpPr>
        <p:spPr>
          <a:xfrm rot="10800000" flipH="1">
            <a:off x="4457700" y="2057400"/>
            <a:ext cx="628650" cy="385763"/>
          </a:xfrm>
          <a:prstGeom prst="bentConnector3">
            <a:avLst>
              <a:gd name="adj1" fmla="val 50000"/>
            </a:avLst>
          </a:prstGeom>
          <a:noFill/>
          <a:ln w="57150" cap="flat" cmpd="sng">
            <a:solidFill>
              <a:srgbClr val="C815EE"/>
            </a:solidFill>
            <a:prstDash val="solid"/>
            <a:miter lim="800000"/>
            <a:headEnd type="none" w="sm" len="sm"/>
            <a:tailEnd type="none" w="sm" len="sm"/>
          </a:ln>
        </p:spPr>
      </p:cxnSp>
      <p:sp>
        <p:nvSpPr>
          <p:cNvPr id="3046" name="Google Shape;3046;p324"/>
          <p:cNvSpPr/>
          <p:nvPr/>
        </p:nvSpPr>
        <p:spPr>
          <a:xfrm>
            <a:off x="5029200" y="2740692"/>
            <a:ext cx="1643063" cy="653736"/>
          </a:xfrm>
          <a:prstGeom prst="rect">
            <a:avLst/>
          </a:prstGeom>
          <a:noFill/>
          <a:ln>
            <a:noFill/>
          </a:ln>
        </p:spPr>
        <p:txBody>
          <a:bodyPr spcFirstLastPara="1" wrap="square" lIns="68569" tIns="34275" rIns="68569" bIns="34275" anchor="t" anchorCtr="0">
            <a:noAutofit/>
          </a:bodyPr>
          <a:lstStyle/>
          <a:p>
            <a:r>
              <a:rPr lang="en" sz="1200" dirty="0">
                <a:latin typeface="Calibri"/>
                <a:ea typeface="Calibri"/>
                <a:cs typeface="Calibri"/>
                <a:sym typeface="Calibri"/>
              </a:rPr>
              <a:t>Seksyen 47 –</a:t>
            </a:r>
            <a:endParaRPr sz="1050" dirty="0"/>
          </a:p>
          <a:p>
            <a:endParaRPr sz="600" dirty="0">
              <a:latin typeface="Calibri"/>
              <a:ea typeface="Calibri"/>
              <a:cs typeface="Calibri"/>
              <a:sym typeface="Calibri"/>
            </a:endParaRPr>
          </a:p>
          <a:p>
            <a:r>
              <a:rPr lang="en" sz="1200" dirty="0">
                <a:latin typeface="Calibri"/>
                <a:ea typeface="Calibri"/>
                <a:cs typeface="Calibri"/>
                <a:sym typeface="Calibri"/>
              </a:rPr>
              <a:t>Kuasa memasuki premis tanpa Waran atau notis</a:t>
            </a:r>
            <a:endParaRPr sz="1050" dirty="0"/>
          </a:p>
        </p:txBody>
      </p:sp>
      <p:sp>
        <p:nvSpPr>
          <p:cNvPr id="3047" name="Google Shape;3047;p324"/>
          <p:cNvSpPr txBox="1"/>
          <p:nvPr/>
        </p:nvSpPr>
        <p:spPr>
          <a:xfrm>
            <a:off x="134609" y="649426"/>
            <a:ext cx="2324812" cy="1211870"/>
          </a:xfrm>
          <a:prstGeom prst="rect">
            <a:avLst/>
          </a:prstGeom>
          <a:noFill/>
          <a:ln>
            <a:noFill/>
          </a:ln>
        </p:spPr>
        <p:txBody>
          <a:bodyPr spcFirstLastPara="1" wrap="square" lIns="68569" tIns="34275" rIns="68569" bIns="34275" anchor="t" anchorCtr="0">
            <a:noAutofit/>
          </a:bodyPr>
          <a:lstStyle/>
          <a:p>
            <a:r>
              <a:rPr lang="en" sz="1200" dirty="0">
                <a:solidFill>
                  <a:schemeClr val="dk1"/>
                </a:solidFill>
              </a:rPr>
              <a:t>Subseksyen 42 – </a:t>
            </a:r>
            <a:endParaRPr sz="1050" dirty="0"/>
          </a:p>
          <a:p>
            <a:endParaRPr sz="450" dirty="0">
              <a:solidFill>
                <a:schemeClr val="dk1"/>
              </a:solidFill>
            </a:endParaRPr>
          </a:p>
          <a:p>
            <a:r>
              <a:rPr lang="en" sz="1200" dirty="0">
                <a:solidFill>
                  <a:schemeClr val="dk1"/>
                </a:solidFill>
              </a:rPr>
              <a:t>Kuasa membuat pemeriksaan</a:t>
            </a:r>
            <a:endParaRPr sz="1200" dirty="0">
              <a:solidFill>
                <a:schemeClr val="dk1"/>
              </a:solidFill>
            </a:endParaRPr>
          </a:p>
          <a:p>
            <a:pPr marL="257175" indent="-257175"/>
            <a:r>
              <a:rPr lang="en" sz="1200" dirty="0">
                <a:solidFill>
                  <a:schemeClr val="dk1"/>
                </a:solidFill>
              </a:rPr>
              <a:t>(1) Menghendaki mana-mana orang hadir untuk mengambil keterangan</a:t>
            </a:r>
            <a:endParaRPr sz="1200" dirty="0">
              <a:solidFill>
                <a:schemeClr val="dk1"/>
              </a:solidFill>
            </a:endParaRPr>
          </a:p>
          <a:p>
            <a:pPr marL="257175" indent="-257175"/>
            <a:r>
              <a:rPr lang="en" sz="1200" dirty="0">
                <a:solidFill>
                  <a:schemeClr val="dk1"/>
                </a:solidFill>
              </a:rPr>
              <a:t>(2) Penyataan yang dibuat boleh digunakan dalam mana-mana prosiding mahkamah</a:t>
            </a:r>
            <a:endParaRPr sz="1200" dirty="0">
              <a:solidFill>
                <a:schemeClr val="dk1"/>
              </a:solidFill>
            </a:endParaRPr>
          </a:p>
        </p:txBody>
      </p:sp>
      <p:sp>
        <p:nvSpPr>
          <p:cNvPr id="3048" name="Google Shape;3048;p324"/>
          <p:cNvSpPr/>
          <p:nvPr/>
        </p:nvSpPr>
        <p:spPr>
          <a:xfrm>
            <a:off x="5105337" y="1913129"/>
            <a:ext cx="1600200" cy="536675"/>
          </a:xfrm>
          <a:prstGeom prst="rect">
            <a:avLst/>
          </a:prstGeom>
          <a:noFill/>
          <a:ln>
            <a:noFill/>
          </a:ln>
        </p:spPr>
        <p:txBody>
          <a:bodyPr spcFirstLastPara="1" wrap="square" lIns="68569" tIns="34275" rIns="68569" bIns="34275" anchor="t" anchorCtr="0">
            <a:noAutofit/>
          </a:bodyPr>
          <a:lstStyle/>
          <a:p>
            <a:r>
              <a:rPr lang="en" sz="1200" dirty="0">
                <a:latin typeface="Calibri"/>
                <a:ea typeface="Calibri"/>
                <a:cs typeface="Calibri"/>
                <a:sym typeface="Calibri"/>
              </a:rPr>
              <a:t>Seksyen 45 –</a:t>
            </a:r>
            <a:endParaRPr sz="1050" dirty="0"/>
          </a:p>
          <a:p>
            <a:r>
              <a:rPr lang="en" sz="1200" dirty="0" smtClean="0">
                <a:latin typeface="Calibri"/>
                <a:ea typeface="Calibri"/>
                <a:cs typeface="Calibri"/>
                <a:sym typeface="Calibri"/>
              </a:rPr>
              <a:t>Waran </a:t>
            </a:r>
            <a:r>
              <a:rPr lang="en" sz="1200" dirty="0">
                <a:latin typeface="Calibri"/>
                <a:ea typeface="Calibri"/>
                <a:cs typeface="Calibri"/>
                <a:sym typeface="Calibri"/>
              </a:rPr>
              <a:t>geledah daripada Majistret</a:t>
            </a:r>
            <a:endParaRPr sz="1200" dirty="0">
              <a:latin typeface="Calibri"/>
              <a:ea typeface="Calibri"/>
              <a:cs typeface="Calibri"/>
              <a:sym typeface="Calibri"/>
            </a:endParaRPr>
          </a:p>
        </p:txBody>
      </p:sp>
      <p:sp>
        <p:nvSpPr>
          <p:cNvPr id="3049" name="Google Shape;3049;p324"/>
          <p:cNvSpPr/>
          <p:nvPr/>
        </p:nvSpPr>
        <p:spPr>
          <a:xfrm>
            <a:off x="4272072" y="3521563"/>
            <a:ext cx="1943100" cy="746577"/>
          </a:xfrm>
          <a:prstGeom prst="rect">
            <a:avLst/>
          </a:prstGeom>
          <a:noFill/>
          <a:ln>
            <a:noFill/>
          </a:ln>
        </p:spPr>
        <p:txBody>
          <a:bodyPr spcFirstLastPara="1" wrap="square" lIns="68569" tIns="34275" rIns="68569" bIns="34275" anchor="t" anchorCtr="0">
            <a:noAutofit/>
          </a:bodyPr>
          <a:lstStyle/>
          <a:p>
            <a:r>
              <a:rPr lang="en" sz="1200" dirty="0">
                <a:latin typeface="Calibri"/>
                <a:ea typeface="Calibri"/>
                <a:cs typeface="Calibri"/>
                <a:sym typeface="Calibri"/>
              </a:rPr>
              <a:t>Seksyen 48 –</a:t>
            </a:r>
            <a:endParaRPr sz="1050" dirty="0"/>
          </a:p>
          <a:p>
            <a:endParaRPr sz="600" dirty="0">
              <a:latin typeface="Calibri"/>
              <a:ea typeface="Calibri"/>
              <a:cs typeface="Calibri"/>
              <a:sym typeface="Calibri"/>
            </a:endParaRPr>
          </a:p>
          <a:p>
            <a:r>
              <a:rPr lang="en" sz="1200" dirty="0">
                <a:latin typeface="Calibri"/>
                <a:ea typeface="Calibri"/>
                <a:cs typeface="Calibri"/>
                <a:sym typeface="Calibri"/>
              </a:rPr>
              <a:t>Menggeledah dan Menyita tanpa Waran</a:t>
            </a:r>
            <a:endParaRPr sz="1050" dirty="0"/>
          </a:p>
        </p:txBody>
      </p:sp>
      <p:cxnSp>
        <p:nvCxnSpPr>
          <p:cNvPr id="3050" name="Google Shape;3050;p324"/>
          <p:cNvCxnSpPr/>
          <p:nvPr/>
        </p:nvCxnSpPr>
        <p:spPr>
          <a:xfrm rot="-5400000" flipH="1">
            <a:off x="2857500" y="3578163"/>
            <a:ext cx="685800" cy="342900"/>
          </a:xfrm>
          <a:prstGeom prst="bentConnector3">
            <a:avLst>
              <a:gd name="adj1" fmla="val 50000"/>
            </a:avLst>
          </a:prstGeom>
          <a:noFill/>
          <a:ln w="57150" cap="flat" cmpd="sng">
            <a:solidFill>
              <a:srgbClr val="0099FF"/>
            </a:solidFill>
            <a:prstDash val="solid"/>
            <a:miter lim="800000"/>
            <a:headEnd type="none" w="sm" len="sm"/>
            <a:tailEnd type="none" w="sm" len="sm"/>
          </a:ln>
        </p:spPr>
      </p:cxnSp>
      <p:sp>
        <p:nvSpPr>
          <p:cNvPr id="3051" name="Google Shape;3051;p324"/>
          <p:cNvSpPr/>
          <p:nvPr/>
        </p:nvSpPr>
        <p:spPr>
          <a:xfrm>
            <a:off x="2671872" y="4200789"/>
            <a:ext cx="1828800" cy="398264"/>
          </a:xfrm>
          <a:prstGeom prst="rect">
            <a:avLst/>
          </a:prstGeom>
          <a:noFill/>
          <a:ln>
            <a:noFill/>
          </a:ln>
        </p:spPr>
        <p:txBody>
          <a:bodyPr spcFirstLastPara="1" wrap="square" lIns="68569" tIns="34275" rIns="68569" bIns="34275" anchor="t" anchorCtr="0">
            <a:noAutofit/>
          </a:bodyPr>
          <a:lstStyle/>
          <a:p>
            <a:r>
              <a:rPr lang="en" sz="1200" dirty="0">
                <a:latin typeface="Calibri"/>
                <a:ea typeface="Calibri"/>
                <a:cs typeface="Calibri"/>
                <a:sym typeface="Calibri"/>
              </a:rPr>
              <a:t>Seksyen 49 –</a:t>
            </a:r>
            <a:endParaRPr sz="1050" dirty="0"/>
          </a:p>
          <a:p>
            <a:endParaRPr sz="600" dirty="0">
              <a:latin typeface="Calibri"/>
              <a:ea typeface="Calibri"/>
              <a:cs typeface="Calibri"/>
              <a:sym typeface="Calibri"/>
            </a:endParaRPr>
          </a:p>
          <a:p>
            <a:r>
              <a:rPr lang="en" sz="1200" dirty="0">
                <a:latin typeface="Calibri"/>
                <a:ea typeface="Calibri"/>
                <a:cs typeface="Calibri"/>
                <a:sym typeface="Calibri"/>
              </a:rPr>
              <a:t>Kuasa untuk mengelak</a:t>
            </a:r>
            <a:endParaRPr sz="1050" dirty="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3057"/>
        <p:cNvGrpSpPr/>
        <p:nvPr/>
      </p:nvGrpSpPr>
      <p:grpSpPr>
        <a:xfrm>
          <a:off x="0" y="0"/>
          <a:ext cx="0" cy="0"/>
          <a:chOff x="0" y="0"/>
          <a:chExt cx="0" cy="0"/>
        </a:xfrm>
      </p:grpSpPr>
      <p:grpSp>
        <p:nvGrpSpPr>
          <p:cNvPr id="3058" name="Google Shape;3058;p325"/>
          <p:cNvGrpSpPr/>
          <p:nvPr/>
        </p:nvGrpSpPr>
        <p:grpSpPr>
          <a:xfrm>
            <a:off x="400050" y="798416"/>
            <a:ext cx="6015078" cy="2200580"/>
            <a:chOff x="0" y="154949"/>
            <a:chExt cx="8020104" cy="2585700"/>
          </a:xfrm>
        </p:grpSpPr>
        <p:sp>
          <p:nvSpPr>
            <p:cNvPr id="3059" name="Google Shape;3059;p325"/>
            <p:cNvSpPr/>
            <p:nvPr/>
          </p:nvSpPr>
          <p:spPr>
            <a:xfrm>
              <a:off x="0" y="154949"/>
              <a:ext cx="8020104" cy="2585700"/>
            </a:xfrm>
            <a:prstGeom prst="rect">
              <a:avLst/>
            </a:prstGeom>
            <a:gradFill>
              <a:gsLst>
                <a:gs pos="0">
                  <a:srgbClr val="6EA5DA"/>
                </a:gs>
                <a:gs pos="50000">
                  <a:srgbClr val="529BDA"/>
                </a:gs>
                <a:gs pos="100000">
                  <a:srgbClr val="4188C8"/>
                </a:gs>
              </a:gsLst>
              <a:lin ang="5400000" scaled="0"/>
            </a:gradFill>
            <a:ln>
              <a:noFill/>
            </a:ln>
            <a:effectLst>
              <a:outerShdw blurRad="57150" dist="19050" dir="5400000" algn="ctr" rotWithShape="0">
                <a:srgbClr val="000000">
                  <a:alpha val="62745"/>
                </a:srgbClr>
              </a:outerShdw>
            </a:effectLst>
          </p:spPr>
          <p:txBody>
            <a:bodyPr spcFirstLastPara="1" wrap="square" lIns="68569" tIns="68569" rIns="68569" bIns="68569" anchor="ctr" anchorCtr="0">
              <a:noAutofit/>
            </a:bodyPr>
            <a:lstStyle/>
            <a:p>
              <a:endParaRPr sz="1050"/>
            </a:p>
          </p:txBody>
        </p:sp>
        <p:sp>
          <p:nvSpPr>
            <p:cNvPr id="3060" name="Google Shape;3060;p325"/>
            <p:cNvSpPr txBox="1"/>
            <p:nvPr/>
          </p:nvSpPr>
          <p:spPr>
            <a:xfrm>
              <a:off x="0" y="154949"/>
              <a:ext cx="8020104" cy="2585700"/>
            </a:xfrm>
            <a:prstGeom prst="rect">
              <a:avLst/>
            </a:prstGeom>
            <a:noFill/>
            <a:ln>
              <a:noFill/>
            </a:ln>
          </p:spPr>
          <p:txBody>
            <a:bodyPr spcFirstLastPara="1" wrap="square" lIns="68569" tIns="68569" rIns="68569" bIns="68569" anchor="ctr" anchorCtr="0">
              <a:noAutofit/>
            </a:bodyPr>
            <a:lstStyle/>
            <a:p>
              <a:pPr algn="ctr">
                <a:lnSpc>
                  <a:spcPct val="90000"/>
                </a:lnSpc>
              </a:pPr>
              <a:r>
                <a:rPr lang="en" sz="1800" dirty="0">
                  <a:solidFill>
                    <a:schemeClr val="dk1"/>
                  </a:solidFill>
                </a:rPr>
                <a:t>“iklan” ertinya apa-apa siaran, surat pekeliling, notis atau apa-apa komunikasi lisan atau bertulis, sama ada disiarkan melalui perantara elektronik atau apa-apa  media lain, atau apa-apa pameran di atas apa-apa papan tanda atau binaan, struktur atau peralatan lain, atau apa-apa bentuk komunikasi elektronik kepada orang awam bagi maksud mempromosikan sesuatu penyedia latihan kemahiran atau program latihan.</a:t>
              </a:r>
              <a:endParaRPr sz="1800" dirty="0">
                <a:solidFill>
                  <a:schemeClr val="dk1"/>
                </a:solidFill>
              </a:endParaRPr>
            </a:p>
          </p:txBody>
        </p:sp>
      </p:grpSp>
      <p:sp>
        <p:nvSpPr>
          <p:cNvPr id="3061" name="Google Shape;3061;p325"/>
          <p:cNvSpPr txBox="1">
            <a:spLocks noGrp="1"/>
          </p:cNvSpPr>
          <p:nvPr>
            <p:ph type="sldNum" idx="12"/>
          </p:nvPr>
        </p:nvSpPr>
        <p:spPr>
          <a:xfrm>
            <a:off x="5086350" y="4232673"/>
            <a:ext cx="1600200" cy="267890"/>
          </a:xfrm>
          <a:prstGeom prst="rect">
            <a:avLst/>
          </a:prstGeom>
          <a:noFill/>
          <a:ln>
            <a:noFill/>
          </a:ln>
        </p:spPr>
        <p:txBody>
          <a:bodyPr spcFirstLastPara="1" wrap="square" lIns="68569" tIns="34275" rIns="68569" bIns="34275" anchor="ctr" anchorCtr="0">
            <a:noAutofit/>
          </a:bodyPr>
          <a:lstStyle/>
          <a:p>
            <a:fld id="{00000000-1234-1234-1234-123412341234}" type="slidenum">
              <a:rPr lang="en"/>
              <a:pPr/>
              <a:t>139</a:t>
            </a:fld>
            <a:endParaRPr/>
          </a:p>
        </p:txBody>
      </p:sp>
      <p:sp>
        <p:nvSpPr>
          <p:cNvPr id="3062" name="Google Shape;3062;p325"/>
          <p:cNvSpPr txBox="1"/>
          <p:nvPr/>
        </p:nvSpPr>
        <p:spPr>
          <a:xfrm>
            <a:off x="3804048" y="4126463"/>
            <a:ext cx="2303859" cy="173236"/>
          </a:xfrm>
          <a:prstGeom prst="rect">
            <a:avLst/>
          </a:prstGeom>
          <a:noFill/>
          <a:ln>
            <a:noFill/>
          </a:ln>
        </p:spPr>
        <p:txBody>
          <a:bodyPr spcFirstLastPara="1" wrap="square" lIns="68569" tIns="34275" rIns="68569" bIns="34275" anchor="t" anchorCtr="0">
            <a:noAutofit/>
          </a:bodyPr>
          <a:lstStyle/>
          <a:p>
            <a:pPr algn="r"/>
            <a:r>
              <a:rPr lang="en" sz="1050" b="1" i="1">
                <a:solidFill>
                  <a:schemeClr val="dk1"/>
                </a:solidFill>
              </a:rPr>
              <a:t>Sumber: Akta 652, m/s 2</a:t>
            </a:r>
            <a:endParaRPr sz="1050"/>
          </a:p>
        </p:txBody>
      </p:sp>
      <p:sp>
        <p:nvSpPr>
          <p:cNvPr id="3063" name="Google Shape;3063;p325"/>
          <p:cNvSpPr txBox="1"/>
          <p:nvPr/>
        </p:nvSpPr>
        <p:spPr>
          <a:xfrm>
            <a:off x="0" y="306442"/>
            <a:ext cx="6858000" cy="385763"/>
          </a:xfrm>
          <a:prstGeom prst="rect">
            <a:avLst/>
          </a:prstGeom>
          <a:noFill/>
          <a:ln>
            <a:noFill/>
          </a:ln>
        </p:spPr>
        <p:txBody>
          <a:bodyPr spcFirstLastPara="1" wrap="square" lIns="68569" tIns="34275" rIns="68569" bIns="34275" anchor="t" anchorCtr="0">
            <a:noAutofit/>
          </a:bodyPr>
          <a:lstStyle/>
          <a:p>
            <a:pPr algn="ctr"/>
            <a:r>
              <a:rPr lang="en" sz="2100" b="1" dirty="0">
                <a:solidFill>
                  <a:schemeClr val="dk1"/>
                </a:solidFill>
                <a:latin typeface="Tahoma"/>
                <a:ea typeface="Tahoma"/>
                <a:cs typeface="Tahoma"/>
                <a:sym typeface="Tahoma"/>
              </a:rPr>
              <a:t>Tafsiran Iklan Menurut AKTA 652</a:t>
            </a:r>
            <a:endParaRPr sz="1050" dirty="0"/>
          </a:p>
        </p:txBody>
      </p:sp>
      <p:sp>
        <p:nvSpPr>
          <p:cNvPr id="3064" name="Google Shape;3064;p325"/>
          <p:cNvSpPr txBox="1"/>
          <p:nvPr/>
        </p:nvSpPr>
        <p:spPr>
          <a:xfrm>
            <a:off x="171450" y="3235280"/>
            <a:ext cx="6515100" cy="792809"/>
          </a:xfrm>
          <a:prstGeom prst="rect">
            <a:avLst/>
          </a:prstGeom>
          <a:solidFill>
            <a:srgbClr val="FFC000"/>
          </a:solidFill>
          <a:ln>
            <a:noFill/>
          </a:ln>
        </p:spPr>
        <p:txBody>
          <a:bodyPr spcFirstLastPara="1" wrap="square" lIns="68569" tIns="34275" rIns="68569" bIns="34275" anchor="t" anchorCtr="0">
            <a:noAutofit/>
          </a:bodyPr>
          <a:lstStyle/>
          <a:p>
            <a:pPr algn="ctr"/>
            <a:r>
              <a:rPr lang="en" sz="2100" b="1">
                <a:solidFill>
                  <a:schemeClr val="dk1"/>
                </a:solidFill>
              </a:rPr>
              <a:t>Sebarang IKLAN hendaklah mendapat kelulusan Ketua Pengarah Pembangunan Kemahiran</a:t>
            </a:r>
            <a:endParaRPr sz="1050"/>
          </a:p>
        </p:txBody>
      </p:sp>
      <p:sp>
        <p:nvSpPr>
          <p:cNvPr id="3065" name="Google Shape;3065;p325"/>
          <p:cNvSpPr txBox="1">
            <a:spLocks noGrp="1"/>
          </p:cNvSpPr>
          <p:nvPr>
            <p:ph type="dt" idx="10"/>
          </p:nvPr>
        </p:nvSpPr>
        <p:spPr>
          <a:xfrm>
            <a:off x="471488" y="4218439"/>
            <a:ext cx="1543050" cy="205383"/>
          </a:xfrm>
          <a:prstGeom prst="rect">
            <a:avLst/>
          </a:prstGeom>
          <a:noFill/>
          <a:ln>
            <a:noFill/>
          </a:ln>
        </p:spPr>
        <p:txBody>
          <a:bodyPr spcFirstLastPara="1" wrap="square" lIns="68569" tIns="34275" rIns="68569" bIns="34275" anchor="ctr" anchorCtr="0">
            <a:noAutofit/>
          </a:bodyPr>
          <a:lstStyle/>
          <a:p>
            <a:r>
              <a:rPr lang="en">
                <a:solidFill>
                  <a:schemeClr val="dk1"/>
                </a:solidFill>
              </a:rPr>
              <a:t>11/22/2018</a:t>
            </a:r>
            <a:endParaRPr>
              <a:solidFill>
                <a:schemeClr val="dk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sp>
        <p:nvSpPr>
          <p:cNvPr id="1322" name="Google Shape;1322;p200"/>
          <p:cNvSpPr/>
          <p:nvPr/>
        </p:nvSpPr>
        <p:spPr>
          <a:xfrm>
            <a:off x="228600" y="898497"/>
            <a:ext cx="6400800" cy="3832529"/>
          </a:xfrm>
          <a:prstGeom prst="rect">
            <a:avLst/>
          </a:prstGeom>
          <a:solidFill>
            <a:srgbClr val="FAF9F9"/>
          </a:solidFill>
          <a:ln>
            <a:noFill/>
          </a:ln>
          <a:effectLst>
            <a:outerShdw blurRad="57150" dist="19050" dir="5400000" algn="ctr" rotWithShape="0">
              <a:srgbClr val="000000">
                <a:alpha val="62745"/>
              </a:srgbClr>
            </a:outerShdw>
          </a:effectLst>
        </p:spPr>
        <p:txBody>
          <a:bodyPr spcFirstLastPara="1" wrap="square" lIns="68569" tIns="34275" rIns="68569" bIns="34275" anchor="ctr" anchorCtr="0">
            <a:noAutofit/>
          </a:bodyPr>
          <a:lstStyle/>
          <a:p>
            <a:endParaRPr sz="1350">
              <a:solidFill>
                <a:schemeClr val="lt1"/>
              </a:solidFill>
            </a:endParaRPr>
          </a:p>
        </p:txBody>
      </p:sp>
      <p:cxnSp>
        <p:nvCxnSpPr>
          <p:cNvPr id="1323" name="Google Shape;1323;p200"/>
          <p:cNvCxnSpPr/>
          <p:nvPr/>
        </p:nvCxnSpPr>
        <p:spPr>
          <a:xfrm>
            <a:off x="4107875" y="1694182"/>
            <a:ext cx="1806179" cy="893"/>
          </a:xfrm>
          <a:prstGeom prst="straightConnector1">
            <a:avLst/>
          </a:prstGeom>
          <a:noFill/>
          <a:ln w="12600" cap="flat" cmpd="sng">
            <a:solidFill>
              <a:srgbClr val="000000"/>
            </a:solidFill>
            <a:prstDash val="solid"/>
            <a:miter lim="800000"/>
            <a:headEnd type="none" w="med" len="med"/>
            <a:tailEnd type="none" w="med" len="med"/>
          </a:ln>
        </p:spPr>
      </p:cxnSp>
      <p:sp>
        <p:nvSpPr>
          <p:cNvPr id="1324" name="Google Shape;1324;p200"/>
          <p:cNvSpPr/>
          <p:nvPr/>
        </p:nvSpPr>
        <p:spPr>
          <a:xfrm>
            <a:off x="2343150" y="3729038"/>
            <a:ext cx="295275" cy="57150"/>
          </a:xfrm>
          <a:prstGeom prst="rect">
            <a:avLst/>
          </a:prstGeom>
          <a:solidFill>
            <a:srgbClr val="FF0000"/>
          </a:solidFill>
          <a:ln w="126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endParaRPr>
          </a:p>
        </p:txBody>
      </p:sp>
      <p:sp>
        <p:nvSpPr>
          <p:cNvPr id="1325" name="Google Shape;1325;p200"/>
          <p:cNvSpPr/>
          <p:nvPr/>
        </p:nvSpPr>
        <p:spPr>
          <a:xfrm>
            <a:off x="2347913" y="3993356"/>
            <a:ext cx="295275" cy="57150"/>
          </a:xfrm>
          <a:prstGeom prst="rect">
            <a:avLst/>
          </a:prstGeom>
          <a:solidFill>
            <a:srgbClr val="00FFFF"/>
          </a:solidFill>
          <a:ln w="126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endParaRPr>
          </a:p>
        </p:txBody>
      </p:sp>
      <p:sp>
        <p:nvSpPr>
          <p:cNvPr id="1326" name="Google Shape;1326;p200"/>
          <p:cNvSpPr/>
          <p:nvPr/>
        </p:nvSpPr>
        <p:spPr>
          <a:xfrm>
            <a:off x="2684896" y="3945190"/>
            <a:ext cx="2570510" cy="170804"/>
          </a:xfrm>
          <a:prstGeom prst="rect">
            <a:avLst/>
          </a:prstGeom>
          <a:noFill/>
          <a:ln>
            <a:noFill/>
          </a:ln>
        </p:spPr>
        <p:txBody>
          <a:bodyPr spcFirstLastPara="1" wrap="square" lIns="67763" tIns="33206" rIns="67763" bIns="33206" anchor="t" anchorCtr="0">
            <a:noAutofit/>
          </a:bodyPr>
          <a:lstStyle/>
          <a:p>
            <a:pPr>
              <a:lnSpc>
                <a:spcPct val="87000"/>
              </a:lnSpc>
              <a:buSzPts val="1600"/>
            </a:pPr>
            <a:r>
              <a:rPr lang="en" sz="1200" b="1" i="1"/>
              <a:t>Skill &amp; Job Abilities Development</a:t>
            </a:r>
            <a:endParaRPr sz="1050"/>
          </a:p>
        </p:txBody>
      </p:sp>
      <p:sp>
        <p:nvSpPr>
          <p:cNvPr id="1327" name="Google Shape;1327;p200"/>
          <p:cNvSpPr/>
          <p:nvPr/>
        </p:nvSpPr>
        <p:spPr>
          <a:xfrm>
            <a:off x="2690813" y="3688015"/>
            <a:ext cx="2010261" cy="170804"/>
          </a:xfrm>
          <a:prstGeom prst="rect">
            <a:avLst/>
          </a:prstGeom>
          <a:noFill/>
          <a:ln>
            <a:noFill/>
          </a:ln>
        </p:spPr>
        <p:txBody>
          <a:bodyPr spcFirstLastPara="1" wrap="square" lIns="67763" tIns="33206" rIns="67763" bIns="33206" anchor="t" anchorCtr="0">
            <a:noAutofit/>
          </a:bodyPr>
          <a:lstStyle/>
          <a:p>
            <a:pPr>
              <a:lnSpc>
                <a:spcPct val="87000"/>
              </a:lnSpc>
              <a:buSzPts val="1600"/>
            </a:pPr>
            <a:r>
              <a:rPr lang="en" sz="1200" b="1" i="1"/>
              <a:t>Knowledge &amp; Technology</a:t>
            </a:r>
            <a:endParaRPr sz="1050"/>
          </a:p>
        </p:txBody>
      </p:sp>
      <p:cxnSp>
        <p:nvCxnSpPr>
          <p:cNvPr id="1328" name="Google Shape;1328;p200"/>
          <p:cNvCxnSpPr/>
          <p:nvPr/>
        </p:nvCxnSpPr>
        <p:spPr>
          <a:xfrm>
            <a:off x="4088951" y="3032602"/>
            <a:ext cx="1027510" cy="893"/>
          </a:xfrm>
          <a:prstGeom prst="straightConnector1">
            <a:avLst/>
          </a:prstGeom>
          <a:noFill/>
          <a:ln w="12600" cap="flat" cmpd="sng">
            <a:solidFill>
              <a:srgbClr val="000000"/>
            </a:solidFill>
            <a:prstDash val="solid"/>
            <a:miter lim="800000"/>
            <a:headEnd type="none" w="med" len="med"/>
            <a:tailEnd type="none" w="med" len="med"/>
          </a:ln>
        </p:spPr>
      </p:cxnSp>
      <p:cxnSp>
        <p:nvCxnSpPr>
          <p:cNvPr id="1329" name="Google Shape;1329;p200"/>
          <p:cNvCxnSpPr/>
          <p:nvPr/>
        </p:nvCxnSpPr>
        <p:spPr>
          <a:xfrm>
            <a:off x="4057650" y="3557588"/>
            <a:ext cx="1806179" cy="893"/>
          </a:xfrm>
          <a:prstGeom prst="straightConnector1">
            <a:avLst/>
          </a:prstGeom>
          <a:noFill/>
          <a:ln w="12600" cap="flat" cmpd="sng">
            <a:solidFill>
              <a:srgbClr val="000000"/>
            </a:solidFill>
            <a:prstDash val="solid"/>
            <a:miter lim="800000"/>
            <a:headEnd type="none" w="med" len="med"/>
            <a:tailEnd type="none" w="med" len="med"/>
          </a:ln>
        </p:spPr>
      </p:cxnSp>
      <p:cxnSp>
        <p:nvCxnSpPr>
          <p:cNvPr id="1330" name="Google Shape;1330;p200"/>
          <p:cNvCxnSpPr/>
          <p:nvPr/>
        </p:nvCxnSpPr>
        <p:spPr>
          <a:xfrm>
            <a:off x="4127148" y="2116014"/>
            <a:ext cx="1731169" cy="893"/>
          </a:xfrm>
          <a:prstGeom prst="straightConnector1">
            <a:avLst/>
          </a:prstGeom>
          <a:noFill/>
          <a:ln w="12600" cap="flat" cmpd="sng">
            <a:solidFill>
              <a:srgbClr val="000000"/>
            </a:solidFill>
            <a:prstDash val="solid"/>
            <a:miter lim="800000"/>
            <a:headEnd type="none" w="med" len="med"/>
            <a:tailEnd type="none" w="med" len="med"/>
          </a:ln>
        </p:spPr>
      </p:cxnSp>
      <p:sp>
        <p:nvSpPr>
          <p:cNvPr id="1331" name="Google Shape;1331;p200"/>
          <p:cNvSpPr/>
          <p:nvPr/>
        </p:nvSpPr>
        <p:spPr>
          <a:xfrm>
            <a:off x="4088951" y="3324493"/>
            <a:ext cx="979884" cy="175022"/>
          </a:xfrm>
          <a:prstGeom prst="rect">
            <a:avLst/>
          </a:prstGeom>
          <a:noFill/>
          <a:ln>
            <a:noFill/>
          </a:ln>
        </p:spPr>
        <p:txBody>
          <a:bodyPr spcFirstLastPara="1" wrap="square" lIns="67763" tIns="33206" rIns="67763" bIns="33206" anchor="t" anchorCtr="0">
            <a:noAutofit/>
          </a:bodyPr>
          <a:lstStyle/>
          <a:p>
            <a:pPr>
              <a:lnSpc>
                <a:spcPct val="90000"/>
              </a:lnSpc>
              <a:buSzPts val="1600"/>
            </a:pPr>
            <a:r>
              <a:rPr lang="en" sz="1200" b="1" i="1" dirty="0"/>
              <a:t>SKM</a:t>
            </a:r>
            <a:r>
              <a:rPr lang="en" sz="1050" b="1" i="1" dirty="0"/>
              <a:t> 1</a:t>
            </a:r>
            <a:endParaRPr sz="1050" dirty="0"/>
          </a:p>
        </p:txBody>
      </p:sp>
      <p:sp>
        <p:nvSpPr>
          <p:cNvPr id="1332" name="Google Shape;1332;p200"/>
          <p:cNvSpPr/>
          <p:nvPr/>
        </p:nvSpPr>
        <p:spPr>
          <a:xfrm>
            <a:off x="4094130" y="3042768"/>
            <a:ext cx="912019" cy="175022"/>
          </a:xfrm>
          <a:prstGeom prst="rect">
            <a:avLst/>
          </a:prstGeom>
          <a:noFill/>
          <a:ln>
            <a:noFill/>
          </a:ln>
        </p:spPr>
        <p:txBody>
          <a:bodyPr spcFirstLastPara="1" wrap="square" lIns="67763" tIns="33206" rIns="67763" bIns="33206" anchor="t" anchorCtr="0">
            <a:noAutofit/>
          </a:bodyPr>
          <a:lstStyle/>
          <a:p>
            <a:pPr>
              <a:lnSpc>
                <a:spcPct val="90000"/>
              </a:lnSpc>
              <a:buSzPts val="1600"/>
            </a:pPr>
            <a:r>
              <a:rPr lang="en" sz="1200" b="1" i="1" dirty="0"/>
              <a:t>SKM 2</a:t>
            </a:r>
            <a:endParaRPr sz="1050" b="1" i="1" dirty="0"/>
          </a:p>
        </p:txBody>
      </p:sp>
      <p:sp>
        <p:nvSpPr>
          <p:cNvPr id="1333" name="Google Shape;1333;p200"/>
          <p:cNvSpPr/>
          <p:nvPr/>
        </p:nvSpPr>
        <p:spPr>
          <a:xfrm>
            <a:off x="4094130" y="2776865"/>
            <a:ext cx="606944" cy="174951"/>
          </a:xfrm>
          <a:prstGeom prst="rect">
            <a:avLst/>
          </a:prstGeom>
          <a:noFill/>
          <a:ln>
            <a:noFill/>
          </a:ln>
        </p:spPr>
        <p:txBody>
          <a:bodyPr spcFirstLastPara="1" wrap="square" lIns="67763" tIns="33206" rIns="67763" bIns="33206" anchor="t" anchorCtr="0">
            <a:noAutofit/>
          </a:bodyPr>
          <a:lstStyle/>
          <a:p>
            <a:pPr>
              <a:lnSpc>
                <a:spcPct val="90000"/>
              </a:lnSpc>
              <a:buSzPts val="1600"/>
            </a:pPr>
            <a:r>
              <a:rPr lang="en" sz="1200" b="1" i="1" dirty="0"/>
              <a:t>SKM 3</a:t>
            </a:r>
            <a:r>
              <a:rPr lang="en" sz="1050" b="1" i="1" dirty="0"/>
              <a:t>‏</a:t>
            </a:r>
            <a:endParaRPr sz="1050" b="1" i="1" dirty="0"/>
          </a:p>
        </p:txBody>
      </p:sp>
      <p:sp>
        <p:nvSpPr>
          <p:cNvPr id="1334" name="Google Shape;1334;p200"/>
          <p:cNvSpPr/>
          <p:nvPr/>
        </p:nvSpPr>
        <p:spPr>
          <a:xfrm>
            <a:off x="4178261" y="2228463"/>
            <a:ext cx="530000" cy="170804"/>
          </a:xfrm>
          <a:prstGeom prst="rect">
            <a:avLst/>
          </a:prstGeom>
          <a:noFill/>
          <a:ln>
            <a:noFill/>
          </a:ln>
        </p:spPr>
        <p:txBody>
          <a:bodyPr spcFirstLastPara="1" wrap="square" lIns="67763" tIns="33206" rIns="67763" bIns="33206" anchor="t" anchorCtr="0">
            <a:noAutofit/>
          </a:bodyPr>
          <a:lstStyle/>
          <a:p>
            <a:pPr>
              <a:lnSpc>
                <a:spcPct val="87000"/>
              </a:lnSpc>
              <a:buSzPts val="1600"/>
            </a:pPr>
            <a:r>
              <a:rPr lang="en" sz="1200" b="1" i="1" dirty="0"/>
              <a:t>DKM </a:t>
            </a:r>
            <a:r>
              <a:rPr lang="en" sz="1050" b="1" i="1" dirty="0"/>
              <a:t>‏</a:t>
            </a:r>
            <a:endParaRPr sz="1050" b="1" i="1" dirty="0"/>
          </a:p>
        </p:txBody>
      </p:sp>
      <p:sp>
        <p:nvSpPr>
          <p:cNvPr id="1335" name="Google Shape;1335;p200"/>
          <p:cNvSpPr/>
          <p:nvPr/>
        </p:nvSpPr>
        <p:spPr>
          <a:xfrm>
            <a:off x="4138461" y="1797570"/>
            <a:ext cx="710804" cy="170558"/>
          </a:xfrm>
          <a:prstGeom prst="rect">
            <a:avLst/>
          </a:prstGeom>
          <a:noFill/>
          <a:ln>
            <a:noFill/>
          </a:ln>
        </p:spPr>
        <p:txBody>
          <a:bodyPr spcFirstLastPara="1" wrap="square" lIns="67763" tIns="33206" rIns="67763" bIns="33206" anchor="t" anchorCtr="0">
            <a:noAutofit/>
          </a:bodyPr>
          <a:lstStyle/>
          <a:p>
            <a:pPr>
              <a:lnSpc>
                <a:spcPct val="87000"/>
              </a:lnSpc>
              <a:buSzPts val="1600"/>
            </a:pPr>
            <a:r>
              <a:rPr lang="en" sz="1200" b="1" i="1" dirty="0"/>
              <a:t>DLKM </a:t>
            </a:r>
            <a:endParaRPr sz="1050" dirty="0"/>
          </a:p>
        </p:txBody>
      </p:sp>
      <p:sp>
        <p:nvSpPr>
          <p:cNvPr id="1336" name="Google Shape;1336;p200"/>
          <p:cNvSpPr/>
          <p:nvPr/>
        </p:nvSpPr>
        <p:spPr>
          <a:xfrm>
            <a:off x="748904" y="3129016"/>
            <a:ext cx="958002" cy="291305"/>
          </a:xfrm>
          <a:prstGeom prst="rect">
            <a:avLst/>
          </a:prstGeom>
          <a:noFill/>
          <a:ln>
            <a:noFill/>
          </a:ln>
        </p:spPr>
        <p:txBody>
          <a:bodyPr spcFirstLastPara="1" wrap="square" lIns="67763" tIns="33206" rIns="67763" bIns="33206" anchor="t" anchorCtr="0">
            <a:noAutofit/>
          </a:bodyPr>
          <a:lstStyle/>
          <a:p>
            <a:pPr>
              <a:lnSpc>
                <a:spcPct val="87000"/>
              </a:lnSpc>
              <a:buSzPts val="1600"/>
            </a:pPr>
            <a:r>
              <a:rPr lang="en" sz="1200" i="1"/>
              <a:t>Operation &amp;</a:t>
            </a:r>
            <a:endParaRPr sz="1050"/>
          </a:p>
          <a:p>
            <a:pPr>
              <a:lnSpc>
                <a:spcPct val="87000"/>
              </a:lnSpc>
              <a:buSzPts val="1600"/>
            </a:pPr>
            <a:r>
              <a:rPr lang="en" sz="1200" i="1"/>
              <a:t>Production</a:t>
            </a:r>
            <a:endParaRPr sz="1050"/>
          </a:p>
        </p:txBody>
      </p:sp>
      <p:sp>
        <p:nvSpPr>
          <p:cNvPr id="1337" name="Google Shape;1337;p200"/>
          <p:cNvSpPr/>
          <p:nvPr/>
        </p:nvSpPr>
        <p:spPr>
          <a:xfrm>
            <a:off x="742950" y="2271766"/>
            <a:ext cx="948384" cy="170804"/>
          </a:xfrm>
          <a:prstGeom prst="rect">
            <a:avLst/>
          </a:prstGeom>
          <a:noFill/>
          <a:ln>
            <a:noFill/>
          </a:ln>
        </p:spPr>
        <p:txBody>
          <a:bodyPr spcFirstLastPara="1" wrap="square" lIns="67763" tIns="33206" rIns="67763" bIns="33206" anchor="t" anchorCtr="0">
            <a:noAutofit/>
          </a:bodyPr>
          <a:lstStyle/>
          <a:p>
            <a:pPr>
              <a:lnSpc>
                <a:spcPct val="87000"/>
              </a:lnSpc>
              <a:buSzPts val="1600"/>
            </a:pPr>
            <a:r>
              <a:rPr lang="en" sz="1200" i="1"/>
              <a:t>Supervisory</a:t>
            </a:r>
            <a:endParaRPr sz="1050"/>
          </a:p>
        </p:txBody>
      </p:sp>
      <p:sp>
        <p:nvSpPr>
          <p:cNvPr id="1338" name="Google Shape;1338;p200"/>
          <p:cNvSpPr/>
          <p:nvPr/>
        </p:nvSpPr>
        <p:spPr>
          <a:xfrm>
            <a:off x="742986" y="1757416"/>
            <a:ext cx="1034947" cy="291305"/>
          </a:xfrm>
          <a:prstGeom prst="rect">
            <a:avLst/>
          </a:prstGeom>
          <a:noFill/>
          <a:ln>
            <a:noFill/>
          </a:ln>
        </p:spPr>
        <p:txBody>
          <a:bodyPr spcFirstLastPara="1" wrap="square" lIns="67763" tIns="33206" rIns="67763" bIns="33206" anchor="t" anchorCtr="0">
            <a:noAutofit/>
          </a:bodyPr>
          <a:lstStyle/>
          <a:p>
            <a:pPr>
              <a:lnSpc>
                <a:spcPct val="87000"/>
              </a:lnSpc>
              <a:buSzPts val="1600"/>
            </a:pPr>
            <a:r>
              <a:rPr lang="en" sz="1200" i="1" dirty="0"/>
              <a:t>Management</a:t>
            </a:r>
            <a:endParaRPr sz="1050" dirty="0"/>
          </a:p>
          <a:p>
            <a:pPr>
              <a:lnSpc>
                <a:spcPct val="87000"/>
              </a:lnSpc>
              <a:buSzPts val="1600"/>
            </a:pPr>
            <a:r>
              <a:rPr lang="en" sz="1200" i="1" dirty="0"/>
              <a:t>&amp; Design</a:t>
            </a:r>
            <a:endParaRPr sz="1050" dirty="0"/>
          </a:p>
        </p:txBody>
      </p:sp>
      <p:sp>
        <p:nvSpPr>
          <p:cNvPr id="1339" name="Google Shape;1339;p200"/>
          <p:cNvSpPr/>
          <p:nvPr/>
        </p:nvSpPr>
        <p:spPr>
          <a:xfrm rot="-5400000">
            <a:off x="1739496" y="2465700"/>
            <a:ext cx="601283" cy="207636"/>
          </a:xfrm>
          <a:prstGeom prst="rect">
            <a:avLst/>
          </a:prstGeom>
          <a:noFill/>
          <a:ln>
            <a:noFill/>
          </a:ln>
        </p:spPr>
        <p:txBody>
          <a:bodyPr spcFirstLastPara="1" wrap="square" lIns="67763" tIns="33206" rIns="67763" bIns="33206" anchor="t" anchorCtr="0">
            <a:noAutofit/>
          </a:bodyPr>
          <a:lstStyle/>
          <a:p>
            <a:pPr>
              <a:lnSpc>
                <a:spcPct val="87000"/>
              </a:lnSpc>
              <a:buSzPts val="1400"/>
            </a:pPr>
            <a:r>
              <a:rPr lang="en" sz="1050"/>
              <a:t>Knowledge</a:t>
            </a:r>
            <a:endParaRPr sz="1050"/>
          </a:p>
        </p:txBody>
      </p:sp>
      <p:cxnSp>
        <p:nvCxnSpPr>
          <p:cNvPr id="1340" name="Google Shape;1340;p200"/>
          <p:cNvCxnSpPr/>
          <p:nvPr/>
        </p:nvCxnSpPr>
        <p:spPr>
          <a:xfrm>
            <a:off x="1257300" y="1671638"/>
            <a:ext cx="606029" cy="893"/>
          </a:xfrm>
          <a:prstGeom prst="straightConnector1">
            <a:avLst/>
          </a:prstGeom>
          <a:noFill/>
          <a:ln w="12600" cap="flat" cmpd="sng">
            <a:solidFill>
              <a:srgbClr val="000000"/>
            </a:solidFill>
            <a:prstDash val="solid"/>
            <a:miter lim="800000"/>
            <a:headEnd type="none" w="med" len="med"/>
            <a:tailEnd type="none" w="med" len="med"/>
          </a:ln>
        </p:spPr>
      </p:cxnSp>
      <p:cxnSp>
        <p:nvCxnSpPr>
          <p:cNvPr id="1341" name="Google Shape;1341;p200"/>
          <p:cNvCxnSpPr/>
          <p:nvPr/>
        </p:nvCxnSpPr>
        <p:spPr>
          <a:xfrm>
            <a:off x="1326356" y="3557588"/>
            <a:ext cx="606029" cy="893"/>
          </a:xfrm>
          <a:prstGeom prst="straightConnector1">
            <a:avLst/>
          </a:prstGeom>
          <a:noFill/>
          <a:ln w="12600" cap="flat" cmpd="sng">
            <a:solidFill>
              <a:srgbClr val="000000"/>
            </a:solidFill>
            <a:prstDash val="solid"/>
            <a:miter lim="800000"/>
            <a:headEnd type="none" w="med" len="med"/>
            <a:tailEnd type="none" w="med" len="med"/>
          </a:ln>
        </p:spPr>
      </p:cxnSp>
      <p:cxnSp>
        <p:nvCxnSpPr>
          <p:cNvPr id="1342" name="Google Shape;1342;p200"/>
          <p:cNvCxnSpPr/>
          <p:nvPr/>
        </p:nvCxnSpPr>
        <p:spPr>
          <a:xfrm>
            <a:off x="1269206" y="2109193"/>
            <a:ext cx="606029" cy="893"/>
          </a:xfrm>
          <a:prstGeom prst="straightConnector1">
            <a:avLst/>
          </a:prstGeom>
          <a:noFill/>
          <a:ln w="12600" cap="flat" cmpd="sng">
            <a:solidFill>
              <a:srgbClr val="000000"/>
            </a:solidFill>
            <a:prstDash val="solid"/>
            <a:miter lim="800000"/>
            <a:headEnd type="none" w="med" len="med"/>
            <a:tailEnd type="none" w="med" len="med"/>
          </a:ln>
        </p:spPr>
      </p:cxnSp>
      <p:cxnSp>
        <p:nvCxnSpPr>
          <p:cNvPr id="1343" name="Google Shape;1343;p200"/>
          <p:cNvCxnSpPr/>
          <p:nvPr/>
        </p:nvCxnSpPr>
        <p:spPr>
          <a:xfrm>
            <a:off x="1212056" y="2828037"/>
            <a:ext cx="720329" cy="893"/>
          </a:xfrm>
          <a:prstGeom prst="straightConnector1">
            <a:avLst/>
          </a:prstGeom>
          <a:noFill/>
          <a:ln w="12600" cap="flat" cmpd="sng">
            <a:solidFill>
              <a:srgbClr val="000000"/>
            </a:solidFill>
            <a:prstDash val="solid"/>
            <a:miter lim="800000"/>
            <a:headEnd type="none" w="med" len="med"/>
            <a:tailEnd type="none" w="med" len="med"/>
          </a:ln>
        </p:spPr>
      </p:cxnSp>
      <p:cxnSp>
        <p:nvCxnSpPr>
          <p:cNvPr id="1344" name="Google Shape;1344;p200"/>
          <p:cNvCxnSpPr/>
          <p:nvPr/>
        </p:nvCxnSpPr>
        <p:spPr>
          <a:xfrm>
            <a:off x="4140244" y="2755624"/>
            <a:ext cx="1704975" cy="893"/>
          </a:xfrm>
          <a:prstGeom prst="straightConnector1">
            <a:avLst/>
          </a:prstGeom>
          <a:noFill/>
          <a:ln w="12600" cap="flat" cmpd="sng">
            <a:solidFill>
              <a:srgbClr val="000000"/>
            </a:solidFill>
            <a:prstDash val="solid"/>
            <a:miter lim="800000"/>
            <a:headEnd type="none" w="med" len="med"/>
            <a:tailEnd type="none" w="med" len="med"/>
          </a:ln>
        </p:spPr>
      </p:cxnSp>
      <p:cxnSp>
        <p:nvCxnSpPr>
          <p:cNvPr id="1345" name="Google Shape;1345;p200"/>
          <p:cNvCxnSpPr/>
          <p:nvPr/>
        </p:nvCxnSpPr>
        <p:spPr>
          <a:xfrm>
            <a:off x="4088951" y="3308596"/>
            <a:ext cx="1121569" cy="893"/>
          </a:xfrm>
          <a:prstGeom prst="straightConnector1">
            <a:avLst/>
          </a:prstGeom>
          <a:noFill/>
          <a:ln w="12600" cap="flat" cmpd="sng">
            <a:solidFill>
              <a:srgbClr val="000000"/>
            </a:solidFill>
            <a:prstDash val="solid"/>
            <a:miter lim="800000"/>
            <a:headEnd type="none" w="med" len="med"/>
            <a:tailEnd type="none" w="med" len="med"/>
          </a:ln>
        </p:spPr>
      </p:cxnSp>
      <p:cxnSp>
        <p:nvCxnSpPr>
          <p:cNvPr id="1346" name="Google Shape;1346;p200"/>
          <p:cNvCxnSpPr/>
          <p:nvPr/>
        </p:nvCxnSpPr>
        <p:spPr>
          <a:xfrm flipH="1">
            <a:off x="5029202" y="1694905"/>
            <a:ext cx="17928" cy="1855544"/>
          </a:xfrm>
          <a:prstGeom prst="straightConnector1">
            <a:avLst/>
          </a:prstGeom>
          <a:noFill/>
          <a:ln w="12600" cap="flat" cmpd="sng">
            <a:solidFill>
              <a:srgbClr val="000000"/>
            </a:solidFill>
            <a:prstDash val="solid"/>
            <a:miter lim="800000"/>
            <a:headEnd type="none" w="med" len="med"/>
            <a:tailEnd type="none" w="med" len="med"/>
          </a:ln>
        </p:spPr>
      </p:cxnSp>
      <p:sp>
        <p:nvSpPr>
          <p:cNvPr id="1347" name="Google Shape;1347;p200"/>
          <p:cNvSpPr/>
          <p:nvPr/>
        </p:nvSpPr>
        <p:spPr>
          <a:xfrm>
            <a:off x="5159072" y="2232775"/>
            <a:ext cx="699518" cy="291305"/>
          </a:xfrm>
          <a:prstGeom prst="rect">
            <a:avLst/>
          </a:prstGeom>
          <a:noFill/>
          <a:ln>
            <a:noFill/>
          </a:ln>
        </p:spPr>
        <p:txBody>
          <a:bodyPr spcFirstLastPara="1" wrap="square" lIns="67763" tIns="33206" rIns="67763" bIns="33206" anchor="t" anchorCtr="0">
            <a:noAutofit/>
          </a:bodyPr>
          <a:lstStyle/>
          <a:p>
            <a:pPr>
              <a:lnSpc>
                <a:spcPct val="87000"/>
              </a:lnSpc>
              <a:buSzPts val="1600"/>
            </a:pPr>
            <a:r>
              <a:rPr lang="en" sz="1200" i="1" dirty="0"/>
              <a:t>Diploma</a:t>
            </a:r>
            <a:endParaRPr sz="1050" dirty="0"/>
          </a:p>
          <a:p>
            <a:pPr>
              <a:lnSpc>
                <a:spcPct val="87000"/>
              </a:lnSpc>
              <a:buSzPts val="1600"/>
            </a:pPr>
            <a:endParaRPr sz="1200" i="1" dirty="0"/>
          </a:p>
        </p:txBody>
      </p:sp>
      <p:sp>
        <p:nvSpPr>
          <p:cNvPr id="1348" name="Google Shape;1348;p200"/>
          <p:cNvSpPr/>
          <p:nvPr/>
        </p:nvSpPr>
        <p:spPr>
          <a:xfrm>
            <a:off x="5083969" y="1753841"/>
            <a:ext cx="1042160" cy="170804"/>
          </a:xfrm>
          <a:prstGeom prst="rect">
            <a:avLst/>
          </a:prstGeom>
          <a:noFill/>
          <a:ln>
            <a:noFill/>
          </a:ln>
        </p:spPr>
        <p:txBody>
          <a:bodyPr spcFirstLastPara="1" wrap="square" lIns="67763" tIns="33206" rIns="67763" bIns="33206" anchor="t" anchorCtr="0">
            <a:noAutofit/>
          </a:bodyPr>
          <a:lstStyle/>
          <a:p>
            <a:pPr>
              <a:lnSpc>
                <a:spcPct val="87000"/>
              </a:lnSpc>
              <a:buSzPts val="1600"/>
            </a:pPr>
            <a:r>
              <a:rPr lang="en" sz="1200" i="1" dirty="0"/>
              <a:t>Dip. Lanjutan</a:t>
            </a:r>
            <a:endParaRPr sz="1200" i="1" dirty="0"/>
          </a:p>
        </p:txBody>
      </p:sp>
      <p:sp>
        <p:nvSpPr>
          <p:cNvPr id="1349" name="Google Shape;1349;p200"/>
          <p:cNvSpPr/>
          <p:nvPr/>
        </p:nvSpPr>
        <p:spPr>
          <a:xfrm>
            <a:off x="3861198" y="1277558"/>
            <a:ext cx="2377862" cy="321386"/>
          </a:xfrm>
          <a:prstGeom prst="rect">
            <a:avLst/>
          </a:prstGeom>
          <a:noFill/>
          <a:ln>
            <a:noFill/>
          </a:ln>
        </p:spPr>
        <p:txBody>
          <a:bodyPr spcFirstLastPara="1" wrap="square" lIns="67763" tIns="33206" rIns="67763" bIns="33206" anchor="t" anchorCtr="0">
            <a:noAutofit/>
          </a:bodyPr>
          <a:lstStyle/>
          <a:p>
            <a:pPr>
              <a:lnSpc>
                <a:spcPct val="87000"/>
              </a:lnSpc>
              <a:buSzPts val="1800"/>
            </a:pPr>
            <a:r>
              <a:rPr lang="en" sz="1350" b="1" i="1" dirty="0"/>
              <a:t>Skill                  Academic</a:t>
            </a:r>
            <a:endParaRPr sz="1350" b="1" i="1" dirty="0"/>
          </a:p>
          <a:p>
            <a:pPr>
              <a:lnSpc>
                <a:spcPct val="87000"/>
              </a:lnSpc>
              <a:buSzPts val="1800"/>
            </a:pPr>
            <a:r>
              <a:rPr lang="en" sz="1350" b="1" i="1" dirty="0"/>
              <a:t>Qualification   Qualification</a:t>
            </a:r>
            <a:endParaRPr sz="1350" b="1" i="1" dirty="0"/>
          </a:p>
        </p:txBody>
      </p:sp>
      <p:sp>
        <p:nvSpPr>
          <p:cNvPr id="1350" name="Google Shape;1350;p200"/>
          <p:cNvSpPr/>
          <p:nvPr/>
        </p:nvSpPr>
        <p:spPr>
          <a:xfrm>
            <a:off x="2343150" y="3857625"/>
            <a:ext cx="295275" cy="57150"/>
          </a:xfrm>
          <a:prstGeom prst="rect">
            <a:avLst/>
          </a:prstGeom>
          <a:solidFill>
            <a:srgbClr val="00FF00"/>
          </a:solidFill>
          <a:ln w="126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dk1"/>
              </a:solidFill>
            </a:endParaRPr>
          </a:p>
        </p:txBody>
      </p:sp>
      <p:sp>
        <p:nvSpPr>
          <p:cNvPr id="1351" name="Google Shape;1351;p200"/>
          <p:cNvSpPr/>
          <p:nvPr/>
        </p:nvSpPr>
        <p:spPr>
          <a:xfrm>
            <a:off x="2701529" y="3816602"/>
            <a:ext cx="1167483" cy="170804"/>
          </a:xfrm>
          <a:prstGeom prst="rect">
            <a:avLst/>
          </a:prstGeom>
          <a:noFill/>
          <a:ln>
            <a:noFill/>
          </a:ln>
        </p:spPr>
        <p:txBody>
          <a:bodyPr spcFirstLastPara="1" wrap="square" lIns="67763" tIns="33206" rIns="67763" bIns="33206" anchor="t" anchorCtr="0">
            <a:noAutofit/>
          </a:bodyPr>
          <a:lstStyle/>
          <a:p>
            <a:pPr>
              <a:lnSpc>
                <a:spcPct val="87000"/>
              </a:lnSpc>
              <a:buSzPts val="1600"/>
            </a:pPr>
            <a:r>
              <a:rPr lang="en" sz="1200" b="1" i="1"/>
              <a:t>Core Abilities </a:t>
            </a:r>
            <a:endParaRPr sz="1050"/>
          </a:p>
        </p:txBody>
      </p:sp>
      <p:pic>
        <p:nvPicPr>
          <p:cNvPr id="1352" name="Google Shape;1352;p200"/>
          <p:cNvPicPr preferRelativeResize="0"/>
          <p:nvPr/>
        </p:nvPicPr>
        <p:blipFill rotWithShape="1">
          <a:blip r:embed="rId3">
            <a:alphaModFix/>
          </a:blip>
          <a:srcRect/>
          <a:stretch/>
        </p:blipFill>
        <p:spPr>
          <a:xfrm>
            <a:off x="1846661" y="1671638"/>
            <a:ext cx="1905000" cy="1890415"/>
          </a:xfrm>
          <a:prstGeom prst="rect">
            <a:avLst/>
          </a:prstGeom>
          <a:noFill/>
          <a:ln>
            <a:noFill/>
          </a:ln>
        </p:spPr>
      </p:pic>
      <p:cxnSp>
        <p:nvCxnSpPr>
          <p:cNvPr id="1353" name="Google Shape;1353;p200"/>
          <p:cNvCxnSpPr/>
          <p:nvPr/>
        </p:nvCxnSpPr>
        <p:spPr>
          <a:xfrm rot="-5400000">
            <a:off x="1350169" y="3193013"/>
            <a:ext cx="728663" cy="2381"/>
          </a:xfrm>
          <a:prstGeom prst="straightConnector1">
            <a:avLst/>
          </a:prstGeom>
          <a:noFill/>
          <a:ln w="9525" cap="flat" cmpd="sng">
            <a:solidFill>
              <a:schemeClr val="accent4"/>
            </a:solidFill>
            <a:prstDash val="solid"/>
            <a:miter lim="800000"/>
            <a:headEnd type="triangle" w="med" len="med"/>
            <a:tailEnd type="triangle" w="med" len="med"/>
          </a:ln>
        </p:spPr>
      </p:cxnSp>
      <p:cxnSp>
        <p:nvCxnSpPr>
          <p:cNvPr id="1354" name="Google Shape;1354;p200"/>
          <p:cNvCxnSpPr/>
          <p:nvPr/>
        </p:nvCxnSpPr>
        <p:spPr>
          <a:xfrm rot="-5400000">
            <a:off x="1350169" y="2464351"/>
            <a:ext cx="728663" cy="2381"/>
          </a:xfrm>
          <a:prstGeom prst="straightConnector1">
            <a:avLst/>
          </a:prstGeom>
          <a:noFill/>
          <a:ln w="9525" cap="flat" cmpd="sng">
            <a:solidFill>
              <a:schemeClr val="dk2"/>
            </a:solidFill>
            <a:prstDash val="solid"/>
            <a:miter lim="800000"/>
            <a:headEnd type="triangle" w="med" len="med"/>
            <a:tailEnd type="triangle" w="med" len="med"/>
          </a:ln>
        </p:spPr>
      </p:cxnSp>
      <p:cxnSp>
        <p:nvCxnSpPr>
          <p:cNvPr id="1355" name="Google Shape;1355;p200"/>
          <p:cNvCxnSpPr/>
          <p:nvPr/>
        </p:nvCxnSpPr>
        <p:spPr>
          <a:xfrm rot="-5400000">
            <a:off x="1500188" y="1885707"/>
            <a:ext cx="428625" cy="2381"/>
          </a:xfrm>
          <a:prstGeom prst="straightConnector1">
            <a:avLst/>
          </a:prstGeom>
          <a:noFill/>
          <a:ln w="9525" cap="flat" cmpd="sng">
            <a:solidFill>
              <a:schemeClr val="dk2"/>
            </a:solidFill>
            <a:prstDash val="solid"/>
            <a:miter lim="800000"/>
            <a:headEnd type="triangle" w="med" len="med"/>
            <a:tailEnd type="triangle" w="med" len="med"/>
          </a:ln>
        </p:spPr>
      </p:cxnSp>
      <p:sp>
        <p:nvSpPr>
          <p:cNvPr id="1356" name="Google Shape;1356;p200"/>
          <p:cNvSpPr txBox="1"/>
          <p:nvPr/>
        </p:nvSpPr>
        <p:spPr>
          <a:xfrm>
            <a:off x="0" y="418300"/>
            <a:ext cx="6858000" cy="242374"/>
          </a:xfrm>
          <a:prstGeom prst="rect">
            <a:avLst/>
          </a:prstGeom>
          <a:noFill/>
          <a:ln>
            <a:noFill/>
          </a:ln>
        </p:spPr>
        <p:txBody>
          <a:bodyPr spcFirstLastPara="1" wrap="square" lIns="68569" tIns="0" rIns="34275" bIns="0" anchor="t" anchorCtr="0">
            <a:noAutofit/>
          </a:bodyPr>
          <a:lstStyle/>
          <a:p>
            <a:pPr algn="ctr"/>
            <a:r>
              <a:rPr lang="en" sz="2100" b="1" dirty="0">
                <a:latin typeface="Tahoma"/>
                <a:ea typeface="Tahoma"/>
                <a:cs typeface="Tahoma"/>
                <a:sym typeface="Tahoma"/>
              </a:rPr>
              <a:t>Struktur Persijilan</a:t>
            </a:r>
            <a:endParaRPr sz="2100" b="1" dirty="0">
              <a:latin typeface="Tahoma"/>
              <a:ea typeface="Tahoma"/>
              <a:cs typeface="Tahoma"/>
              <a:sym typeface="Tahoma"/>
            </a:endParaRPr>
          </a:p>
        </p:txBody>
      </p:sp>
      <p:sp>
        <p:nvSpPr>
          <p:cNvPr id="1357" name="Google Shape;1357;p200"/>
          <p:cNvSpPr txBox="1">
            <a:spLocks noGrp="1"/>
          </p:cNvSpPr>
          <p:nvPr>
            <p:ph type="sldNum" idx="12"/>
          </p:nvPr>
        </p:nvSpPr>
        <p:spPr>
          <a:xfrm>
            <a:off x="5086792" y="4833158"/>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14</a:t>
            </a:fld>
            <a:endParaRPr dirty="0">
              <a:solidFill>
                <a:srgbClr val="000000"/>
              </a:solidFill>
            </a:endParaRP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3069"/>
        <p:cNvGrpSpPr/>
        <p:nvPr/>
      </p:nvGrpSpPr>
      <p:grpSpPr>
        <a:xfrm>
          <a:off x="0" y="0"/>
          <a:ext cx="0" cy="0"/>
          <a:chOff x="0" y="0"/>
          <a:chExt cx="0" cy="0"/>
        </a:xfrm>
      </p:grpSpPr>
      <p:sp>
        <p:nvSpPr>
          <p:cNvPr id="3070" name="Google Shape;3070;p326"/>
          <p:cNvSpPr txBox="1"/>
          <p:nvPr/>
        </p:nvSpPr>
        <p:spPr>
          <a:xfrm>
            <a:off x="0" y="447934"/>
            <a:ext cx="6858000" cy="342900"/>
          </a:xfrm>
          <a:prstGeom prst="rect">
            <a:avLst/>
          </a:prstGeom>
          <a:noFill/>
          <a:ln>
            <a:noFill/>
          </a:ln>
        </p:spPr>
        <p:txBody>
          <a:bodyPr spcFirstLastPara="1" wrap="square" lIns="68569" tIns="34275" rIns="68569" bIns="34275" anchor="t" anchorCtr="0">
            <a:noAutofit/>
          </a:bodyPr>
          <a:lstStyle/>
          <a:p>
            <a:pPr algn="ctr"/>
            <a:r>
              <a:rPr lang="en" sz="2100" dirty="0">
                <a:solidFill>
                  <a:schemeClr val="dk1"/>
                </a:solidFill>
                <a:latin typeface="Calibri"/>
                <a:ea typeface="Calibri"/>
                <a:cs typeface="Calibri"/>
                <a:sym typeface="Calibri"/>
              </a:rPr>
              <a:t>PERMOHONAN PENGIKLANAN</a:t>
            </a:r>
            <a:endParaRPr sz="1050" dirty="0"/>
          </a:p>
          <a:p>
            <a:pPr algn="ctr"/>
            <a:endParaRPr sz="2100" b="1" dirty="0">
              <a:solidFill>
                <a:schemeClr val="dk1"/>
              </a:solidFill>
              <a:latin typeface="Tahoma"/>
              <a:ea typeface="Tahoma"/>
              <a:cs typeface="Tahoma"/>
              <a:sym typeface="Tahoma"/>
            </a:endParaRPr>
          </a:p>
        </p:txBody>
      </p:sp>
      <p:grpSp>
        <p:nvGrpSpPr>
          <p:cNvPr id="3071" name="Google Shape;3071;p326"/>
          <p:cNvGrpSpPr/>
          <p:nvPr/>
        </p:nvGrpSpPr>
        <p:grpSpPr>
          <a:xfrm>
            <a:off x="571499" y="882869"/>
            <a:ext cx="6115052" cy="4051737"/>
            <a:chOff x="-76201" y="-76202"/>
            <a:chExt cx="8153402" cy="5181606"/>
          </a:xfrm>
        </p:grpSpPr>
        <p:sp>
          <p:nvSpPr>
            <p:cNvPr id="3072" name="Google Shape;3072;p326"/>
            <p:cNvSpPr/>
            <p:nvPr/>
          </p:nvSpPr>
          <p:spPr>
            <a:xfrm>
              <a:off x="-76201" y="-76202"/>
              <a:ext cx="6400800" cy="1123188"/>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3073" name="Google Shape;3073;p326"/>
            <p:cNvSpPr txBox="1"/>
            <p:nvPr/>
          </p:nvSpPr>
          <p:spPr>
            <a:xfrm>
              <a:off x="-43304" y="-43305"/>
              <a:ext cx="5093883" cy="1057394"/>
            </a:xfrm>
            <a:prstGeom prst="rect">
              <a:avLst/>
            </a:prstGeom>
            <a:noFill/>
            <a:ln>
              <a:noFill/>
            </a:ln>
          </p:spPr>
          <p:txBody>
            <a:bodyPr spcFirstLastPara="1" wrap="square" lIns="57150" tIns="57150" rIns="57150" bIns="57150" anchor="ctr" anchorCtr="0">
              <a:noAutofit/>
            </a:bodyPr>
            <a:lstStyle/>
            <a:p>
              <a:pPr>
                <a:lnSpc>
                  <a:spcPct val="90000"/>
                </a:lnSpc>
              </a:pPr>
              <a:r>
                <a:rPr lang="en" sz="1500" dirty="0">
                  <a:solidFill>
                    <a:schemeClr val="dk1"/>
                  </a:solidFill>
                </a:rPr>
                <a:t>PB hendaklah membuat permohonan </a:t>
              </a:r>
              <a:r>
                <a:rPr lang="en" sz="1500" b="1" dirty="0">
                  <a:solidFill>
                    <a:schemeClr val="dk1"/>
                  </a:solidFill>
                </a:rPr>
                <a:t>IKLAN</a:t>
              </a:r>
              <a:r>
                <a:rPr lang="en" sz="1500" dirty="0">
                  <a:solidFill>
                    <a:schemeClr val="dk1"/>
                  </a:solidFill>
                </a:rPr>
                <a:t> kepada Ketua Pengarah</a:t>
              </a:r>
              <a:endParaRPr sz="1500" dirty="0">
                <a:solidFill>
                  <a:schemeClr val="dk1"/>
                </a:solidFill>
              </a:endParaRPr>
            </a:p>
          </p:txBody>
        </p:sp>
        <p:sp>
          <p:nvSpPr>
            <p:cNvPr id="3074" name="Google Shape;3074;p326"/>
            <p:cNvSpPr/>
            <p:nvPr/>
          </p:nvSpPr>
          <p:spPr>
            <a:xfrm>
              <a:off x="459865" y="1162806"/>
              <a:ext cx="6400800" cy="1123188"/>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3075" name="Google Shape;3075;p326"/>
            <p:cNvSpPr txBox="1"/>
            <p:nvPr/>
          </p:nvSpPr>
          <p:spPr>
            <a:xfrm>
              <a:off x="492762" y="1195703"/>
              <a:ext cx="5068866" cy="1057394"/>
            </a:xfrm>
            <a:prstGeom prst="rect">
              <a:avLst/>
            </a:prstGeom>
            <a:noFill/>
            <a:ln>
              <a:noFill/>
            </a:ln>
          </p:spPr>
          <p:txBody>
            <a:bodyPr spcFirstLastPara="1" wrap="square" lIns="57150" tIns="57150" rIns="57150" bIns="57150" anchor="ctr" anchorCtr="0">
              <a:noAutofit/>
            </a:bodyPr>
            <a:lstStyle/>
            <a:p>
              <a:pPr algn="just">
                <a:lnSpc>
                  <a:spcPct val="90000"/>
                </a:lnSpc>
              </a:pPr>
              <a:r>
                <a:rPr lang="en" sz="1500">
                  <a:solidFill>
                    <a:schemeClr val="dk1"/>
                  </a:solidFill>
                </a:rPr>
                <a:t>Permohonan hendaklah dibuat dalam tempoh 30 hari sebelum penyiaran iklan</a:t>
              </a:r>
              <a:endParaRPr sz="1500">
                <a:solidFill>
                  <a:schemeClr val="dk1"/>
                </a:solidFill>
              </a:endParaRPr>
            </a:p>
          </p:txBody>
        </p:sp>
        <p:sp>
          <p:nvSpPr>
            <p:cNvPr id="3076" name="Google Shape;3076;p326"/>
            <p:cNvSpPr/>
            <p:nvPr/>
          </p:nvSpPr>
          <p:spPr>
            <a:xfrm>
              <a:off x="987931" y="2438397"/>
              <a:ext cx="6400800" cy="1123188"/>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3077" name="Google Shape;3077;p326"/>
            <p:cNvSpPr txBox="1"/>
            <p:nvPr/>
          </p:nvSpPr>
          <p:spPr>
            <a:xfrm>
              <a:off x="1020828" y="2471294"/>
              <a:ext cx="5076867" cy="1057394"/>
            </a:xfrm>
            <a:prstGeom prst="rect">
              <a:avLst/>
            </a:prstGeom>
            <a:noFill/>
            <a:ln>
              <a:noFill/>
            </a:ln>
          </p:spPr>
          <p:txBody>
            <a:bodyPr spcFirstLastPara="1" wrap="square" lIns="57150" tIns="57150" rIns="57150" bIns="57150" anchor="ctr" anchorCtr="0">
              <a:noAutofit/>
            </a:bodyPr>
            <a:lstStyle/>
            <a:p>
              <a:pPr algn="just">
                <a:lnSpc>
                  <a:spcPct val="90000"/>
                </a:lnSpc>
              </a:pPr>
              <a:r>
                <a:rPr lang="en" sz="1500">
                  <a:solidFill>
                    <a:schemeClr val="dk1"/>
                  </a:solidFill>
                </a:rPr>
                <a:t>Setiap permohonan hendaklah disertakan surat iringan dan salinan asal reka bentuk iklan</a:t>
              </a:r>
              <a:endParaRPr sz="1500">
                <a:solidFill>
                  <a:schemeClr val="dk1"/>
                </a:solidFill>
              </a:endParaRPr>
            </a:p>
          </p:txBody>
        </p:sp>
        <p:sp>
          <p:nvSpPr>
            <p:cNvPr id="3078" name="Google Shape;3078;p326"/>
            <p:cNvSpPr/>
            <p:nvPr/>
          </p:nvSpPr>
          <p:spPr>
            <a:xfrm>
              <a:off x="1371595" y="3677406"/>
              <a:ext cx="6705606" cy="1427998"/>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3079" name="Google Shape;3079;p326"/>
            <p:cNvSpPr txBox="1"/>
            <p:nvPr/>
          </p:nvSpPr>
          <p:spPr>
            <a:xfrm>
              <a:off x="1413420" y="3719231"/>
              <a:ext cx="5295523" cy="1344348"/>
            </a:xfrm>
            <a:prstGeom prst="rect">
              <a:avLst/>
            </a:prstGeom>
            <a:noFill/>
            <a:ln>
              <a:noFill/>
            </a:ln>
          </p:spPr>
          <p:txBody>
            <a:bodyPr spcFirstLastPara="1" wrap="square" lIns="57150" tIns="57150" rIns="57150" bIns="57150" anchor="ctr" anchorCtr="0">
              <a:noAutofit/>
            </a:bodyPr>
            <a:lstStyle/>
            <a:p>
              <a:pPr algn="just">
                <a:lnSpc>
                  <a:spcPct val="90000"/>
                </a:lnSpc>
              </a:pPr>
              <a:r>
                <a:rPr lang="en" sz="1500">
                  <a:solidFill>
                    <a:schemeClr val="dk1"/>
                  </a:solidFill>
                </a:rPr>
                <a:t>PB hendaklah </a:t>
              </a:r>
              <a:r>
                <a:rPr lang="en" sz="1800">
                  <a:solidFill>
                    <a:schemeClr val="dk1"/>
                  </a:solidFill>
                </a:rPr>
                <a:t>mengemukakan</a:t>
              </a:r>
              <a:r>
                <a:rPr lang="en" sz="1500">
                  <a:solidFill>
                    <a:schemeClr val="dk1"/>
                  </a:solidFill>
                </a:rPr>
                <a:t> permohonan baharu sekiranya terdapat apa-apa pindaan samada pada nama dan kod pusat bertauliah, nama dan kod program bertauliah atau premis.</a:t>
              </a:r>
              <a:endParaRPr sz="1500">
                <a:solidFill>
                  <a:schemeClr val="dk1"/>
                </a:solidFill>
              </a:endParaRPr>
            </a:p>
          </p:txBody>
        </p:sp>
        <p:sp>
          <p:nvSpPr>
            <p:cNvPr id="3080" name="Google Shape;3080;p326"/>
            <p:cNvSpPr/>
            <p:nvPr/>
          </p:nvSpPr>
          <p:spPr>
            <a:xfrm>
              <a:off x="5594526" y="784057"/>
              <a:ext cx="730072" cy="730072"/>
            </a:xfrm>
            <a:prstGeom prst="downArrow">
              <a:avLst>
                <a:gd name="adj1" fmla="val 55000"/>
                <a:gd name="adj2" fmla="val 45000"/>
              </a:avLst>
            </a:prstGeom>
            <a:solidFill>
              <a:srgbClr val="FFC000">
                <a:alpha val="89803"/>
              </a:srgbClr>
            </a:solidFill>
            <a:ln w="12700" cap="flat" cmpd="sng">
              <a:solidFill>
                <a:srgbClr val="CFDEEF">
                  <a:alpha val="89803"/>
                </a:srgbClr>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3081" name="Google Shape;3081;p326"/>
            <p:cNvSpPr txBox="1"/>
            <p:nvPr/>
          </p:nvSpPr>
          <p:spPr>
            <a:xfrm>
              <a:off x="5758792" y="784057"/>
              <a:ext cx="401540" cy="549379"/>
            </a:xfrm>
            <a:prstGeom prst="rect">
              <a:avLst/>
            </a:prstGeom>
            <a:noFill/>
            <a:ln>
              <a:noFill/>
            </a:ln>
          </p:spPr>
          <p:txBody>
            <a:bodyPr spcFirstLastPara="1" wrap="square" lIns="17138" tIns="17138" rIns="17138" bIns="17138" anchor="ctr" anchorCtr="0">
              <a:noAutofit/>
            </a:bodyPr>
            <a:lstStyle/>
            <a:p>
              <a:pPr algn="just">
                <a:lnSpc>
                  <a:spcPct val="90000"/>
                </a:lnSpc>
              </a:pPr>
              <a:endParaRPr sz="1350">
                <a:solidFill>
                  <a:schemeClr val="dk1"/>
                </a:solidFill>
              </a:endParaRPr>
            </a:p>
          </p:txBody>
        </p:sp>
        <p:sp>
          <p:nvSpPr>
            <p:cNvPr id="3082" name="Google Shape;3082;p326"/>
            <p:cNvSpPr/>
            <p:nvPr/>
          </p:nvSpPr>
          <p:spPr>
            <a:xfrm>
              <a:off x="6130593" y="2111461"/>
              <a:ext cx="730072" cy="730072"/>
            </a:xfrm>
            <a:prstGeom prst="downArrow">
              <a:avLst>
                <a:gd name="adj1" fmla="val 55000"/>
                <a:gd name="adj2" fmla="val 45000"/>
              </a:avLst>
            </a:prstGeom>
            <a:solidFill>
              <a:srgbClr val="FFC000">
                <a:alpha val="89803"/>
              </a:srgbClr>
            </a:solidFill>
            <a:ln w="12700" cap="flat" cmpd="sng">
              <a:solidFill>
                <a:srgbClr val="CFDEEF">
                  <a:alpha val="89803"/>
                </a:srgbClr>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3083" name="Google Shape;3083;p326"/>
            <p:cNvSpPr txBox="1"/>
            <p:nvPr/>
          </p:nvSpPr>
          <p:spPr>
            <a:xfrm>
              <a:off x="6294859" y="2111461"/>
              <a:ext cx="401540" cy="549379"/>
            </a:xfrm>
            <a:prstGeom prst="rect">
              <a:avLst/>
            </a:prstGeom>
            <a:noFill/>
            <a:ln>
              <a:noFill/>
            </a:ln>
          </p:spPr>
          <p:txBody>
            <a:bodyPr spcFirstLastPara="1" wrap="square" lIns="17138" tIns="17138" rIns="17138" bIns="17138" anchor="ctr" anchorCtr="0">
              <a:noAutofit/>
            </a:bodyPr>
            <a:lstStyle/>
            <a:p>
              <a:pPr algn="just">
                <a:lnSpc>
                  <a:spcPct val="90000"/>
                </a:lnSpc>
              </a:pPr>
              <a:endParaRPr sz="1350">
                <a:solidFill>
                  <a:schemeClr val="dk1"/>
                </a:solidFill>
              </a:endParaRPr>
            </a:p>
          </p:txBody>
        </p:sp>
        <p:sp>
          <p:nvSpPr>
            <p:cNvPr id="3084" name="Google Shape;3084;p326"/>
            <p:cNvSpPr/>
            <p:nvPr/>
          </p:nvSpPr>
          <p:spPr>
            <a:xfrm>
              <a:off x="6658659" y="3438865"/>
              <a:ext cx="730072" cy="730072"/>
            </a:xfrm>
            <a:prstGeom prst="downArrow">
              <a:avLst>
                <a:gd name="adj1" fmla="val 55000"/>
                <a:gd name="adj2" fmla="val 45000"/>
              </a:avLst>
            </a:prstGeom>
            <a:solidFill>
              <a:srgbClr val="FFC000">
                <a:alpha val="89803"/>
              </a:srgbClr>
            </a:solidFill>
            <a:ln w="12700" cap="flat" cmpd="sng">
              <a:solidFill>
                <a:srgbClr val="CFDEEF">
                  <a:alpha val="89803"/>
                </a:srgbClr>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3085" name="Google Shape;3085;p326"/>
            <p:cNvSpPr txBox="1"/>
            <p:nvPr/>
          </p:nvSpPr>
          <p:spPr>
            <a:xfrm>
              <a:off x="6822925" y="3438865"/>
              <a:ext cx="401540" cy="549379"/>
            </a:xfrm>
            <a:prstGeom prst="rect">
              <a:avLst/>
            </a:prstGeom>
            <a:noFill/>
            <a:ln>
              <a:noFill/>
            </a:ln>
          </p:spPr>
          <p:txBody>
            <a:bodyPr spcFirstLastPara="1" wrap="square" lIns="17138" tIns="17138" rIns="17138" bIns="17138" anchor="ctr" anchorCtr="0">
              <a:noAutofit/>
            </a:bodyPr>
            <a:lstStyle/>
            <a:p>
              <a:pPr algn="just">
                <a:lnSpc>
                  <a:spcPct val="90000"/>
                </a:lnSpc>
              </a:pPr>
              <a:endParaRPr sz="1350">
                <a:solidFill>
                  <a:schemeClr val="dk1"/>
                </a:solidFill>
              </a:endParaRPr>
            </a:p>
          </p:txBody>
        </p:sp>
      </p:grpSp>
      <p:sp>
        <p:nvSpPr>
          <p:cNvPr id="3086" name="Google Shape;3086;p326"/>
          <p:cNvSpPr txBox="1">
            <a:spLocks noGrp="1"/>
          </p:cNvSpPr>
          <p:nvPr>
            <p:ph type="dt" idx="10"/>
          </p:nvPr>
        </p:nvSpPr>
        <p:spPr>
          <a:xfrm>
            <a:off x="471488" y="4218439"/>
            <a:ext cx="1543050" cy="205383"/>
          </a:xfrm>
          <a:prstGeom prst="rect">
            <a:avLst/>
          </a:prstGeom>
          <a:noFill/>
          <a:ln>
            <a:noFill/>
          </a:ln>
        </p:spPr>
        <p:txBody>
          <a:bodyPr spcFirstLastPara="1" wrap="square" lIns="68569" tIns="34275" rIns="68569" bIns="34275" anchor="ctr" anchorCtr="0">
            <a:noAutofit/>
          </a:bodyPr>
          <a:lstStyle/>
          <a:p>
            <a:r>
              <a:rPr lang="en">
                <a:solidFill>
                  <a:schemeClr val="dk1"/>
                </a:solidFill>
              </a:rPr>
              <a:t>11/22/2018</a:t>
            </a:r>
            <a:endParaRPr>
              <a:solidFill>
                <a:schemeClr val="dk1"/>
              </a:solidFill>
            </a:endParaRP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3090"/>
        <p:cNvGrpSpPr/>
        <p:nvPr/>
      </p:nvGrpSpPr>
      <p:grpSpPr>
        <a:xfrm>
          <a:off x="0" y="0"/>
          <a:ext cx="0" cy="0"/>
          <a:chOff x="0" y="0"/>
          <a:chExt cx="0" cy="0"/>
        </a:xfrm>
      </p:grpSpPr>
      <p:grpSp>
        <p:nvGrpSpPr>
          <p:cNvPr id="3091" name="Google Shape;3091;p327"/>
          <p:cNvGrpSpPr/>
          <p:nvPr/>
        </p:nvGrpSpPr>
        <p:grpSpPr>
          <a:xfrm>
            <a:off x="471488" y="938049"/>
            <a:ext cx="6031788" cy="3531814"/>
            <a:chOff x="555188" y="54579"/>
            <a:chExt cx="5863739" cy="5758241"/>
          </a:xfrm>
        </p:grpSpPr>
        <p:sp>
          <p:nvSpPr>
            <p:cNvPr id="3092" name="Google Shape;3092;p327"/>
            <p:cNvSpPr/>
            <p:nvPr/>
          </p:nvSpPr>
          <p:spPr>
            <a:xfrm>
              <a:off x="2153648" y="1814665"/>
              <a:ext cx="2666818" cy="2451779"/>
            </a:xfrm>
            <a:prstGeom prst="ellipse">
              <a:avLst/>
            </a:prstGeom>
            <a:solidFill>
              <a:schemeClr val="accent2">
                <a:alpha val="49803"/>
              </a:schemeClr>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3093" name="Google Shape;3093;p327"/>
            <p:cNvSpPr txBox="1"/>
            <p:nvPr/>
          </p:nvSpPr>
          <p:spPr>
            <a:xfrm>
              <a:off x="2544194" y="2173720"/>
              <a:ext cx="1885726" cy="1733669"/>
            </a:xfrm>
            <a:prstGeom prst="rect">
              <a:avLst/>
            </a:prstGeom>
            <a:noFill/>
            <a:ln>
              <a:noFill/>
            </a:ln>
          </p:spPr>
          <p:txBody>
            <a:bodyPr spcFirstLastPara="1" wrap="square" lIns="23813" tIns="23813" rIns="23813" bIns="23813" anchor="ctr" anchorCtr="0">
              <a:noAutofit/>
            </a:bodyPr>
            <a:lstStyle/>
            <a:p>
              <a:pPr algn="ctr">
                <a:lnSpc>
                  <a:spcPct val="90000"/>
                </a:lnSpc>
              </a:pPr>
              <a:r>
                <a:rPr lang="en" sz="1875" b="1">
                  <a:solidFill>
                    <a:schemeClr val="dk1"/>
                  </a:solidFill>
                </a:rPr>
                <a:t>KANDUNGAN IKLAN HENDAKLAH</a:t>
              </a:r>
              <a:endParaRPr sz="1875">
                <a:solidFill>
                  <a:schemeClr val="dk1"/>
                </a:solidFill>
              </a:endParaRPr>
            </a:p>
          </p:txBody>
        </p:sp>
        <p:sp>
          <p:nvSpPr>
            <p:cNvPr id="3094" name="Google Shape;3094;p327"/>
            <p:cNvSpPr/>
            <p:nvPr/>
          </p:nvSpPr>
          <p:spPr>
            <a:xfrm>
              <a:off x="2659089" y="54579"/>
              <a:ext cx="1655936" cy="1655936"/>
            </a:xfrm>
            <a:prstGeom prst="ellipse">
              <a:avLst/>
            </a:prstGeom>
            <a:solidFill>
              <a:srgbClr val="CC66FF">
                <a:alpha val="49803"/>
              </a:srgbClr>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3095" name="Google Shape;3095;p327"/>
            <p:cNvSpPr txBox="1"/>
            <p:nvPr/>
          </p:nvSpPr>
          <p:spPr>
            <a:xfrm>
              <a:off x="2901595" y="297085"/>
              <a:ext cx="1170924" cy="1170924"/>
            </a:xfrm>
            <a:prstGeom prst="rect">
              <a:avLst/>
            </a:prstGeom>
            <a:noFill/>
            <a:ln>
              <a:noFill/>
            </a:ln>
          </p:spPr>
          <p:txBody>
            <a:bodyPr spcFirstLastPara="1" wrap="square" lIns="15225" tIns="15225" rIns="15225" bIns="15225" anchor="ctr" anchorCtr="0">
              <a:noAutofit/>
            </a:bodyPr>
            <a:lstStyle/>
            <a:p>
              <a:pPr algn="ctr">
                <a:lnSpc>
                  <a:spcPct val="90000"/>
                </a:lnSpc>
              </a:pPr>
              <a:r>
                <a:rPr lang="en" sz="1200" b="1">
                  <a:solidFill>
                    <a:schemeClr val="dk1"/>
                  </a:solidFill>
                </a:rPr>
                <a:t>Nama dan Kod PB</a:t>
              </a:r>
              <a:endParaRPr sz="1200">
                <a:solidFill>
                  <a:schemeClr val="dk1"/>
                </a:solidFill>
              </a:endParaRPr>
            </a:p>
          </p:txBody>
        </p:sp>
        <p:sp>
          <p:nvSpPr>
            <p:cNvPr id="3096" name="Google Shape;3096;p327"/>
            <p:cNvSpPr/>
            <p:nvPr/>
          </p:nvSpPr>
          <p:spPr>
            <a:xfrm>
              <a:off x="4346288" y="867091"/>
              <a:ext cx="1655936" cy="1655936"/>
            </a:xfrm>
            <a:prstGeom prst="ellipse">
              <a:avLst/>
            </a:prstGeom>
            <a:solidFill>
              <a:schemeClr val="accent4">
                <a:alpha val="49803"/>
              </a:schemeClr>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3097" name="Google Shape;3097;p327"/>
            <p:cNvSpPr txBox="1"/>
            <p:nvPr/>
          </p:nvSpPr>
          <p:spPr>
            <a:xfrm>
              <a:off x="4588794" y="1109597"/>
              <a:ext cx="1170924" cy="1170924"/>
            </a:xfrm>
            <a:prstGeom prst="rect">
              <a:avLst/>
            </a:prstGeom>
            <a:noFill/>
            <a:ln>
              <a:noFill/>
            </a:ln>
          </p:spPr>
          <p:txBody>
            <a:bodyPr spcFirstLastPara="1" wrap="square" lIns="15225" tIns="15225" rIns="15225" bIns="15225" anchor="ctr" anchorCtr="0">
              <a:noAutofit/>
            </a:bodyPr>
            <a:lstStyle/>
            <a:p>
              <a:pPr algn="ctr">
                <a:lnSpc>
                  <a:spcPct val="90000"/>
                </a:lnSpc>
              </a:pPr>
              <a:r>
                <a:rPr lang="en" sz="1200" b="1">
                  <a:solidFill>
                    <a:schemeClr val="dk1"/>
                  </a:solidFill>
                </a:rPr>
                <a:t>Nama dan Kod Program Bertauliah</a:t>
              </a:r>
              <a:endParaRPr sz="1200">
                <a:solidFill>
                  <a:schemeClr val="dk1"/>
                </a:solidFill>
              </a:endParaRPr>
            </a:p>
          </p:txBody>
        </p:sp>
        <p:sp>
          <p:nvSpPr>
            <p:cNvPr id="3098" name="Google Shape;3098;p327"/>
            <p:cNvSpPr/>
            <p:nvPr/>
          </p:nvSpPr>
          <p:spPr>
            <a:xfrm>
              <a:off x="4762991" y="2692788"/>
              <a:ext cx="1655936" cy="1655936"/>
            </a:xfrm>
            <a:prstGeom prst="ellipse">
              <a:avLst/>
            </a:prstGeom>
            <a:solidFill>
              <a:srgbClr val="4372C3">
                <a:alpha val="49803"/>
              </a:srgbClr>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3099" name="Google Shape;3099;p327"/>
            <p:cNvSpPr txBox="1"/>
            <p:nvPr/>
          </p:nvSpPr>
          <p:spPr>
            <a:xfrm>
              <a:off x="5005497" y="2935294"/>
              <a:ext cx="1170924" cy="1170924"/>
            </a:xfrm>
            <a:prstGeom prst="rect">
              <a:avLst/>
            </a:prstGeom>
            <a:noFill/>
            <a:ln>
              <a:noFill/>
            </a:ln>
          </p:spPr>
          <p:txBody>
            <a:bodyPr spcFirstLastPara="1" wrap="square" lIns="15225" tIns="15225" rIns="15225" bIns="15225" anchor="ctr" anchorCtr="0">
              <a:noAutofit/>
            </a:bodyPr>
            <a:lstStyle/>
            <a:p>
              <a:pPr algn="ctr">
                <a:lnSpc>
                  <a:spcPct val="90000"/>
                </a:lnSpc>
              </a:pPr>
              <a:r>
                <a:rPr lang="en" sz="1200" b="1">
                  <a:solidFill>
                    <a:schemeClr val="dk1"/>
                  </a:solidFill>
                </a:rPr>
                <a:t>No Kelulusan Iklan</a:t>
              </a:r>
              <a:endParaRPr sz="1200">
                <a:solidFill>
                  <a:schemeClr val="dk1"/>
                </a:solidFill>
              </a:endParaRPr>
            </a:p>
          </p:txBody>
        </p:sp>
        <p:sp>
          <p:nvSpPr>
            <p:cNvPr id="3100" name="Google Shape;3100;p327"/>
            <p:cNvSpPr/>
            <p:nvPr/>
          </p:nvSpPr>
          <p:spPr>
            <a:xfrm>
              <a:off x="3595414" y="4156884"/>
              <a:ext cx="1655936" cy="1655936"/>
            </a:xfrm>
            <a:prstGeom prst="ellipse">
              <a:avLst/>
            </a:prstGeom>
            <a:solidFill>
              <a:schemeClr val="accent6">
                <a:alpha val="49803"/>
              </a:schemeClr>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3101" name="Google Shape;3101;p327"/>
            <p:cNvSpPr txBox="1"/>
            <p:nvPr/>
          </p:nvSpPr>
          <p:spPr>
            <a:xfrm>
              <a:off x="3837920" y="4399390"/>
              <a:ext cx="1170924" cy="1170924"/>
            </a:xfrm>
            <a:prstGeom prst="rect">
              <a:avLst/>
            </a:prstGeom>
            <a:noFill/>
            <a:ln>
              <a:noFill/>
            </a:ln>
          </p:spPr>
          <p:txBody>
            <a:bodyPr spcFirstLastPara="1" wrap="square" lIns="15225" tIns="15225" rIns="15225" bIns="15225" anchor="ctr" anchorCtr="0">
              <a:noAutofit/>
            </a:bodyPr>
            <a:lstStyle/>
            <a:p>
              <a:pPr algn="ctr">
                <a:lnSpc>
                  <a:spcPct val="90000"/>
                </a:lnSpc>
              </a:pPr>
              <a:r>
                <a:rPr lang="en" sz="1200" b="1">
                  <a:solidFill>
                    <a:schemeClr val="dk1"/>
                  </a:solidFill>
                </a:rPr>
                <a:t>Alamat Premis dalam sijil pentauliahan</a:t>
              </a:r>
              <a:endParaRPr sz="1200">
                <a:solidFill>
                  <a:schemeClr val="dk1"/>
                </a:solidFill>
              </a:endParaRPr>
            </a:p>
          </p:txBody>
        </p:sp>
        <p:sp>
          <p:nvSpPr>
            <p:cNvPr id="3102" name="Google Shape;3102;p327"/>
            <p:cNvSpPr/>
            <p:nvPr/>
          </p:nvSpPr>
          <p:spPr>
            <a:xfrm>
              <a:off x="1722765" y="4156884"/>
              <a:ext cx="1655936" cy="1655936"/>
            </a:xfrm>
            <a:prstGeom prst="ellipse">
              <a:avLst/>
            </a:prstGeom>
            <a:solidFill>
              <a:schemeClr val="accent5">
                <a:alpha val="49803"/>
              </a:schemeClr>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3103" name="Google Shape;3103;p327"/>
            <p:cNvSpPr txBox="1"/>
            <p:nvPr/>
          </p:nvSpPr>
          <p:spPr>
            <a:xfrm>
              <a:off x="1965271" y="4399390"/>
              <a:ext cx="1170924" cy="1170924"/>
            </a:xfrm>
            <a:prstGeom prst="rect">
              <a:avLst/>
            </a:prstGeom>
            <a:noFill/>
            <a:ln>
              <a:noFill/>
            </a:ln>
          </p:spPr>
          <p:txBody>
            <a:bodyPr spcFirstLastPara="1" wrap="square" lIns="15225" tIns="15225" rIns="15225" bIns="15225" anchor="ctr" anchorCtr="0">
              <a:noAutofit/>
            </a:bodyPr>
            <a:lstStyle/>
            <a:p>
              <a:pPr algn="ctr">
                <a:lnSpc>
                  <a:spcPct val="90000"/>
                </a:lnSpc>
              </a:pPr>
              <a:r>
                <a:rPr lang="en" sz="1200" b="1">
                  <a:solidFill>
                    <a:schemeClr val="dk1"/>
                  </a:solidFill>
                </a:rPr>
                <a:t>No telefon pusat Bertauliah</a:t>
              </a:r>
              <a:endParaRPr sz="1200" b="1">
                <a:solidFill>
                  <a:schemeClr val="dk1"/>
                </a:solidFill>
              </a:endParaRPr>
            </a:p>
            <a:p>
              <a:pPr algn="ctr">
                <a:lnSpc>
                  <a:spcPct val="90000"/>
                </a:lnSpc>
                <a:spcBef>
                  <a:spcPts val="420"/>
                </a:spcBef>
              </a:pPr>
              <a:endParaRPr sz="1200">
                <a:solidFill>
                  <a:schemeClr val="dk1"/>
                </a:solidFill>
              </a:endParaRPr>
            </a:p>
          </p:txBody>
        </p:sp>
        <p:sp>
          <p:nvSpPr>
            <p:cNvPr id="3104" name="Google Shape;3104;p327"/>
            <p:cNvSpPr/>
            <p:nvPr/>
          </p:nvSpPr>
          <p:spPr>
            <a:xfrm>
              <a:off x="555188" y="2692788"/>
              <a:ext cx="1655936" cy="1655936"/>
            </a:xfrm>
            <a:prstGeom prst="ellipse">
              <a:avLst/>
            </a:prstGeom>
            <a:solidFill>
              <a:srgbClr val="CC99FF">
                <a:alpha val="49803"/>
              </a:srgbClr>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3105" name="Google Shape;3105;p327"/>
            <p:cNvSpPr txBox="1"/>
            <p:nvPr/>
          </p:nvSpPr>
          <p:spPr>
            <a:xfrm>
              <a:off x="797694" y="2935294"/>
              <a:ext cx="1170924" cy="1170924"/>
            </a:xfrm>
            <a:prstGeom prst="rect">
              <a:avLst/>
            </a:prstGeom>
            <a:noFill/>
            <a:ln>
              <a:noFill/>
            </a:ln>
          </p:spPr>
          <p:txBody>
            <a:bodyPr spcFirstLastPara="1" wrap="square" lIns="15225" tIns="15225" rIns="15225" bIns="15225" anchor="ctr" anchorCtr="0">
              <a:noAutofit/>
            </a:bodyPr>
            <a:lstStyle/>
            <a:p>
              <a:pPr algn="ctr">
                <a:lnSpc>
                  <a:spcPct val="90000"/>
                </a:lnSpc>
              </a:pPr>
              <a:r>
                <a:rPr lang="en" sz="1200" b="1">
                  <a:solidFill>
                    <a:schemeClr val="dk1"/>
                  </a:solidFill>
                </a:rPr>
                <a:t>Logo Pusat Bertauliah</a:t>
              </a:r>
              <a:endParaRPr sz="1200">
                <a:solidFill>
                  <a:schemeClr val="dk1"/>
                </a:solidFill>
              </a:endParaRPr>
            </a:p>
          </p:txBody>
        </p:sp>
        <p:sp>
          <p:nvSpPr>
            <p:cNvPr id="3106" name="Google Shape;3106;p327"/>
            <p:cNvSpPr/>
            <p:nvPr/>
          </p:nvSpPr>
          <p:spPr>
            <a:xfrm>
              <a:off x="971891" y="867091"/>
              <a:ext cx="1655936" cy="1655936"/>
            </a:xfrm>
            <a:prstGeom prst="ellipse">
              <a:avLst/>
            </a:prstGeom>
            <a:solidFill>
              <a:schemeClr val="accent4">
                <a:alpha val="49803"/>
              </a:schemeClr>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3107" name="Google Shape;3107;p327"/>
            <p:cNvSpPr txBox="1"/>
            <p:nvPr/>
          </p:nvSpPr>
          <p:spPr>
            <a:xfrm>
              <a:off x="1214397" y="1109597"/>
              <a:ext cx="1170924" cy="1170924"/>
            </a:xfrm>
            <a:prstGeom prst="rect">
              <a:avLst/>
            </a:prstGeom>
            <a:noFill/>
            <a:ln>
              <a:noFill/>
            </a:ln>
          </p:spPr>
          <p:txBody>
            <a:bodyPr spcFirstLastPara="1" wrap="square" lIns="15225" tIns="15225" rIns="15225" bIns="15225" anchor="ctr" anchorCtr="0">
              <a:noAutofit/>
            </a:bodyPr>
            <a:lstStyle/>
            <a:p>
              <a:pPr algn="ctr">
                <a:lnSpc>
                  <a:spcPct val="90000"/>
                </a:lnSpc>
              </a:pPr>
              <a:r>
                <a:rPr lang="en" sz="1200" b="1">
                  <a:solidFill>
                    <a:schemeClr val="dk1"/>
                  </a:solidFill>
                </a:rPr>
                <a:t>Lain-lain maklumat yang difikirkan perlu</a:t>
              </a:r>
              <a:endParaRPr sz="1200">
                <a:solidFill>
                  <a:schemeClr val="dk1"/>
                </a:solidFill>
              </a:endParaRPr>
            </a:p>
          </p:txBody>
        </p:sp>
      </p:grpSp>
      <p:sp>
        <p:nvSpPr>
          <p:cNvPr id="3108" name="Google Shape;3108;p327"/>
          <p:cNvSpPr/>
          <p:nvPr/>
        </p:nvSpPr>
        <p:spPr>
          <a:xfrm>
            <a:off x="413845" y="407297"/>
            <a:ext cx="6172200" cy="294311"/>
          </a:xfrm>
          <a:prstGeom prst="rect">
            <a:avLst/>
          </a:prstGeom>
          <a:noFill/>
          <a:ln>
            <a:noFill/>
          </a:ln>
        </p:spPr>
        <p:txBody>
          <a:bodyPr spcFirstLastPara="1" wrap="square" lIns="68569" tIns="34275" rIns="68569" bIns="34275" anchor="t" anchorCtr="0">
            <a:noAutofit/>
          </a:bodyPr>
          <a:lstStyle/>
          <a:p>
            <a:pPr algn="ctr"/>
            <a:r>
              <a:rPr lang="en" sz="2100" dirty="0">
                <a:solidFill>
                  <a:schemeClr val="dk1"/>
                </a:solidFill>
                <a:latin typeface="Calibri"/>
                <a:ea typeface="Calibri"/>
                <a:cs typeface="Calibri"/>
                <a:sym typeface="Calibri"/>
              </a:rPr>
              <a:t>BUTIRAN DAN LARANGAN DALAM PENGIKLANAN</a:t>
            </a:r>
            <a:endParaRPr sz="1050" dirty="0"/>
          </a:p>
        </p:txBody>
      </p:sp>
      <p:sp>
        <p:nvSpPr>
          <p:cNvPr id="3109" name="Google Shape;3109;p327"/>
          <p:cNvSpPr txBox="1">
            <a:spLocks noGrp="1"/>
          </p:cNvSpPr>
          <p:nvPr>
            <p:ph type="dt" idx="10"/>
          </p:nvPr>
        </p:nvSpPr>
        <p:spPr>
          <a:xfrm>
            <a:off x="471488" y="4218439"/>
            <a:ext cx="1543050" cy="205383"/>
          </a:xfrm>
          <a:prstGeom prst="rect">
            <a:avLst/>
          </a:prstGeom>
          <a:noFill/>
          <a:ln>
            <a:noFill/>
          </a:ln>
        </p:spPr>
        <p:txBody>
          <a:bodyPr spcFirstLastPara="1" wrap="square" lIns="68569" tIns="34275" rIns="68569" bIns="34275" anchor="ctr" anchorCtr="0">
            <a:noAutofit/>
          </a:bodyPr>
          <a:lstStyle/>
          <a:p>
            <a:r>
              <a:rPr lang="en">
                <a:solidFill>
                  <a:schemeClr val="dk1"/>
                </a:solidFill>
              </a:rPr>
              <a:t>11/22/2018</a:t>
            </a:r>
            <a:endParaRPr>
              <a:solidFill>
                <a:schemeClr val="dk1"/>
              </a:solidFill>
            </a:endParaRP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3113"/>
        <p:cNvGrpSpPr/>
        <p:nvPr/>
      </p:nvGrpSpPr>
      <p:grpSpPr>
        <a:xfrm>
          <a:off x="0" y="0"/>
          <a:ext cx="0" cy="0"/>
          <a:chOff x="0" y="0"/>
          <a:chExt cx="0" cy="0"/>
        </a:xfrm>
      </p:grpSpPr>
      <p:sp>
        <p:nvSpPr>
          <p:cNvPr id="3114" name="Google Shape;3114;p328"/>
          <p:cNvSpPr txBox="1">
            <a:spLocks noGrp="1"/>
          </p:cNvSpPr>
          <p:nvPr>
            <p:ph type="title"/>
          </p:nvPr>
        </p:nvSpPr>
        <p:spPr>
          <a:xfrm>
            <a:off x="471488" y="445908"/>
            <a:ext cx="5915025" cy="745629"/>
          </a:xfrm>
          <a:prstGeom prst="rect">
            <a:avLst/>
          </a:prstGeom>
          <a:noFill/>
          <a:ln>
            <a:noFill/>
          </a:ln>
        </p:spPr>
        <p:txBody>
          <a:bodyPr spcFirstLastPara="1" wrap="square" lIns="68569" tIns="34275" rIns="68569" bIns="34275" anchor="ctr" anchorCtr="0">
            <a:noAutofit/>
          </a:bodyPr>
          <a:lstStyle/>
          <a:p>
            <a:pPr>
              <a:buSzPts val="2400"/>
            </a:pPr>
            <a:r>
              <a:rPr lang="en" sz="1800" dirty="0"/>
              <a:t>BUTIRAN DAN LARANGAN DALAM PENGIKLANAN</a:t>
            </a:r>
            <a:endParaRPr dirty="0"/>
          </a:p>
        </p:txBody>
      </p:sp>
      <p:grpSp>
        <p:nvGrpSpPr>
          <p:cNvPr id="3115" name="Google Shape;3115;p328"/>
          <p:cNvGrpSpPr/>
          <p:nvPr/>
        </p:nvGrpSpPr>
        <p:grpSpPr>
          <a:xfrm>
            <a:off x="514357" y="1191537"/>
            <a:ext cx="6085088" cy="3026901"/>
            <a:chOff x="533408" y="569531"/>
            <a:chExt cx="8113451" cy="3580574"/>
          </a:xfrm>
        </p:grpSpPr>
        <p:sp>
          <p:nvSpPr>
            <p:cNvPr id="3116" name="Google Shape;3116;p328"/>
            <p:cNvSpPr/>
            <p:nvPr/>
          </p:nvSpPr>
          <p:spPr>
            <a:xfrm>
              <a:off x="533408" y="569531"/>
              <a:ext cx="7804702" cy="753805"/>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3117" name="Google Shape;3117;p328"/>
            <p:cNvSpPr txBox="1"/>
            <p:nvPr/>
          </p:nvSpPr>
          <p:spPr>
            <a:xfrm>
              <a:off x="555486" y="591609"/>
              <a:ext cx="7760546" cy="709649"/>
            </a:xfrm>
            <a:prstGeom prst="rect">
              <a:avLst/>
            </a:prstGeom>
            <a:noFill/>
            <a:ln>
              <a:noFill/>
            </a:ln>
          </p:spPr>
          <p:txBody>
            <a:bodyPr spcFirstLastPara="1" wrap="square" lIns="32850" tIns="21900" rIns="32850" bIns="21900" anchor="ctr" anchorCtr="0">
              <a:noAutofit/>
            </a:bodyPr>
            <a:lstStyle/>
            <a:p>
              <a:pPr algn="ctr">
                <a:lnSpc>
                  <a:spcPct val="90000"/>
                </a:lnSpc>
              </a:pPr>
              <a:r>
                <a:rPr lang="en" sz="1725" b="1" dirty="0">
                  <a:solidFill>
                    <a:schemeClr val="dk1"/>
                  </a:solidFill>
                </a:rPr>
                <a:t>PB, Personel Pentauliahan </a:t>
              </a:r>
              <a:r>
                <a:rPr lang="en" sz="1725" b="1" dirty="0">
                  <a:solidFill>
                    <a:srgbClr val="FF0000"/>
                  </a:solidFill>
                </a:rPr>
                <a:t>DILARANG</a:t>
              </a:r>
              <a:r>
                <a:rPr lang="en" sz="1725" b="1" dirty="0">
                  <a:solidFill>
                    <a:schemeClr val="dk1"/>
                  </a:solidFill>
                </a:rPr>
                <a:t> melakukan perkara berikut:</a:t>
              </a:r>
              <a:endParaRPr sz="1725" dirty="0">
                <a:solidFill>
                  <a:schemeClr val="dk1"/>
                </a:solidFill>
              </a:endParaRPr>
            </a:p>
          </p:txBody>
        </p:sp>
        <p:sp>
          <p:nvSpPr>
            <p:cNvPr id="3118" name="Google Shape;3118;p328"/>
            <p:cNvSpPr/>
            <p:nvPr/>
          </p:nvSpPr>
          <p:spPr>
            <a:xfrm>
              <a:off x="1313878" y="1323336"/>
              <a:ext cx="248901" cy="565353"/>
            </a:xfrm>
            <a:custGeom>
              <a:avLst/>
              <a:gdLst/>
              <a:ahLst/>
              <a:cxnLst/>
              <a:rect l="l" t="t" r="r" b="b"/>
              <a:pathLst>
                <a:path w="120000" h="120000" extrusionOk="0">
                  <a:moveTo>
                    <a:pt x="0" y="0"/>
                  </a:moveTo>
                  <a:lnTo>
                    <a:pt x="0" y="120000"/>
                  </a:lnTo>
                  <a:lnTo>
                    <a:pt x="120000" y="120000"/>
                  </a:lnTo>
                </a:path>
              </a:pathLst>
            </a:custGeom>
            <a:noFill/>
            <a:ln w="12700" cap="flat" cmpd="sng">
              <a:solidFill>
                <a:srgbClr val="487AA8"/>
              </a:solidFill>
              <a:prstDash val="solid"/>
              <a:miter lim="800000"/>
              <a:headEnd type="none" w="sm" len="sm"/>
              <a:tailEnd type="none" w="sm" len="sm"/>
            </a:ln>
          </p:spPr>
        </p:sp>
        <p:sp>
          <p:nvSpPr>
            <p:cNvPr id="3119" name="Google Shape;3119;p328"/>
            <p:cNvSpPr/>
            <p:nvPr/>
          </p:nvSpPr>
          <p:spPr>
            <a:xfrm>
              <a:off x="1562780" y="1511787"/>
              <a:ext cx="7084079" cy="753805"/>
            </a:xfrm>
            <a:prstGeom prst="roundRect">
              <a:avLst>
                <a:gd name="adj" fmla="val 10000"/>
              </a:avLst>
            </a:prstGeom>
            <a:solidFill>
              <a:schemeClr val="lt1">
                <a:alpha val="89803"/>
              </a:schemeClr>
            </a:solidFill>
            <a:ln w="12700" cap="flat" cmpd="sng">
              <a:solidFill>
                <a:srgbClr val="599BD5"/>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3120" name="Google Shape;3120;p328"/>
            <p:cNvSpPr txBox="1"/>
            <p:nvPr/>
          </p:nvSpPr>
          <p:spPr>
            <a:xfrm>
              <a:off x="1584858" y="1533865"/>
              <a:ext cx="7039923" cy="709649"/>
            </a:xfrm>
            <a:prstGeom prst="rect">
              <a:avLst/>
            </a:prstGeom>
            <a:noFill/>
            <a:ln>
              <a:noFill/>
            </a:ln>
          </p:spPr>
          <p:txBody>
            <a:bodyPr spcFirstLastPara="1" wrap="square" lIns="32850" tIns="21900" rIns="32850" bIns="21900" anchor="ctr" anchorCtr="0">
              <a:noAutofit/>
            </a:bodyPr>
            <a:lstStyle/>
            <a:p>
              <a:pPr>
                <a:lnSpc>
                  <a:spcPct val="90000"/>
                </a:lnSpc>
              </a:pPr>
              <a:r>
                <a:rPr lang="en" sz="1725">
                  <a:solidFill>
                    <a:schemeClr val="dk1"/>
                  </a:solidFill>
                </a:rPr>
                <a:t>Menggunakan nama atau apa-apa yang menggambarkan identiti Jabatan</a:t>
              </a:r>
              <a:endParaRPr sz="1725">
                <a:solidFill>
                  <a:schemeClr val="dk1"/>
                </a:solidFill>
              </a:endParaRPr>
            </a:p>
          </p:txBody>
        </p:sp>
        <p:sp>
          <p:nvSpPr>
            <p:cNvPr id="3121" name="Google Shape;3121;p328"/>
            <p:cNvSpPr/>
            <p:nvPr/>
          </p:nvSpPr>
          <p:spPr>
            <a:xfrm>
              <a:off x="1313878" y="1323336"/>
              <a:ext cx="248901" cy="1507610"/>
            </a:xfrm>
            <a:custGeom>
              <a:avLst/>
              <a:gdLst/>
              <a:ahLst/>
              <a:cxnLst/>
              <a:rect l="l" t="t" r="r" b="b"/>
              <a:pathLst>
                <a:path w="120000" h="120000" extrusionOk="0">
                  <a:moveTo>
                    <a:pt x="0" y="0"/>
                  </a:moveTo>
                  <a:lnTo>
                    <a:pt x="0" y="120000"/>
                  </a:lnTo>
                  <a:lnTo>
                    <a:pt x="120000" y="120000"/>
                  </a:lnTo>
                </a:path>
              </a:pathLst>
            </a:custGeom>
            <a:noFill/>
            <a:ln w="12700" cap="flat" cmpd="sng">
              <a:solidFill>
                <a:srgbClr val="487AA8"/>
              </a:solidFill>
              <a:prstDash val="solid"/>
              <a:miter lim="800000"/>
              <a:headEnd type="none" w="sm" len="sm"/>
              <a:tailEnd type="none" w="sm" len="sm"/>
            </a:ln>
          </p:spPr>
        </p:sp>
        <p:sp>
          <p:nvSpPr>
            <p:cNvPr id="3122" name="Google Shape;3122;p328"/>
            <p:cNvSpPr/>
            <p:nvPr/>
          </p:nvSpPr>
          <p:spPr>
            <a:xfrm>
              <a:off x="1562780" y="2454044"/>
              <a:ext cx="7058161" cy="753805"/>
            </a:xfrm>
            <a:prstGeom prst="roundRect">
              <a:avLst>
                <a:gd name="adj" fmla="val 10000"/>
              </a:avLst>
            </a:prstGeom>
            <a:solidFill>
              <a:schemeClr val="lt1">
                <a:alpha val="89803"/>
              </a:schemeClr>
            </a:solidFill>
            <a:ln w="12700" cap="flat" cmpd="sng">
              <a:solidFill>
                <a:srgbClr val="599BD5"/>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3123" name="Google Shape;3123;p328"/>
            <p:cNvSpPr txBox="1"/>
            <p:nvPr/>
          </p:nvSpPr>
          <p:spPr>
            <a:xfrm>
              <a:off x="1584858" y="2476122"/>
              <a:ext cx="7014005" cy="709649"/>
            </a:xfrm>
            <a:prstGeom prst="rect">
              <a:avLst/>
            </a:prstGeom>
            <a:noFill/>
            <a:ln>
              <a:noFill/>
            </a:ln>
          </p:spPr>
          <p:txBody>
            <a:bodyPr spcFirstLastPara="1" wrap="square" lIns="32850" tIns="21900" rIns="32850" bIns="21900" anchor="ctr" anchorCtr="0">
              <a:noAutofit/>
            </a:bodyPr>
            <a:lstStyle/>
            <a:p>
              <a:pPr>
                <a:lnSpc>
                  <a:spcPct val="90000"/>
                </a:lnSpc>
              </a:pPr>
              <a:r>
                <a:rPr lang="en" sz="1725">
                  <a:solidFill>
                    <a:schemeClr val="dk1"/>
                  </a:solidFill>
                </a:rPr>
                <a:t>Mengiklanan program latihan yang tidak mendapat pentauliahan; atau</a:t>
              </a:r>
              <a:endParaRPr sz="1725">
                <a:solidFill>
                  <a:schemeClr val="dk1"/>
                </a:solidFill>
              </a:endParaRPr>
            </a:p>
          </p:txBody>
        </p:sp>
        <p:sp>
          <p:nvSpPr>
            <p:cNvPr id="3124" name="Google Shape;3124;p328"/>
            <p:cNvSpPr/>
            <p:nvPr/>
          </p:nvSpPr>
          <p:spPr>
            <a:xfrm>
              <a:off x="1313878" y="1323336"/>
              <a:ext cx="248901" cy="2449866"/>
            </a:xfrm>
            <a:custGeom>
              <a:avLst/>
              <a:gdLst/>
              <a:ahLst/>
              <a:cxnLst/>
              <a:rect l="l" t="t" r="r" b="b"/>
              <a:pathLst>
                <a:path w="120000" h="120000" extrusionOk="0">
                  <a:moveTo>
                    <a:pt x="0" y="0"/>
                  </a:moveTo>
                  <a:lnTo>
                    <a:pt x="0" y="120000"/>
                  </a:lnTo>
                  <a:lnTo>
                    <a:pt x="120000" y="120000"/>
                  </a:lnTo>
                </a:path>
              </a:pathLst>
            </a:custGeom>
            <a:noFill/>
            <a:ln w="12700" cap="flat" cmpd="sng">
              <a:solidFill>
                <a:srgbClr val="487AA8"/>
              </a:solidFill>
              <a:prstDash val="solid"/>
              <a:miter lim="800000"/>
              <a:headEnd type="none" w="sm" len="sm"/>
              <a:tailEnd type="none" w="sm" len="sm"/>
            </a:ln>
          </p:spPr>
        </p:sp>
        <p:sp>
          <p:nvSpPr>
            <p:cNvPr id="3125" name="Google Shape;3125;p328"/>
            <p:cNvSpPr/>
            <p:nvPr/>
          </p:nvSpPr>
          <p:spPr>
            <a:xfrm>
              <a:off x="1562780" y="3396300"/>
              <a:ext cx="7064818" cy="753805"/>
            </a:xfrm>
            <a:prstGeom prst="roundRect">
              <a:avLst>
                <a:gd name="adj" fmla="val 10000"/>
              </a:avLst>
            </a:prstGeom>
            <a:solidFill>
              <a:schemeClr val="lt1">
                <a:alpha val="89803"/>
              </a:schemeClr>
            </a:solidFill>
            <a:ln w="12700" cap="flat" cmpd="sng">
              <a:solidFill>
                <a:srgbClr val="599BD5"/>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3126" name="Google Shape;3126;p328"/>
            <p:cNvSpPr txBox="1"/>
            <p:nvPr/>
          </p:nvSpPr>
          <p:spPr>
            <a:xfrm>
              <a:off x="1584858" y="3418378"/>
              <a:ext cx="7020662" cy="709649"/>
            </a:xfrm>
            <a:prstGeom prst="rect">
              <a:avLst/>
            </a:prstGeom>
            <a:noFill/>
            <a:ln>
              <a:noFill/>
            </a:ln>
          </p:spPr>
          <p:txBody>
            <a:bodyPr spcFirstLastPara="1" wrap="square" lIns="32850" tIns="21900" rIns="32850" bIns="21900" anchor="ctr" anchorCtr="0">
              <a:noAutofit/>
            </a:bodyPr>
            <a:lstStyle/>
            <a:p>
              <a:pPr>
                <a:lnSpc>
                  <a:spcPct val="90000"/>
                </a:lnSpc>
              </a:pPr>
              <a:r>
                <a:rPr lang="en" sz="1725">
                  <a:solidFill>
                    <a:schemeClr val="dk1"/>
                  </a:solidFill>
                </a:rPr>
                <a:t>Menyiarkan iklan bagi program bertauliah yang telah tamat pentauliahan </a:t>
              </a:r>
              <a:endParaRPr sz="1725">
                <a:solidFill>
                  <a:schemeClr val="dk1"/>
                </a:solidFill>
              </a:endParaRPr>
            </a:p>
          </p:txBody>
        </p:sp>
      </p:grpSp>
      <p:sp>
        <p:nvSpPr>
          <p:cNvPr id="3127" name="Google Shape;3127;p328"/>
          <p:cNvSpPr txBox="1">
            <a:spLocks noGrp="1"/>
          </p:cNvSpPr>
          <p:nvPr>
            <p:ph type="dt" idx="10"/>
          </p:nvPr>
        </p:nvSpPr>
        <p:spPr>
          <a:xfrm>
            <a:off x="471488" y="4218439"/>
            <a:ext cx="1543050" cy="205383"/>
          </a:xfrm>
          <a:prstGeom prst="rect">
            <a:avLst/>
          </a:prstGeom>
          <a:noFill/>
          <a:ln>
            <a:noFill/>
          </a:ln>
        </p:spPr>
        <p:txBody>
          <a:bodyPr spcFirstLastPara="1" wrap="square" lIns="68569" tIns="34275" rIns="68569" bIns="34275" anchor="ctr" anchorCtr="0">
            <a:noAutofit/>
          </a:bodyPr>
          <a:lstStyle/>
          <a:p>
            <a:r>
              <a:rPr lang="en">
                <a:solidFill>
                  <a:schemeClr val="dk1"/>
                </a:solidFill>
              </a:rPr>
              <a:t>11/22/2018</a:t>
            </a:r>
            <a:endParaRPr>
              <a:solidFill>
                <a:schemeClr val="dk1"/>
              </a:solidFill>
            </a:endParaRPr>
          </a:p>
        </p:txBody>
      </p:sp>
      <p:sp>
        <p:nvSpPr>
          <p:cNvPr id="3128" name="Google Shape;3128;p328"/>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chemeClr val="dk1"/>
                </a:solidFill>
              </a:rPr>
              <a:pPr/>
              <a:t>142</a:t>
            </a:fld>
            <a:endParaRPr>
              <a:solidFill>
                <a:schemeClr val="dk1"/>
              </a:solidFill>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3132"/>
        <p:cNvGrpSpPr/>
        <p:nvPr/>
      </p:nvGrpSpPr>
      <p:grpSpPr>
        <a:xfrm>
          <a:off x="0" y="0"/>
          <a:ext cx="0" cy="0"/>
          <a:chOff x="0" y="0"/>
          <a:chExt cx="0" cy="0"/>
        </a:xfrm>
      </p:grpSpPr>
      <p:grpSp>
        <p:nvGrpSpPr>
          <p:cNvPr id="3134" name="Google Shape;3134;p329"/>
          <p:cNvGrpSpPr/>
          <p:nvPr/>
        </p:nvGrpSpPr>
        <p:grpSpPr>
          <a:xfrm>
            <a:off x="205979" y="583325"/>
            <a:ext cx="6486525" cy="4272454"/>
            <a:chOff x="0" y="0"/>
            <a:chExt cx="8648700" cy="4719636"/>
          </a:xfrm>
        </p:grpSpPr>
        <p:sp>
          <p:nvSpPr>
            <p:cNvPr id="3135" name="Google Shape;3135;p329"/>
            <p:cNvSpPr/>
            <p:nvPr/>
          </p:nvSpPr>
          <p:spPr>
            <a:xfrm>
              <a:off x="0" y="0"/>
              <a:ext cx="8648700" cy="1415891"/>
            </a:xfrm>
            <a:prstGeom prst="rect">
              <a:avLst/>
            </a:prstGeom>
            <a:gradFill>
              <a:gsLst>
                <a:gs pos="0">
                  <a:srgbClr val="3D5E00"/>
                </a:gs>
                <a:gs pos="50000">
                  <a:srgbClr val="588800"/>
                </a:gs>
                <a:gs pos="100000">
                  <a:srgbClr val="69A400"/>
                </a:gs>
              </a:gsLst>
              <a:lin ang="0" scaled="0"/>
            </a:gradFill>
            <a:ln>
              <a:noFill/>
            </a:ln>
          </p:spPr>
          <p:txBody>
            <a:bodyPr spcFirstLastPara="1" wrap="square" lIns="68569" tIns="68569" rIns="68569" bIns="68569" anchor="ctr" anchorCtr="0">
              <a:noAutofit/>
            </a:bodyPr>
            <a:lstStyle/>
            <a:p>
              <a:endParaRPr sz="1050"/>
            </a:p>
          </p:txBody>
        </p:sp>
        <p:sp>
          <p:nvSpPr>
            <p:cNvPr id="3136" name="Google Shape;3136;p329"/>
            <p:cNvSpPr txBox="1"/>
            <p:nvPr/>
          </p:nvSpPr>
          <p:spPr>
            <a:xfrm>
              <a:off x="0" y="0"/>
              <a:ext cx="8648700" cy="1415891"/>
            </a:xfrm>
            <a:prstGeom prst="rect">
              <a:avLst/>
            </a:prstGeom>
            <a:noFill/>
            <a:ln>
              <a:noFill/>
            </a:ln>
          </p:spPr>
          <p:txBody>
            <a:bodyPr spcFirstLastPara="1" wrap="square" lIns="82856" tIns="82856" rIns="82856" bIns="82856" anchor="ctr" anchorCtr="0">
              <a:noAutofit/>
            </a:bodyPr>
            <a:lstStyle/>
            <a:p>
              <a:pPr algn="ctr">
                <a:lnSpc>
                  <a:spcPct val="90000"/>
                </a:lnSpc>
              </a:pPr>
              <a:r>
                <a:rPr lang="en" sz="2175" b="1" dirty="0">
                  <a:solidFill>
                    <a:schemeClr val="dk1"/>
                  </a:solidFill>
                </a:rPr>
                <a:t>BAHASA</a:t>
              </a:r>
              <a:endParaRPr sz="1050" dirty="0"/>
            </a:p>
            <a:p>
              <a:pPr algn="ctr">
                <a:lnSpc>
                  <a:spcPct val="90000"/>
                </a:lnSpc>
                <a:spcBef>
                  <a:spcPts val="761"/>
                </a:spcBef>
              </a:pPr>
              <a:r>
                <a:rPr lang="en" sz="2175" dirty="0">
                  <a:solidFill>
                    <a:schemeClr val="dk1"/>
                  </a:solidFill>
                </a:rPr>
                <a:t>Sesuatu iklan hendaklah mengandungi butiran berikut:</a:t>
              </a:r>
              <a:endParaRPr sz="2175" dirty="0">
                <a:solidFill>
                  <a:schemeClr val="dk1"/>
                </a:solidFill>
              </a:endParaRPr>
            </a:p>
          </p:txBody>
        </p:sp>
        <p:sp>
          <p:nvSpPr>
            <p:cNvPr id="3137" name="Google Shape;3137;p329"/>
            <p:cNvSpPr/>
            <p:nvPr/>
          </p:nvSpPr>
          <p:spPr>
            <a:xfrm>
              <a:off x="4222" y="1415891"/>
              <a:ext cx="2880084" cy="2973371"/>
            </a:xfrm>
            <a:prstGeom prst="rect">
              <a:avLst/>
            </a:prstGeom>
            <a:gradFill>
              <a:gsLst>
                <a:gs pos="0">
                  <a:srgbClr val="739573"/>
                </a:gs>
                <a:gs pos="50000">
                  <a:srgbClr val="A6D8A6"/>
                </a:gs>
                <a:gs pos="100000">
                  <a:srgbClr val="C8FFC8"/>
                </a:gs>
              </a:gsLst>
              <a:path path="circle">
                <a:fillToRect l="100000" b="100000"/>
              </a:path>
              <a:tileRect t="-100000" r="-100000"/>
            </a:gra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3138" name="Google Shape;3138;p329"/>
            <p:cNvSpPr txBox="1"/>
            <p:nvPr/>
          </p:nvSpPr>
          <p:spPr>
            <a:xfrm>
              <a:off x="4222" y="1415891"/>
              <a:ext cx="2880084" cy="2973371"/>
            </a:xfrm>
            <a:prstGeom prst="rect">
              <a:avLst/>
            </a:prstGeom>
            <a:noFill/>
            <a:ln>
              <a:noFill/>
            </a:ln>
          </p:spPr>
          <p:txBody>
            <a:bodyPr spcFirstLastPara="1" wrap="square" lIns="65719" tIns="65719" rIns="65719" bIns="65719" anchor="ctr" anchorCtr="0">
              <a:noAutofit/>
            </a:bodyPr>
            <a:lstStyle/>
            <a:p>
              <a:pPr algn="ctr">
                <a:lnSpc>
                  <a:spcPct val="90000"/>
                </a:lnSpc>
              </a:pPr>
              <a:r>
                <a:rPr lang="en" sz="1725">
                  <a:solidFill>
                    <a:schemeClr val="dk1"/>
                  </a:solidFill>
                </a:rPr>
                <a:t>Iklan hendaklah menggunakan Bahasa Kebangsaan sebagai bahasa utama</a:t>
              </a:r>
              <a:endParaRPr sz="1725">
                <a:solidFill>
                  <a:schemeClr val="lt1"/>
                </a:solidFill>
              </a:endParaRPr>
            </a:p>
          </p:txBody>
        </p:sp>
        <p:sp>
          <p:nvSpPr>
            <p:cNvPr id="3139" name="Google Shape;3139;p329"/>
            <p:cNvSpPr/>
            <p:nvPr/>
          </p:nvSpPr>
          <p:spPr>
            <a:xfrm>
              <a:off x="2884307" y="1415891"/>
              <a:ext cx="2880084" cy="2973371"/>
            </a:xfrm>
            <a:prstGeom prst="rect">
              <a:avLst/>
            </a:prstGeom>
            <a:gradFill>
              <a:gsLst>
                <a:gs pos="0">
                  <a:srgbClr val="739573"/>
                </a:gs>
                <a:gs pos="50000">
                  <a:srgbClr val="A6D8A6"/>
                </a:gs>
                <a:gs pos="100000">
                  <a:srgbClr val="C8FFC8"/>
                </a:gs>
              </a:gsLst>
              <a:path path="circle">
                <a:fillToRect t="100000" r="100000"/>
              </a:path>
              <a:tileRect l="-100000" b="-100000"/>
            </a:gra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3140" name="Google Shape;3140;p329"/>
            <p:cNvSpPr txBox="1"/>
            <p:nvPr/>
          </p:nvSpPr>
          <p:spPr>
            <a:xfrm>
              <a:off x="2884307" y="1415891"/>
              <a:ext cx="2880084" cy="2973371"/>
            </a:xfrm>
            <a:prstGeom prst="rect">
              <a:avLst/>
            </a:prstGeom>
            <a:noFill/>
            <a:ln>
              <a:noFill/>
            </a:ln>
          </p:spPr>
          <p:txBody>
            <a:bodyPr spcFirstLastPara="1" wrap="square" lIns="65719" tIns="65719" rIns="65719" bIns="65719" anchor="ctr" anchorCtr="0">
              <a:noAutofit/>
            </a:bodyPr>
            <a:lstStyle/>
            <a:p>
              <a:pPr algn="ctr">
                <a:lnSpc>
                  <a:spcPct val="90000"/>
                </a:lnSpc>
              </a:pPr>
              <a:r>
                <a:rPr lang="en" sz="1725">
                  <a:solidFill>
                    <a:schemeClr val="dk1"/>
                  </a:solidFill>
                </a:rPr>
                <a:t>Jika bahasa lain digunakan bersama dengan bahasa lain, saiz tulisan bahasa kebangsaan hendaklah lebih besar </a:t>
              </a:r>
              <a:endParaRPr sz="1725">
                <a:solidFill>
                  <a:schemeClr val="lt1"/>
                </a:solidFill>
              </a:endParaRPr>
            </a:p>
          </p:txBody>
        </p:sp>
        <p:sp>
          <p:nvSpPr>
            <p:cNvPr id="3141" name="Google Shape;3141;p329"/>
            <p:cNvSpPr/>
            <p:nvPr/>
          </p:nvSpPr>
          <p:spPr>
            <a:xfrm>
              <a:off x="5764392" y="1415891"/>
              <a:ext cx="2880084" cy="2973371"/>
            </a:xfrm>
            <a:prstGeom prst="rect">
              <a:avLst/>
            </a:prstGeom>
            <a:gradFill>
              <a:gsLst>
                <a:gs pos="0">
                  <a:srgbClr val="739573"/>
                </a:gs>
                <a:gs pos="50000">
                  <a:srgbClr val="A6D8A6"/>
                </a:gs>
                <a:gs pos="100000">
                  <a:srgbClr val="C8FFC8"/>
                </a:gs>
              </a:gsLst>
              <a:lin ang="8100000" scaled="0"/>
            </a:gra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3142" name="Google Shape;3142;p329"/>
            <p:cNvSpPr txBox="1"/>
            <p:nvPr/>
          </p:nvSpPr>
          <p:spPr>
            <a:xfrm>
              <a:off x="5764392" y="1415891"/>
              <a:ext cx="2880084" cy="2973371"/>
            </a:xfrm>
            <a:prstGeom prst="rect">
              <a:avLst/>
            </a:prstGeom>
            <a:noFill/>
            <a:ln>
              <a:noFill/>
            </a:ln>
          </p:spPr>
          <p:txBody>
            <a:bodyPr spcFirstLastPara="1" wrap="square" lIns="65719" tIns="65719" rIns="65719" bIns="65719" anchor="ctr" anchorCtr="0">
              <a:noAutofit/>
            </a:bodyPr>
            <a:lstStyle/>
            <a:p>
              <a:pPr algn="ctr">
                <a:lnSpc>
                  <a:spcPct val="90000"/>
                </a:lnSpc>
              </a:pPr>
              <a:r>
                <a:rPr lang="en" sz="1725">
                  <a:solidFill>
                    <a:schemeClr val="dk1"/>
                  </a:solidFill>
                </a:rPr>
                <a:t>Iklan diluar negara hendaklah dalam bahasa Inggeris. Sekiranya menggunakan bahasa tempatan hendaklah disertakan terjemahan dalam bahasa Inggeris</a:t>
              </a:r>
              <a:endParaRPr sz="1725">
                <a:solidFill>
                  <a:schemeClr val="lt1"/>
                </a:solidFill>
              </a:endParaRPr>
            </a:p>
          </p:txBody>
        </p:sp>
        <p:sp>
          <p:nvSpPr>
            <p:cNvPr id="3143" name="Google Shape;3143;p329"/>
            <p:cNvSpPr/>
            <p:nvPr/>
          </p:nvSpPr>
          <p:spPr>
            <a:xfrm>
              <a:off x="0" y="4389262"/>
              <a:ext cx="8648700" cy="330374"/>
            </a:xfrm>
            <a:prstGeom prst="rect">
              <a:avLst/>
            </a:prstGeom>
            <a:gradFill>
              <a:gsLst>
                <a:gs pos="0">
                  <a:srgbClr val="3D5E00"/>
                </a:gs>
                <a:gs pos="50000">
                  <a:srgbClr val="588800"/>
                </a:gs>
                <a:gs pos="100000">
                  <a:srgbClr val="69A400"/>
                </a:gs>
              </a:gsLst>
              <a:lin ang="10800000" scaled="0"/>
            </a:gradFill>
            <a:ln>
              <a:noFill/>
            </a:ln>
          </p:spPr>
          <p:txBody>
            <a:bodyPr spcFirstLastPara="1" wrap="square" lIns="68569" tIns="68569" rIns="68569" bIns="68569" anchor="ctr" anchorCtr="0">
              <a:noAutofit/>
            </a:bodyPr>
            <a:lstStyle/>
            <a:p>
              <a:endParaRPr sz="1050"/>
            </a:p>
          </p:txBody>
        </p:sp>
      </p:grpSp>
      <p:sp>
        <p:nvSpPr>
          <p:cNvPr id="3144" name="Google Shape;3144;p329"/>
          <p:cNvSpPr txBox="1">
            <a:spLocks noGrp="1"/>
          </p:cNvSpPr>
          <p:nvPr>
            <p:ph type="dt" idx="10"/>
          </p:nvPr>
        </p:nvSpPr>
        <p:spPr>
          <a:xfrm>
            <a:off x="471488" y="4218439"/>
            <a:ext cx="1543050" cy="205383"/>
          </a:xfrm>
          <a:prstGeom prst="rect">
            <a:avLst/>
          </a:prstGeom>
          <a:noFill/>
          <a:ln>
            <a:noFill/>
          </a:ln>
        </p:spPr>
        <p:txBody>
          <a:bodyPr spcFirstLastPara="1" wrap="square" lIns="68569" tIns="34275" rIns="68569" bIns="34275" anchor="ctr" anchorCtr="0">
            <a:noAutofit/>
          </a:bodyPr>
          <a:lstStyle/>
          <a:p>
            <a:r>
              <a:rPr lang="en">
                <a:solidFill>
                  <a:schemeClr val="dk1"/>
                </a:solidFill>
              </a:rPr>
              <a:t>11/22/2018</a:t>
            </a:r>
            <a:endParaRPr>
              <a:solidFill>
                <a:schemeClr val="dk1"/>
              </a:solidFill>
            </a:endParaRPr>
          </a:p>
        </p:txBody>
      </p:sp>
      <p:sp>
        <p:nvSpPr>
          <p:cNvPr id="3145" name="Google Shape;3145;p329"/>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chemeClr val="dk1"/>
                </a:solidFill>
              </a:rPr>
              <a:pPr/>
              <a:t>143</a:t>
            </a:fld>
            <a:endParaRPr>
              <a:solidFill>
                <a:schemeClr val="dk1"/>
              </a:solidFill>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3149"/>
        <p:cNvGrpSpPr/>
        <p:nvPr/>
      </p:nvGrpSpPr>
      <p:grpSpPr>
        <a:xfrm>
          <a:off x="0" y="0"/>
          <a:ext cx="0" cy="0"/>
          <a:chOff x="0" y="0"/>
          <a:chExt cx="0" cy="0"/>
        </a:xfrm>
      </p:grpSpPr>
      <p:sp>
        <p:nvSpPr>
          <p:cNvPr id="3150" name="Google Shape;3150;p330"/>
          <p:cNvSpPr txBox="1"/>
          <p:nvPr/>
        </p:nvSpPr>
        <p:spPr>
          <a:xfrm>
            <a:off x="0" y="505815"/>
            <a:ext cx="6858000" cy="342900"/>
          </a:xfrm>
          <a:prstGeom prst="rect">
            <a:avLst/>
          </a:prstGeom>
          <a:noFill/>
          <a:ln>
            <a:noFill/>
          </a:ln>
        </p:spPr>
        <p:txBody>
          <a:bodyPr spcFirstLastPara="1" wrap="square" lIns="68569" tIns="34275" rIns="68569" bIns="34275" anchor="t" anchorCtr="0">
            <a:noAutofit/>
          </a:bodyPr>
          <a:lstStyle/>
          <a:p>
            <a:pPr algn="ctr" defTabSz="685783"/>
            <a:r>
              <a:rPr lang="en" sz="2100" dirty="0">
                <a:latin typeface="Calibri"/>
                <a:ea typeface="Calibri"/>
                <a:cs typeface="Calibri"/>
                <a:sym typeface="Calibri"/>
              </a:rPr>
              <a:t>LARANGAN KE ATAS PENGIKLANAN</a:t>
            </a:r>
            <a:endParaRPr sz="2100" dirty="0">
              <a:latin typeface="Calibri"/>
              <a:ea typeface="Calibri"/>
              <a:cs typeface="Calibri"/>
              <a:sym typeface="Calibri"/>
            </a:endParaRPr>
          </a:p>
        </p:txBody>
      </p:sp>
      <p:sp>
        <p:nvSpPr>
          <p:cNvPr id="3151" name="Google Shape;3151;p330"/>
          <p:cNvSpPr/>
          <p:nvPr/>
        </p:nvSpPr>
        <p:spPr>
          <a:xfrm>
            <a:off x="628650" y="1457325"/>
            <a:ext cx="2457450" cy="2743200"/>
          </a:xfrm>
          <a:prstGeom prst="rect">
            <a:avLst/>
          </a:prstGeom>
          <a:gradFill>
            <a:gsLst>
              <a:gs pos="0">
                <a:srgbClr val="87F3C6"/>
              </a:gs>
              <a:gs pos="50000">
                <a:srgbClr val="B7F5DA"/>
              </a:gs>
              <a:gs pos="100000">
                <a:srgbClr val="DCF9EC"/>
              </a:gs>
            </a:gsLst>
            <a:path path="circle">
              <a:fillToRect l="50000" t="50000" r="50000" b="50000"/>
            </a:path>
            <a:tileRect/>
          </a:gra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just" defTabSz="685783"/>
            <a:r>
              <a:rPr lang="en" sz="1200" dirty="0"/>
              <a:t>Tiada seorang pun boleh </a:t>
            </a:r>
            <a:r>
              <a:rPr lang="en" sz="1200" b="1" dirty="0"/>
              <a:t>mengemukakan dirinya sebagai</a:t>
            </a:r>
            <a:r>
              <a:rPr lang="en" sz="1200" dirty="0"/>
              <a:t> atau </a:t>
            </a:r>
            <a:r>
              <a:rPr lang="en" sz="1200" b="1" u="sng" dirty="0">
                <a:solidFill>
                  <a:srgbClr val="FF0000"/>
                </a:solidFill>
              </a:rPr>
              <a:t>mempromosikan sesuatu penyedia latihan kemahiran </a:t>
            </a:r>
            <a:r>
              <a:rPr lang="en" sz="1200" dirty="0"/>
              <a:t>sebagai suatu pusat bertauliah, sama ada melalui </a:t>
            </a:r>
            <a:r>
              <a:rPr lang="en" sz="1200" u="sng" dirty="0"/>
              <a:t>iklan, prospektus, risalah atau selainnya,</a:t>
            </a:r>
            <a:r>
              <a:rPr lang="en" sz="1200" dirty="0"/>
              <a:t> melainkan penyedia latihan kemahiran </a:t>
            </a:r>
            <a:r>
              <a:rPr lang="en" sz="1200" b="1" dirty="0"/>
              <a:t>telah mempunyai suatu program latihan kemahiran yang </a:t>
            </a:r>
            <a:r>
              <a:rPr lang="en" sz="1200" b="1" u="sng" dirty="0"/>
              <a:t>ditauliahkan</a:t>
            </a:r>
            <a:r>
              <a:rPr lang="en" sz="1200" b="1" dirty="0"/>
              <a:t> </a:t>
            </a:r>
            <a:r>
              <a:rPr lang="en" sz="1200" dirty="0"/>
              <a:t>di bawah Akta ini.</a:t>
            </a:r>
            <a:endParaRPr sz="1200" dirty="0">
              <a:solidFill>
                <a:srgbClr val="FFFFFF"/>
              </a:solidFill>
            </a:endParaRPr>
          </a:p>
        </p:txBody>
      </p:sp>
      <p:sp>
        <p:nvSpPr>
          <p:cNvPr id="3152" name="Google Shape;3152;p330"/>
          <p:cNvSpPr/>
          <p:nvPr/>
        </p:nvSpPr>
        <p:spPr>
          <a:xfrm>
            <a:off x="4057650" y="1457325"/>
            <a:ext cx="2457450" cy="2700338"/>
          </a:xfrm>
          <a:prstGeom prst="rect">
            <a:avLst/>
          </a:prstGeom>
          <a:gradFill>
            <a:gsLst>
              <a:gs pos="0">
                <a:srgbClr val="98C2F5"/>
              </a:gs>
              <a:gs pos="50000">
                <a:srgbClr val="BFD7F7"/>
              </a:gs>
              <a:gs pos="100000">
                <a:srgbClr val="DFEBFB"/>
              </a:gs>
            </a:gsLst>
            <a:path path="circle">
              <a:fillToRect l="50000" t="50000" r="50000" b="50000"/>
            </a:path>
            <a:tileRect/>
          </a:gra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just" defTabSz="685783"/>
            <a:r>
              <a:rPr lang="en" sz="1200" dirty="0"/>
              <a:t>Tiada seorang pun boleh </a:t>
            </a:r>
            <a:r>
              <a:rPr lang="en" sz="1200" b="1" dirty="0">
                <a:solidFill>
                  <a:srgbClr val="FF0000"/>
                </a:solidFill>
              </a:rPr>
              <a:t>mempromosi suatu </a:t>
            </a:r>
            <a:r>
              <a:rPr lang="en" sz="1200" b="1" u="sng" dirty="0">
                <a:solidFill>
                  <a:srgbClr val="FF0000"/>
                </a:solidFill>
              </a:rPr>
              <a:t>program latihan kemahiran </a:t>
            </a:r>
            <a:r>
              <a:rPr lang="en" sz="1200" b="1" dirty="0"/>
              <a:t>sebagai suatu program yang ditauliahkan</a:t>
            </a:r>
            <a:r>
              <a:rPr lang="en" sz="1200" dirty="0"/>
              <a:t>, sama ada melalui </a:t>
            </a:r>
            <a:r>
              <a:rPr lang="en" sz="1200" u="sng" dirty="0"/>
              <a:t>iklan, prospektus, risalah atau selainnya</a:t>
            </a:r>
            <a:r>
              <a:rPr lang="en" sz="1200" dirty="0"/>
              <a:t>, melainkan program latihan kemahiran itu </a:t>
            </a:r>
            <a:r>
              <a:rPr lang="en" sz="1200" b="1" dirty="0"/>
              <a:t>telah </a:t>
            </a:r>
            <a:r>
              <a:rPr lang="en" sz="1200" b="1" u="sng" dirty="0"/>
              <a:t>ditauliahkan</a:t>
            </a:r>
            <a:r>
              <a:rPr lang="en" sz="1200" b="1" dirty="0"/>
              <a:t> </a:t>
            </a:r>
            <a:r>
              <a:rPr lang="en" sz="1200" dirty="0"/>
              <a:t>di bawah Akta ini.</a:t>
            </a:r>
            <a:endParaRPr sz="1200" dirty="0">
              <a:solidFill>
                <a:srgbClr val="FFFFFF"/>
              </a:solidFill>
            </a:endParaRPr>
          </a:p>
        </p:txBody>
      </p:sp>
      <p:sp>
        <p:nvSpPr>
          <p:cNvPr id="3153" name="Google Shape;3153;p330"/>
          <p:cNvSpPr/>
          <p:nvPr/>
        </p:nvSpPr>
        <p:spPr>
          <a:xfrm rot="10800000">
            <a:off x="3086100" y="2314578"/>
            <a:ext cx="972741" cy="555427"/>
          </a:xfrm>
          <a:prstGeom prst="leftRightArrow">
            <a:avLst>
              <a:gd name="adj1" fmla="val 50000"/>
              <a:gd name="adj2" fmla="val 50000"/>
            </a:avLst>
          </a:prstGeom>
          <a:solidFill>
            <a:srgbClr val="FFC000"/>
          </a:solidFill>
          <a:ln w="12700" cap="flat" cmpd="sng">
            <a:solidFill>
              <a:schemeClr val="dk1"/>
            </a:solidFill>
            <a:prstDash val="solid"/>
            <a:miter lim="800000"/>
            <a:headEnd type="none" w="sm" len="sm"/>
            <a:tailEnd type="none" w="sm" len="sm"/>
          </a:ln>
        </p:spPr>
        <p:txBody>
          <a:bodyPr spcFirstLastPara="1" wrap="square" lIns="68569" tIns="68569" rIns="68569" bIns="68569" anchor="ctr" anchorCtr="0">
            <a:noAutofit/>
          </a:bodyPr>
          <a:lstStyle/>
          <a:p>
            <a:pPr defTabSz="685783"/>
            <a:endParaRPr sz="1050"/>
          </a:p>
        </p:txBody>
      </p:sp>
      <p:sp>
        <p:nvSpPr>
          <p:cNvPr id="3154" name="Google Shape;3154;p330"/>
          <p:cNvSpPr txBox="1"/>
          <p:nvPr/>
        </p:nvSpPr>
        <p:spPr>
          <a:xfrm>
            <a:off x="685800" y="981380"/>
            <a:ext cx="2400300" cy="259854"/>
          </a:xfrm>
          <a:prstGeom prst="rect">
            <a:avLst/>
          </a:prstGeom>
          <a:noFill/>
          <a:ln>
            <a:noFill/>
          </a:ln>
        </p:spPr>
        <p:txBody>
          <a:bodyPr spcFirstLastPara="1" wrap="square" lIns="68569" tIns="34275" rIns="68569" bIns="34275" anchor="t" anchorCtr="0">
            <a:noAutofit/>
          </a:bodyPr>
          <a:lstStyle/>
          <a:p>
            <a:pPr algn="ctr" defTabSz="685783"/>
            <a:r>
              <a:rPr lang="en" sz="1800" b="1" dirty="0"/>
              <a:t>Subseksyen 53 (1)</a:t>
            </a:r>
            <a:endParaRPr sz="1050" dirty="0"/>
          </a:p>
        </p:txBody>
      </p:sp>
      <p:sp>
        <p:nvSpPr>
          <p:cNvPr id="3155" name="Google Shape;3155;p330"/>
          <p:cNvSpPr txBox="1"/>
          <p:nvPr/>
        </p:nvSpPr>
        <p:spPr>
          <a:xfrm>
            <a:off x="4114800" y="997014"/>
            <a:ext cx="2343150" cy="259854"/>
          </a:xfrm>
          <a:prstGeom prst="rect">
            <a:avLst/>
          </a:prstGeom>
          <a:noFill/>
          <a:ln>
            <a:noFill/>
          </a:ln>
        </p:spPr>
        <p:txBody>
          <a:bodyPr spcFirstLastPara="1" wrap="square" lIns="68569" tIns="34275" rIns="68569" bIns="34275" anchor="t" anchorCtr="0">
            <a:noAutofit/>
          </a:bodyPr>
          <a:lstStyle/>
          <a:p>
            <a:pPr algn="ctr" defTabSz="685783"/>
            <a:r>
              <a:rPr lang="en" sz="1800" b="1" dirty="0"/>
              <a:t>Subseksyen 53 (2)</a:t>
            </a:r>
            <a:endParaRPr sz="1050" dirty="0"/>
          </a:p>
        </p:txBody>
      </p:sp>
    </p:spTree>
    <p:extLst>
      <p:ext uri="{BB962C8B-B14F-4D97-AF65-F5344CB8AC3E}">
        <p14:creationId xmlns:p14="http://schemas.microsoft.com/office/powerpoint/2010/main" val="60051863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3159"/>
        <p:cNvGrpSpPr/>
        <p:nvPr/>
      </p:nvGrpSpPr>
      <p:grpSpPr>
        <a:xfrm>
          <a:off x="0" y="0"/>
          <a:ext cx="0" cy="0"/>
          <a:chOff x="0" y="0"/>
          <a:chExt cx="0" cy="0"/>
        </a:xfrm>
      </p:grpSpPr>
      <p:sp>
        <p:nvSpPr>
          <p:cNvPr id="3160" name="Google Shape;3160;p331"/>
          <p:cNvSpPr/>
          <p:nvPr/>
        </p:nvSpPr>
        <p:spPr>
          <a:xfrm>
            <a:off x="2914688" y="2730390"/>
            <a:ext cx="3908822" cy="1199331"/>
          </a:xfrm>
          <a:prstGeom prst="roundRect">
            <a:avLst>
              <a:gd name="adj" fmla="val 50000"/>
            </a:avLst>
          </a:prstGeom>
          <a:noFill/>
          <a:ln w="28575" cap="flat" cmpd="sng">
            <a:solidFill>
              <a:schemeClr val="folHlink"/>
            </a:solidFill>
            <a:prstDash val="solid"/>
            <a:round/>
            <a:headEnd type="none" w="sm" len="sm"/>
            <a:tailEnd type="none" w="sm" len="sm"/>
          </a:ln>
        </p:spPr>
        <p:txBody>
          <a:bodyPr spcFirstLastPara="1" wrap="square" lIns="68569" tIns="34275" rIns="68569" bIns="34275" anchor="ctr" anchorCtr="0">
            <a:noAutofit/>
          </a:bodyPr>
          <a:lstStyle/>
          <a:p>
            <a:r>
              <a:rPr lang="en" sz="1500" b="1" dirty="0">
                <a:latin typeface="Calibri"/>
                <a:ea typeface="Calibri"/>
                <a:cs typeface="Calibri"/>
                <a:sym typeface="Calibri"/>
              </a:rPr>
              <a:t>Menyiarkan suatu pernyataan mengikut</a:t>
            </a:r>
            <a:endParaRPr sz="1500" b="1" dirty="0">
              <a:latin typeface="Calibri"/>
              <a:ea typeface="Calibri"/>
              <a:cs typeface="Calibri"/>
              <a:sym typeface="Calibri"/>
            </a:endParaRPr>
          </a:p>
          <a:p>
            <a:r>
              <a:rPr lang="en" sz="1500" b="1" dirty="0">
                <a:latin typeface="Calibri"/>
                <a:ea typeface="Calibri"/>
                <a:cs typeface="Calibri"/>
                <a:sym typeface="Calibri"/>
              </a:rPr>
              <a:t>cara sebagaimana dengan iklan yang</a:t>
            </a:r>
            <a:endParaRPr sz="1050" dirty="0"/>
          </a:p>
          <a:p>
            <a:r>
              <a:rPr lang="en" sz="1500" b="1" dirty="0">
                <a:latin typeface="Calibri"/>
                <a:ea typeface="Calibri"/>
                <a:cs typeface="Calibri"/>
                <a:sym typeface="Calibri"/>
              </a:rPr>
              <a:t>Dikeluarkan sebelumnya untuk menarik</a:t>
            </a:r>
            <a:endParaRPr sz="1500" b="1" dirty="0">
              <a:latin typeface="Calibri"/>
              <a:ea typeface="Calibri"/>
              <a:cs typeface="Calibri"/>
              <a:sym typeface="Calibri"/>
            </a:endParaRPr>
          </a:p>
          <a:p>
            <a:r>
              <a:rPr lang="en" sz="1500" b="1" dirty="0">
                <a:latin typeface="Calibri"/>
                <a:ea typeface="Calibri"/>
                <a:cs typeface="Calibri"/>
                <a:sym typeface="Calibri"/>
              </a:rPr>
              <a:t>Balik atau mengubahsuaikan iklan</a:t>
            </a:r>
            <a:endParaRPr sz="1500" b="1" dirty="0">
              <a:solidFill>
                <a:schemeClr val="dk1"/>
              </a:solidFill>
              <a:latin typeface="Calibri"/>
              <a:ea typeface="Calibri"/>
              <a:cs typeface="Calibri"/>
              <a:sym typeface="Calibri"/>
            </a:endParaRPr>
          </a:p>
        </p:txBody>
      </p:sp>
      <p:sp>
        <p:nvSpPr>
          <p:cNvPr id="3161" name="Google Shape;3161;p331"/>
          <p:cNvSpPr/>
          <p:nvPr/>
        </p:nvSpPr>
        <p:spPr>
          <a:xfrm>
            <a:off x="2962276" y="2076613"/>
            <a:ext cx="3543300" cy="588112"/>
          </a:xfrm>
          <a:prstGeom prst="roundRect">
            <a:avLst>
              <a:gd name="adj" fmla="val 50000"/>
            </a:avLst>
          </a:prstGeom>
          <a:noFill/>
          <a:ln w="28575" cap="flat" cmpd="sng">
            <a:solidFill>
              <a:schemeClr val="folHlink"/>
            </a:solidFill>
            <a:prstDash val="solid"/>
            <a:round/>
            <a:headEnd type="none" w="sm" len="sm"/>
            <a:tailEnd type="none" w="sm" len="sm"/>
          </a:ln>
        </p:spPr>
        <p:txBody>
          <a:bodyPr spcFirstLastPara="1" wrap="square" lIns="68569" tIns="34275" rIns="68569" bIns="34275" anchor="ctr" anchorCtr="0">
            <a:noAutofit/>
          </a:bodyPr>
          <a:lstStyle/>
          <a:p>
            <a:r>
              <a:rPr lang="en" sz="1500" b="1" dirty="0">
                <a:latin typeface="Calibri"/>
                <a:ea typeface="Calibri"/>
                <a:cs typeface="Calibri"/>
                <a:sym typeface="Calibri"/>
              </a:rPr>
              <a:t>Menarik balik iklan daripada disiarkan</a:t>
            </a:r>
            <a:endParaRPr sz="1500" b="1" dirty="0">
              <a:latin typeface="Calibri"/>
              <a:ea typeface="Calibri"/>
              <a:cs typeface="Calibri"/>
              <a:sym typeface="Calibri"/>
            </a:endParaRPr>
          </a:p>
          <a:p>
            <a:r>
              <a:rPr lang="en" sz="1500" b="1" dirty="0">
                <a:latin typeface="Calibri"/>
                <a:ea typeface="Calibri"/>
                <a:cs typeface="Calibri"/>
                <a:sym typeface="Calibri"/>
              </a:rPr>
              <a:t>atau dipamerkan </a:t>
            </a:r>
            <a:endParaRPr sz="1500" b="1" dirty="0">
              <a:solidFill>
                <a:schemeClr val="dk1"/>
              </a:solidFill>
              <a:latin typeface="Calibri"/>
              <a:ea typeface="Calibri"/>
              <a:cs typeface="Calibri"/>
              <a:sym typeface="Calibri"/>
            </a:endParaRPr>
          </a:p>
        </p:txBody>
      </p:sp>
      <p:sp>
        <p:nvSpPr>
          <p:cNvPr id="3162" name="Google Shape;3162;p331"/>
          <p:cNvSpPr/>
          <p:nvPr/>
        </p:nvSpPr>
        <p:spPr>
          <a:xfrm>
            <a:off x="2819450" y="1710910"/>
            <a:ext cx="3314700" cy="300038"/>
          </a:xfrm>
          <a:prstGeom prst="roundRect">
            <a:avLst>
              <a:gd name="adj" fmla="val 50000"/>
            </a:avLst>
          </a:prstGeom>
          <a:noFill/>
          <a:ln w="28575" cap="flat" cmpd="sng">
            <a:solidFill>
              <a:schemeClr val="folHlink"/>
            </a:solidFill>
            <a:prstDash val="solid"/>
            <a:round/>
            <a:headEnd type="none" w="sm" len="sm"/>
            <a:tailEnd type="none" w="sm" len="sm"/>
          </a:ln>
        </p:spPr>
        <p:txBody>
          <a:bodyPr spcFirstLastPara="1" wrap="square" lIns="68569" tIns="34275" rIns="68569" bIns="34275" anchor="ctr" anchorCtr="0">
            <a:noAutofit/>
          </a:bodyPr>
          <a:lstStyle/>
          <a:p>
            <a:r>
              <a:rPr lang="en" sz="1800" b="1" dirty="0">
                <a:latin typeface="Calibri"/>
                <a:ea typeface="Calibri"/>
                <a:cs typeface="Calibri"/>
                <a:sym typeface="Calibri"/>
              </a:rPr>
              <a:t>Mengubahsuai IKLAN </a:t>
            </a:r>
            <a:endParaRPr sz="1800" b="1" dirty="0">
              <a:solidFill>
                <a:schemeClr val="dk1"/>
              </a:solidFill>
              <a:latin typeface="Calibri"/>
              <a:ea typeface="Calibri"/>
              <a:cs typeface="Calibri"/>
              <a:sym typeface="Calibri"/>
            </a:endParaRPr>
          </a:p>
        </p:txBody>
      </p:sp>
      <p:sp>
        <p:nvSpPr>
          <p:cNvPr id="3163" name="Google Shape;3163;p331"/>
          <p:cNvSpPr/>
          <p:nvPr/>
        </p:nvSpPr>
        <p:spPr>
          <a:xfrm>
            <a:off x="2517320" y="1299916"/>
            <a:ext cx="3771900" cy="333540"/>
          </a:xfrm>
          <a:prstGeom prst="roundRect">
            <a:avLst>
              <a:gd name="adj" fmla="val 50000"/>
            </a:avLst>
          </a:prstGeom>
          <a:noFill/>
          <a:ln w="28575" cap="flat" cmpd="sng">
            <a:solidFill>
              <a:schemeClr val="folHlink"/>
            </a:solidFill>
            <a:prstDash val="solid"/>
            <a:round/>
            <a:headEnd type="none" w="sm" len="sm"/>
            <a:tailEnd type="none" w="sm" len="sm"/>
          </a:ln>
        </p:spPr>
        <p:txBody>
          <a:bodyPr spcFirstLastPara="1" wrap="square" lIns="68569" tIns="34275" rIns="68569" bIns="34275" anchor="ctr" anchorCtr="0">
            <a:noAutofit/>
          </a:bodyPr>
          <a:lstStyle/>
          <a:p>
            <a:r>
              <a:rPr lang="en" sz="1500" b="1">
                <a:latin typeface="Calibri"/>
                <a:ea typeface="Calibri"/>
                <a:cs typeface="Calibri"/>
                <a:sym typeface="Calibri"/>
              </a:rPr>
              <a:t>Menghentikan penyiaran atau pameran</a:t>
            </a:r>
            <a:endParaRPr sz="1500" b="1">
              <a:solidFill>
                <a:schemeClr val="dk1"/>
              </a:solidFill>
              <a:latin typeface="Calibri"/>
              <a:ea typeface="Calibri"/>
              <a:cs typeface="Calibri"/>
              <a:sym typeface="Calibri"/>
            </a:endParaRPr>
          </a:p>
        </p:txBody>
      </p:sp>
      <p:sp>
        <p:nvSpPr>
          <p:cNvPr id="3164" name="Google Shape;3164;p331"/>
          <p:cNvSpPr/>
          <p:nvPr/>
        </p:nvSpPr>
        <p:spPr>
          <a:xfrm>
            <a:off x="2628605" y="3995386"/>
            <a:ext cx="4171950" cy="579383"/>
          </a:xfrm>
          <a:prstGeom prst="roundRect">
            <a:avLst>
              <a:gd name="adj" fmla="val 50000"/>
            </a:avLst>
          </a:prstGeom>
          <a:solidFill>
            <a:srgbClr val="C4E0B2"/>
          </a:solidFill>
          <a:ln w="28575" cap="flat" cmpd="sng">
            <a:solidFill>
              <a:schemeClr val="folHlink"/>
            </a:solidFill>
            <a:prstDash val="solid"/>
            <a:round/>
            <a:headEnd type="none" w="sm" len="sm"/>
            <a:tailEnd type="none" w="sm" len="sm"/>
          </a:ln>
        </p:spPr>
        <p:txBody>
          <a:bodyPr spcFirstLastPara="1" wrap="square" lIns="68569" tIns="34275" rIns="68569" bIns="34275" anchor="ctr" anchorCtr="0">
            <a:noAutofit/>
          </a:bodyPr>
          <a:lstStyle/>
          <a:p>
            <a:r>
              <a:rPr lang="en" sz="1500" b="1" dirty="0">
                <a:latin typeface="Calibri"/>
                <a:ea typeface="Calibri"/>
                <a:cs typeface="Calibri"/>
                <a:sym typeface="Calibri"/>
              </a:rPr>
              <a:t>KP BOLEH MENGUBAH, MENAMBAH,</a:t>
            </a:r>
            <a:endParaRPr sz="1050" dirty="0"/>
          </a:p>
          <a:p>
            <a:r>
              <a:rPr lang="en" sz="1500" b="1" dirty="0">
                <a:latin typeface="Calibri"/>
                <a:ea typeface="Calibri"/>
                <a:cs typeface="Calibri"/>
                <a:sym typeface="Calibri"/>
              </a:rPr>
              <a:t>MEMINDA ATAU MEMBATAL</a:t>
            </a:r>
            <a:endParaRPr sz="1500" b="1" dirty="0">
              <a:solidFill>
                <a:schemeClr val="dk1"/>
              </a:solidFill>
              <a:latin typeface="Calibri"/>
              <a:ea typeface="Calibri"/>
              <a:cs typeface="Calibri"/>
              <a:sym typeface="Calibri"/>
            </a:endParaRPr>
          </a:p>
        </p:txBody>
      </p:sp>
      <p:grpSp>
        <p:nvGrpSpPr>
          <p:cNvPr id="3165" name="Google Shape;3165;p331"/>
          <p:cNvGrpSpPr/>
          <p:nvPr/>
        </p:nvGrpSpPr>
        <p:grpSpPr>
          <a:xfrm rot="5400000">
            <a:off x="2166826" y="3538778"/>
            <a:ext cx="214313" cy="435993"/>
            <a:chOff x="2078" y="1680"/>
            <a:chExt cx="1615" cy="2465"/>
          </a:xfrm>
        </p:grpSpPr>
        <p:sp>
          <p:nvSpPr>
            <p:cNvPr id="3166" name="Google Shape;3166;p331"/>
            <p:cNvSpPr/>
            <p:nvPr/>
          </p:nvSpPr>
          <p:spPr>
            <a:xfrm>
              <a:off x="2078" y="1680"/>
              <a:ext cx="1615" cy="1615"/>
            </a:xfrm>
            <a:prstGeom prst="ellipse">
              <a:avLst/>
            </a:prstGeom>
            <a:gradFill>
              <a:gsLst>
                <a:gs pos="0">
                  <a:srgbClr val="767676"/>
                </a:gs>
                <a:gs pos="50000">
                  <a:srgbClr val="FFFFFF"/>
                </a:gs>
                <a:gs pos="100000">
                  <a:srgbClr val="767676"/>
                </a:gs>
              </a:gsLst>
              <a:lin ang="5400000" scaled="0"/>
            </a:gradFill>
            <a:ln>
              <a:noFill/>
            </a:ln>
          </p:spPr>
          <p:txBody>
            <a:bodyPr spcFirstLastPara="1" wrap="square" lIns="68569" tIns="34275" rIns="68569" bIns="34275" anchor="ctr" anchorCtr="0">
              <a:noAutofit/>
            </a:bodyPr>
            <a:lstStyle/>
            <a:p>
              <a:endParaRPr sz="1350">
                <a:solidFill>
                  <a:schemeClr val="dk1"/>
                </a:solidFill>
                <a:latin typeface="Corbel"/>
                <a:ea typeface="Corbel"/>
                <a:cs typeface="Corbel"/>
                <a:sym typeface="Corbel"/>
              </a:endParaRPr>
            </a:p>
          </p:txBody>
        </p:sp>
        <p:sp>
          <p:nvSpPr>
            <p:cNvPr id="3167" name="Google Shape;3167;p331"/>
            <p:cNvSpPr/>
            <p:nvPr/>
          </p:nvSpPr>
          <p:spPr>
            <a:xfrm>
              <a:off x="2170" y="1771"/>
              <a:ext cx="1430" cy="1430"/>
            </a:xfrm>
            <a:prstGeom prst="ellipse">
              <a:avLst/>
            </a:prstGeom>
            <a:gradFill>
              <a:gsLst>
                <a:gs pos="0">
                  <a:srgbClr val="A2A2A2"/>
                </a:gs>
                <a:gs pos="50000">
                  <a:srgbClr val="FFFFFF"/>
                </a:gs>
                <a:gs pos="100000">
                  <a:srgbClr val="A2A2A2"/>
                </a:gs>
              </a:gsLst>
              <a:lin ang="0" scaled="0"/>
            </a:gradFill>
            <a:ln>
              <a:noFill/>
            </a:ln>
          </p:spPr>
          <p:txBody>
            <a:bodyPr spcFirstLastPara="1" wrap="square" lIns="68569" tIns="34275" rIns="68569" bIns="34275" anchor="ctr" anchorCtr="0">
              <a:noAutofit/>
            </a:bodyPr>
            <a:lstStyle/>
            <a:p>
              <a:endParaRPr sz="1350">
                <a:solidFill>
                  <a:schemeClr val="dk1"/>
                </a:solidFill>
                <a:latin typeface="Corbel"/>
                <a:ea typeface="Corbel"/>
                <a:cs typeface="Corbel"/>
                <a:sym typeface="Corbel"/>
              </a:endParaRPr>
            </a:p>
          </p:txBody>
        </p:sp>
        <p:sp>
          <p:nvSpPr>
            <p:cNvPr id="3168" name="Google Shape;3168;p331"/>
            <p:cNvSpPr/>
            <p:nvPr/>
          </p:nvSpPr>
          <p:spPr>
            <a:xfrm>
              <a:off x="2254" y="1862"/>
              <a:ext cx="1101" cy="2202"/>
            </a:xfrm>
            <a:prstGeom prst="ellipse">
              <a:avLst/>
            </a:prstGeom>
            <a:gradFill>
              <a:gsLst>
                <a:gs pos="0">
                  <a:srgbClr val="FFFFFF"/>
                </a:gs>
                <a:gs pos="50000">
                  <a:schemeClr val="hlink"/>
                </a:gs>
                <a:gs pos="100000">
                  <a:srgbClr val="FFFFFF"/>
                </a:gs>
              </a:gsLst>
              <a:lin ang="2700000" scaled="0"/>
            </a:gradFill>
            <a:ln>
              <a:noFill/>
            </a:ln>
          </p:spPr>
          <p:txBody>
            <a:bodyPr spcFirstLastPara="1" wrap="square" lIns="68569" tIns="34275" rIns="68569" bIns="34275" anchor="ctr" anchorCtr="0">
              <a:noAutofit/>
            </a:bodyPr>
            <a:lstStyle/>
            <a:p>
              <a:endParaRPr sz="1350">
                <a:solidFill>
                  <a:schemeClr val="dk1"/>
                </a:solidFill>
              </a:endParaRPr>
            </a:p>
          </p:txBody>
        </p:sp>
        <p:sp>
          <p:nvSpPr>
            <p:cNvPr id="3169" name="Google Shape;3169;p331"/>
            <p:cNvSpPr/>
            <p:nvPr/>
          </p:nvSpPr>
          <p:spPr>
            <a:xfrm>
              <a:off x="2254" y="1862"/>
              <a:ext cx="1101" cy="2202"/>
            </a:xfrm>
            <a:prstGeom prst="ellipse">
              <a:avLst/>
            </a:prstGeom>
            <a:gradFill>
              <a:gsLst>
                <a:gs pos="0">
                  <a:srgbClr val="000000"/>
                </a:gs>
                <a:gs pos="100000">
                  <a:schemeClr val="hlink"/>
                </a:gs>
              </a:gsLst>
              <a:lin ang="2700000" scaled="0"/>
            </a:gradFill>
            <a:ln>
              <a:noFill/>
            </a:ln>
          </p:spPr>
          <p:txBody>
            <a:bodyPr spcFirstLastPara="1" wrap="square" lIns="68569" tIns="34275" rIns="68569" bIns="34275" anchor="ctr" anchorCtr="0">
              <a:noAutofit/>
            </a:bodyPr>
            <a:lstStyle/>
            <a:p>
              <a:endParaRPr sz="1350">
                <a:solidFill>
                  <a:schemeClr val="dk1"/>
                </a:solidFill>
              </a:endParaRPr>
            </a:p>
          </p:txBody>
        </p:sp>
        <p:sp>
          <p:nvSpPr>
            <p:cNvPr id="3170" name="Google Shape;3170;p331"/>
            <p:cNvSpPr/>
            <p:nvPr/>
          </p:nvSpPr>
          <p:spPr>
            <a:xfrm>
              <a:off x="2340" y="1943"/>
              <a:ext cx="1097" cy="2202"/>
            </a:xfrm>
            <a:prstGeom prst="ellipse">
              <a:avLst/>
            </a:prstGeom>
            <a:gradFill>
              <a:gsLst>
                <a:gs pos="0">
                  <a:srgbClr val="034A91"/>
                </a:gs>
                <a:gs pos="50000">
                  <a:schemeClr val="hlink"/>
                </a:gs>
                <a:gs pos="100000">
                  <a:srgbClr val="034A91"/>
                </a:gs>
              </a:gsLst>
              <a:lin ang="18900000" scaled="0"/>
            </a:gradFill>
            <a:ln>
              <a:noFill/>
            </a:ln>
          </p:spPr>
          <p:txBody>
            <a:bodyPr spcFirstLastPara="1" wrap="square" lIns="68569" tIns="34275" rIns="68569" bIns="34275" anchor="ctr" anchorCtr="0">
              <a:noAutofit/>
            </a:bodyPr>
            <a:lstStyle/>
            <a:p>
              <a:endParaRPr sz="1350">
                <a:solidFill>
                  <a:schemeClr val="dk1"/>
                </a:solidFill>
              </a:endParaRPr>
            </a:p>
          </p:txBody>
        </p:sp>
        <p:sp>
          <p:nvSpPr>
            <p:cNvPr id="3171" name="Google Shape;3171;p331"/>
            <p:cNvSpPr/>
            <p:nvPr/>
          </p:nvSpPr>
          <p:spPr>
            <a:xfrm>
              <a:off x="2340" y="1943"/>
              <a:ext cx="1097" cy="2202"/>
            </a:xfrm>
            <a:prstGeom prst="ellipse">
              <a:avLst/>
            </a:prstGeom>
            <a:gradFill>
              <a:gsLst>
                <a:gs pos="0">
                  <a:schemeClr val="hlink"/>
                </a:gs>
                <a:gs pos="100000">
                  <a:srgbClr val="03478B"/>
                </a:gs>
              </a:gsLst>
              <a:lin ang="2700000" scaled="0"/>
            </a:gradFill>
            <a:ln>
              <a:noFill/>
            </a:ln>
          </p:spPr>
          <p:txBody>
            <a:bodyPr spcFirstLastPara="1" wrap="square" lIns="68569" tIns="34275" rIns="68569" bIns="34275" anchor="ctr" anchorCtr="0">
              <a:noAutofit/>
            </a:bodyPr>
            <a:lstStyle/>
            <a:p>
              <a:endParaRPr sz="1350">
                <a:solidFill>
                  <a:schemeClr val="dk1"/>
                </a:solidFill>
              </a:endParaRPr>
            </a:p>
          </p:txBody>
        </p:sp>
      </p:grpSp>
      <p:grpSp>
        <p:nvGrpSpPr>
          <p:cNvPr id="3172" name="Google Shape;3172;p331"/>
          <p:cNvGrpSpPr/>
          <p:nvPr/>
        </p:nvGrpSpPr>
        <p:grpSpPr>
          <a:xfrm rot="5190269">
            <a:off x="2115100" y="1600723"/>
            <a:ext cx="214487" cy="436678"/>
            <a:chOff x="2078" y="1680"/>
            <a:chExt cx="1615" cy="2470"/>
          </a:xfrm>
        </p:grpSpPr>
        <p:sp>
          <p:nvSpPr>
            <p:cNvPr id="3173" name="Google Shape;3173;p331"/>
            <p:cNvSpPr/>
            <p:nvPr/>
          </p:nvSpPr>
          <p:spPr>
            <a:xfrm>
              <a:off x="2078" y="1680"/>
              <a:ext cx="1615" cy="1615"/>
            </a:xfrm>
            <a:prstGeom prst="ellipse">
              <a:avLst/>
            </a:prstGeom>
            <a:gradFill>
              <a:gsLst>
                <a:gs pos="0">
                  <a:srgbClr val="767676"/>
                </a:gs>
                <a:gs pos="50000">
                  <a:srgbClr val="FFFFFF"/>
                </a:gs>
                <a:gs pos="100000">
                  <a:srgbClr val="767676"/>
                </a:gs>
              </a:gsLst>
              <a:lin ang="5400000" scaled="0"/>
            </a:gradFill>
            <a:ln>
              <a:noFill/>
            </a:ln>
          </p:spPr>
          <p:txBody>
            <a:bodyPr spcFirstLastPara="1" wrap="square" lIns="68569" tIns="34275" rIns="68569" bIns="34275" anchor="ctr" anchorCtr="0">
              <a:noAutofit/>
            </a:bodyPr>
            <a:lstStyle/>
            <a:p>
              <a:endParaRPr sz="1350">
                <a:solidFill>
                  <a:schemeClr val="dk1"/>
                </a:solidFill>
                <a:latin typeface="Corbel"/>
                <a:ea typeface="Corbel"/>
                <a:cs typeface="Corbel"/>
                <a:sym typeface="Corbel"/>
              </a:endParaRPr>
            </a:p>
          </p:txBody>
        </p:sp>
        <p:sp>
          <p:nvSpPr>
            <p:cNvPr id="3174" name="Google Shape;3174;p331"/>
            <p:cNvSpPr/>
            <p:nvPr/>
          </p:nvSpPr>
          <p:spPr>
            <a:xfrm>
              <a:off x="2170" y="1771"/>
              <a:ext cx="1430" cy="1430"/>
            </a:xfrm>
            <a:prstGeom prst="ellipse">
              <a:avLst/>
            </a:prstGeom>
            <a:gradFill>
              <a:gsLst>
                <a:gs pos="0">
                  <a:srgbClr val="A2A2A2"/>
                </a:gs>
                <a:gs pos="50000">
                  <a:srgbClr val="FFFFFF"/>
                </a:gs>
                <a:gs pos="100000">
                  <a:srgbClr val="A2A2A2"/>
                </a:gs>
              </a:gsLst>
              <a:lin ang="0" scaled="0"/>
            </a:gradFill>
            <a:ln>
              <a:noFill/>
            </a:ln>
          </p:spPr>
          <p:txBody>
            <a:bodyPr spcFirstLastPara="1" wrap="square" lIns="68569" tIns="34275" rIns="68569" bIns="34275" anchor="ctr" anchorCtr="0">
              <a:noAutofit/>
            </a:bodyPr>
            <a:lstStyle/>
            <a:p>
              <a:endParaRPr sz="1350">
                <a:solidFill>
                  <a:schemeClr val="dk1"/>
                </a:solidFill>
                <a:latin typeface="Corbel"/>
                <a:ea typeface="Corbel"/>
                <a:cs typeface="Corbel"/>
                <a:sym typeface="Corbel"/>
              </a:endParaRPr>
            </a:p>
          </p:txBody>
        </p:sp>
        <p:sp>
          <p:nvSpPr>
            <p:cNvPr id="3175" name="Google Shape;3175;p331"/>
            <p:cNvSpPr/>
            <p:nvPr/>
          </p:nvSpPr>
          <p:spPr>
            <a:xfrm>
              <a:off x="2252" y="1858"/>
              <a:ext cx="1101" cy="2202"/>
            </a:xfrm>
            <a:prstGeom prst="ellipse">
              <a:avLst/>
            </a:prstGeom>
            <a:gradFill>
              <a:gsLst>
                <a:gs pos="0">
                  <a:srgbClr val="FFFFFF"/>
                </a:gs>
                <a:gs pos="50000">
                  <a:schemeClr val="hlink"/>
                </a:gs>
                <a:gs pos="100000">
                  <a:srgbClr val="FFFFFF"/>
                </a:gs>
              </a:gsLst>
              <a:lin ang="2700000" scaled="0"/>
            </a:gradFill>
            <a:ln>
              <a:noFill/>
            </a:ln>
          </p:spPr>
          <p:txBody>
            <a:bodyPr spcFirstLastPara="1" wrap="square" lIns="68569" tIns="34275" rIns="68569" bIns="34275" anchor="ctr" anchorCtr="0">
              <a:noAutofit/>
            </a:bodyPr>
            <a:lstStyle/>
            <a:p>
              <a:endParaRPr sz="1350">
                <a:solidFill>
                  <a:schemeClr val="dk1"/>
                </a:solidFill>
              </a:endParaRPr>
            </a:p>
          </p:txBody>
        </p:sp>
        <p:sp>
          <p:nvSpPr>
            <p:cNvPr id="3176" name="Google Shape;3176;p331"/>
            <p:cNvSpPr/>
            <p:nvPr/>
          </p:nvSpPr>
          <p:spPr>
            <a:xfrm>
              <a:off x="2252" y="1858"/>
              <a:ext cx="1101" cy="2202"/>
            </a:xfrm>
            <a:prstGeom prst="ellipse">
              <a:avLst/>
            </a:prstGeom>
            <a:gradFill>
              <a:gsLst>
                <a:gs pos="0">
                  <a:srgbClr val="000000"/>
                </a:gs>
                <a:gs pos="100000">
                  <a:schemeClr val="accent2"/>
                </a:gs>
              </a:gsLst>
              <a:lin ang="2700000" scaled="0"/>
            </a:gradFill>
            <a:ln>
              <a:noFill/>
            </a:ln>
          </p:spPr>
          <p:txBody>
            <a:bodyPr spcFirstLastPara="1" wrap="square" lIns="68569" tIns="34275" rIns="68569" bIns="34275" anchor="ctr" anchorCtr="0">
              <a:noAutofit/>
            </a:bodyPr>
            <a:lstStyle/>
            <a:p>
              <a:endParaRPr sz="1350">
                <a:solidFill>
                  <a:schemeClr val="dk1"/>
                </a:solidFill>
              </a:endParaRPr>
            </a:p>
          </p:txBody>
        </p:sp>
        <p:sp>
          <p:nvSpPr>
            <p:cNvPr id="3177" name="Google Shape;3177;p331"/>
            <p:cNvSpPr/>
            <p:nvPr/>
          </p:nvSpPr>
          <p:spPr>
            <a:xfrm>
              <a:off x="2314" y="1948"/>
              <a:ext cx="1097" cy="2202"/>
            </a:xfrm>
            <a:prstGeom prst="ellipse">
              <a:avLst/>
            </a:prstGeom>
            <a:gradFill>
              <a:gsLst>
                <a:gs pos="0">
                  <a:srgbClr val="034A91"/>
                </a:gs>
                <a:gs pos="50000">
                  <a:schemeClr val="hlink"/>
                </a:gs>
                <a:gs pos="100000">
                  <a:srgbClr val="034A91"/>
                </a:gs>
              </a:gsLst>
              <a:lin ang="18900000" scaled="0"/>
            </a:gradFill>
            <a:ln>
              <a:noFill/>
            </a:ln>
          </p:spPr>
          <p:txBody>
            <a:bodyPr spcFirstLastPara="1" wrap="square" lIns="68569" tIns="34275" rIns="68569" bIns="34275" anchor="ctr" anchorCtr="0">
              <a:noAutofit/>
            </a:bodyPr>
            <a:lstStyle/>
            <a:p>
              <a:endParaRPr sz="1350">
                <a:solidFill>
                  <a:schemeClr val="dk1"/>
                </a:solidFill>
              </a:endParaRPr>
            </a:p>
          </p:txBody>
        </p:sp>
        <p:sp>
          <p:nvSpPr>
            <p:cNvPr id="3178" name="Google Shape;3178;p331"/>
            <p:cNvSpPr/>
            <p:nvPr/>
          </p:nvSpPr>
          <p:spPr>
            <a:xfrm>
              <a:off x="2314" y="1948"/>
              <a:ext cx="1097" cy="2202"/>
            </a:xfrm>
            <a:prstGeom prst="ellipse">
              <a:avLst/>
            </a:prstGeom>
            <a:gradFill>
              <a:gsLst>
                <a:gs pos="0">
                  <a:schemeClr val="accent2"/>
                </a:gs>
                <a:gs pos="100000">
                  <a:srgbClr val="AA5A23"/>
                </a:gs>
              </a:gsLst>
              <a:lin ang="2700000" scaled="0"/>
            </a:gradFill>
            <a:ln>
              <a:noFill/>
            </a:ln>
          </p:spPr>
          <p:txBody>
            <a:bodyPr spcFirstLastPara="1" wrap="square" lIns="68569" tIns="34275" rIns="68569" bIns="34275" anchor="ctr" anchorCtr="0">
              <a:noAutofit/>
            </a:bodyPr>
            <a:lstStyle/>
            <a:p>
              <a:endParaRPr sz="1350">
                <a:solidFill>
                  <a:schemeClr val="dk1"/>
                </a:solidFill>
              </a:endParaRPr>
            </a:p>
          </p:txBody>
        </p:sp>
      </p:grpSp>
      <p:grpSp>
        <p:nvGrpSpPr>
          <p:cNvPr id="3179" name="Google Shape;3179;p331"/>
          <p:cNvGrpSpPr/>
          <p:nvPr/>
        </p:nvGrpSpPr>
        <p:grpSpPr>
          <a:xfrm rot="5145259">
            <a:off x="2468544" y="1987360"/>
            <a:ext cx="214570" cy="434462"/>
            <a:chOff x="2078" y="1680"/>
            <a:chExt cx="1615" cy="2458"/>
          </a:xfrm>
        </p:grpSpPr>
        <p:sp>
          <p:nvSpPr>
            <p:cNvPr id="3180" name="Google Shape;3180;p331"/>
            <p:cNvSpPr/>
            <p:nvPr/>
          </p:nvSpPr>
          <p:spPr>
            <a:xfrm>
              <a:off x="2078" y="1680"/>
              <a:ext cx="1615" cy="1615"/>
            </a:xfrm>
            <a:prstGeom prst="ellipse">
              <a:avLst/>
            </a:prstGeom>
            <a:gradFill>
              <a:gsLst>
                <a:gs pos="0">
                  <a:srgbClr val="767676"/>
                </a:gs>
                <a:gs pos="50000">
                  <a:srgbClr val="FFFFFF"/>
                </a:gs>
                <a:gs pos="100000">
                  <a:srgbClr val="767676"/>
                </a:gs>
              </a:gsLst>
              <a:lin ang="5400000" scaled="0"/>
            </a:gradFill>
            <a:ln>
              <a:noFill/>
            </a:ln>
          </p:spPr>
          <p:txBody>
            <a:bodyPr spcFirstLastPara="1" wrap="square" lIns="68569" tIns="34275" rIns="68569" bIns="34275" anchor="ctr" anchorCtr="0">
              <a:noAutofit/>
            </a:bodyPr>
            <a:lstStyle/>
            <a:p>
              <a:endParaRPr sz="1350">
                <a:solidFill>
                  <a:schemeClr val="dk1"/>
                </a:solidFill>
                <a:latin typeface="Corbel"/>
                <a:ea typeface="Corbel"/>
                <a:cs typeface="Corbel"/>
                <a:sym typeface="Corbel"/>
              </a:endParaRPr>
            </a:p>
          </p:txBody>
        </p:sp>
        <p:sp>
          <p:nvSpPr>
            <p:cNvPr id="3181" name="Google Shape;3181;p331"/>
            <p:cNvSpPr/>
            <p:nvPr/>
          </p:nvSpPr>
          <p:spPr>
            <a:xfrm>
              <a:off x="2170" y="1771"/>
              <a:ext cx="1430" cy="1430"/>
            </a:xfrm>
            <a:prstGeom prst="ellipse">
              <a:avLst/>
            </a:prstGeom>
            <a:gradFill>
              <a:gsLst>
                <a:gs pos="0">
                  <a:srgbClr val="A2A2A2"/>
                </a:gs>
                <a:gs pos="50000">
                  <a:srgbClr val="FFFFFF"/>
                </a:gs>
                <a:gs pos="100000">
                  <a:srgbClr val="A2A2A2"/>
                </a:gs>
              </a:gsLst>
              <a:lin ang="0" scaled="0"/>
            </a:gradFill>
            <a:ln>
              <a:noFill/>
            </a:ln>
          </p:spPr>
          <p:txBody>
            <a:bodyPr spcFirstLastPara="1" wrap="square" lIns="68569" tIns="34275" rIns="68569" bIns="34275" anchor="ctr" anchorCtr="0">
              <a:noAutofit/>
            </a:bodyPr>
            <a:lstStyle/>
            <a:p>
              <a:endParaRPr sz="1350">
                <a:solidFill>
                  <a:schemeClr val="dk1"/>
                </a:solidFill>
                <a:latin typeface="Corbel"/>
                <a:ea typeface="Corbel"/>
                <a:cs typeface="Corbel"/>
                <a:sym typeface="Corbel"/>
              </a:endParaRPr>
            </a:p>
          </p:txBody>
        </p:sp>
        <p:sp>
          <p:nvSpPr>
            <p:cNvPr id="3182" name="Google Shape;3182;p331"/>
            <p:cNvSpPr/>
            <p:nvPr/>
          </p:nvSpPr>
          <p:spPr>
            <a:xfrm>
              <a:off x="2251" y="1857"/>
              <a:ext cx="1101" cy="2202"/>
            </a:xfrm>
            <a:prstGeom prst="ellipse">
              <a:avLst/>
            </a:prstGeom>
            <a:gradFill>
              <a:gsLst>
                <a:gs pos="0">
                  <a:srgbClr val="FFFFFF"/>
                </a:gs>
                <a:gs pos="50000">
                  <a:schemeClr val="hlink"/>
                </a:gs>
                <a:gs pos="100000">
                  <a:srgbClr val="FFFFFF"/>
                </a:gs>
              </a:gsLst>
              <a:lin ang="2700000" scaled="0"/>
            </a:gradFill>
            <a:ln>
              <a:noFill/>
            </a:ln>
          </p:spPr>
          <p:txBody>
            <a:bodyPr spcFirstLastPara="1" wrap="square" lIns="68569" tIns="34275" rIns="68569" bIns="34275" anchor="ctr" anchorCtr="0">
              <a:noAutofit/>
            </a:bodyPr>
            <a:lstStyle/>
            <a:p>
              <a:endParaRPr sz="1350">
                <a:solidFill>
                  <a:schemeClr val="dk1"/>
                </a:solidFill>
              </a:endParaRPr>
            </a:p>
          </p:txBody>
        </p:sp>
        <p:sp>
          <p:nvSpPr>
            <p:cNvPr id="3183" name="Google Shape;3183;p331"/>
            <p:cNvSpPr/>
            <p:nvPr/>
          </p:nvSpPr>
          <p:spPr>
            <a:xfrm>
              <a:off x="2251" y="1857"/>
              <a:ext cx="1101" cy="2202"/>
            </a:xfrm>
            <a:prstGeom prst="ellipse">
              <a:avLst/>
            </a:prstGeom>
            <a:gradFill>
              <a:gsLst>
                <a:gs pos="0">
                  <a:schemeClr val="accent1"/>
                </a:gs>
                <a:gs pos="100000">
                  <a:srgbClr val="406D96"/>
                </a:gs>
              </a:gsLst>
              <a:lin ang="5400000" scaled="0"/>
            </a:gradFill>
            <a:ln>
              <a:noFill/>
            </a:ln>
          </p:spPr>
          <p:txBody>
            <a:bodyPr spcFirstLastPara="1" wrap="square" lIns="68569" tIns="34275" rIns="68569" bIns="34275" anchor="ctr" anchorCtr="0">
              <a:noAutofit/>
            </a:bodyPr>
            <a:lstStyle/>
            <a:p>
              <a:endParaRPr sz="1350">
                <a:solidFill>
                  <a:schemeClr val="dk1"/>
                </a:solidFill>
              </a:endParaRPr>
            </a:p>
          </p:txBody>
        </p:sp>
        <p:sp>
          <p:nvSpPr>
            <p:cNvPr id="3184" name="Google Shape;3184;p331"/>
            <p:cNvSpPr/>
            <p:nvPr/>
          </p:nvSpPr>
          <p:spPr>
            <a:xfrm>
              <a:off x="2333" y="1936"/>
              <a:ext cx="1097" cy="2202"/>
            </a:xfrm>
            <a:prstGeom prst="ellipse">
              <a:avLst/>
            </a:prstGeom>
            <a:gradFill>
              <a:gsLst>
                <a:gs pos="0">
                  <a:srgbClr val="034A91"/>
                </a:gs>
                <a:gs pos="50000">
                  <a:schemeClr val="hlink"/>
                </a:gs>
                <a:gs pos="100000">
                  <a:srgbClr val="034A91"/>
                </a:gs>
              </a:gsLst>
              <a:lin ang="18900000" scaled="0"/>
            </a:gradFill>
            <a:ln>
              <a:noFill/>
            </a:ln>
          </p:spPr>
          <p:txBody>
            <a:bodyPr spcFirstLastPara="1" wrap="square" lIns="68569" tIns="34275" rIns="68569" bIns="34275" anchor="ctr" anchorCtr="0">
              <a:noAutofit/>
            </a:bodyPr>
            <a:lstStyle/>
            <a:p>
              <a:endParaRPr sz="1350">
                <a:solidFill>
                  <a:schemeClr val="dk1"/>
                </a:solidFill>
              </a:endParaRPr>
            </a:p>
          </p:txBody>
        </p:sp>
        <p:sp>
          <p:nvSpPr>
            <p:cNvPr id="3185" name="Google Shape;3185;p331"/>
            <p:cNvSpPr/>
            <p:nvPr/>
          </p:nvSpPr>
          <p:spPr>
            <a:xfrm>
              <a:off x="2333" y="1936"/>
              <a:ext cx="1097" cy="2202"/>
            </a:xfrm>
            <a:prstGeom prst="ellipse">
              <a:avLst/>
            </a:prstGeom>
            <a:gradFill>
              <a:gsLst>
                <a:gs pos="0">
                  <a:schemeClr val="accent1"/>
                </a:gs>
                <a:gs pos="100000">
                  <a:srgbClr val="416F99"/>
                </a:gs>
              </a:gsLst>
              <a:lin ang="2700000" scaled="0"/>
            </a:gradFill>
            <a:ln>
              <a:noFill/>
            </a:ln>
          </p:spPr>
          <p:txBody>
            <a:bodyPr spcFirstLastPara="1" wrap="square" lIns="68569" tIns="34275" rIns="68569" bIns="34275" anchor="ctr" anchorCtr="0">
              <a:noAutofit/>
            </a:bodyPr>
            <a:lstStyle/>
            <a:p>
              <a:endParaRPr sz="1350">
                <a:solidFill>
                  <a:schemeClr val="dk1"/>
                </a:solidFill>
              </a:endParaRPr>
            </a:p>
          </p:txBody>
        </p:sp>
      </p:grpSp>
      <p:grpSp>
        <p:nvGrpSpPr>
          <p:cNvPr id="3186" name="Google Shape;3186;p331"/>
          <p:cNvGrpSpPr/>
          <p:nvPr/>
        </p:nvGrpSpPr>
        <p:grpSpPr>
          <a:xfrm rot="5400000">
            <a:off x="2637742" y="2374958"/>
            <a:ext cx="214313" cy="434755"/>
            <a:chOff x="2078" y="1680"/>
            <a:chExt cx="1615" cy="2458"/>
          </a:xfrm>
        </p:grpSpPr>
        <p:sp>
          <p:nvSpPr>
            <p:cNvPr id="3187" name="Google Shape;3187;p331"/>
            <p:cNvSpPr/>
            <p:nvPr/>
          </p:nvSpPr>
          <p:spPr>
            <a:xfrm>
              <a:off x="2078" y="1680"/>
              <a:ext cx="1615" cy="1615"/>
            </a:xfrm>
            <a:prstGeom prst="ellipse">
              <a:avLst/>
            </a:prstGeom>
            <a:gradFill>
              <a:gsLst>
                <a:gs pos="0">
                  <a:srgbClr val="767676"/>
                </a:gs>
                <a:gs pos="50000">
                  <a:srgbClr val="FFFFFF"/>
                </a:gs>
                <a:gs pos="100000">
                  <a:srgbClr val="767676"/>
                </a:gs>
              </a:gsLst>
              <a:lin ang="5400000" scaled="0"/>
            </a:gradFill>
            <a:ln>
              <a:noFill/>
            </a:ln>
          </p:spPr>
          <p:txBody>
            <a:bodyPr spcFirstLastPara="1" wrap="square" lIns="68569" tIns="34275" rIns="68569" bIns="34275" anchor="ctr" anchorCtr="0">
              <a:noAutofit/>
            </a:bodyPr>
            <a:lstStyle/>
            <a:p>
              <a:endParaRPr sz="1350">
                <a:solidFill>
                  <a:schemeClr val="dk1"/>
                </a:solidFill>
                <a:latin typeface="Corbel"/>
                <a:ea typeface="Corbel"/>
                <a:cs typeface="Corbel"/>
                <a:sym typeface="Corbel"/>
              </a:endParaRPr>
            </a:p>
          </p:txBody>
        </p:sp>
        <p:sp>
          <p:nvSpPr>
            <p:cNvPr id="3188" name="Google Shape;3188;p331"/>
            <p:cNvSpPr/>
            <p:nvPr/>
          </p:nvSpPr>
          <p:spPr>
            <a:xfrm>
              <a:off x="2170" y="1771"/>
              <a:ext cx="1430" cy="1430"/>
            </a:xfrm>
            <a:prstGeom prst="ellipse">
              <a:avLst/>
            </a:prstGeom>
            <a:gradFill>
              <a:gsLst>
                <a:gs pos="0">
                  <a:srgbClr val="A2A2A2"/>
                </a:gs>
                <a:gs pos="50000">
                  <a:srgbClr val="FFFFFF"/>
                </a:gs>
                <a:gs pos="100000">
                  <a:srgbClr val="A2A2A2"/>
                </a:gs>
              </a:gsLst>
              <a:lin ang="0" scaled="0"/>
            </a:gradFill>
            <a:ln>
              <a:noFill/>
            </a:ln>
          </p:spPr>
          <p:txBody>
            <a:bodyPr spcFirstLastPara="1" wrap="square" lIns="68569" tIns="34275" rIns="68569" bIns="34275" anchor="ctr" anchorCtr="0">
              <a:noAutofit/>
            </a:bodyPr>
            <a:lstStyle/>
            <a:p>
              <a:endParaRPr sz="1350">
                <a:solidFill>
                  <a:schemeClr val="dk1"/>
                </a:solidFill>
                <a:latin typeface="Corbel"/>
                <a:ea typeface="Corbel"/>
                <a:cs typeface="Corbel"/>
                <a:sym typeface="Corbel"/>
              </a:endParaRPr>
            </a:p>
          </p:txBody>
        </p:sp>
        <p:sp>
          <p:nvSpPr>
            <p:cNvPr id="3189" name="Google Shape;3189;p331"/>
            <p:cNvSpPr/>
            <p:nvPr/>
          </p:nvSpPr>
          <p:spPr>
            <a:xfrm>
              <a:off x="2254" y="1855"/>
              <a:ext cx="1101" cy="2202"/>
            </a:xfrm>
            <a:prstGeom prst="ellipse">
              <a:avLst/>
            </a:prstGeom>
            <a:gradFill>
              <a:gsLst>
                <a:gs pos="0">
                  <a:srgbClr val="FFFFFF"/>
                </a:gs>
                <a:gs pos="50000">
                  <a:schemeClr val="hlink"/>
                </a:gs>
                <a:gs pos="100000">
                  <a:srgbClr val="FFFFFF"/>
                </a:gs>
              </a:gsLst>
              <a:lin ang="2700000" scaled="0"/>
            </a:gradFill>
            <a:ln>
              <a:noFill/>
            </a:ln>
          </p:spPr>
          <p:txBody>
            <a:bodyPr spcFirstLastPara="1" wrap="square" lIns="68569" tIns="34275" rIns="68569" bIns="34275" anchor="ctr" anchorCtr="0">
              <a:noAutofit/>
            </a:bodyPr>
            <a:lstStyle/>
            <a:p>
              <a:endParaRPr sz="1350">
                <a:solidFill>
                  <a:schemeClr val="dk1"/>
                </a:solidFill>
              </a:endParaRPr>
            </a:p>
          </p:txBody>
        </p:sp>
        <p:sp>
          <p:nvSpPr>
            <p:cNvPr id="3190" name="Google Shape;3190;p331"/>
            <p:cNvSpPr/>
            <p:nvPr/>
          </p:nvSpPr>
          <p:spPr>
            <a:xfrm>
              <a:off x="2254" y="1855"/>
              <a:ext cx="1101" cy="2202"/>
            </a:xfrm>
            <a:prstGeom prst="ellipse">
              <a:avLst/>
            </a:prstGeom>
            <a:gradFill>
              <a:gsLst>
                <a:gs pos="0">
                  <a:srgbClr val="000000"/>
                </a:gs>
                <a:gs pos="100000">
                  <a:srgbClr val="8D67E1"/>
                </a:gs>
              </a:gsLst>
              <a:lin ang="2700000" scaled="0"/>
            </a:gradFill>
            <a:ln>
              <a:noFill/>
            </a:ln>
          </p:spPr>
          <p:txBody>
            <a:bodyPr spcFirstLastPara="1" wrap="square" lIns="68569" tIns="34275" rIns="68569" bIns="34275" anchor="ctr" anchorCtr="0">
              <a:noAutofit/>
            </a:bodyPr>
            <a:lstStyle/>
            <a:p>
              <a:endParaRPr sz="1350">
                <a:solidFill>
                  <a:schemeClr val="dk1"/>
                </a:solidFill>
                <a:latin typeface="Corbel"/>
                <a:ea typeface="Corbel"/>
                <a:cs typeface="Corbel"/>
                <a:sym typeface="Corbel"/>
              </a:endParaRPr>
            </a:p>
          </p:txBody>
        </p:sp>
        <p:sp>
          <p:nvSpPr>
            <p:cNvPr id="3191" name="Google Shape;3191;p331"/>
            <p:cNvSpPr/>
            <p:nvPr/>
          </p:nvSpPr>
          <p:spPr>
            <a:xfrm>
              <a:off x="2334" y="1936"/>
              <a:ext cx="1097" cy="2202"/>
            </a:xfrm>
            <a:prstGeom prst="ellipse">
              <a:avLst/>
            </a:prstGeom>
            <a:gradFill>
              <a:gsLst>
                <a:gs pos="0">
                  <a:srgbClr val="034A91"/>
                </a:gs>
                <a:gs pos="50000">
                  <a:schemeClr val="hlink"/>
                </a:gs>
                <a:gs pos="100000">
                  <a:srgbClr val="034A91"/>
                </a:gs>
              </a:gsLst>
              <a:lin ang="18900000" scaled="0"/>
            </a:gradFill>
            <a:ln>
              <a:noFill/>
            </a:ln>
          </p:spPr>
          <p:txBody>
            <a:bodyPr spcFirstLastPara="1" wrap="square" lIns="68569" tIns="34275" rIns="68569" bIns="34275" anchor="ctr" anchorCtr="0">
              <a:noAutofit/>
            </a:bodyPr>
            <a:lstStyle/>
            <a:p>
              <a:endParaRPr sz="1350">
                <a:solidFill>
                  <a:schemeClr val="dk1"/>
                </a:solidFill>
              </a:endParaRPr>
            </a:p>
          </p:txBody>
        </p:sp>
        <p:sp>
          <p:nvSpPr>
            <p:cNvPr id="3192" name="Google Shape;3192;p331"/>
            <p:cNvSpPr/>
            <p:nvPr/>
          </p:nvSpPr>
          <p:spPr>
            <a:xfrm>
              <a:off x="2334" y="1936"/>
              <a:ext cx="1097" cy="2202"/>
            </a:xfrm>
            <a:prstGeom prst="ellipse">
              <a:avLst/>
            </a:prstGeom>
            <a:gradFill>
              <a:gsLst>
                <a:gs pos="0">
                  <a:schemeClr val="folHlink"/>
                </a:gs>
                <a:gs pos="100000">
                  <a:srgbClr val="6B3852"/>
                </a:gs>
              </a:gsLst>
              <a:lin ang="2700000" scaled="0"/>
            </a:gradFill>
            <a:ln>
              <a:noFill/>
            </a:ln>
          </p:spPr>
          <p:txBody>
            <a:bodyPr spcFirstLastPara="1" wrap="square" lIns="68569" tIns="34275" rIns="68569" bIns="34275" anchor="ctr" anchorCtr="0">
              <a:noAutofit/>
            </a:bodyPr>
            <a:lstStyle/>
            <a:p>
              <a:endParaRPr sz="1350">
                <a:solidFill>
                  <a:schemeClr val="dk1"/>
                </a:solidFill>
              </a:endParaRPr>
            </a:p>
          </p:txBody>
        </p:sp>
      </p:grpSp>
      <p:grpSp>
        <p:nvGrpSpPr>
          <p:cNvPr id="3193" name="Google Shape;3193;p331"/>
          <p:cNvGrpSpPr/>
          <p:nvPr/>
        </p:nvGrpSpPr>
        <p:grpSpPr>
          <a:xfrm rot="5400000">
            <a:off x="2596880" y="2946047"/>
            <a:ext cx="200025" cy="435590"/>
            <a:chOff x="2078" y="1680"/>
            <a:chExt cx="1615" cy="2459"/>
          </a:xfrm>
        </p:grpSpPr>
        <p:sp>
          <p:nvSpPr>
            <p:cNvPr id="3194" name="Google Shape;3194;p331"/>
            <p:cNvSpPr/>
            <p:nvPr/>
          </p:nvSpPr>
          <p:spPr>
            <a:xfrm>
              <a:off x="2078" y="1680"/>
              <a:ext cx="1615" cy="1615"/>
            </a:xfrm>
            <a:prstGeom prst="ellipse">
              <a:avLst/>
            </a:prstGeom>
            <a:gradFill>
              <a:gsLst>
                <a:gs pos="0">
                  <a:srgbClr val="767676"/>
                </a:gs>
                <a:gs pos="50000">
                  <a:srgbClr val="FFFFFF"/>
                </a:gs>
                <a:gs pos="100000">
                  <a:srgbClr val="767676"/>
                </a:gs>
              </a:gsLst>
              <a:lin ang="5400000" scaled="0"/>
            </a:gradFill>
            <a:ln>
              <a:noFill/>
            </a:ln>
          </p:spPr>
          <p:txBody>
            <a:bodyPr spcFirstLastPara="1" wrap="square" lIns="68569" tIns="34275" rIns="68569" bIns="34275" anchor="ctr" anchorCtr="0">
              <a:noAutofit/>
            </a:bodyPr>
            <a:lstStyle/>
            <a:p>
              <a:endParaRPr sz="1350">
                <a:solidFill>
                  <a:schemeClr val="dk1"/>
                </a:solidFill>
                <a:latin typeface="Corbel"/>
                <a:ea typeface="Corbel"/>
                <a:cs typeface="Corbel"/>
                <a:sym typeface="Corbel"/>
              </a:endParaRPr>
            </a:p>
          </p:txBody>
        </p:sp>
        <p:sp>
          <p:nvSpPr>
            <p:cNvPr id="3195" name="Google Shape;3195;p331"/>
            <p:cNvSpPr/>
            <p:nvPr/>
          </p:nvSpPr>
          <p:spPr>
            <a:xfrm>
              <a:off x="2170" y="1771"/>
              <a:ext cx="1430" cy="1430"/>
            </a:xfrm>
            <a:prstGeom prst="ellipse">
              <a:avLst/>
            </a:prstGeom>
            <a:gradFill>
              <a:gsLst>
                <a:gs pos="0">
                  <a:srgbClr val="A2A2A2"/>
                </a:gs>
                <a:gs pos="50000">
                  <a:srgbClr val="FFFFFF"/>
                </a:gs>
                <a:gs pos="100000">
                  <a:srgbClr val="A2A2A2"/>
                </a:gs>
              </a:gsLst>
              <a:lin ang="0" scaled="0"/>
            </a:gradFill>
            <a:ln>
              <a:noFill/>
            </a:ln>
          </p:spPr>
          <p:txBody>
            <a:bodyPr spcFirstLastPara="1" wrap="square" lIns="68569" tIns="34275" rIns="68569" bIns="34275" anchor="ctr" anchorCtr="0">
              <a:noAutofit/>
            </a:bodyPr>
            <a:lstStyle/>
            <a:p>
              <a:endParaRPr sz="1350">
                <a:solidFill>
                  <a:schemeClr val="dk1"/>
                </a:solidFill>
                <a:latin typeface="Corbel"/>
                <a:ea typeface="Corbel"/>
                <a:cs typeface="Corbel"/>
                <a:sym typeface="Corbel"/>
              </a:endParaRPr>
            </a:p>
          </p:txBody>
        </p:sp>
        <p:sp>
          <p:nvSpPr>
            <p:cNvPr id="3196" name="Google Shape;3196;p331"/>
            <p:cNvSpPr/>
            <p:nvPr/>
          </p:nvSpPr>
          <p:spPr>
            <a:xfrm>
              <a:off x="2252" y="1858"/>
              <a:ext cx="1180" cy="2199"/>
            </a:xfrm>
            <a:prstGeom prst="ellipse">
              <a:avLst/>
            </a:prstGeom>
            <a:gradFill>
              <a:gsLst>
                <a:gs pos="0">
                  <a:srgbClr val="FFFFFF"/>
                </a:gs>
                <a:gs pos="50000">
                  <a:schemeClr val="hlink"/>
                </a:gs>
                <a:gs pos="100000">
                  <a:srgbClr val="FFFFFF"/>
                </a:gs>
              </a:gsLst>
              <a:lin ang="2700000" scaled="0"/>
            </a:gradFill>
            <a:ln>
              <a:noFill/>
            </a:ln>
          </p:spPr>
          <p:txBody>
            <a:bodyPr spcFirstLastPara="1" wrap="square" lIns="68569" tIns="34275" rIns="68569" bIns="34275" anchor="ctr" anchorCtr="0">
              <a:noAutofit/>
            </a:bodyPr>
            <a:lstStyle/>
            <a:p>
              <a:endParaRPr sz="1350">
                <a:solidFill>
                  <a:schemeClr val="dk1"/>
                </a:solidFill>
              </a:endParaRPr>
            </a:p>
          </p:txBody>
        </p:sp>
        <p:sp>
          <p:nvSpPr>
            <p:cNvPr id="3197" name="Google Shape;3197;p331"/>
            <p:cNvSpPr/>
            <p:nvPr/>
          </p:nvSpPr>
          <p:spPr>
            <a:xfrm>
              <a:off x="2255" y="1857"/>
              <a:ext cx="1180" cy="2199"/>
            </a:xfrm>
            <a:prstGeom prst="ellipse">
              <a:avLst/>
            </a:prstGeom>
            <a:gradFill>
              <a:gsLst>
                <a:gs pos="0">
                  <a:srgbClr val="000000"/>
                </a:gs>
                <a:gs pos="100000">
                  <a:srgbClr val="E35E23"/>
                </a:gs>
              </a:gsLst>
              <a:lin ang="2700000" scaled="0"/>
            </a:gradFill>
            <a:ln>
              <a:noFill/>
            </a:ln>
          </p:spPr>
          <p:txBody>
            <a:bodyPr spcFirstLastPara="1" wrap="square" lIns="68569" tIns="34275" rIns="68569" bIns="34275" anchor="ctr" anchorCtr="0">
              <a:noAutofit/>
            </a:bodyPr>
            <a:lstStyle/>
            <a:p>
              <a:endParaRPr sz="1350">
                <a:solidFill>
                  <a:schemeClr val="dk1"/>
                </a:solidFill>
                <a:latin typeface="Corbel"/>
                <a:ea typeface="Corbel"/>
                <a:cs typeface="Corbel"/>
                <a:sym typeface="Corbel"/>
              </a:endParaRPr>
            </a:p>
          </p:txBody>
        </p:sp>
        <p:sp>
          <p:nvSpPr>
            <p:cNvPr id="3198" name="Google Shape;3198;p331"/>
            <p:cNvSpPr/>
            <p:nvPr/>
          </p:nvSpPr>
          <p:spPr>
            <a:xfrm>
              <a:off x="2338" y="1938"/>
              <a:ext cx="1096" cy="2199"/>
            </a:xfrm>
            <a:prstGeom prst="ellipse">
              <a:avLst/>
            </a:prstGeom>
            <a:gradFill>
              <a:gsLst>
                <a:gs pos="0">
                  <a:srgbClr val="034A91"/>
                </a:gs>
                <a:gs pos="50000">
                  <a:schemeClr val="hlink"/>
                </a:gs>
                <a:gs pos="100000">
                  <a:srgbClr val="034A91"/>
                </a:gs>
              </a:gsLst>
              <a:lin ang="18900000" scaled="0"/>
            </a:gradFill>
            <a:ln>
              <a:noFill/>
            </a:ln>
          </p:spPr>
          <p:txBody>
            <a:bodyPr spcFirstLastPara="1" wrap="square" lIns="68569" tIns="34275" rIns="68569" bIns="34275" anchor="ctr" anchorCtr="0">
              <a:noAutofit/>
            </a:bodyPr>
            <a:lstStyle/>
            <a:p>
              <a:endParaRPr sz="1350">
                <a:solidFill>
                  <a:schemeClr val="dk1"/>
                </a:solidFill>
              </a:endParaRPr>
            </a:p>
          </p:txBody>
        </p:sp>
        <p:sp>
          <p:nvSpPr>
            <p:cNvPr id="3199" name="Google Shape;3199;p331"/>
            <p:cNvSpPr/>
            <p:nvPr/>
          </p:nvSpPr>
          <p:spPr>
            <a:xfrm>
              <a:off x="2337" y="1940"/>
              <a:ext cx="1096" cy="2199"/>
            </a:xfrm>
            <a:prstGeom prst="ellipse">
              <a:avLst/>
            </a:prstGeom>
            <a:gradFill>
              <a:gsLst>
                <a:gs pos="0">
                  <a:srgbClr val="E35E23"/>
                </a:gs>
                <a:gs pos="100000">
                  <a:srgbClr val="6E2E11"/>
                </a:gs>
              </a:gsLst>
              <a:lin ang="2700000" scaled="0"/>
            </a:gradFill>
            <a:ln>
              <a:noFill/>
            </a:ln>
          </p:spPr>
          <p:txBody>
            <a:bodyPr spcFirstLastPara="1" wrap="square" lIns="68569" tIns="34275" rIns="68569" bIns="34275" anchor="ctr" anchorCtr="0">
              <a:noAutofit/>
            </a:bodyPr>
            <a:lstStyle/>
            <a:p>
              <a:endParaRPr sz="1350">
                <a:solidFill>
                  <a:schemeClr val="dk1"/>
                </a:solidFill>
                <a:latin typeface="Corbel"/>
                <a:ea typeface="Corbel"/>
                <a:cs typeface="Corbel"/>
                <a:sym typeface="Corbel"/>
              </a:endParaRPr>
            </a:p>
          </p:txBody>
        </p:sp>
      </p:grpSp>
      <p:sp>
        <p:nvSpPr>
          <p:cNvPr id="3200" name="Google Shape;3200;p331"/>
          <p:cNvSpPr txBox="1"/>
          <p:nvPr/>
        </p:nvSpPr>
        <p:spPr>
          <a:xfrm>
            <a:off x="62616" y="1948385"/>
            <a:ext cx="2281322" cy="2524234"/>
          </a:xfrm>
          <a:prstGeom prst="rect">
            <a:avLst/>
          </a:prstGeom>
          <a:noFill/>
          <a:ln>
            <a:noFill/>
          </a:ln>
        </p:spPr>
        <p:txBody>
          <a:bodyPr spcFirstLastPara="1" wrap="square" lIns="68569" tIns="34275" rIns="68569" bIns="34275" anchor="t" anchorCtr="0">
            <a:noAutofit/>
          </a:bodyPr>
          <a:lstStyle/>
          <a:p>
            <a:pPr algn="ctr"/>
            <a:r>
              <a:rPr lang="en" sz="1500" dirty="0">
                <a:solidFill>
                  <a:schemeClr val="dk1"/>
                </a:solidFill>
                <a:latin typeface="Calibri"/>
                <a:ea typeface="Calibri"/>
                <a:cs typeface="Calibri"/>
                <a:sym typeface="Calibri"/>
              </a:rPr>
              <a:t>apa-apa pernyataan yang dibuat dalam mana-mana iklan berhubung dengan sesuatu penyedia latihan kemahiran adalah palsu, tidak benar, menyinggung perasaan atau mengelirukan</a:t>
            </a:r>
            <a:endParaRPr sz="1500" dirty="0">
              <a:solidFill>
                <a:schemeClr val="dk1"/>
              </a:solidFill>
              <a:latin typeface="Calibri"/>
              <a:ea typeface="Calibri"/>
              <a:cs typeface="Calibri"/>
              <a:sym typeface="Calibri"/>
            </a:endParaRPr>
          </a:p>
          <a:p>
            <a:pPr algn="ctr">
              <a:spcBef>
                <a:spcPts val="1050"/>
              </a:spcBef>
            </a:pPr>
            <a:endParaRPr sz="2100" dirty="0">
              <a:solidFill>
                <a:schemeClr val="dk1"/>
              </a:solidFill>
              <a:latin typeface="Calibri"/>
              <a:ea typeface="Calibri"/>
              <a:cs typeface="Calibri"/>
              <a:sym typeface="Calibri"/>
            </a:endParaRPr>
          </a:p>
        </p:txBody>
      </p:sp>
      <p:sp>
        <p:nvSpPr>
          <p:cNvPr id="3201" name="Google Shape;3201;p331"/>
          <p:cNvSpPr/>
          <p:nvPr/>
        </p:nvSpPr>
        <p:spPr>
          <a:xfrm rot="5400000">
            <a:off x="-596652" y="1025277"/>
            <a:ext cx="2713733" cy="3577829"/>
          </a:xfrm>
          <a:custGeom>
            <a:avLst/>
            <a:gdLst/>
            <a:ahLst/>
            <a:cxnLst/>
            <a:rect l="l" t="t" r="r" b="b"/>
            <a:pathLst>
              <a:path w="21600" h="21600" extrusionOk="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close/>
              </a:path>
            </a:pathLst>
          </a:custGeom>
          <a:gradFill>
            <a:gsLst>
              <a:gs pos="0">
                <a:srgbClr val="C5C8CC">
                  <a:alpha val="60000"/>
                </a:srgbClr>
              </a:gs>
              <a:gs pos="100000">
                <a:srgbClr val="44546A">
                  <a:alpha val="60000"/>
                </a:srgbClr>
              </a:gs>
            </a:gsLst>
            <a:lin ang="0" scaled="0"/>
          </a:gradFill>
          <a:ln>
            <a:noFill/>
          </a:ln>
        </p:spPr>
        <p:txBody>
          <a:bodyPr spcFirstLastPara="1" wrap="square" lIns="68569" tIns="34275" rIns="68569" bIns="34275" anchor="ctr" anchorCtr="0">
            <a:noAutofit/>
          </a:bodyPr>
          <a:lstStyle/>
          <a:p>
            <a:endParaRPr sz="1350">
              <a:solidFill>
                <a:schemeClr val="dk1"/>
              </a:solidFill>
            </a:endParaRPr>
          </a:p>
        </p:txBody>
      </p:sp>
      <p:sp>
        <p:nvSpPr>
          <p:cNvPr id="3202" name="Google Shape;3202;p331"/>
          <p:cNvSpPr txBox="1"/>
          <p:nvPr/>
        </p:nvSpPr>
        <p:spPr>
          <a:xfrm>
            <a:off x="760214" y="393453"/>
            <a:ext cx="5372100" cy="294311"/>
          </a:xfrm>
          <a:prstGeom prst="rect">
            <a:avLst/>
          </a:prstGeom>
          <a:noFill/>
          <a:ln>
            <a:noFill/>
          </a:ln>
        </p:spPr>
        <p:txBody>
          <a:bodyPr spcFirstLastPara="1" wrap="square" lIns="68569" tIns="34275" rIns="68569" bIns="34275" anchor="t" anchorCtr="0">
            <a:noAutofit/>
          </a:bodyPr>
          <a:lstStyle/>
          <a:p>
            <a:pPr algn="ctr"/>
            <a:r>
              <a:rPr lang="en" sz="2100" b="1" dirty="0">
                <a:solidFill>
                  <a:srgbClr val="71A1D9"/>
                </a:solidFill>
                <a:latin typeface="Calibri"/>
                <a:ea typeface="Calibri"/>
                <a:cs typeface="Calibri"/>
                <a:sym typeface="Calibri"/>
              </a:rPr>
              <a:t> </a:t>
            </a:r>
            <a:r>
              <a:rPr lang="en" sz="2100" dirty="0">
                <a:solidFill>
                  <a:schemeClr val="dk1"/>
                </a:solidFill>
                <a:latin typeface="Calibri"/>
                <a:ea typeface="Calibri"/>
                <a:cs typeface="Calibri"/>
                <a:sym typeface="Calibri"/>
              </a:rPr>
              <a:t>SEKSYEN 54: KAWALAN PENGIKLANAN</a:t>
            </a:r>
            <a:endParaRPr sz="2100" dirty="0">
              <a:solidFill>
                <a:schemeClr val="dk1"/>
              </a:solidFill>
              <a:latin typeface="Calibri"/>
              <a:ea typeface="Calibri"/>
              <a:cs typeface="Calibri"/>
              <a:sym typeface="Calibri"/>
            </a:endParaRPr>
          </a:p>
        </p:txBody>
      </p:sp>
      <p:sp>
        <p:nvSpPr>
          <p:cNvPr id="3203" name="Google Shape;3203;p331"/>
          <p:cNvSpPr/>
          <p:nvPr/>
        </p:nvSpPr>
        <p:spPr>
          <a:xfrm>
            <a:off x="853309" y="835915"/>
            <a:ext cx="5543550" cy="208062"/>
          </a:xfrm>
          <a:prstGeom prst="rect">
            <a:avLst/>
          </a:prstGeom>
          <a:noFill/>
          <a:ln>
            <a:noFill/>
          </a:ln>
        </p:spPr>
        <p:txBody>
          <a:bodyPr spcFirstLastPara="1" wrap="square" lIns="68569" tIns="34275" rIns="68569" bIns="34275" anchor="t" anchorCtr="0">
            <a:noAutofit/>
          </a:bodyPr>
          <a:lstStyle/>
          <a:p>
            <a:r>
              <a:rPr lang="en" sz="1350" dirty="0">
                <a:solidFill>
                  <a:schemeClr val="dk1"/>
                </a:solidFill>
              </a:rPr>
              <a:t>Ketua Pengarah melalui notis secara bertulis boleh mengarahkan –</a:t>
            </a:r>
            <a:endParaRPr sz="1050" dirty="0"/>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3207"/>
        <p:cNvGrpSpPr/>
        <p:nvPr/>
      </p:nvGrpSpPr>
      <p:grpSpPr>
        <a:xfrm>
          <a:off x="0" y="0"/>
          <a:ext cx="0" cy="0"/>
          <a:chOff x="0" y="0"/>
          <a:chExt cx="0" cy="0"/>
        </a:xfrm>
      </p:grpSpPr>
      <p:sp>
        <p:nvSpPr>
          <p:cNvPr id="3208" name="Google Shape;3208;p332"/>
          <p:cNvSpPr txBox="1">
            <a:spLocks noGrp="1"/>
          </p:cNvSpPr>
          <p:nvPr>
            <p:ph type="title"/>
          </p:nvPr>
        </p:nvSpPr>
        <p:spPr>
          <a:xfrm>
            <a:off x="784533" y="292411"/>
            <a:ext cx="5372100" cy="642938"/>
          </a:xfrm>
          <a:prstGeom prst="rect">
            <a:avLst/>
          </a:prstGeom>
          <a:noFill/>
          <a:ln>
            <a:noFill/>
          </a:ln>
        </p:spPr>
        <p:txBody>
          <a:bodyPr spcFirstLastPara="1" wrap="square" lIns="68569" tIns="34275" rIns="68569" bIns="34275" anchor="ctr" anchorCtr="0">
            <a:noAutofit/>
          </a:bodyPr>
          <a:lstStyle/>
          <a:p>
            <a:pPr algn="ctr">
              <a:buSzPts val="3200"/>
            </a:pPr>
            <a:r>
              <a:rPr lang="en" sz="2400" dirty="0"/>
              <a:t>KESALAHAN DAN PENALTI</a:t>
            </a:r>
            <a:endParaRPr sz="1350" dirty="0"/>
          </a:p>
        </p:txBody>
      </p:sp>
      <p:sp>
        <p:nvSpPr>
          <p:cNvPr id="3209" name="Google Shape;3209;p332"/>
          <p:cNvSpPr/>
          <p:nvPr/>
        </p:nvSpPr>
        <p:spPr>
          <a:xfrm rot="-2113907">
            <a:off x="4284019" y="2265213"/>
            <a:ext cx="529529" cy="189916"/>
          </a:xfrm>
          <a:prstGeom prst="rightArrow">
            <a:avLst>
              <a:gd name="adj1" fmla="val 35167"/>
              <a:gd name="adj2" fmla="val 111029"/>
            </a:avLst>
          </a:prstGeom>
          <a:gradFill>
            <a:gsLst>
              <a:gs pos="0">
                <a:srgbClr val="DBDADA">
                  <a:alpha val="0"/>
                </a:srgbClr>
              </a:gs>
              <a:gs pos="100000">
                <a:schemeClr val="lt2"/>
              </a:gs>
            </a:gsLst>
            <a:lin ang="0" scaled="0"/>
          </a:gradFill>
          <a:ln>
            <a:noFill/>
          </a:ln>
        </p:spPr>
        <p:txBody>
          <a:bodyPr spcFirstLastPara="1" wrap="square" lIns="68569" tIns="34275" rIns="68569" bIns="34275" anchor="ctr" anchorCtr="0">
            <a:noAutofit/>
          </a:bodyPr>
          <a:lstStyle/>
          <a:p>
            <a:endParaRPr sz="1350">
              <a:solidFill>
                <a:schemeClr val="dk1"/>
              </a:solidFill>
            </a:endParaRPr>
          </a:p>
        </p:txBody>
      </p:sp>
      <p:sp>
        <p:nvSpPr>
          <p:cNvPr id="3210" name="Google Shape;3210;p332"/>
          <p:cNvSpPr/>
          <p:nvPr/>
        </p:nvSpPr>
        <p:spPr>
          <a:xfrm rot="-7689838">
            <a:off x="2571713" y="2064790"/>
            <a:ext cx="488231" cy="204106"/>
          </a:xfrm>
          <a:prstGeom prst="rightArrow">
            <a:avLst>
              <a:gd name="adj1" fmla="val 35167"/>
              <a:gd name="adj2" fmla="val 111029"/>
            </a:avLst>
          </a:prstGeom>
          <a:gradFill>
            <a:gsLst>
              <a:gs pos="0">
                <a:srgbClr val="DBDADA">
                  <a:alpha val="0"/>
                </a:srgbClr>
              </a:gs>
              <a:gs pos="100000">
                <a:schemeClr val="lt2"/>
              </a:gs>
            </a:gsLst>
            <a:lin ang="0" scaled="0"/>
          </a:gradFill>
          <a:ln>
            <a:noFill/>
          </a:ln>
        </p:spPr>
        <p:txBody>
          <a:bodyPr spcFirstLastPara="1" wrap="square" lIns="68569" tIns="34275" rIns="68569" bIns="34275" anchor="ctr" anchorCtr="0">
            <a:noAutofit/>
          </a:bodyPr>
          <a:lstStyle/>
          <a:p>
            <a:endParaRPr sz="1350">
              <a:solidFill>
                <a:schemeClr val="dk1"/>
              </a:solidFill>
            </a:endParaRPr>
          </a:p>
        </p:txBody>
      </p:sp>
      <p:sp>
        <p:nvSpPr>
          <p:cNvPr id="3211" name="Google Shape;3211;p332"/>
          <p:cNvSpPr/>
          <p:nvPr/>
        </p:nvSpPr>
        <p:spPr>
          <a:xfrm rot="8756483">
            <a:off x="2121842" y="3012324"/>
            <a:ext cx="580728" cy="188736"/>
          </a:xfrm>
          <a:prstGeom prst="rightArrow">
            <a:avLst>
              <a:gd name="adj1" fmla="val 35167"/>
              <a:gd name="adj2" fmla="val 121041"/>
            </a:avLst>
          </a:prstGeom>
          <a:gradFill>
            <a:gsLst>
              <a:gs pos="0">
                <a:srgbClr val="DBDADA">
                  <a:alpha val="0"/>
                </a:srgbClr>
              </a:gs>
              <a:gs pos="100000">
                <a:schemeClr val="lt2"/>
              </a:gs>
            </a:gsLst>
            <a:lin ang="0" scaled="0"/>
          </a:gradFill>
          <a:ln>
            <a:noFill/>
          </a:ln>
        </p:spPr>
        <p:txBody>
          <a:bodyPr spcFirstLastPara="1" wrap="square" lIns="68569" tIns="34275" rIns="68569" bIns="34275" anchor="ctr" anchorCtr="0">
            <a:noAutofit/>
          </a:bodyPr>
          <a:lstStyle/>
          <a:p>
            <a:endParaRPr sz="1350">
              <a:solidFill>
                <a:schemeClr val="dk1"/>
              </a:solidFill>
            </a:endParaRPr>
          </a:p>
        </p:txBody>
      </p:sp>
      <p:grpSp>
        <p:nvGrpSpPr>
          <p:cNvPr id="3212" name="Google Shape;3212;p332"/>
          <p:cNvGrpSpPr/>
          <p:nvPr/>
        </p:nvGrpSpPr>
        <p:grpSpPr>
          <a:xfrm>
            <a:off x="2171732" y="1702677"/>
            <a:ext cx="2628899" cy="1781480"/>
            <a:chOff x="2430" y="1938"/>
            <a:chExt cx="927" cy="928"/>
          </a:xfrm>
        </p:grpSpPr>
        <p:sp>
          <p:nvSpPr>
            <p:cNvPr id="3213" name="Google Shape;3213;p332"/>
            <p:cNvSpPr/>
            <p:nvPr/>
          </p:nvSpPr>
          <p:spPr>
            <a:xfrm>
              <a:off x="2430" y="1938"/>
              <a:ext cx="927" cy="928"/>
            </a:xfrm>
            <a:prstGeom prst="ellipse">
              <a:avLst/>
            </a:prstGeom>
            <a:gradFill>
              <a:gsLst>
                <a:gs pos="0">
                  <a:srgbClr val="CCCCFF"/>
                </a:gs>
                <a:gs pos="17999">
                  <a:srgbClr val="99CCFF"/>
                </a:gs>
                <a:gs pos="36000">
                  <a:srgbClr val="9966FF"/>
                </a:gs>
                <a:gs pos="61000">
                  <a:srgbClr val="CC99FF"/>
                </a:gs>
                <a:gs pos="82001">
                  <a:srgbClr val="99CCFF"/>
                </a:gs>
                <a:gs pos="100000">
                  <a:srgbClr val="CCCCFF"/>
                </a:gs>
              </a:gsLst>
              <a:lin ang="5400000" scaled="0"/>
            </a:gradFill>
            <a:ln>
              <a:noFill/>
            </a:ln>
            <a:effectLst>
              <a:outerShdw blurRad="63500" sx="102000" sy="102000" algn="ctr" rotWithShape="0">
                <a:srgbClr val="000000">
                  <a:alpha val="40000"/>
                </a:srgbClr>
              </a:outerShdw>
            </a:effectLst>
          </p:spPr>
          <p:txBody>
            <a:bodyPr spcFirstLastPara="1" wrap="square" lIns="68569" tIns="68569" rIns="68569" bIns="68569" anchor="ctr" anchorCtr="0">
              <a:noAutofit/>
            </a:bodyPr>
            <a:lstStyle/>
            <a:p>
              <a:endParaRPr sz="1050"/>
            </a:p>
          </p:txBody>
        </p:sp>
        <p:sp>
          <p:nvSpPr>
            <p:cNvPr id="3214" name="Google Shape;3214;p332"/>
            <p:cNvSpPr txBox="1"/>
            <p:nvPr/>
          </p:nvSpPr>
          <p:spPr>
            <a:xfrm rot="5400000">
              <a:off x="2560" y="2061"/>
              <a:ext cx="656" cy="655"/>
            </a:xfrm>
            <a:prstGeom prst="rect">
              <a:avLst/>
            </a:prstGeom>
            <a:noFill/>
            <a:ln>
              <a:noFill/>
            </a:ln>
          </p:spPr>
          <p:txBody>
            <a:bodyPr spcFirstLastPara="1" wrap="square" lIns="68569" tIns="34275" rIns="68569" bIns="34275" anchor="ctr" anchorCtr="0">
              <a:noAutofit/>
            </a:bodyPr>
            <a:lstStyle/>
            <a:p>
              <a:endParaRPr sz="1350">
                <a:solidFill>
                  <a:schemeClr val="dk1"/>
                </a:solidFill>
                <a:latin typeface="Calibri"/>
                <a:ea typeface="Calibri"/>
                <a:cs typeface="Calibri"/>
                <a:sym typeface="Calibri"/>
              </a:endParaRPr>
            </a:p>
          </p:txBody>
        </p:sp>
        <p:sp>
          <p:nvSpPr>
            <p:cNvPr id="3215" name="Google Shape;3215;p332"/>
            <p:cNvSpPr/>
            <p:nvPr/>
          </p:nvSpPr>
          <p:spPr>
            <a:xfrm>
              <a:off x="2441" y="1944"/>
              <a:ext cx="906" cy="904"/>
            </a:xfrm>
            <a:prstGeom prst="ellipse">
              <a:avLst/>
            </a:prstGeom>
            <a:gradFill>
              <a:gsLst>
                <a:gs pos="0">
                  <a:srgbClr val="CCCCFF"/>
                </a:gs>
                <a:gs pos="17999">
                  <a:srgbClr val="99CCFF"/>
                </a:gs>
                <a:gs pos="36000">
                  <a:srgbClr val="9966FF"/>
                </a:gs>
                <a:gs pos="61000">
                  <a:srgbClr val="CC99FF"/>
                </a:gs>
                <a:gs pos="82001">
                  <a:srgbClr val="99CCFF"/>
                </a:gs>
                <a:gs pos="100000">
                  <a:srgbClr val="CCCCFF"/>
                </a:gs>
              </a:gsLst>
              <a:lin ang="5400000" scaled="0"/>
            </a:gradFill>
            <a:ln>
              <a:noFill/>
            </a:ln>
            <a:effectLst>
              <a:outerShdw blurRad="63500" sx="102000" sy="102000" algn="ctr" rotWithShape="0">
                <a:srgbClr val="000000">
                  <a:alpha val="40000"/>
                </a:srgbClr>
              </a:outerShdw>
            </a:effectLst>
          </p:spPr>
          <p:txBody>
            <a:bodyPr spcFirstLastPara="1" wrap="square" lIns="68569" tIns="68569" rIns="68569" bIns="68569" anchor="ctr" anchorCtr="0">
              <a:noAutofit/>
            </a:bodyPr>
            <a:lstStyle/>
            <a:p>
              <a:endParaRPr sz="1050"/>
            </a:p>
          </p:txBody>
        </p:sp>
        <p:sp>
          <p:nvSpPr>
            <p:cNvPr id="3216" name="Google Shape;3216;p332"/>
            <p:cNvSpPr txBox="1"/>
            <p:nvPr/>
          </p:nvSpPr>
          <p:spPr>
            <a:xfrm rot="5400000">
              <a:off x="2558" y="2057"/>
              <a:ext cx="639" cy="641"/>
            </a:xfrm>
            <a:prstGeom prst="rect">
              <a:avLst/>
            </a:prstGeom>
            <a:noFill/>
            <a:ln>
              <a:noFill/>
            </a:ln>
          </p:spPr>
          <p:txBody>
            <a:bodyPr spcFirstLastPara="1" wrap="square" lIns="68569" tIns="34275" rIns="68569" bIns="34275" anchor="ctr" anchorCtr="0">
              <a:noAutofit/>
            </a:bodyPr>
            <a:lstStyle/>
            <a:p>
              <a:endParaRPr sz="1350">
                <a:solidFill>
                  <a:schemeClr val="dk1"/>
                </a:solidFill>
                <a:latin typeface="Calibri"/>
                <a:ea typeface="Calibri"/>
                <a:cs typeface="Calibri"/>
                <a:sym typeface="Calibri"/>
              </a:endParaRPr>
            </a:p>
          </p:txBody>
        </p:sp>
        <p:sp>
          <p:nvSpPr>
            <p:cNvPr id="3217" name="Google Shape;3217;p332"/>
            <p:cNvSpPr/>
            <p:nvPr/>
          </p:nvSpPr>
          <p:spPr>
            <a:xfrm>
              <a:off x="2451" y="1953"/>
              <a:ext cx="861" cy="845"/>
            </a:xfrm>
            <a:prstGeom prst="ellipse">
              <a:avLst/>
            </a:prstGeom>
            <a:gradFill>
              <a:gsLst>
                <a:gs pos="0">
                  <a:srgbClr val="CCCCFF"/>
                </a:gs>
                <a:gs pos="17999">
                  <a:srgbClr val="99CCFF"/>
                </a:gs>
                <a:gs pos="36000">
                  <a:srgbClr val="9966FF"/>
                </a:gs>
                <a:gs pos="61000">
                  <a:srgbClr val="CC99FF"/>
                </a:gs>
                <a:gs pos="82001">
                  <a:srgbClr val="99CCFF"/>
                </a:gs>
                <a:gs pos="100000">
                  <a:srgbClr val="CCCCFF"/>
                </a:gs>
              </a:gsLst>
              <a:lin ang="5400000" scaled="0"/>
            </a:gradFill>
            <a:ln>
              <a:noFill/>
            </a:ln>
            <a:effectLst>
              <a:outerShdw blurRad="63500" sx="102000" sy="102000" algn="ctr" rotWithShape="0">
                <a:srgbClr val="000000">
                  <a:alpha val="40000"/>
                </a:srgbClr>
              </a:outerShdw>
            </a:effectLst>
          </p:spPr>
          <p:txBody>
            <a:bodyPr spcFirstLastPara="1" wrap="square" lIns="68569" tIns="68569" rIns="68569" bIns="68569" anchor="ctr" anchorCtr="0">
              <a:noAutofit/>
            </a:bodyPr>
            <a:lstStyle/>
            <a:p>
              <a:endParaRPr sz="1050"/>
            </a:p>
          </p:txBody>
        </p:sp>
        <p:sp>
          <p:nvSpPr>
            <p:cNvPr id="3218" name="Google Shape;3218;p332"/>
            <p:cNvSpPr txBox="1"/>
            <p:nvPr/>
          </p:nvSpPr>
          <p:spPr>
            <a:xfrm rot="5400000">
              <a:off x="2582" y="2068"/>
              <a:ext cx="598" cy="609"/>
            </a:xfrm>
            <a:prstGeom prst="rect">
              <a:avLst/>
            </a:prstGeom>
            <a:noFill/>
            <a:ln>
              <a:noFill/>
            </a:ln>
          </p:spPr>
          <p:txBody>
            <a:bodyPr spcFirstLastPara="1" wrap="square" lIns="68569" tIns="34275" rIns="68569" bIns="34275" anchor="ctr" anchorCtr="0">
              <a:noAutofit/>
            </a:bodyPr>
            <a:lstStyle/>
            <a:p>
              <a:endParaRPr sz="1350">
                <a:solidFill>
                  <a:schemeClr val="dk1"/>
                </a:solidFill>
                <a:latin typeface="Calibri"/>
                <a:ea typeface="Calibri"/>
                <a:cs typeface="Calibri"/>
                <a:sym typeface="Calibri"/>
              </a:endParaRPr>
            </a:p>
          </p:txBody>
        </p:sp>
        <p:sp>
          <p:nvSpPr>
            <p:cNvPr id="3219" name="Google Shape;3219;p332"/>
            <p:cNvSpPr/>
            <p:nvPr/>
          </p:nvSpPr>
          <p:spPr>
            <a:xfrm>
              <a:off x="2502" y="1976"/>
              <a:ext cx="765" cy="687"/>
            </a:xfrm>
            <a:prstGeom prst="ellipse">
              <a:avLst/>
            </a:prstGeom>
            <a:gradFill>
              <a:gsLst>
                <a:gs pos="0">
                  <a:srgbClr val="CCCCFF"/>
                </a:gs>
                <a:gs pos="17999">
                  <a:srgbClr val="99CCFF"/>
                </a:gs>
                <a:gs pos="36000">
                  <a:srgbClr val="9966FF"/>
                </a:gs>
                <a:gs pos="61000">
                  <a:srgbClr val="CC99FF"/>
                </a:gs>
                <a:gs pos="82001">
                  <a:srgbClr val="99CCFF"/>
                </a:gs>
                <a:gs pos="100000">
                  <a:srgbClr val="CCCCFF"/>
                </a:gs>
              </a:gsLst>
              <a:lin ang="5400000" scaled="0"/>
            </a:gradFill>
            <a:ln>
              <a:noFill/>
            </a:ln>
            <a:effectLst>
              <a:outerShdw blurRad="63500" sx="102000" sy="102000" algn="ctr" rotWithShape="0">
                <a:srgbClr val="000000">
                  <a:alpha val="40000"/>
                </a:srgbClr>
              </a:outerShdw>
            </a:effectLst>
          </p:spPr>
          <p:txBody>
            <a:bodyPr spcFirstLastPara="1" wrap="square" lIns="68569" tIns="68569" rIns="68569" bIns="68569" anchor="ctr" anchorCtr="0">
              <a:noAutofit/>
            </a:bodyPr>
            <a:lstStyle/>
            <a:p>
              <a:endParaRPr sz="1050"/>
            </a:p>
          </p:txBody>
        </p:sp>
        <p:sp>
          <p:nvSpPr>
            <p:cNvPr id="3220" name="Google Shape;3220;p332"/>
            <p:cNvSpPr txBox="1"/>
            <p:nvPr/>
          </p:nvSpPr>
          <p:spPr>
            <a:xfrm rot="5400000">
              <a:off x="2640" y="2048"/>
              <a:ext cx="486" cy="541"/>
            </a:xfrm>
            <a:prstGeom prst="rect">
              <a:avLst/>
            </a:prstGeom>
            <a:noFill/>
            <a:ln>
              <a:noFill/>
            </a:ln>
          </p:spPr>
          <p:txBody>
            <a:bodyPr spcFirstLastPara="1" wrap="square" lIns="68569" tIns="34275" rIns="68569" bIns="34275" anchor="ctr" anchorCtr="0">
              <a:noAutofit/>
            </a:bodyPr>
            <a:lstStyle/>
            <a:p>
              <a:endParaRPr sz="1350">
                <a:solidFill>
                  <a:schemeClr val="dk1"/>
                </a:solidFill>
                <a:latin typeface="Calibri"/>
                <a:ea typeface="Calibri"/>
                <a:cs typeface="Calibri"/>
                <a:sym typeface="Calibri"/>
              </a:endParaRPr>
            </a:p>
          </p:txBody>
        </p:sp>
      </p:grpSp>
      <p:sp>
        <p:nvSpPr>
          <p:cNvPr id="3221" name="Google Shape;3221;p332"/>
          <p:cNvSpPr txBox="1"/>
          <p:nvPr/>
        </p:nvSpPr>
        <p:spPr>
          <a:xfrm>
            <a:off x="2240770" y="2010378"/>
            <a:ext cx="2527697" cy="1021433"/>
          </a:xfrm>
          <a:prstGeom prst="rect">
            <a:avLst/>
          </a:prstGeom>
          <a:noFill/>
          <a:ln>
            <a:noFill/>
          </a:ln>
        </p:spPr>
        <p:txBody>
          <a:bodyPr spcFirstLastPara="1" wrap="square" lIns="68569" tIns="34275" rIns="68569" bIns="34275" anchor="t" anchorCtr="0">
            <a:noAutofit/>
          </a:bodyPr>
          <a:lstStyle/>
          <a:p>
            <a:pPr algn="ctr"/>
            <a:r>
              <a:rPr lang="en" sz="2100" b="1" dirty="0">
                <a:latin typeface="Open Sans ExtraBold"/>
                <a:ea typeface="Open Sans ExtraBold"/>
                <a:cs typeface="Open Sans ExtraBold"/>
                <a:sym typeface="Open Sans ExtraBold"/>
              </a:rPr>
              <a:t>SEKSYEN (S) ATAU SUBSEKSYEN (SS)</a:t>
            </a:r>
            <a:endParaRPr sz="1050" dirty="0"/>
          </a:p>
        </p:txBody>
      </p:sp>
      <p:sp>
        <p:nvSpPr>
          <p:cNvPr id="3222" name="Google Shape;3222;p332"/>
          <p:cNvSpPr txBox="1"/>
          <p:nvPr/>
        </p:nvSpPr>
        <p:spPr>
          <a:xfrm>
            <a:off x="457200" y="982287"/>
            <a:ext cx="4800600" cy="823350"/>
          </a:xfrm>
          <a:prstGeom prst="rect">
            <a:avLst/>
          </a:prstGeom>
          <a:noFill/>
          <a:ln>
            <a:noFill/>
          </a:ln>
        </p:spPr>
        <p:txBody>
          <a:bodyPr spcFirstLastPara="1" wrap="square" lIns="68569" tIns="34275" rIns="68569" bIns="34275" anchor="t" anchorCtr="0">
            <a:noAutofit/>
          </a:bodyPr>
          <a:lstStyle/>
          <a:p>
            <a:r>
              <a:rPr lang="en" sz="1350" b="1" dirty="0">
                <a:solidFill>
                  <a:srgbClr val="262626"/>
                </a:solidFill>
              </a:rPr>
              <a:t>S52 – Pengambilan pelatih tanpa sijil pentauliahan.</a:t>
            </a:r>
            <a:endParaRPr sz="1050" dirty="0"/>
          </a:p>
          <a:p>
            <a:r>
              <a:rPr lang="en" sz="1350" b="1" dirty="0">
                <a:solidFill>
                  <a:srgbClr val="262626"/>
                </a:solidFill>
              </a:rPr>
              <a:t>Denda tidak melebihi RM100 ribu atau penjara tidak melebih 2 tahun atau kedua-duanya</a:t>
            </a:r>
            <a:endParaRPr sz="1350" b="1" dirty="0">
              <a:solidFill>
                <a:schemeClr val="dk1"/>
              </a:solidFill>
              <a:latin typeface="Calibri"/>
              <a:ea typeface="Calibri"/>
              <a:cs typeface="Calibri"/>
              <a:sym typeface="Calibri"/>
            </a:endParaRPr>
          </a:p>
        </p:txBody>
      </p:sp>
      <p:sp>
        <p:nvSpPr>
          <p:cNvPr id="3223" name="Google Shape;3223;p332"/>
          <p:cNvSpPr txBox="1"/>
          <p:nvPr/>
        </p:nvSpPr>
        <p:spPr>
          <a:xfrm>
            <a:off x="171450" y="3439743"/>
            <a:ext cx="3200400" cy="1262535"/>
          </a:xfrm>
          <a:prstGeom prst="rect">
            <a:avLst/>
          </a:prstGeom>
          <a:noFill/>
          <a:ln>
            <a:noFill/>
          </a:ln>
        </p:spPr>
        <p:txBody>
          <a:bodyPr spcFirstLastPara="1" wrap="square" lIns="68569" tIns="34275" rIns="68569" bIns="34275" anchor="t" anchorCtr="0">
            <a:noAutofit/>
          </a:bodyPr>
          <a:lstStyle/>
          <a:p>
            <a:r>
              <a:rPr lang="en" sz="1350" b="1" dirty="0">
                <a:solidFill>
                  <a:schemeClr val="dk1"/>
                </a:solidFill>
                <a:latin typeface="Calibri"/>
                <a:ea typeface="Calibri"/>
                <a:cs typeface="Calibri"/>
                <a:sym typeface="Calibri"/>
              </a:rPr>
              <a:t>S53 – </a:t>
            </a:r>
            <a:r>
              <a:rPr lang="en" sz="1350" b="1" dirty="0">
                <a:solidFill>
                  <a:schemeClr val="dk1"/>
                </a:solidFill>
              </a:rPr>
              <a:t>Larangan ke atas pengiklanan.</a:t>
            </a:r>
            <a:endParaRPr sz="1050" dirty="0"/>
          </a:p>
          <a:p>
            <a:r>
              <a:rPr lang="en" sz="1350" b="1" dirty="0">
                <a:solidFill>
                  <a:srgbClr val="262626"/>
                </a:solidFill>
              </a:rPr>
              <a:t>Denda tidak melebihi RM200 ribu atau penjara tidak melebih 3 tahun atau kedua-duanya</a:t>
            </a:r>
            <a:endParaRPr sz="1350" b="1" dirty="0">
              <a:solidFill>
                <a:schemeClr val="dk1"/>
              </a:solidFill>
            </a:endParaRPr>
          </a:p>
        </p:txBody>
      </p:sp>
      <p:grpSp>
        <p:nvGrpSpPr>
          <p:cNvPr id="3224" name="Google Shape;3224;p332"/>
          <p:cNvGrpSpPr/>
          <p:nvPr/>
        </p:nvGrpSpPr>
        <p:grpSpPr>
          <a:xfrm>
            <a:off x="1943102" y="3214742"/>
            <a:ext cx="270272" cy="202704"/>
            <a:chOff x="2109" y="3612"/>
            <a:chExt cx="227" cy="227"/>
          </a:xfrm>
        </p:grpSpPr>
        <p:sp>
          <p:nvSpPr>
            <p:cNvPr id="3225" name="Google Shape;3225;p332"/>
            <p:cNvSpPr/>
            <p:nvPr/>
          </p:nvSpPr>
          <p:spPr>
            <a:xfrm>
              <a:off x="2109" y="3612"/>
              <a:ext cx="227" cy="227"/>
            </a:xfrm>
            <a:prstGeom prst="ellipse">
              <a:avLst/>
            </a:prstGeom>
            <a:gradFill>
              <a:gsLst>
                <a:gs pos="0">
                  <a:schemeClr val="accent2"/>
                </a:gs>
                <a:gs pos="100000">
                  <a:srgbClr val="AA5A23"/>
                </a:gs>
              </a:gsLst>
              <a:path path="circle">
                <a:fillToRect l="50000" t="50000" r="50000" b="50000"/>
              </a:path>
              <a:tileRect/>
            </a:gradFill>
            <a:ln>
              <a:noFill/>
            </a:ln>
          </p:spPr>
          <p:txBody>
            <a:bodyPr spcFirstLastPara="1" wrap="square" lIns="68569" tIns="34275" rIns="68569" bIns="34275" anchor="ctr" anchorCtr="0">
              <a:noAutofit/>
            </a:bodyPr>
            <a:lstStyle/>
            <a:p>
              <a:endParaRPr sz="1350">
                <a:solidFill>
                  <a:schemeClr val="dk1"/>
                </a:solidFill>
              </a:endParaRPr>
            </a:p>
          </p:txBody>
        </p:sp>
        <p:sp>
          <p:nvSpPr>
            <p:cNvPr id="3226" name="Google Shape;3226;p332"/>
            <p:cNvSpPr/>
            <p:nvPr/>
          </p:nvSpPr>
          <p:spPr>
            <a:xfrm>
              <a:off x="2119" y="3631"/>
              <a:ext cx="142" cy="142"/>
            </a:xfrm>
            <a:prstGeom prst="ellipse">
              <a:avLst/>
            </a:prstGeom>
            <a:gradFill>
              <a:gsLst>
                <a:gs pos="0">
                  <a:srgbClr val="F9DAD1"/>
                </a:gs>
                <a:gs pos="100000">
                  <a:srgbClr val="ED7D31">
                    <a:alpha val="0"/>
                  </a:srgbClr>
                </a:gs>
              </a:gsLst>
              <a:path path="circle">
                <a:fillToRect l="50000" t="50000" r="50000" b="50000"/>
              </a:path>
              <a:tileRect/>
            </a:gradFill>
            <a:ln>
              <a:noFill/>
            </a:ln>
          </p:spPr>
          <p:txBody>
            <a:bodyPr spcFirstLastPara="1" wrap="square" lIns="68569" tIns="34275" rIns="68569" bIns="34275" anchor="ctr" anchorCtr="0">
              <a:noAutofit/>
            </a:bodyPr>
            <a:lstStyle/>
            <a:p>
              <a:endParaRPr sz="1350">
                <a:solidFill>
                  <a:schemeClr val="dk1"/>
                </a:solidFill>
              </a:endParaRPr>
            </a:p>
          </p:txBody>
        </p:sp>
      </p:grpSp>
      <p:grpSp>
        <p:nvGrpSpPr>
          <p:cNvPr id="3227" name="Google Shape;3227;p332"/>
          <p:cNvGrpSpPr/>
          <p:nvPr/>
        </p:nvGrpSpPr>
        <p:grpSpPr>
          <a:xfrm>
            <a:off x="2277070" y="1698245"/>
            <a:ext cx="270272" cy="202704"/>
            <a:chOff x="2109" y="3612"/>
            <a:chExt cx="227" cy="227"/>
          </a:xfrm>
        </p:grpSpPr>
        <p:sp>
          <p:nvSpPr>
            <p:cNvPr id="3228" name="Google Shape;3228;p332"/>
            <p:cNvSpPr/>
            <p:nvPr/>
          </p:nvSpPr>
          <p:spPr>
            <a:xfrm>
              <a:off x="2109" y="3612"/>
              <a:ext cx="227" cy="227"/>
            </a:xfrm>
            <a:prstGeom prst="ellipse">
              <a:avLst/>
            </a:prstGeom>
            <a:gradFill>
              <a:gsLst>
                <a:gs pos="0">
                  <a:schemeClr val="accent2"/>
                </a:gs>
                <a:gs pos="100000">
                  <a:srgbClr val="AA5A23"/>
                </a:gs>
              </a:gsLst>
              <a:path path="circle">
                <a:fillToRect l="50000" t="50000" r="50000" b="50000"/>
              </a:path>
              <a:tileRect/>
            </a:gradFill>
            <a:ln>
              <a:noFill/>
            </a:ln>
          </p:spPr>
          <p:txBody>
            <a:bodyPr spcFirstLastPara="1" wrap="square" lIns="68569" tIns="34275" rIns="68569" bIns="34275" anchor="ctr" anchorCtr="0">
              <a:noAutofit/>
            </a:bodyPr>
            <a:lstStyle/>
            <a:p>
              <a:endParaRPr sz="1350">
                <a:solidFill>
                  <a:schemeClr val="dk1"/>
                </a:solidFill>
              </a:endParaRPr>
            </a:p>
          </p:txBody>
        </p:sp>
        <p:sp>
          <p:nvSpPr>
            <p:cNvPr id="3229" name="Google Shape;3229;p332"/>
            <p:cNvSpPr/>
            <p:nvPr/>
          </p:nvSpPr>
          <p:spPr>
            <a:xfrm>
              <a:off x="2119" y="3631"/>
              <a:ext cx="142" cy="142"/>
            </a:xfrm>
            <a:prstGeom prst="ellipse">
              <a:avLst/>
            </a:prstGeom>
            <a:gradFill>
              <a:gsLst>
                <a:gs pos="0">
                  <a:srgbClr val="F9DAD1"/>
                </a:gs>
                <a:gs pos="100000">
                  <a:srgbClr val="ED7D31">
                    <a:alpha val="0"/>
                  </a:srgbClr>
                </a:gs>
              </a:gsLst>
              <a:path path="circle">
                <a:fillToRect l="50000" t="50000" r="50000" b="50000"/>
              </a:path>
              <a:tileRect/>
            </a:gradFill>
            <a:ln>
              <a:noFill/>
            </a:ln>
          </p:spPr>
          <p:txBody>
            <a:bodyPr spcFirstLastPara="1" wrap="square" lIns="68569" tIns="34275" rIns="68569" bIns="34275" anchor="ctr" anchorCtr="0">
              <a:noAutofit/>
            </a:bodyPr>
            <a:lstStyle/>
            <a:p>
              <a:endParaRPr sz="1350">
                <a:solidFill>
                  <a:schemeClr val="dk1"/>
                </a:solidFill>
              </a:endParaRPr>
            </a:p>
          </p:txBody>
        </p:sp>
      </p:grpSp>
      <p:grpSp>
        <p:nvGrpSpPr>
          <p:cNvPr id="3230" name="Google Shape;3230;p332"/>
          <p:cNvGrpSpPr/>
          <p:nvPr/>
        </p:nvGrpSpPr>
        <p:grpSpPr>
          <a:xfrm>
            <a:off x="4768467" y="2031710"/>
            <a:ext cx="270272" cy="202704"/>
            <a:chOff x="2109" y="3612"/>
            <a:chExt cx="227" cy="227"/>
          </a:xfrm>
        </p:grpSpPr>
        <p:sp>
          <p:nvSpPr>
            <p:cNvPr id="3231" name="Google Shape;3231;p332"/>
            <p:cNvSpPr/>
            <p:nvPr/>
          </p:nvSpPr>
          <p:spPr>
            <a:xfrm>
              <a:off x="2109" y="3612"/>
              <a:ext cx="227" cy="227"/>
            </a:xfrm>
            <a:prstGeom prst="ellipse">
              <a:avLst/>
            </a:prstGeom>
            <a:gradFill>
              <a:gsLst>
                <a:gs pos="0">
                  <a:schemeClr val="accent2"/>
                </a:gs>
                <a:gs pos="100000">
                  <a:srgbClr val="AA5A23"/>
                </a:gs>
              </a:gsLst>
              <a:path path="circle">
                <a:fillToRect l="50000" t="50000" r="50000" b="50000"/>
              </a:path>
              <a:tileRect/>
            </a:gradFill>
            <a:ln>
              <a:noFill/>
            </a:ln>
          </p:spPr>
          <p:txBody>
            <a:bodyPr spcFirstLastPara="1" wrap="square" lIns="68569" tIns="34275" rIns="68569" bIns="34275" anchor="ctr" anchorCtr="0">
              <a:noAutofit/>
            </a:bodyPr>
            <a:lstStyle/>
            <a:p>
              <a:endParaRPr sz="1350">
                <a:solidFill>
                  <a:schemeClr val="dk1"/>
                </a:solidFill>
              </a:endParaRPr>
            </a:p>
          </p:txBody>
        </p:sp>
        <p:sp>
          <p:nvSpPr>
            <p:cNvPr id="3232" name="Google Shape;3232;p332"/>
            <p:cNvSpPr/>
            <p:nvPr/>
          </p:nvSpPr>
          <p:spPr>
            <a:xfrm>
              <a:off x="2119" y="3631"/>
              <a:ext cx="141" cy="142"/>
            </a:xfrm>
            <a:prstGeom prst="ellipse">
              <a:avLst/>
            </a:prstGeom>
            <a:gradFill>
              <a:gsLst>
                <a:gs pos="0">
                  <a:srgbClr val="F9DAD1"/>
                </a:gs>
                <a:gs pos="100000">
                  <a:srgbClr val="ED7D31">
                    <a:alpha val="0"/>
                  </a:srgbClr>
                </a:gs>
              </a:gsLst>
              <a:path path="circle">
                <a:fillToRect l="50000" t="50000" r="50000" b="50000"/>
              </a:path>
              <a:tileRect/>
            </a:gradFill>
            <a:ln>
              <a:noFill/>
            </a:ln>
          </p:spPr>
          <p:txBody>
            <a:bodyPr spcFirstLastPara="1" wrap="square" lIns="68569" tIns="34275" rIns="68569" bIns="34275" anchor="ctr" anchorCtr="0">
              <a:noAutofit/>
            </a:bodyPr>
            <a:lstStyle/>
            <a:p>
              <a:endParaRPr sz="1350">
                <a:solidFill>
                  <a:schemeClr val="dk1"/>
                </a:solidFill>
              </a:endParaRPr>
            </a:p>
          </p:txBody>
        </p:sp>
      </p:grpSp>
      <p:sp>
        <p:nvSpPr>
          <p:cNvPr id="3233" name="Google Shape;3233;p332"/>
          <p:cNvSpPr txBox="1">
            <a:spLocks noGrp="1"/>
          </p:cNvSpPr>
          <p:nvPr>
            <p:ph type="dt" idx="10"/>
          </p:nvPr>
        </p:nvSpPr>
        <p:spPr>
          <a:xfrm>
            <a:off x="400050" y="4243388"/>
            <a:ext cx="1428750" cy="257175"/>
          </a:xfrm>
          <a:prstGeom prst="rect">
            <a:avLst/>
          </a:prstGeom>
          <a:noFill/>
          <a:ln>
            <a:noFill/>
          </a:ln>
        </p:spPr>
        <p:txBody>
          <a:bodyPr spcFirstLastPara="1" wrap="square" lIns="68569" tIns="34275" rIns="68569" bIns="34275" anchor="ctr" anchorCtr="0">
            <a:noAutofit/>
          </a:bodyPr>
          <a:lstStyle/>
          <a:p>
            <a:r>
              <a:rPr lang="en">
                <a:solidFill>
                  <a:schemeClr val="dk1"/>
                </a:solidFill>
              </a:rPr>
              <a:t>11/22/2018</a:t>
            </a:r>
            <a:endParaRPr>
              <a:solidFill>
                <a:schemeClr val="dk1"/>
              </a:solidFill>
            </a:endParaRPr>
          </a:p>
        </p:txBody>
      </p:sp>
      <p:sp>
        <p:nvSpPr>
          <p:cNvPr id="3234" name="Google Shape;3234;p332"/>
          <p:cNvSpPr txBox="1"/>
          <p:nvPr/>
        </p:nvSpPr>
        <p:spPr>
          <a:xfrm>
            <a:off x="5029200" y="1971701"/>
            <a:ext cx="1828800" cy="1622837"/>
          </a:xfrm>
          <a:prstGeom prst="rect">
            <a:avLst/>
          </a:prstGeom>
          <a:noFill/>
          <a:ln>
            <a:noFill/>
          </a:ln>
        </p:spPr>
        <p:txBody>
          <a:bodyPr spcFirstLastPara="1" wrap="square" lIns="68569" tIns="34275" rIns="68569" bIns="34275" anchor="t" anchorCtr="0">
            <a:noAutofit/>
          </a:bodyPr>
          <a:lstStyle/>
          <a:p>
            <a:pPr lvl="1"/>
            <a:r>
              <a:rPr lang="en" sz="1350" b="1" dirty="0">
                <a:solidFill>
                  <a:schemeClr val="dk1"/>
                </a:solidFill>
              </a:rPr>
              <a:t>S54 – Kawalan Pengiklanan</a:t>
            </a:r>
            <a:endParaRPr sz="1050" dirty="0"/>
          </a:p>
          <a:p>
            <a:pPr lvl="1"/>
            <a:r>
              <a:rPr lang="en" sz="1350" b="1" dirty="0">
                <a:solidFill>
                  <a:srgbClr val="262626"/>
                </a:solidFill>
              </a:rPr>
              <a:t>Denda tidak melebihi RM200 ribu atau penjara tidak melebih 3 tahun atau kedua-duanya</a:t>
            </a:r>
            <a:endParaRPr sz="1350" b="1" dirty="0">
              <a:solidFill>
                <a:schemeClr val="dk1"/>
              </a:solidFill>
            </a:endParaRP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3238"/>
        <p:cNvGrpSpPr/>
        <p:nvPr/>
      </p:nvGrpSpPr>
      <p:grpSpPr>
        <a:xfrm>
          <a:off x="0" y="0"/>
          <a:ext cx="0" cy="0"/>
          <a:chOff x="0" y="0"/>
          <a:chExt cx="0" cy="0"/>
        </a:xfrm>
      </p:grpSpPr>
      <p:sp>
        <p:nvSpPr>
          <p:cNvPr id="3239" name="Google Shape;3239;p333"/>
          <p:cNvSpPr txBox="1">
            <a:spLocks noGrp="1"/>
          </p:cNvSpPr>
          <p:nvPr>
            <p:ph type="title"/>
          </p:nvPr>
        </p:nvSpPr>
        <p:spPr>
          <a:xfrm>
            <a:off x="1114425" y="160285"/>
            <a:ext cx="5372100" cy="642938"/>
          </a:xfrm>
          <a:prstGeom prst="rect">
            <a:avLst/>
          </a:prstGeom>
          <a:noFill/>
          <a:ln>
            <a:noFill/>
          </a:ln>
        </p:spPr>
        <p:txBody>
          <a:bodyPr spcFirstLastPara="1" wrap="square" lIns="68569" tIns="34275" rIns="68569" bIns="34275" anchor="ctr" anchorCtr="0">
            <a:noAutofit/>
          </a:bodyPr>
          <a:lstStyle/>
          <a:p>
            <a:pPr algn="ctr">
              <a:buSzPts val="3200"/>
            </a:pPr>
            <a:r>
              <a:rPr lang="en" sz="2400" dirty="0"/>
              <a:t>KESALAHAN DAN PENALTI</a:t>
            </a:r>
            <a:endParaRPr sz="1350" dirty="0"/>
          </a:p>
        </p:txBody>
      </p:sp>
      <p:sp>
        <p:nvSpPr>
          <p:cNvPr id="3240" name="Google Shape;3240;p333"/>
          <p:cNvSpPr/>
          <p:nvPr/>
        </p:nvSpPr>
        <p:spPr>
          <a:xfrm rot="-2912146">
            <a:off x="4072972" y="2107957"/>
            <a:ext cx="495659" cy="201710"/>
          </a:xfrm>
          <a:prstGeom prst="rightArrow">
            <a:avLst>
              <a:gd name="adj1" fmla="val 35167"/>
              <a:gd name="adj2" fmla="val 111029"/>
            </a:avLst>
          </a:prstGeom>
          <a:gradFill>
            <a:gsLst>
              <a:gs pos="0">
                <a:srgbClr val="DBDADA">
                  <a:alpha val="0"/>
                </a:srgbClr>
              </a:gs>
              <a:gs pos="100000">
                <a:schemeClr val="lt2"/>
              </a:gs>
            </a:gsLst>
            <a:lin ang="0" scaled="0"/>
          </a:gradFill>
          <a:ln>
            <a:noFill/>
          </a:ln>
        </p:spPr>
        <p:txBody>
          <a:bodyPr spcFirstLastPara="1" wrap="square" lIns="68569" tIns="34275" rIns="68569" bIns="34275" anchor="ctr" anchorCtr="0">
            <a:noAutofit/>
          </a:bodyPr>
          <a:lstStyle/>
          <a:p>
            <a:endParaRPr sz="1350">
              <a:solidFill>
                <a:schemeClr val="dk1"/>
              </a:solidFill>
            </a:endParaRPr>
          </a:p>
        </p:txBody>
      </p:sp>
      <p:sp>
        <p:nvSpPr>
          <p:cNvPr id="3241" name="Google Shape;3241;p333"/>
          <p:cNvSpPr/>
          <p:nvPr/>
        </p:nvSpPr>
        <p:spPr>
          <a:xfrm rot="-7021308">
            <a:off x="2810871" y="1971374"/>
            <a:ext cx="467186" cy="210557"/>
          </a:xfrm>
          <a:prstGeom prst="rightArrow">
            <a:avLst>
              <a:gd name="adj1" fmla="val 35167"/>
              <a:gd name="adj2" fmla="val 111029"/>
            </a:avLst>
          </a:prstGeom>
          <a:gradFill>
            <a:gsLst>
              <a:gs pos="0">
                <a:srgbClr val="DBDADA">
                  <a:alpha val="0"/>
                </a:srgbClr>
              </a:gs>
              <a:gs pos="100000">
                <a:schemeClr val="lt2"/>
              </a:gs>
            </a:gsLst>
            <a:lin ang="0" scaled="0"/>
          </a:gradFill>
          <a:ln>
            <a:noFill/>
          </a:ln>
        </p:spPr>
        <p:txBody>
          <a:bodyPr spcFirstLastPara="1" wrap="square" lIns="68569" tIns="34275" rIns="68569" bIns="34275" anchor="ctr" anchorCtr="0">
            <a:noAutofit/>
          </a:bodyPr>
          <a:lstStyle/>
          <a:p>
            <a:endParaRPr sz="1350">
              <a:solidFill>
                <a:schemeClr val="dk1"/>
              </a:solidFill>
            </a:endParaRPr>
          </a:p>
        </p:txBody>
      </p:sp>
      <p:sp>
        <p:nvSpPr>
          <p:cNvPr id="3242" name="Google Shape;3242;p333"/>
          <p:cNvSpPr/>
          <p:nvPr/>
        </p:nvSpPr>
        <p:spPr>
          <a:xfrm rot="8019281">
            <a:off x="2686883" y="3248242"/>
            <a:ext cx="500849" cy="199998"/>
          </a:xfrm>
          <a:prstGeom prst="rightArrow">
            <a:avLst>
              <a:gd name="adj1" fmla="val 35167"/>
              <a:gd name="adj2" fmla="val 111029"/>
            </a:avLst>
          </a:prstGeom>
          <a:gradFill>
            <a:gsLst>
              <a:gs pos="0">
                <a:srgbClr val="DBDADA">
                  <a:alpha val="0"/>
                </a:srgbClr>
              </a:gs>
              <a:gs pos="100000">
                <a:schemeClr val="lt2"/>
              </a:gs>
            </a:gsLst>
            <a:lin ang="0" scaled="0"/>
          </a:gradFill>
          <a:ln>
            <a:noFill/>
          </a:ln>
        </p:spPr>
        <p:txBody>
          <a:bodyPr spcFirstLastPara="1" wrap="square" lIns="68569" tIns="34275" rIns="68569" bIns="34275" anchor="ctr" anchorCtr="0">
            <a:noAutofit/>
          </a:bodyPr>
          <a:lstStyle/>
          <a:p>
            <a:endParaRPr sz="1350">
              <a:solidFill>
                <a:schemeClr val="dk1"/>
              </a:solidFill>
            </a:endParaRPr>
          </a:p>
        </p:txBody>
      </p:sp>
      <p:sp>
        <p:nvSpPr>
          <p:cNvPr id="3243" name="Google Shape;3243;p333"/>
          <p:cNvSpPr/>
          <p:nvPr/>
        </p:nvSpPr>
        <p:spPr>
          <a:xfrm rot="844274">
            <a:off x="4369066" y="2892786"/>
            <a:ext cx="582083" cy="168751"/>
          </a:xfrm>
          <a:prstGeom prst="rightArrow">
            <a:avLst>
              <a:gd name="adj1" fmla="val 35167"/>
              <a:gd name="adj2" fmla="val 111029"/>
            </a:avLst>
          </a:prstGeom>
          <a:gradFill>
            <a:gsLst>
              <a:gs pos="0">
                <a:srgbClr val="DBDADA">
                  <a:alpha val="0"/>
                </a:srgbClr>
              </a:gs>
              <a:gs pos="100000">
                <a:schemeClr val="lt2"/>
              </a:gs>
            </a:gsLst>
            <a:lin ang="0" scaled="0"/>
          </a:gradFill>
          <a:ln>
            <a:noFill/>
          </a:ln>
        </p:spPr>
        <p:txBody>
          <a:bodyPr spcFirstLastPara="1" wrap="square" lIns="68569" tIns="34275" rIns="68569" bIns="34275" anchor="ctr" anchorCtr="0">
            <a:noAutofit/>
          </a:bodyPr>
          <a:lstStyle/>
          <a:p>
            <a:endParaRPr sz="1350">
              <a:solidFill>
                <a:schemeClr val="dk1"/>
              </a:solidFill>
            </a:endParaRPr>
          </a:p>
        </p:txBody>
      </p:sp>
      <p:sp>
        <p:nvSpPr>
          <p:cNvPr id="3244" name="Google Shape;3244;p333"/>
          <p:cNvSpPr/>
          <p:nvPr/>
        </p:nvSpPr>
        <p:spPr>
          <a:xfrm rot="10800000">
            <a:off x="1924050" y="2699447"/>
            <a:ext cx="647700" cy="162521"/>
          </a:xfrm>
          <a:prstGeom prst="rightArrow">
            <a:avLst>
              <a:gd name="adj1" fmla="val 35167"/>
              <a:gd name="adj2" fmla="val 121041"/>
            </a:avLst>
          </a:prstGeom>
          <a:gradFill>
            <a:gsLst>
              <a:gs pos="0">
                <a:srgbClr val="DBDADA">
                  <a:alpha val="0"/>
                </a:srgbClr>
              </a:gs>
              <a:gs pos="100000">
                <a:schemeClr val="lt2"/>
              </a:gs>
            </a:gsLst>
            <a:lin ang="0" scaled="0"/>
          </a:gradFill>
          <a:ln>
            <a:noFill/>
          </a:ln>
        </p:spPr>
        <p:txBody>
          <a:bodyPr spcFirstLastPara="1" wrap="square" lIns="68569" tIns="34275" rIns="68569" bIns="34275" anchor="ctr" anchorCtr="0">
            <a:noAutofit/>
          </a:bodyPr>
          <a:lstStyle/>
          <a:p>
            <a:endParaRPr sz="1350">
              <a:solidFill>
                <a:schemeClr val="dk1"/>
              </a:solidFill>
            </a:endParaRPr>
          </a:p>
        </p:txBody>
      </p:sp>
      <p:grpSp>
        <p:nvGrpSpPr>
          <p:cNvPr id="3245" name="Google Shape;3245;p333"/>
          <p:cNvGrpSpPr/>
          <p:nvPr/>
        </p:nvGrpSpPr>
        <p:grpSpPr>
          <a:xfrm>
            <a:off x="2571752" y="3514779"/>
            <a:ext cx="270272" cy="202704"/>
            <a:chOff x="2109" y="3612"/>
            <a:chExt cx="227" cy="227"/>
          </a:xfrm>
        </p:grpSpPr>
        <p:sp>
          <p:nvSpPr>
            <p:cNvPr id="3246" name="Google Shape;3246;p333"/>
            <p:cNvSpPr/>
            <p:nvPr/>
          </p:nvSpPr>
          <p:spPr>
            <a:xfrm>
              <a:off x="2109" y="3612"/>
              <a:ext cx="227" cy="227"/>
            </a:xfrm>
            <a:prstGeom prst="ellipse">
              <a:avLst/>
            </a:prstGeom>
            <a:gradFill>
              <a:gsLst>
                <a:gs pos="0">
                  <a:schemeClr val="accent2"/>
                </a:gs>
                <a:gs pos="100000">
                  <a:srgbClr val="AA5A23"/>
                </a:gs>
              </a:gsLst>
              <a:path path="circle">
                <a:fillToRect l="50000" t="50000" r="50000" b="50000"/>
              </a:path>
              <a:tileRect/>
            </a:gradFill>
            <a:ln>
              <a:noFill/>
            </a:ln>
          </p:spPr>
          <p:txBody>
            <a:bodyPr spcFirstLastPara="1" wrap="square" lIns="68569" tIns="34275" rIns="68569" bIns="34275" anchor="ctr" anchorCtr="0">
              <a:noAutofit/>
            </a:bodyPr>
            <a:lstStyle/>
            <a:p>
              <a:endParaRPr sz="1350">
                <a:solidFill>
                  <a:schemeClr val="dk1"/>
                </a:solidFill>
              </a:endParaRPr>
            </a:p>
          </p:txBody>
        </p:sp>
        <p:sp>
          <p:nvSpPr>
            <p:cNvPr id="3247" name="Google Shape;3247;p333"/>
            <p:cNvSpPr/>
            <p:nvPr/>
          </p:nvSpPr>
          <p:spPr>
            <a:xfrm>
              <a:off x="2119" y="3631"/>
              <a:ext cx="141" cy="142"/>
            </a:xfrm>
            <a:prstGeom prst="ellipse">
              <a:avLst/>
            </a:prstGeom>
            <a:gradFill>
              <a:gsLst>
                <a:gs pos="0">
                  <a:srgbClr val="F9DAD1"/>
                </a:gs>
                <a:gs pos="100000">
                  <a:srgbClr val="ED7D31">
                    <a:alpha val="0"/>
                  </a:srgbClr>
                </a:gs>
              </a:gsLst>
              <a:path path="circle">
                <a:fillToRect l="50000" t="50000" r="50000" b="50000"/>
              </a:path>
              <a:tileRect/>
            </a:gradFill>
            <a:ln>
              <a:noFill/>
            </a:ln>
          </p:spPr>
          <p:txBody>
            <a:bodyPr spcFirstLastPara="1" wrap="square" lIns="68569" tIns="34275" rIns="68569" bIns="34275" anchor="ctr" anchorCtr="0">
              <a:noAutofit/>
            </a:bodyPr>
            <a:lstStyle/>
            <a:p>
              <a:endParaRPr sz="1350">
                <a:solidFill>
                  <a:schemeClr val="dk1"/>
                </a:solidFill>
              </a:endParaRPr>
            </a:p>
          </p:txBody>
        </p:sp>
      </p:grpSp>
      <p:grpSp>
        <p:nvGrpSpPr>
          <p:cNvPr id="3248" name="Google Shape;3248;p333"/>
          <p:cNvGrpSpPr/>
          <p:nvPr/>
        </p:nvGrpSpPr>
        <p:grpSpPr>
          <a:xfrm>
            <a:off x="2171732" y="1990985"/>
            <a:ext cx="2628899" cy="1493171"/>
            <a:chOff x="2430" y="1938"/>
            <a:chExt cx="927" cy="928"/>
          </a:xfrm>
        </p:grpSpPr>
        <p:sp>
          <p:nvSpPr>
            <p:cNvPr id="3249" name="Google Shape;3249;p333"/>
            <p:cNvSpPr/>
            <p:nvPr/>
          </p:nvSpPr>
          <p:spPr>
            <a:xfrm>
              <a:off x="2430" y="1938"/>
              <a:ext cx="927" cy="928"/>
            </a:xfrm>
            <a:prstGeom prst="ellipse">
              <a:avLst/>
            </a:prstGeom>
            <a:gradFill>
              <a:gsLst>
                <a:gs pos="0">
                  <a:srgbClr val="CCCCFF"/>
                </a:gs>
                <a:gs pos="17999">
                  <a:srgbClr val="99CCFF"/>
                </a:gs>
                <a:gs pos="36000">
                  <a:srgbClr val="9966FF"/>
                </a:gs>
                <a:gs pos="61000">
                  <a:srgbClr val="CC99FF"/>
                </a:gs>
                <a:gs pos="82001">
                  <a:srgbClr val="99CCFF"/>
                </a:gs>
                <a:gs pos="100000">
                  <a:srgbClr val="CCCCFF"/>
                </a:gs>
              </a:gsLst>
              <a:lin ang="5400000" scaled="0"/>
            </a:gradFill>
            <a:ln>
              <a:noFill/>
            </a:ln>
            <a:effectLst>
              <a:outerShdw blurRad="63500" sx="102000" sy="102000" algn="ctr" rotWithShape="0">
                <a:srgbClr val="000000">
                  <a:alpha val="40000"/>
                </a:srgbClr>
              </a:outerShdw>
            </a:effectLst>
          </p:spPr>
          <p:txBody>
            <a:bodyPr spcFirstLastPara="1" wrap="square" lIns="68569" tIns="68569" rIns="68569" bIns="68569" anchor="ctr" anchorCtr="0">
              <a:noAutofit/>
            </a:bodyPr>
            <a:lstStyle/>
            <a:p>
              <a:endParaRPr sz="1050"/>
            </a:p>
          </p:txBody>
        </p:sp>
        <p:sp>
          <p:nvSpPr>
            <p:cNvPr id="3250" name="Google Shape;3250;p333"/>
            <p:cNvSpPr txBox="1"/>
            <p:nvPr/>
          </p:nvSpPr>
          <p:spPr>
            <a:xfrm rot="5400000">
              <a:off x="2560" y="2061"/>
              <a:ext cx="656" cy="655"/>
            </a:xfrm>
            <a:prstGeom prst="rect">
              <a:avLst/>
            </a:prstGeom>
            <a:noFill/>
            <a:ln>
              <a:noFill/>
            </a:ln>
          </p:spPr>
          <p:txBody>
            <a:bodyPr spcFirstLastPara="1" wrap="square" lIns="68569" tIns="34275" rIns="68569" bIns="34275" anchor="ctr" anchorCtr="0">
              <a:noAutofit/>
            </a:bodyPr>
            <a:lstStyle/>
            <a:p>
              <a:endParaRPr sz="1350">
                <a:solidFill>
                  <a:schemeClr val="dk1"/>
                </a:solidFill>
                <a:latin typeface="Calibri"/>
                <a:ea typeface="Calibri"/>
                <a:cs typeface="Calibri"/>
                <a:sym typeface="Calibri"/>
              </a:endParaRPr>
            </a:p>
          </p:txBody>
        </p:sp>
        <p:sp>
          <p:nvSpPr>
            <p:cNvPr id="3251" name="Google Shape;3251;p333"/>
            <p:cNvSpPr/>
            <p:nvPr/>
          </p:nvSpPr>
          <p:spPr>
            <a:xfrm>
              <a:off x="2441" y="1944"/>
              <a:ext cx="906" cy="904"/>
            </a:xfrm>
            <a:prstGeom prst="ellipse">
              <a:avLst/>
            </a:prstGeom>
            <a:gradFill>
              <a:gsLst>
                <a:gs pos="0">
                  <a:srgbClr val="CCCCFF"/>
                </a:gs>
                <a:gs pos="17999">
                  <a:srgbClr val="99CCFF"/>
                </a:gs>
                <a:gs pos="36000">
                  <a:srgbClr val="9966FF"/>
                </a:gs>
                <a:gs pos="61000">
                  <a:srgbClr val="CC99FF"/>
                </a:gs>
                <a:gs pos="82001">
                  <a:srgbClr val="99CCFF"/>
                </a:gs>
                <a:gs pos="100000">
                  <a:srgbClr val="CCCCFF"/>
                </a:gs>
              </a:gsLst>
              <a:lin ang="5400000" scaled="0"/>
            </a:gradFill>
            <a:ln>
              <a:noFill/>
            </a:ln>
            <a:effectLst>
              <a:outerShdw blurRad="63500" sx="102000" sy="102000" algn="ctr" rotWithShape="0">
                <a:srgbClr val="000000">
                  <a:alpha val="40000"/>
                </a:srgbClr>
              </a:outerShdw>
            </a:effectLst>
          </p:spPr>
          <p:txBody>
            <a:bodyPr spcFirstLastPara="1" wrap="square" lIns="68569" tIns="68569" rIns="68569" bIns="68569" anchor="ctr" anchorCtr="0">
              <a:noAutofit/>
            </a:bodyPr>
            <a:lstStyle/>
            <a:p>
              <a:endParaRPr sz="1050"/>
            </a:p>
          </p:txBody>
        </p:sp>
        <p:sp>
          <p:nvSpPr>
            <p:cNvPr id="3252" name="Google Shape;3252;p333"/>
            <p:cNvSpPr txBox="1"/>
            <p:nvPr/>
          </p:nvSpPr>
          <p:spPr>
            <a:xfrm rot="5400000">
              <a:off x="2558" y="2057"/>
              <a:ext cx="639" cy="641"/>
            </a:xfrm>
            <a:prstGeom prst="rect">
              <a:avLst/>
            </a:prstGeom>
            <a:noFill/>
            <a:ln>
              <a:noFill/>
            </a:ln>
          </p:spPr>
          <p:txBody>
            <a:bodyPr spcFirstLastPara="1" wrap="square" lIns="68569" tIns="34275" rIns="68569" bIns="34275" anchor="ctr" anchorCtr="0">
              <a:noAutofit/>
            </a:bodyPr>
            <a:lstStyle/>
            <a:p>
              <a:endParaRPr sz="1350">
                <a:solidFill>
                  <a:schemeClr val="dk1"/>
                </a:solidFill>
                <a:latin typeface="Calibri"/>
                <a:ea typeface="Calibri"/>
                <a:cs typeface="Calibri"/>
                <a:sym typeface="Calibri"/>
              </a:endParaRPr>
            </a:p>
          </p:txBody>
        </p:sp>
        <p:sp>
          <p:nvSpPr>
            <p:cNvPr id="3253" name="Google Shape;3253;p333"/>
            <p:cNvSpPr/>
            <p:nvPr/>
          </p:nvSpPr>
          <p:spPr>
            <a:xfrm>
              <a:off x="2451" y="1953"/>
              <a:ext cx="861" cy="845"/>
            </a:xfrm>
            <a:prstGeom prst="ellipse">
              <a:avLst/>
            </a:prstGeom>
            <a:gradFill>
              <a:gsLst>
                <a:gs pos="0">
                  <a:srgbClr val="CCCCFF"/>
                </a:gs>
                <a:gs pos="17999">
                  <a:srgbClr val="99CCFF"/>
                </a:gs>
                <a:gs pos="36000">
                  <a:srgbClr val="9966FF"/>
                </a:gs>
                <a:gs pos="61000">
                  <a:srgbClr val="CC99FF"/>
                </a:gs>
                <a:gs pos="82001">
                  <a:srgbClr val="99CCFF"/>
                </a:gs>
                <a:gs pos="100000">
                  <a:srgbClr val="CCCCFF"/>
                </a:gs>
              </a:gsLst>
              <a:lin ang="5400000" scaled="0"/>
            </a:gradFill>
            <a:ln>
              <a:noFill/>
            </a:ln>
            <a:effectLst>
              <a:outerShdw blurRad="63500" sx="102000" sy="102000" algn="ctr" rotWithShape="0">
                <a:srgbClr val="000000">
                  <a:alpha val="40000"/>
                </a:srgbClr>
              </a:outerShdw>
            </a:effectLst>
          </p:spPr>
          <p:txBody>
            <a:bodyPr spcFirstLastPara="1" wrap="square" lIns="68569" tIns="68569" rIns="68569" bIns="68569" anchor="ctr" anchorCtr="0">
              <a:noAutofit/>
            </a:bodyPr>
            <a:lstStyle/>
            <a:p>
              <a:endParaRPr sz="1050"/>
            </a:p>
          </p:txBody>
        </p:sp>
        <p:sp>
          <p:nvSpPr>
            <p:cNvPr id="3254" name="Google Shape;3254;p333"/>
            <p:cNvSpPr txBox="1"/>
            <p:nvPr/>
          </p:nvSpPr>
          <p:spPr>
            <a:xfrm rot="5400000">
              <a:off x="2582" y="2068"/>
              <a:ext cx="598" cy="609"/>
            </a:xfrm>
            <a:prstGeom prst="rect">
              <a:avLst/>
            </a:prstGeom>
            <a:noFill/>
            <a:ln>
              <a:noFill/>
            </a:ln>
          </p:spPr>
          <p:txBody>
            <a:bodyPr spcFirstLastPara="1" wrap="square" lIns="68569" tIns="34275" rIns="68569" bIns="34275" anchor="ctr" anchorCtr="0">
              <a:noAutofit/>
            </a:bodyPr>
            <a:lstStyle/>
            <a:p>
              <a:endParaRPr sz="1350">
                <a:solidFill>
                  <a:schemeClr val="dk1"/>
                </a:solidFill>
                <a:latin typeface="Calibri"/>
                <a:ea typeface="Calibri"/>
                <a:cs typeface="Calibri"/>
                <a:sym typeface="Calibri"/>
              </a:endParaRPr>
            </a:p>
          </p:txBody>
        </p:sp>
        <p:sp>
          <p:nvSpPr>
            <p:cNvPr id="3255" name="Google Shape;3255;p333"/>
            <p:cNvSpPr/>
            <p:nvPr/>
          </p:nvSpPr>
          <p:spPr>
            <a:xfrm>
              <a:off x="2502" y="1976"/>
              <a:ext cx="765" cy="687"/>
            </a:xfrm>
            <a:prstGeom prst="ellipse">
              <a:avLst/>
            </a:prstGeom>
            <a:gradFill>
              <a:gsLst>
                <a:gs pos="0">
                  <a:srgbClr val="CCCCFF"/>
                </a:gs>
                <a:gs pos="17999">
                  <a:srgbClr val="99CCFF"/>
                </a:gs>
                <a:gs pos="36000">
                  <a:srgbClr val="9966FF"/>
                </a:gs>
                <a:gs pos="61000">
                  <a:srgbClr val="CC99FF"/>
                </a:gs>
                <a:gs pos="82001">
                  <a:srgbClr val="99CCFF"/>
                </a:gs>
                <a:gs pos="100000">
                  <a:srgbClr val="CCCCFF"/>
                </a:gs>
              </a:gsLst>
              <a:lin ang="5400000" scaled="0"/>
            </a:gradFill>
            <a:ln>
              <a:noFill/>
            </a:ln>
            <a:effectLst>
              <a:outerShdw blurRad="63500" sx="102000" sy="102000" algn="ctr" rotWithShape="0">
                <a:srgbClr val="000000">
                  <a:alpha val="40000"/>
                </a:srgbClr>
              </a:outerShdw>
            </a:effectLst>
          </p:spPr>
          <p:txBody>
            <a:bodyPr spcFirstLastPara="1" wrap="square" lIns="68569" tIns="68569" rIns="68569" bIns="68569" anchor="ctr" anchorCtr="0">
              <a:noAutofit/>
            </a:bodyPr>
            <a:lstStyle/>
            <a:p>
              <a:endParaRPr sz="1050"/>
            </a:p>
          </p:txBody>
        </p:sp>
        <p:sp>
          <p:nvSpPr>
            <p:cNvPr id="3256" name="Google Shape;3256;p333"/>
            <p:cNvSpPr txBox="1"/>
            <p:nvPr/>
          </p:nvSpPr>
          <p:spPr>
            <a:xfrm rot="5400000">
              <a:off x="2640" y="2048"/>
              <a:ext cx="486" cy="541"/>
            </a:xfrm>
            <a:prstGeom prst="rect">
              <a:avLst/>
            </a:prstGeom>
            <a:noFill/>
            <a:ln>
              <a:noFill/>
            </a:ln>
          </p:spPr>
          <p:txBody>
            <a:bodyPr spcFirstLastPara="1" wrap="square" lIns="68569" tIns="34275" rIns="68569" bIns="34275" anchor="ctr" anchorCtr="0">
              <a:noAutofit/>
            </a:bodyPr>
            <a:lstStyle/>
            <a:p>
              <a:endParaRPr sz="1350">
                <a:solidFill>
                  <a:schemeClr val="dk1"/>
                </a:solidFill>
                <a:latin typeface="Calibri"/>
                <a:ea typeface="Calibri"/>
                <a:cs typeface="Calibri"/>
                <a:sym typeface="Calibri"/>
              </a:endParaRPr>
            </a:p>
          </p:txBody>
        </p:sp>
      </p:grpSp>
      <p:sp>
        <p:nvSpPr>
          <p:cNvPr id="3257" name="Google Shape;3257;p333"/>
          <p:cNvSpPr txBox="1"/>
          <p:nvPr/>
        </p:nvSpPr>
        <p:spPr>
          <a:xfrm>
            <a:off x="2215753" y="2271740"/>
            <a:ext cx="2527697" cy="1021433"/>
          </a:xfrm>
          <a:prstGeom prst="rect">
            <a:avLst/>
          </a:prstGeom>
          <a:noFill/>
          <a:ln>
            <a:noFill/>
          </a:ln>
        </p:spPr>
        <p:txBody>
          <a:bodyPr spcFirstLastPara="1" wrap="square" lIns="68569" tIns="34275" rIns="68569" bIns="34275" anchor="t" anchorCtr="0">
            <a:noAutofit/>
          </a:bodyPr>
          <a:lstStyle/>
          <a:p>
            <a:pPr algn="ctr"/>
            <a:r>
              <a:rPr lang="en" sz="2100" b="1">
                <a:latin typeface="Open Sans ExtraBold"/>
                <a:ea typeface="Open Sans ExtraBold"/>
                <a:cs typeface="Open Sans ExtraBold"/>
                <a:sym typeface="Open Sans ExtraBold"/>
              </a:rPr>
              <a:t>SEKSYEN (S) ATAU SUBSEKSYEN (SS)</a:t>
            </a:r>
            <a:endParaRPr sz="1050"/>
          </a:p>
        </p:txBody>
      </p:sp>
      <p:sp>
        <p:nvSpPr>
          <p:cNvPr id="3258" name="Google Shape;3258;p333"/>
          <p:cNvSpPr txBox="1"/>
          <p:nvPr/>
        </p:nvSpPr>
        <p:spPr>
          <a:xfrm>
            <a:off x="472966" y="622738"/>
            <a:ext cx="2405372" cy="1012662"/>
          </a:xfrm>
          <a:prstGeom prst="rect">
            <a:avLst/>
          </a:prstGeom>
          <a:noFill/>
          <a:ln>
            <a:noFill/>
          </a:ln>
        </p:spPr>
        <p:txBody>
          <a:bodyPr spcFirstLastPara="1" wrap="square" lIns="68569" tIns="34275" rIns="68569" bIns="34275" anchor="t" anchorCtr="0">
            <a:noAutofit/>
          </a:bodyPr>
          <a:lstStyle/>
          <a:p>
            <a:r>
              <a:rPr lang="en" sz="1200" b="1" dirty="0">
                <a:solidFill>
                  <a:schemeClr val="dk1"/>
                </a:solidFill>
                <a:latin typeface="Calibri"/>
                <a:ea typeface="Calibri"/>
                <a:cs typeface="Calibri"/>
                <a:sym typeface="Calibri"/>
              </a:rPr>
              <a:t>SS55(1) – Mengeluarkan atau menganugerahkan sijil palsu</a:t>
            </a:r>
            <a:endParaRPr sz="1200" b="1" dirty="0">
              <a:solidFill>
                <a:schemeClr val="dk1"/>
              </a:solidFill>
              <a:latin typeface="Calibri"/>
              <a:ea typeface="Calibri"/>
              <a:cs typeface="Calibri"/>
              <a:sym typeface="Calibri"/>
            </a:endParaRPr>
          </a:p>
          <a:p>
            <a:pPr lvl="1"/>
            <a:r>
              <a:rPr lang="en" sz="1200" b="1" dirty="0">
                <a:solidFill>
                  <a:srgbClr val="262626"/>
                </a:solidFill>
              </a:rPr>
              <a:t>Denda tidak &lt; RM20 ribu tetapi tidak &gt; RM200 ribu atau penjara tidak &lt; 1 tahun tetapi tidak</a:t>
            </a:r>
            <a:endParaRPr sz="1200" b="1" dirty="0">
              <a:solidFill>
                <a:srgbClr val="262626"/>
              </a:solidFill>
            </a:endParaRPr>
          </a:p>
          <a:p>
            <a:pPr lvl="1"/>
            <a:r>
              <a:rPr lang="en" sz="1200" b="1" dirty="0">
                <a:solidFill>
                  <a:srgbClr val="262626"/>
                </a:solidFill>
              </a:rPr>
              <a:t>&gt; 3 tahun atau kedua-duanya</a:t>
            </a:r>
            <a:endParaRPr sz="1200" b="1" dirty="0">
              <a:solidFill>
                <a:schemeClr val="dk1"/>
              </a:solidFill>
            </a:endParaRPr>
          </a:p>
        </p:txBody>
      </p:sp>
      <p:grpSp>
        <p:nvGrpSpPr>
          <p:cNvPr id="3259" name="Google Shape;3259;p333"/>
          <p:cNvGrpSpPr/>
          <p:nvPr/>
        </p:nvGrpSpPr>
        <p:grpSpPr>
          <a:xfrm>
            <a:off x="1657352" y="2657477"/>
            <a:ext cx="270272" cy="202704"/>
            <a:chOff x="2109" y="3612"/>
            <a:chExt cx="227" cy="227"/>
          </a:xfrm>
        </p:grpSpPr>
        <p:sp>
          <p:nvSpPr>
            <p:cNvPr id="3260" name="Google Shape;3260;p333"/>
            <p:cNvSpPr/>
            <p:nvPr/>
          </p:nvSpPr>
          <p:spPr>
            <a:xfrm>
              <a:off x="2109" y="3612"/>
              <a:ext cx="227" cy="227"/>
            </a:xfrm>
            <a:prstGeom prst="ellipse">
              <a:avLst/>
            </a:prstGeom>
            <a:gradFill>
              <a:gsLst>
                <a:gs pos="0">
                  <a:schemeClr val="accent2"/>
                </a:gs>
                <a:gs pos="100000">
                  <a:srgbClr val="AA5A23"/>
                </a:gs>
              </a:gsLst>
              <a:path path="circle">
                <a:fillToRect l="50000" t="50000" r="50000" b="50000"/>
              </a:path>
              <a:tileRect/>
            </a:gradFill>
            <a:ln>
              <a:noFill/>
            </a:ln>
          </p:spPr>
          <p:txBody>
            <a:bodyPr spcFirstLastPara="1" wrap="square" lIns="68569" tIns="34275" rIns="68569" bIns="34275" anchor="ctr" anchorCtr="0">
              <a:noAutofit/>
            </a:bodyPr>
            <a:lstStyle/>
            <a:p>
              <a:endParaRPr sz="1350">
                <a:solidFill>
                  <a:schemeClr val="dk1"/>
                </a:solidFill>
              </a:endParaRPr>
            </a:p>
          </p:txBody>
        </p:sp>
        <p:sp>
          <p:nvSpPr>
            <p:cNvPr id="3261" name="Google Shape;3261;p333"/>
            <p:cNvSpPr/>
            <p:nvPr/>
          </p:nvSpPr>
          <p:spPr>
            <a:xfrm>
              <a:off x="2119" y="3631"/>
              <a:ext cx="142" cy="142"/>
            </a:xfrm>
            <a:prstGeom prst="ellipse">
              <a:avLst/>
            </a:prstGeom>
            <a:gradFill>
              <a:gsLst>
                <a:gs pos="0">
                  <a:srgbClr val="F9DAD1"/>
                </a:gs>
                <a:gs pos="100000">
                  <a:srgbClr val="ED7D31">
                    <a:alpha val="0"/>
                  </a:srgbClr>
                </a:gs>
              </a:gsLst>
              <a:path path="circle">
                <a:fillToRect l="50000" t="50000" r="50000" b="50000"/>
              </a:path>
              <a:tileRect/>
            </a:gradFill>
            <a:ln>
              <a:noFill/>
            </a:ln>
          </p:spPr>
          <p:txBody>
            <a:bodyPr spcFirstLastPara="1" wrap="square" lIns="68569" tIns="34275" rIns="68569" bIns="34275" anchor="ctr" anchorCtr="0">
              <a:noAutofit/>
            </a:bodyPr>
            <a:lstStyle/>
            <a:p>
              <a:endParaRPr sz="1350">
                <a:solidFill>
                  <a:schemeClr val="dk1"/>
                </a:solidFill>
              </a:endParaRPr>
            </a:p>
          </p:txBody>
        </p:sp>
      </p:grpSp>
      <p:grpSp>
        <p:nvGrpSpPr>
          <p:cNvPr id="3262" name="Google Shape;3262;p333"/>
          <p:cNvGrpSpPr/>
          <p:nvPr/>
        </p:nvGrpSpPr>
        <p:grpSpPr>
          <a:xfrm>
            <a:off x="2743202" y="1671640"/>
            <a:ext cx="270272" cy="202704"/>
            <a:chOff x="2109" y="3612"/>
            <a:chExt cx="227" cy="227"/>
          </a:xfrm>
        </p:grpSpPr>
        <p:sp>
          <p:nvSpPr>
            <p:cNvPr id="3263" name="Google Shape;3263;p333"/>
            <p:cNvSpPr/>
            <p:nvPr/>
          </p:nvSpPr>
          <p:spPr>
            <a:xfrm>
              <a:off x="2109" y="3612"/>
              <a:ext cx="227" cy="227"/>
            </a:xfrm>
            <a:prstGeom prst="ellipse">
              <a:avLst/>
            </a:prstGeom>
            <a:gradFill>
              <a:gsLst>
                <a:gs pos="0">
                  <a:schemeClr val="accent2"/>
                </a:gs>
                <a:gs pos="100000">
                  <a:srgbClr val="AA5A23"/>
                </a:gs>
              </a:gsLst>
              <a:path path="circle">
                <a:fillToRect l="50000" t="50000" r="50000" b="50000"/>
              </a:path>
              <a:tileRect/>
            </a:gradFill>
            <a:ln>
              <a:noFill/>
            </a:ln>
          </p:spPr>
          <p:txBody>
            <a:bodyPr spcFirstLastPara="1" wrap="square" lIns="68569" tIns="34275" rIns="68569" bIns="34275" anchor="ctr" anchorCtr="0">
              <a:noAutofit/>
            </a:bodyPr>
            <a:lstStyle/>
            <a:p>
              <a:endParaRPr sz="1350">
                <a:solidFill>
                  <a:schemeClr val="dk1"/>
                </a:solidFill>
              </a:endParaRPr>
            </a:p>
          </p:txBody>
        </p:sp>
        <p:sp>
          <p:nvSpPr>
            <p:cNvPr id="3264" name="Google Shape;3264;p333"/>
            <p:cNvSpPr/>
            <p:nvPr/>
          </p:nvSpPr>
          <p:spPr>
            <a:xfrm>
              <a:off x="2119" y="3631"/>
              <a:ext cx="142" cy="142"/>
            </a:xfrm>
            <a:prstGeom prst="ellipse">
              <a:avLst/>
            </a:prstGeom>
            <a:gradFill>
              <a:gsLst>
                <a:gs pos="0">
                  <a:srgbClr val="F9DAD1"/>
                </a:gs>
                <a:gs pos="100000">
                  <a:srgbClr val="ED7D31">
                    <a:alpha val="0"/>
                  </a:srgbClr>
                </a:gs>
              </a:gsLst>
              <a:path path="circle">
                <a:fillToRect l="50000" t="50000" r="50000" b="50000"/>
              </a:path>
              <a:tileRect/>
            </a:gradFill>
            <a:ln>
              <a:noFill/>
            </a:ln>
          </p:spPr>
          <p:txBody>
            <a:bodyPr spcFirstLastPara="1" wrap="square" lIns="68569" tIns="34275" rIns="68569" bIns="34275" anchor="ctr" anchorCtr="0">
              <a:noAutofit/>
            </a:bodyPr>
            <a:lstStyle/>
            <a:p>
              <a:endParaRPr sz="1350">
                <a:solidFill>
                  <a:schemeClr val="dk1"/>
                </a:solidFill>
              </a:endParaRPr>
            </a:p>
          </p:txBody>
        </p:sp>
      </p:grpSp>
      <p:grpSp>
        <p:nvGrpSpPr>
          <p:cNvPr id="3265" name="Google Shape;3265;p333"/>
          <p:cNvGrpSpPr/>
          <p:nvPr/>
        </p:nvGrpSpPr>
        <p:grpSpPr>
          <a:xfrm>
            <a:off x="4414840" y="1833265"/>
            <a:ext cx="270272" cy="202703"/>
            <a:chOff x="2109" y="3612"/>
            <a:chExt cx="227" cy="227"/>
          </a:xfrm>
        </p:grpSpPr>
        <p:sp>
          <p:nvSpPr>
            <p:cNvPr id="3266" name="Google Shape;3266;p333"/>
            <p:cNvSpPr/>
            <p:nvPr/>
          </p:nvSpPr>
          <p:spPr>
            <a:xfrm>
              <a:off x="2109" y="3612"/>
              <a:ext cx="227" cy="227"/>
            </a:xfrm>
            <a:prstGeom prst="ellipse">
              <a:avLst/>
            </a:prstGeom>
            <a:gradFill>
              <a:gsLst>
                <a:gs pos="0">
                  <a:schemeClr val="accent2"/>
                </a:gs>
                <a:gs pos="100000">
                  <a:srgbClr val="AA5A23"/>
                </a:gs>
              </a:gsLst>
              <a:path path="circle">
                <a:fillToRect l="50000" t="50000" r="50000" b="50000"/>
              </a:path>
              <a:tileRect/>
            </a:gradFill>
            <a:ln>
              <a:noFill/>
            </a:ln>
          </p:spPr>
          <p:txBody>
            <a:bodyPr spcFirstLastPara="1" wrap="square" lIns="68569" tIns="34275" rIns="68569" bIns="34275" anchor="ctr" anchorCtr="0">
              <a:noAutofit/>
            </a:bodyPr>
            <a:lstStyle/>
            <a:p>
              <a:endParaRPr sz="1350">
                <a:solidFill>
                  <a:schemeClr val="dk1"/>
                </a:solidFill>
              </a:endParaRPr>
            </a:p>
          </p:txBody>
        </p:sp>
        <p:sp>
          <p:nvSpPr>
            <p:cNvPr id="3267" name="Google Shape;3267;p333"/>
            <p:cNvSpPr/>
            <p:nvPr/>
          </p:nvSpPr>
          <p:spPr>
            <a:xfrm>
              <a:off x="2119" y="3631"/>
              <a:ext cx="141" cy="142"/>
            </a:xfrm>
            <a:prstGeom prst="ellipse">
              <a:avLst/>
            </a:prstGeom>
            <a:gradFill>
              <a:gsLst>
                <a:gs pos="0">
                  <a:srgbClr val="F9DAD1"/>
                </a:gs>
                <a:gs pos="100000">
                  <a:srgbClr val="ED7D31">
                    <a:alpha val="0"/>
                  </a:srgbClr>
                </a:gs>
              </a:gsLst>
              <a:path path="circle">
                <a:fillToRect l="50000" t="50000" r="50000" b="50000"/>
              </a:path>
              <a:tileRect/>
            </a:gradFill>
            <a:ln>
              <a:noFill/>
            </a:ln>
          </p:spPr>
          <p:txBody>
            <a:bodyPr spcFirstLastPara="1" wrap="square" lIns="68569" tIns="34275" rIns="68569" bIns="34275" anchor="ctr" anchorCtr="0">
              <a:noAutofit/>
            </a:bodyPr>
            <a:lstStyle/>
            <a:p>
              <a:endParaRPr sz="1350">
                <a:solidFill>
                  <a:schemeClr val="dk1"/>
                </a:solidFill>
              </a:endParaRPr>
            </a:p>
          </p:txBody>
        </p:sp>
      </p:grpSp>
      <p:grpSp>
        <p:nvGrpSpPr>
          <p:cNvPr id="3268" name="Google Shape;3268;p333"/>
          <p:cNvGrpSpPr/>
          <p:nvPr/>
        </p:nvGrpSpPr>
        <p:grpSpPr>
          <a:xfrm>
            <a:off x="4930378" y="2957567"/>
            <a:ext cx="270272" cy="202704"/>
            <a:chOff x="2109" y="3612"/>
            <a:chExt cx="227" cy="227"/>
          </a:xfrm>
        </p:grpSpPr>
        <p:sp>
          <p:nvSpPr>
            <p:cNvPr id="3269" name="Google Shape;3269;p333"/>
            <p:cNvSpPr/>
            <p:nvPr/>
          </p:nvSpPr>
          <p:spPr>
            <a:xfrm>
              <a:off x="2109" y="3612"/>
              <a:ext cx="227" cy="227"/>
            </a:xfrm>
            <a:prstGeom prst="ellipse">
              <a:avLst/>
            </a:prstGeom>
            <a:gradFill>
              <a:gsLst>
                <a:gs pos="0">
                  <a:schemeClr val="accent2"/>
                </a:gs>
                <a:gs pos="100000">
                  <a:srgbClr val="AA5A23"/>
                </a:gs>
              </a:gsLst>
              <a:path path="circle">
                <a:fillToRect l="50000" t="50000" r="50000" b="50000"/>
              </a:path>
              <a:tileRect/>
            </a:gradFill>
            <a:ln>
              <a:noFill/>
            </a:ln>
          </p:spPr>
          <p:txBody>
            <a:bodyPr spcFirstLastPara="1" wrap="square" lIns="68569" tIns="34275" rIns="68569" bIns="34275" anchor="ctr" anchorCtr="0">
              <a:noAutofit/>
            </a:bodyPr>
            <a:lstStyle/>
            <a:p>
              <a:endParaRPr sz="1350">
                <a:solidFill>
                  <a:schemeClr val="dk1"/>
                </a:solidFill>
              </a:endParaRPr>
            </a:p>
          </p:txBody>
        </p:sp>
        <p:sp>
          <p:nvSpPr>
            <p:cNvPr id="3270" name="Google Shape;3270;p333"/>
            <p:cNvSpPr/>
            <p:nvPr/>
          </p:nvSpPr>
          <p:spPr>
            <a:xfrm>
              <a:off x="2119" y="3631"/>
              <a:ext cx="141" cy="142"/>
            </a:xfrm>
            <a:prstGeom prst="ellipse">
              <a:avLst/>
            </a:prstGeom>
            <a:gradFill>
              <a:gsLst>
                <a:gs pos="0">
                  <a:srgbClr val="F9DAD1"/>
                </a:gs>
                <a:gs pos="100000">
                  <a:srgbClr val="ED7D31">
                    <a:alpha val="0"/>
                  </a:srgbClr>
                </a:gs>
              </a:gsLst>
              <a:path path="circle">
                <a:fillToRect l="50000" t="50000" r="50000" b="50000"/>
              </a:path>
              <a:tileRect/>
            </a:gradFill>
            <a:ln>
              <a:noFill/>
            </a:ln>
          </p:spPr>
          <p:txBody>
            <a:bodyPr spcFirstLastPara="1" wrap="square" lIns="68569" tIns="34275" rIns="68569" bIns="34275" anchor="ctr" anchorCtr="0">
              <a:noAutofit/>
            </a:bodyPr>
            <a:lstStyle/>
            <a:p>
              <a:endParaRPr sz="1350">
                <a:solidFill>
                  <a:schemeClr val="dk1"/>
                </a:solidFill>
              </a:endParaRPr>
            </a:p>
          </p:txBody>
        </p:sp>
      </p:grpSp>
      <p:sp>
        <p:nvSpPr>
          <p:cNvPr id="3271" name="Google Shape;3271;p333"/>
          <p:cNvSpPr txBox="1">
            <a:spLocks noGrp="1"/>
          </p:cNvSpPr>
          <p:nvPr>
            <p:ph type="dt" idx="10"/>
          </p:nvPr>
        </p:nvSpPr>
        <p:spPr>
          <a:xfrm>
            <a:off x="200025" y="4708471"/>
            <a:ext cx="1428750" cy="257175"/>
          </a:xfrm>
          <a:prstGeom prst="rect">
            <a:avLst/>
          </a:prstGeom>
          <a:noFill/>
          <a:ln>
            <a:noFill/>
          </a:ln>
        </p:spPr>
        <p:txBody>
          <a:bodyPr spcFirstLastPara="1" wrap="square" lIns="68569" tIns="34275" rIns="68569" bIns="34275" anchor="ctr" anchorCtr="0">
            <a:noAutofit/>
          </a:bodyPr>
          <a:lstStyle/>
          <a:p>
            <a:r>
              <a:rPr lang="en" dirty="0">
                <a:solidFill>
                  <a:schemeClr val="dk1"/>
                </a:solidFill>
              </a:rPr>
              <a:t>11/22/2018</a:t>
            </a:r>
            <a:endParaRPr dirty="0">
              <a:solidFill>
                <a:schemeClr val="dk1"/>
              </a:solidFill>
            </a:endParaRPr>
          </a:p>
        </p:txBody>
      </p:sp>
      <p:sp>
        <p:nvSpPr>
          <p:cNvPr id="3272" name="Google Shape;3272;p333"/>
          <p:cNvSpPr txBox="1"/>
          <p:nvPr/>
        </p:nvSpPr>
        <p:spPr>
          <a:xfrm>
            <a:off x="132211" y="2465307"/>
            <a:ext cx="1943100" cy="1765868"/>
          </a:xfrm>
          <a:prstGeom prst="rect">
            <a:avLst/>
          </a:prstGeom>
          <a:noFill/>
          <a:ln>
            <a:noFill/>
          </a:ln>
        </p:spPr>
        <p:txBody>
          <a:bodyPr spcFirstLastPara="1" wrap="square" lIns="68569" tIns="34275" rIns="68569" bIns="34275" anchor="t" anchorCtr="0">
            <a:noAutofit/>
          </a:bodyPr>
          <a:lstStyle/>
          <a:p>
            <a:r>
              <a:rPr lang="en" sz="1200" b="1" dirty="0">
                <a:solidFill>
                  <a:schemeClr val="dk1"/>
                </a:solidFill>
                <a:latin typeface="Calibri"/>
                <a:ea typeface="Calibri"/>
                <a:cs typeface="Calibri"/>
                <a:sym typeface="Calibri"/>
              </a:rPr>
              <a:t>SS55(2) – PLK yang tidak ditauliahkan menganugerahkan apa-apa persijilan yang didakwa mematuhi NOSS,</a:t>
            </a:r>
            <a:endParaRPr sz="1000" dirty="0"/>
          </a:p>
          <a:p>
            <a:pPr lvl="1"/>
            <a:r>
              <a:rPr lang="en" sz="1200" b="1" dirty="0">
                <a:solidFill>
                  <a:srgbClr val="262626"/>
                </a:solidFill>
              </a:rPr>
              <a:t>Denda tidak melebihi RM200 ribu atau penjara tidak melebihi 5 tahun atau kedua-duanya</a:t>
            </a:r>
            <a:endParaRPr sz="1200" b="1" dirty="0">
              <a:solidFill>
                <a:schemeClr val="dk1"/>
              </a:solidFill>
            </a:endParaRPr>
          </a:p>
        </p:txBody>
      </p:sp>
      <p:sp>
        <p:nvSpPr>
          <p:cNvPr id="3273" name="Google Shape;3273;p333"/>
          <p:cNvSpPr txBox="1"/>
          <p:nvPr/>
        </p:nvSpPr>
        <p:spPr>
          <a:xfrm>
            <a:off x="2215753" y="3737378"/>
            <a:ext cx="2007768" cy="830997"/>
          </a:xfrm>
          <a:prstGeom prst="rect">
            <a:avLst/>
          </a:prstGeom>
          <a:noFill/>
          <a:ln>
            <a:noFill/>
          </a:ln>
        </p:spPr>
        <p:txBody>
          <a:bodyPr spcFirstLastPara="1" wrap="square" lIns="68569" tIns="34275" rIns="68569" bIns="34275" anchor="t" anchorCtr="0">
            <a:noAutofit/>
          </a:bodyPr>
          <a:lstStyle/>
          <a:p>
            <a:r>
              <a:rPr lang="en" sz="1200" b="1" dirty="0">
                <a:solidFill>
                  <a:schemeClr val="dk1"/>
                </a:solidFill>
                <a:latin typeface="Calibri"/>
                <a:ea typeface="Calibri"/>
                <a:cs typeface="Calibri"/>
                <a:sym typeface="Calibri"/>
              </a:rPr>
              <a:t>S56 – Pelanggaran syarat</a:t>
            </a:r>
            <a:endParaRPr sz="1200" b="1" dirty="0">
              <a:solidFill>
                <a:schemeClr val="dk1"/>
              </a:solidFill>
              <a:latin typeface="Calibri"/>
              <a:ea typeface="Calibri"/>
              <a:cs typeface="Calibri"/>
              <a:sym typeface="Calibri"/>
            </a:endParaRPr>
          </a:p>
          <a:p>
            <a:pPr lvl="1"/>
            <a:r>
              <a:rPr lang="en" sz="1200" b="1" dirty="0">
                <a:solidFill>
                  <a:srgbClr val="262626"/>
                </a:solidFill>
              </a:rPr>
              <a:t>Denda tidak melebihi RM20 ribu tetapi tidak &gt; RM200 ribu atau penjara tidak melebihi 1 tahun atau kedua-duanya</a:t>
            </a:r>
            <a:endParaRPr sz="1200" b="1" dirty="0">
              <a:solidFill>
                <a:schemeClr val="dk1"/>
              </a:solidFill>
            </a:endParaRPr>
          </a:p>
        </p:txBody>
      </p:sp>
      <p:sp>
        <p:nvSpPr>
          <p:cNvPr id="3274" name="Google Shape;3274;p333"/>
          <p:cNvSpPr txBox="1"/>
          <p:nvPr/>
        </p:nvSpPr>
        <p:spPr>
          <a:xfrm>
            <a:off x="5016123" y="3108826"/>
            <a:ext cx="1727970" cy="1610057"/>
          </a:xfrm>
          <a:prstGeom prst="rect">
            <a:avLst/>
          </a:prstGeom>
          <a:noFill/>
          <a:ln>
            <a:noFill/>
          </a:ln>
        </p:spPr>
        <p:txBody>
          <a:bodyPr spcFirstLastPara="1" wrap="square" lIns="68569" tIns="34275" rIns="68569" bIns="34275" anchor="t" anchorCtr="0">
            <a:noAutofit/>
          </a:bodyPr>
          <a:lstStyle/>
          <a:p>
            <a:r>
              <a:rPr lang="en" sz="1350" b="1" dirty="0">
                <a:solidFill>
                  <a:schemeClr val="dk1"/>
                </a:solidFill>
                <a:latin typeface="Calibri"/>
                <a:ea typeface="Calibri"/>
                <a:cs typeface="Calibri"/>
                <a:sym typeface="Calibri"/>
              </a:rPr>
              <a:t>S57 – mengemukakan dokumen palsu bagi pentauliahan</a:t>
            </a:r>
            <a:endParaRPr sz="1350" b="1" dirty="0">
              <a:solidFill>
                <a:schemeClr val="dk1"/>
              </a:solidFill>
              <a:latin typeface="Calibri"/>
              <a:ea typeface="Calibri"/>
              <a:cs typeface="Calibri"/>
              <a:sym typeface="Calibri"/>
            </a:endParaRPr>
          </a:p>
          <a:p>
            <a:pPr lvl="1"/>
            <a:r>
              <a:rPr lang="en" sz="1350" b="1" dirty="0">
                <a:solidFill>
                  <a:srgbClr val="262626"/>
                </a:solidFill>
              </a:rPr>
              <a:t>Denda tidak melebihi RM20 ribu atau penjara tidak melebihi 1 tahun atau kedua-duanya</a:t>
            </a:r>
            <a:endParaRPr sz="1350" b="1" dirty="0">
              <a:solidFill>
                <a:schemeClr val="dk1"/>
              </a:solidFill>
            </a:endParaRPr>
          </a:p>
        </p:txBody>
      </p:sp>
      <p:sp>
        <p:nvSpPr>
          <p:cNvPr id="3275" name="Google Shape;3275;p333"/>
          <p:cNvSpPr txBox="1"/>
          <p:nvPr/>
        </p:nvSpPr>
        <p:spPr>
          <a:xfrm>
            <a:off x="4762456" y="1028236"/>
            <a:ext cx="2171700" cy="1610057"/>
          </a:xfrm>
          <a:prstGeom prst="rect">
            <a:avLst/>
          </a:prstGeom>
          <a:noFill/>
          <a:ln>
            <a:noFill/>
          </a:ln>
        </p:spPr>
        <p:txBody>
          <a:bodyPr spcFirstLastPara="1" wrap="square" lIns="68569" tIns="34275" rIns="68569" bIns="34275" anchor="t" anchorCtr="0">
            <a:noAutofit/>
          </a:bodyPr>
          <a:lstStyle/>
          <a:p>
            <a:r>
              <a:rPr lang="en" sz="1200" b="1" dirty="0">
                <a:solidFill>
                  <a:schemeClr val="dk1"/>
                </a:solidFill>
                <a:latin typeface="Calibri"/>
                <a:ea typeface="Calibri"/>
                <a:cs typeface="Calibri"/>
                <a:sym typeface="Calibri"/>
              </a:rPr>
              <a:t>S58 – sijil pentauliahan</a:t>
            </a:r>
            <a:endParaRPr sz="1200" b="1" dirty="0">
              <a:solidFill>
                <a:schemeClr val="dk1"/>
              </a:solidFill>
              <a:latin typeface="Calibri"/>
              <a:ea typeface="Calibri"/>
              <a:cs typeface="Calibri"/>
              <a:sym typeface="Calibri"/>
            </a:endParaRPr>
          </a:p>
          <a:p>
            <a:pPr marL="171450" lvl="1" indent="-171450">
              <a:buClr>
                <a:srgbClr val="262626"/>
              </a:buClr>
              <a:buSzPts val="1800"/>
              <a:buFont typeface="Arial"/>
              <a:buChar char="•"/>
            </a:pPr>
            <a:r>
              <a:rPr lang="en" sz="1200" b="1" dirty="0">
                <a:solidFill>
                  <a:srgbClr val="262626"/>
                </a:solidFill>
              </a:rPr>
              <a:t>Tidak mempamerkan sijil pentauliahan; dan</a:t>
            </a:r>
            <a:endParaRPr sz="1200" b="1" dirty="0">
              <a:solidFill>
                <a:srgbClr val="262626"/>
              </a:solidFill>
            </a:endParaRPr>
          </a:p>
          <a:p>
            <a:pPr marL="171450" lvl="1" indent="-171450">
              <a:buClr>
                <a:srgbClr val="262626"/>
              </a:buClr>
              <a:buSzPts val="1800"/>
              <a:buFont typeface="Arial"/>
              <a:buChar char="•"/>
            </a:pPr>
            <a:r>
              <a:rPr lang="en" sz="1200" b="1" dirty="0">
                <a:solidFill>
                  <a:srgbClr val="262626"/>
                </a:solidFill>
              </a:rPr>
              <a:t>Gagal menyerahkan sijil pentauliahan.</a:t>
            </a:r>
            <a:endParaRPr sz="1000" dirty="0"/>
          </a:p>
          <a:p>
            <a:pPr marL="171450" lvl="1"/>
            <a:r>
              <a:rPr lang="en" sz="1200" b="1" dirty="0">
                <a:solidFill>
                  <a:srgbClr val="262626"/>
                </a:solidFill>
              </a:rPr>
              <a:t>Denda tidak melebihi RM20 ribu atau penjara tidak melebihi 1 tahun atau kedua-duanya</a:t>
            </a:r>
            <a:endParaRPr sz="1200" b="1" dirty="0">
              <a:solidFill>
                <a:schemeClr val="dk1"/>
              </a:solidFill>
            </a:endParaRP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3281"/>
        <p:cNvGrpSpPr/>
        <p:nvPr/>
      </p:nvGrpSpPr>
      <p:grpSpPr>
        <a:xfrm>
          <a:off x="0" y="0"/>
          <a:ext cx="0" cy="0"/>
          <a:chOff x="0" y="0"/>
          <a:chExt cx="0" cy="0"/>
        </a:xfrm>
      </p:grpSpPr>
      <p:sp>
        <p:nvSpPr>
          <p:cNvPr id="3282" name="Google Shape;3282;p334"/>
          <p:cNvSpPr txBox="1">
            <a:spLocks noGrp="1"/>
          </p:cNvSpPr>
          <p:nvPr>
            <p:ph type="dt" idx="10"/>
          </p:nvPr>
        </p:nvSpPr>
        <p:spPr>
          <a:xfrm>
            <a:off x="471488" y="4722935"/>
            <a:ext cx="1543050" cy="205383"/>
          </a:xfrm>
          <a:prstGeom prst="rect">
            <a:avLst/>
          </a:prstGeom>
          <a:noFill/>
          <a:ln>
            <a:noFill/>
          </a:ln>
        </p:spPr>
        <p:txBody>
          <a:bodyPr spcFirstLastPara="1" wrap="square" lIns="68569" tIns="34275" rIns="68569" bIns="34275" anchor="ctr" anchorCtr="0">
            <a:noAutofit/>
          </a:bodyPr>
          <a:lstStyle/>
          <a:p>
            <a:r>
              <a:rPr lang="en">
                <a:solidFill>
                  <a:schemeClr val="dk1"/>
                </a:solidFill>
              </a:rPr>
              <a:t>11/22/2018</a:t>
            </a:r>
            <a:endParaRPr>
              <a:solidFill>
                <a:schemeClr val="dk1"/>
              </a:solidFill>
            </a:endParaRPr>
          </a:p>
        </p:txBody>
      </p:sp>
      <p:sp>
        <p:nvSpPr>
          <p:cNvPr id="3283" name="Google Shape;3283;p334"/>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chemeClr val="dk1"/>
                </a:solidFill>
              </a:rPr>
              <a:pPr/>
              <a:t>148</a:t>
            </a:fld>
            <a:endParaRPr>
              <a:solidFill>
                <a:schemeClr val="dk1"/>
              </a:solidFill>
            </a:endParaRPr>
          </a:p>
        </p:txBody>
      </p:sp>
      <p:sp>
        <p:nvSpPr>
          <p:cNvPr id="3284" name="Google Shape;3284;p334"/>
          <p:cNvSpPr txBox="1">
            <a:spLocks noGrp="1"/>
          </p:cNvSpPr>
          <p:nvPr>
            <p:ph type="body" idx="1"/>
          </p:nvPr>
        </p:nvSpPr>
        <p:spPr>
          <a:xfrm>
            <a:off x="471488" y="934600"/>
            <a:ext cx="5943600" cy="2828925"/>
          </a:xfrm>
          <a:prstGeom prst="rect">
            <a:avLst/>
          </a:prstGeom>
          <a:noFill/>
          <a:ln>
            <a:noFill/>
          </a:ln>
        </p:spPr>
        <p:txBody>
          <a:bodyPr spcFirstLastPara="1" wrap="square" lIns="68569" tIns="34275" rIns="68569" bIns="34275" anchor="t" anchorCtr="0">
            <a:noAutofit/>
          </a:bodyPr>
          <a:lstStyle/>
          <a:p>
            <a:pPr marL="1191" indent="13097">
              <a:lnSpc>
                <a:spcPct val="85000"/>
              </a:lnSpc>
              <a:spcBef>
                <a:spcPts val="0"/>
              </a:spcBef>
              <a:buSzPts val="2100"/>
              <a:buNone/>
            </a:pPr>
            <a:r>
              <a:rPr lang="en" sz="1575" b="1" dirty="0"/>
              <a:t>Kesalahan dan penalti berhubungan pemeriksaan, penguatkuasaan dan penyiasatan</a:t>
            </a:r>
            <a:endParaRPr dirty="0"/>
          </a:p>
          <a:p>
            <a:pPr marL="1191" indent="13097">
              <a:lnSpc>
                <a:spcPct val="85000"/>
              </a:lnSpc>
              <a:buSzPts val="2100"/>
              <a:buNone/>
            </a:pPr>
            <a:r>
              <a:rPr lang="en" sz="1575" b="1" dirty="0"/>
              <a:t>Seksyen 59, perenggan</a:t>
            </a:r>
            <a:endParaRPr dirty="0"/>
          </a:p>
          <a:p>
            <a:pPr marL="344091" indent="-344091">
              <a:lnSpc>
                <a:spcPct val="85000"/>
              </a:lnSpc>
              <a:buSzPts val="2100"/>
              <a:buFont typeface="Calibri"/>
              <a:buAutoNum type="alphaLcParenBoth"/>
            </a:pPr>
            <a:r>
              <a:rPr lang="en" sz="1575" dirty="0"/>
              <a:t>Kegagalan mengemukakan apa-apa buku, buku minit, daftar, dokumen, penyata kewangan, bahan atau barang lain yang dikehendaki oleh Inspektor / pegawai penguat kuasa.</a:t>
            </a:r>
            <a:endParaRPr dirty="0"/>
          </a:p>
          <a:p>
            <a:pPr marL="344091" indent="-344091">
              <a:lnSpc>
                <a:spcPct val="85000"/>
              </a:lnSpc>
              <a:buSzPts val="2100"/>
              <a:buFont typeface="Calibri"/>
              <a:buAutoNum type="alphaLcParenBoth"/>
            </a:pPr>
            <a:r>
              <a:rPr lang="en" sz="1575" dirty="0"/>
              <a:t>Menghalang Inspektor / pegawai penguat kuasa semasa menjalankan mana-mana kuasanya.</a:t>
            </a:r>
            <a:endParaRPr dirty="0"/>
          </a:p>
          <a:p>
            <a:pPr indent="-342900">
              <a:lnSpc>
                <a:spcPct val="85000"/>
              </a:lnSpc>
              <a:buSzPts val="2400"/>
              <a:buNone/>
            </a:pPr>
            <a:r>
              <a:rPr lang="en" sz="1800" dirty="0"/>
              <a:t>	</a:t>
            </a:r>
            <a:r>
              <a:rPr lang="en" sz="1350" i="1" dirty="0"/>
              <a:t>(Penalti tidak lebih RM20,000 atau penjara tidak melebihi 1 tahun  atau kedua-duanya atau kompaun tidak melebihi RM10,000)</a:t>
            </a:r>
            <a:endParaRPr dirty="0"/>
          </a:p>
          <a:p>
            <a:pPr marL="458391" indent="-414338">
              <a:lnSpc>
                <a:spcPct val="85000"/>
              </a:lnSpc>
              <a:buSzPts val="800"/>
              <a:buNone/>
            </a:pPr>
            <a:endParaRPr sz="600" i="1" dirty="0"/>
          </a:p>
          <a:p>
            <a:pPr marL="0" indent="0">
              <a:lnSpc>
                <a:spcPct val="85000"/>
              </a:lnSpc>
              <a:buSzPts val="2100"/>
              <a:buNone/>
            </a:pPr>
            <a:r>
              <a:rPr lang="en" sz="1575" b="1" dirty="0"/>
              <a:t>Seksyen 60</a:t>
            </a:r>
            <a:r>
              <a:rPr lang="en" sz="1575" dirty="0"/>
              <a:t> Penalti Am</a:t>
            </a:r>
            <a:endParaRPr dirty="0"/>
          </a:p>
          <a:p>
            <a:pPr marL="0" indent="0">
              <a:lnSpc>
                <a:spcPct val="85000"/>
              </a:lnSpc>
              <a:buSzPts val="2100"/>
              <a:buNone/>
            </a:pPr>
            <a:r>
              <a:rPr lang="en" sz="1575" dirty="0"/>
              <a:t>Kesalahan di bawah Akta 652 atau peraturan yang tiada penalti secara nyata</a:t>
            </a:r>
            <a:endParaRPr dirty="0"/>
          </a:p>
          <a:p>
            <a:pPr indent="0">
              <a:lnSpc>
                <a:spcPct val="85000"/>
              </a:lnSpc>
              <a:buNone/>
            </a:pPr>
            <a:r>
              <a:rPr lang="en" sz="1350" i="1" dirty="0"/>
              <a:t>(Penalti tidak lebih melebihi RM10,000)</a:t>
            </a:r>
            <a:endParaRPr sz="1350" dirty="0"/>
          </a:p>
        </p:txBody>
      </p:sp>
      <p:sp>
        <p:nvSpPr>
          <p:cNvPr id="3285" name="Google Shape;3285;p334"/>
          <p:cNvSpPr txBox="1">
            <a:spLocks noGrp="1"/>
          </p:cNvSpPr>
          <p:nvPr>
            <p:ph type="title"/>
          </p:nvPr>
        </p:nvSpPr>
        <p:spPr>
          <a:xfrm>
            <a:off x="157163" y="397240"/>
            <a:ext cx="6229350" cy="400943"/>
          </a:xfrm>
          <a:prstGeom prst="rect">
            <a:avLst/>
          </a:prstGeom>
          <a:noFill/>
          <a:ln>
            <a:noFill/>
          </a:ln>
        </p:spPr>
        <p:txBody>
          <a:bodyPr spcFirstLastPara="1" wrap="square" lIns="68569" tIns="34275" rIns="68569" bIns="34275" anchor="ctr" anchorCtr="1">
            <a:noAutofit/>
          </a:bodyPr>
          <a:lstStyle/>
          <a:p>
            <a:pPr>
              <a:buSzPts val="2800"/>
            </a:pPr>
            <a:r>
              <a:rPr lang="en" sz="2100" dirty="0"/>
              <a:t>KESALAHAN DAN PENALTI</a:t>
            </a:r>
            <a:endParaRPr sz="2100" dirty="0"/>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3291"/>
        <p:cNvGrpSpPr/>
        <p:nvPr/>
      </p:nvGrpSpPr>
      <p:grpSpPr>
        <a:xfrm>
          <a:off x="0" y="0"/>
          <a:ext cx="0" cy="0"/>
          <a:chOff x="0" y="0"/>
          <a:chExt cx="0" cy="0"/>
        </a:xfrm>
      </p:grpSpPr>
      <p:sp>
        <p:nvSpPr>
          <p:cNvPr id="3292" name="Google Shape;3292;p335"/>
          <p:cNvSpPr txBox="1">
            <a:spLocks noGrp="1"/>
          </p:cNvSpPr>
          <p:nvPr>
            <p:ph type="dt" idx="10"/>
          </p:nvPr>
        </p:nvSpPr>
        <p:spPr>
          <a:xfrm>
            <a:off x="471488" y="4218439"/>
            <a:ext cx="1543050" cy="205383"/>
          </a:xfrm>
          <a:prstGeom prst="rect">
            <a:avLst/>
          </a:prstGeom>
          <a:noFill/>
          <a:ln>
            <a:noFill/>
          </a:ln>
        </p:spPr>
        <p:txBody>
          <a:bodyPr spcFirstLastPara="1" wrap="square" lIns="68569" tIns="34275" rIns="68569" bIns="34275" anchor="ctr" anchorCtr="0">
            <a:noAutofit/>
          </a:bodyPr>
          <a:lstStyle/>
          <a:p>
            <a:r>
              <a:rPr lang="en">
                <a:solidFill>
                  <a:schemeClr val="dk1"/>
                </a:solidFill>
              </a:rPr>
              <a:t>11/22/2018</a:t>
            </a:r>
            <a:endParaRPr>
              <a:solidFill>
                <a:schemeClr val="dk1"/>
              </a:solidFill>
            </a:endParaRPr>
          </a:p>
        </p:txBody>
      </p:sp>
      <p:sp>
        <p:nvSpPr>
          <p:cNvPr id="3293" name="Google Shape;3293;p335"/>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chemeClr val="dk1"/>
                </a:solidFill>
              </a:rPr>
              <a:pPr/>
              <a:t>149</a:t>
            </a:fld>
            <a:endParaRPr>
              <a:solidFill>
                <a:schemeClr val="dk1"/>
              </a:solidFill>
            </a:endParaRPr>
          </a:p>
        </p:txBody>
      </p:sp>
      <p:sp>
        <p:nvSpPr>
          <p:cNvPr id="3294" name="Google Shape;3294;p335"/>
          <p:cNvSpPr txBox="1">
            <a:spLocks noGrp="1"/>
          </p:cNvSpPr>
          <p:nvPr>
            <p:ph type="title"/>
          </p:nvPr>
        </p:nvSpPr>
        <p:spPr>
          <a:xfrm>
            <a:off x="457200" y="799261"/>
            <a:ext cx="6229350" cy="400943"/>
          </a:xfrm>
          <a:prstGeom prst="rect">
            <a:avLst/>
          </a:prstGeom>
          <a:noFill/>
          <a:ln>
            <a:noFill/>
          </a:ln>
        </p:spPr>
        <p:txBody>
          <a:bodyPr spcFirstLastPara="1" wrap="square" lIns="68569" tIns="34275" rIns="68569" bIns="34275" anchor="ctr" anchorCtr="1">
            <a:noAutofit/>
          </a:bodyPr>
          <a:lstStyle/>
          <a:p>
            <a:pPr>
              <a:buSzPts val="2800"/>
            </a:pPr>
            <a:r>
              <a:rPr lang="en" sz="2100"/>
              <a:t>KESALAHAN DAN PENALTI</a:t>
            </a:r>
            <a:endParaRPr sz="2100"/>
          </a:p>
        </p:txBody>
      </p:sp>
      <p:sp>
        <p:nvSpPr>
          <p:cNvPr id="3295" name="Google Shape;3295;p335"/>
          <p:cNvSpPr txBox="1">
            <a:spLocks noGrp="1"/>
          </p:cNvSpPr>
          <p:nvPr>
            <p:ph type="body" idx="1"/>
          </p:nvPr>
        </p:nvSpPr>
        <p:spPr>
          <a:xfrm>
            <a:off x="971550" y="1285875"/>
            <a:ext cx="5486400" cy="2700338"/>
          </a:xfrm>
          <a:prstGeom prst="rect">
            <a:avLst/>
          </a:prstGeom>
          <a:noFill/>
          <a:ln>
            <a:noFill/>
          </a:ln>
        </p:spPr>
        <p:txBody>
          <a:bodyPr spcFirstLastPara="1" wrap="square" lIns="68569" tIns="34275" rIns="68569" bIns="34275" anchor="t" anchorCtr="0">
            <a:noAutofit/>
          </a:bodyPr>
          <a:lstStyle/>
          <a:p>
            <a:pPr marL="1191" indent="13097">
              <a:lnSpc>
                <a:spcPct val="95000"/>
              </a:lnSpc>
              <a:spcBef>
                <a:spcPts val="0"/>
              </a:spcBef>
              <a:buSzPts val="2400"/>
              <a:buNone/>
            </a:pPr>
            <a:r>
              <a:rPr lang="en" sz="1800" b="1"/>
              <a:t>Seksyen 61 Kesalahan yang berterusan</a:t>
            </a:r>
            <a:endParaRPr/>
          </a:p>
          <a:p>
            <a:pPr indent="0">
              <a:lnSpc>
                <a:spcPct val="95000"/>
              </a:lnSpc>
              <a:buSzPts val="2000"/>
              <a:buNone/>
            </a:pPr>
            <a:r>
              <a:rPr lang="en" sz="1500" i="1"/>
              <a:t>(Penalti harian tidak melebih RM1,000 bagi setiap hari kesalahan berterusan selepas sabitan)</a:t>
            </a:r>
            <a:endParaRPr/>
          </a:p>
          <a:p>
            <a:pPr marL="348854" indent="-348854">
              <a:buSzPts val="1200"/>
              <a:buNone/>
            </a:pPr>
            <a:endParaRPr sz="900" b="1"/>
          </a:p>
          <a:p>
            <a:pPr marL="348854" indent="-348854">
              <a:buSzPts val="2400"/>
              <a:buNone/>
            </a:pPr>
            <a:r>
              <a:rPr lang="en" sz="1800" b="1"/>
              <a:t>Seksyen 64 Pengkompaunan kesalahan</a:t>
            </a:r>
            <a:r>
              <a:rPr lang="en" sz="1800"/>
              <a:t> </a:t>
            </a:r>
            <a:endParaRPr/>
          </a:p>
          <a:p>
            <a:pPr marL="348854" indent="-348854">
              <a:buSzPts val="2400"/>
              <a:buNone/>
            </a:pPr>
            <a:r>
              <a:rPr lang="en" sz="1800"/>
              <a:t>-	Ketua Pengarah boleh dengan keizinan bertulis Pendakwa Raya mengkompaunkan</a:t>
            </a:r>
            <a:r>
              <a:rPr lang="en" sz="1800" u="sng"/>
              <a:t> apa-apa kesalahan</a:t>
            </a:r>
            <a:r>
              <a:rPr lang="en" sz="1800"/>
              <a:t> yang dilakukan oleh mana-mana orang di bawah seksyen 55, 58, 59 dan 60 atau mana-mana peraturan di bawah Akta ini. </a:t>
            </a:r>
            <a:endParaRPr/>
          </a:p>
          <a:p>
            <a:pPr marL="348854" indent="-348854">
              <a:buSzPts val="2400"/>
              <a:buNone/>
            </a:pPr>
            <a:r>
              <a:rPr lang="en" sz="1800"/>
              <a:t>-	</a:t>
            </a:r>
            <a:r>
              <a:rPr lang="en" sz="1500" i="1"/>
              <a:t> (Kompaun tidak melebih 50% daripada amaun denda maksimum sebagaimana yang dinyatakan dalam tawaran)</a:t>
            </a:r>
            <a:endParaRPr sz="1500"/>
          </a:p>
          <a:p>
            <a:pPr marL="348854" indent="-348854">
              <a:buSzPts val="2400"/>
              <a:buNone/>
            </a:pPr>
            <a:endParaRPr sz="180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graphicFrame>
        <p:nvGraphicFramePr>
          <p:cNvPr id="1363" name="Google Shape;1363;p201"/>
          <p:cNvGraphicFramePr/>
          <p:nvPr>
            <p:extLst>
              <p:ext uri="{D42A27DB-BD31-4B8C-83A1-F6EECF244321}">
                <p14:modId xmlns:p14="http://schemas.microsoft.com/office/powerpoint/2010/main" val="1083569800"/>
              </p:ext>
            </p:extLst>
          </p:nvPr>
        </p:nvGraphicFramePr>
        <p:xfrm>
          <a:off x="257175" y="580927"/>
          <a:ext cx="6343650" cy="4243950"/>
        </p:xfrm>
        <a:graphic>
          <a:graphicData uri="http://schemas.openxmlformats.org/drawingml/2006/table">
            <a:tbl>
              <a:tblPr firstRow="1" bandRow="1">
                <a:gradFill>
                  <a:gsLst>
                    <a:gs pos="0">
                      <a:srgbClr val="F7BCA2"/>
                    </a:gs>
                    <a:gs pos="50000">
                      <a:srgbClr val="F4B093"/>
                    </a:gs>
                    <a:gs pos="100000">
                      <a:srgbClr val="F7A47F"/>
                    </a:gs>
                  </a:gsLst>
                  <a:lin ang="5400000" scaled="0"/>
                </a:gradFill>
                <a:tableStyleId>{2739AEF3-BB95-42EE-8151-D4F0437A8474}</a:tableStyleId>
              </a:tblPr>
              <a:tblGrid>
                <a:gridCol w="989381">
                  <a:extLst>
                    <a:ext uri="{9D8B030D-6E8A-4147-A177-3AD203B41FA5}">
                      <a16:colId xmlns="" xmlns:a16="http://schemas.microsoft.com/office/drawing/2014/main" val="20000"/>
                    </a:ext>
                  </a:extLst>
                </a:gridCol>
                <a:gridCol w="5354269">
                  <a:extLst>
                    <a:ext uri="{9D8B030D-6E8A-4147-A177-3AD203B41FA5}">
                      <a16:colId xmlns="" xmlns:a16="http://schemas.microsoft.com/office/drawing/2014/main" val="20001"/>
                    </a:ext>
                  </a:extLst>
                </a:gridCol>
              </a:tblGrid>
              <a:tr h="343920">
                <a:tc>
                  <a:txBody>
                    <a:bodyPr/>
                    <a:lstStyle/>
                    <a:p>
                      <a:pPr marL="0" marR="0" lvl="0" indent="0" algn="ctr" rtl="0">
                        <a:spcBef>
                          <a:spcPts val="0"/>
                        </a:spcBef>
                        <a:spcAft>
                          <a:spcPts val="0"/>
                        </a:spcAft>
                        <a:buNone/>
                      </a:pPr>
                      <a:r>
                        <a:rPr lang="en" sz="1200" b="1">
                          <a:solidFill>
                            <a:schemeClr val="lt1"/>
                          </a:solidFill>
                          <a:latin typeface="Tahoma"/>
                          <a:ea typeface="Tahoma"/>
                          <a:cs typeface="Tahoma"/>
                          <a:sym typeface="Tahoma"/>
                        </a:rPr>
                        <a:t>TAHAP</a:t>
                      </a:r>
                      <a:r>
                        <a:rPr lang="en" sz="1200" b="1">
                          <a:solidFill>
                            <a:schemeClr val="lt1"/>
                          </a:solidFill>
                          <a:latin typeface="Century Gothic"/>
                          <a:ea typeface="Century Gothic"/>
                          <a:cs typeface="Century Gothic"/>
                          <a:sym typeface="Century Gothic"/>
                        </a:rPr>
                        <a:t> </a:t>
                      </a:r>
                      <a:endParaRPr sz="1200" b="1" i="0">
                        <a:solidFill>
                          <a:schemeClr val="lt1"/>
                        </a:solidFill>
                        <a:latin typeface="Century Gothic"/>
                        <a:ea typeface="Century Gothic"/>
                        <a:cs typeface="Century Gothic"/>
                        <a:sym typeface="Century Gothic"/>
                      </a:endParaRPr>
                    </a:p>
                  </a:txBody>
                  <a:tcPr marL="68588" marR="68588" marT="25725" marB="25725" anchor="ctr">
                    <a:solidFill>
                      <a:srgbClr val="000099"/>
                    </a:solidFill>
                  </a:tcPr>
                </a:tc>
                <a:tc>
                  <a:txBody>
                    <a:bodyPr/>
                    <a:lstStyle/>
                    <a:p>
                      <a:pPr marL="0" marR="0" lvl="0" indent="0" algn="ctr" rtl="0">
                        <a:spcBef>
                          <a:spcPts val="0"/>
                        </a:spcBef>
                        <a:spcAft>
                          <a:spcPts val="0"/>
                        </a:spcAft>
                        <a:buNone/>
                      </a:pPr>
                      <a:r>
                        <a:rPr lang="en" sz="1200" b="1" dirty="0">
                          <a:solidFill>
                            <a:schemeClr val="lt1"/>
                          </a:solidFill>
                          <a:latin typeface="Tahoma"/>
                          <a:ea typeface="Tahoma"/>
                          <a:cs typeface="Tahoma"/>
                          <a:sym typeface="Tahoma"/>
                        </a:rPr>
                        <a:t>TAKRIFAN</a:t>
                      </a:r>
                      <a:endParaRPr sz="1200" b="1" i="0" dirty="0">
                        <a:solidFill>
                          <a:schemeClr val="lt1"/>
                        </a:solidFill>
                        <a:latin typeface="Tahoma"/>
                        <a:ea typeface="Tahoma"/>
                        <a:cs typeface="Tahoma"/>
                        <a:sym typeface="Tahoma"/>
                      </a:endParaRPr>
                    </a:p>
                  </a:txBody>
                  <a:tcPr marL="68588" marR="68588" marT="25725" marB="25725" anchor="ctr">
                    <a:solidFill>
                      <a:srgbClr val="000099"/>
                    </a:solidFill>
                  </a:tcPr>
                </a:tc>
                <a:extLst>
                  <a:ext uri="{0D108BD9-81ED-4DB2-BD59-A6C34878D82A}">
                    <a16:rowId xmlns="" xmlns:a16="http://schemas.microsoft.com/office/drawing/2014/main" val="10000"/>
                  </a:ext>
                </a:extLst>
              </a:tr>
              <a:tr h="435998">
                <a:tc>
                  <a:txBody>
                    <a:bodyPr/>
                    <a:lstStyle/>
                    <a:p>
                      <a:pPr marL="0" marR="0" lvl="0" indent="0" algn="ctr" rtl="0">
                        <a:spcBef>
                          <a:spcPts val="0"/>
                        </a:spcBef>
                        <a:spcAft>
                          <a:spcPts val="0"/>
                        </a:spcAft>
                        <a:buNone/>
                      </a:pPr>
                      <a:r>
                        <a:rPr lang="en" sz="1200" b="1">
                          <a:latin typeface="Tahoma"/>
                          <a:ea typeface="Tahoma"/>
                          <a:cs typeface="Tahoma"/>
                          <a:sym typeface="Tahoma"/>
                        </a:rPr>
                        <a:t>SKM 1</a:t>
                      </a:r>
                      <a:endParaRPr sz="1200" b="1">
                        <a:solidFill>
                          <a:schemeClr val="dk1"/>
                        </a:solidFill>
                        <a:latin typeface="Tahoma"/>
                        <a:ea typeface="Tahoma"/>
                        <a:cs typeface="Tahoma"/>
                        <a:sym typeface="Tahoma"/>
                      </a:endParaRPr>
                    </a:p>
                  </a:txBody>
                  <a:tcPr marL="68588" marR="68588" marT="25725" marB="25725" anchor="ctr">
                    <a:solidFill>
                      <a:schemeClr val="accent5">
                        <a:alpha val="40000"/>
                      </a:schemeClr>
                    </a:solidFill>
                  </a:tcPr>
                </a:tc>
                <a:tc>
                  <a:txBody>
                    <a:bodyPr/>
                    <a:lstStyle/>
                    <a:p>
                      <a:pPr marL="0" marR="0" lvl="0" indent="0" algn="l" rtl="0">
                        <a:lnSpc>
                          <a:spcPct val="100000"/>
                        </a:lnSpc>
                        <a:spcBef>
                          <a:spcPts val="0"/>
                        </a:spcBef>
                        <a:spcAft>
                          <a:spcPts val="0"/>
                        </a:spcAft>
                        <a:buClr>
                          <a:schemeClr val="dk1"/>
                        </a:buClr>
                        <a:buSzPts val="1100"/>
                        <a:buFont typeface="Tahoma"/>
                        <a:buNone/>
                      </a:pPr>
                      <a:r>
                        <a:rPr lang="en" sz="1200" b="0" dirty="0">
                          <a:latin typeface="Tahoma"/>
                          <a:ea typeface="Tahoma"/>
                          <a:cs typeface="Tahoma"/>
                          <a:sym typeface="Tahoma"/>
                        </a:rPr>
                        <a:t>Terampil melakukan pelbagai aktiviti kerja, sebahagian besarnya adalah </a:t>
                      </a:r>
                      <a:r>
                        <a:rPr lang="en" sz="1200" b="0" u="sng" dirty="0">
                          <a:latin typeface="Tahoma"/>
                          <a:ea typeface="Tahoma"/>
                          <a:cs typeface="Tahoma"/>
                          <a:sym typeface="Tahoma"/>
                        </a:rPr>
                        <a:t>lazim dilakukan dan boleh dijangka</a:t>
                      </a:r>
                      <a:endParaRPr sz="1200" b="0" i="0" u="sng" dirty="0">
                        <a:solidFill>
                          <a:schemeClr val="dk1"/>
                        </a:solidFill>
                        <a:latin typeface="Tahoma"/>
                        <a:ea typeface="Tahoma"/>
                        <a:cs typeface="Tahoma"/>
                        <a:sym typeface="Tahoma"/>
                      </a:endParaRPr>
                    </a:p>
                  </a:txBody>
                  <a:tcPr marL="68588" marR="68588" marT="25725" marB="25725" anchor="ctr">
                    <a:solidFill>
                      <a:schemeClr val="accent5">
                        <a:alpha val="40000"/>
                      </a:schemeClr>
                    </a:solidFill>
                  </a:tcPr>
                </a:tc>
                <a:extLst>
                  <a:ext uri="{0D108BD9-81ED-4DB2-BD59-A6C34878D82A}">
                    <a16:rowId xmlns="" xmlns:a16="http://schemas.microsoft.com/office/drawing/2014/main" val="10001"/>
                  </a:ext>
                </a:extLst>
              </a:tr>
              <a:tr h="627114">
                <a:tc>
                  <a:txBody>
                    <a:bodyPr/>
                    <a:lstStyle/>
                    <a:p>
                      <a:pPr marL="0" marR="0" lvl="0" indent="0" algn="ctr" rtl="0">
                        <a:spcBef>
                          <a:spcPts val="0"/>
                        </a:spcBef>
                        <a:spcAft>
                          <a:spcPts val="0"/>
                        </a:spcAft>
                        <a:buNone/>
                      </a:pPr>
                      <a:r>
                        <a:rPr lang="en" sz="1200" b="1">
                          <a:latin typeface="Tahoma"/>
                          <a:ea typeface="Tahoma"/>
                          <a:cs typeface="Tahoma"/>
                          <a:sym typeface="Tahoma"/>
                        </a:rPr>
                        <a:t>SKM 2</a:t>
                      </a:r>
                      <a:endParaRPr sz="1200" b="1">
                        <a:latin typeface="Tahoma"/>
                        <a:ea typeface="Tahoma"/>
                        <a:cs typeface="Tahoma"/>
                        <a:sym typeface="Tahoma"/>
                      </a:endParaRPr>
                    </a:p>
                  </a:txBody>
                  <a:tcPr marL="68588" marR="68588" marT="25725" marB="25725" anchor="ctr">
                    <a:solidFill>
                      <a:srgbClr val="FFCCCC"/>
                    </a:solidFill>
                  </a:tcPr>
                </a:tc>
                <a:tc>
                  <a:txBody>
                    <a:bodyPr/>
                    <a:lstStyle/>
                    <a:p>
                      <a:pPr marL="0" marR="0" lvl="0" indent="0" algn="l" rtl="0">
                        <a:lnSpc>
                          <a:spcPct val="100000"/>
                        </a:lnSpc>
                        <a:spcBef>
                          <a:spcPts val="0"/>
                        </a:spcBef>
                        <a:spcAft>
                          <a:spcPts val="0"/>
                        </a:spcAft>
                        <a:buClr>
                          <a:schemeClr val="dk1"/>
                        </a:buClr>
                        <a:buSzPts val="1100"/>
                        <a:buFont typeface="Tahoma"/>
                        <a:buNone/>
                      </a:pPr>
                      <a:r>
                        <a:rPr lang="en" sz="1200" b="0" dirty="0">
                          <a:latin typeface="Tahoma"/>
                          <a:ea typeface="Tahoma"/>
                          <a:cs typeface="Tahoma"/>
                          <a:sym typeface="Tahoma"/>
                        </a:rPr>
                        <a:t>Terampil melakukan pelbagai aktiviti kerja di dalam pelbagai konteks, sebahagiannya adalah </a:t>
                      </a:r>
                      <a:r>
                        <a:rPr lang="en" sz="1200" b="0" u="sng" dirty="0">
                          <a:latin typeface="Tahoma"/>
                          <a:ea typeface="Tahoma"/>
                          <a:cs typeface="Tahoma"/>
                          <a:sym typeface="Tahoma"/>
                        </a:rPr>
                        <a:t>tidak lazim dilakukan serta memerlukan tanggungjawab dan autonomi diri</a:t>
                      </a:r>
                      <a:endParaRPr sz="1200" b="0" i="0" u="sng" dirty="0">
                        <a:solidFill>
                          <a:schemeClr val="dk1"/>
                        </a:solidFill>
                        <a:latin typeface="Tahoma"/>
                        <a:ea typeface="Tahoma"/>
                        <a:cs typeface="Tahoma"/>
                        <a:sym typeface="Tahoma"/>
                      </a:endParaRPr>
                    </a:p>
                  </a:txBody>
                  <a:tcPr marL="68588" marR="68588" marT="25725" marB="25725" anchor="ctr">
                    <a:solidFill>
                      <a:srgbClr val="FFCCCC"/>
                    </a:solidFill>
                  </a:tcPr>
                </a:tc>
                <a:extLst>
                  <a:ext uri="{0D108BD9-81ED-4DB2-BD59-A6C34878D82A}">
                    <a16:rowId xmlns="" xmlns:a16="http://schemas.microsoft.com/office/drawing/2014/main" val="10002"/>
                  </a:ext>
                </a:extLst>
              </a:tr>
              <a:tr h="818229">
                <a:tc>
                  <a:txBody>
                    <a:bodyPr/>
                    <a:lstStyle/>
                    <a:p>
                      <a:pPr marL="0" marR="0" lvl="0" indent="0" algn="ctr" rtl="0">
                        <a:spcBef>
                          <a:spcPts val="0"/>
                        </a:spcBef>
                        <a:spcAft>
                          <a:spcPts val="0"/>
                        </a:spcAft>
                        <a:buNone/>
                      </a:pPr>
                      <a:r>
                        <a:rPr lang="en" sz="1200" b="1">
                          <a:latin typeface="Tahoma"/>
                          <a:ea typeface="Tahoma"/>
                          <a:cs typeface="Tahoma"/>
                          <a:sym typeface="Tahoma"/>
                        </a:rPr>
                        <a:t>SKM 3</a:t>
                      </a:r>
                      <a:endParaRPr sz="1200" b="1">
                        <a:latin typeface="Tahoma"/>
                        <a:ea typeface="Tahoma"/>
                        <a:cs typeface="Tahoma"/>
                        <a:sym typeface="Tahoma"/>
                      </a:endParaRPr>
                    </a:p>
                  </a:txBody>
                  <a:tcPr marL="68588" marR="68588" marT="25725" marB="25725" anchor="ctr">
                    <a:solidFill>
                      <a:schemeClr val="accent5">
                        <a:alpha val="40000"/>
                      </a:schemeClr>
                    </a:solidFill>
                  </a:tcPr>
                </a:tc>
                <a:tc>
                  <a:txBody>
                    <a:bodyPr/>
                    <a:lstStyle/>
                    <a:p>
                      <a:pPr marL="0" marR="0" lvl="0" indent="0" algn="l" rtl="0">
                        <a:lnSpc>
                          <a:spcPct val="100000"/>
                        </a:lnSpc>
                        <a:spcBef>
                          <a:spcPts val="0"/>
                        </a:spcBef>
                        <a:spcAft>
                          <a:spcPts val="0"/>
                        </a:spcAft>
                        <a:buClr>
                          <a:schemeClr val="dk1"/>
                        </a:buClr>
                        <a:buSzPts val="1100"/>
                        <a:buFont typeface="Tahoma"/>
                        <a:buNone/>
                      </a:pPr>
                      <a:r>
                        <a:rPr lang="en" sz="1200" b="0" dirty="0">
                          <a:latin typeface="Tahoma"/>
                          <a:ea typeface="Tahoma"/>
                          <a:cs typeface="Tahoma"/>
                          <a:sym typeface="Tahoma"/>
                        </a:rPr>
                        <a:t>Terampil melakukan pelbagai aktiviti kerja di dalam pelbagai konteks,  kebanyakannya adalah </a:t>
                      </a:r>
                      <a:r>
                        <a:rPr lang="en" sz="1200" b="0" u="sng" dirty="0">
                          <a:latin typeface="Tahoma"/>
                          <a:ea typeface="Tahoma"/>
                          <a:cs typeface="Tahoma"/>
                          <a:sym typeface="Tahoma"/>
                        </a:rPr>
                        <a:t>kompleks dan tidak lazim dilakukan.</a:t>
                      </a:r>
                      <a:r>
                        <a:rPr lang="en" sz="1200" b="0" dirty="0">
                          <a:latin typeface="Tahoma"/>
                          <a:ea typeface="Tahoma"/>
                          <a:cs typeface="Tahoma"/>
                          <a:sym typeface="Tahoma"/>
                        </a:rPr>
                        <a:t> Mempunyai tanggungjawab dan autonomi diri yang tinggi, disamping </a:t>
                      </a:r>
                      <a:r>
                        <a:rPr lang="en" sz="1200" b="0" u="sng" dirty="0">
                          <a:latin typeface="Tahoma"/>
                          <a:ea typeface="Tahoma"/>
                          <a:cs typeface="Tahoma"/>
                          <a:sym typeface="Tahoma"/>
                        </a:rPr>
                        <a:t>mengawal dan memberi panduan kepada yang lain.</a:t>
                      </a:r>
                      <a:endParaRPr sz="1200" b="0" i="0" u="sng" dirty="0">
                        <a:solidFill>
                          <a:schemeClr val="dk1"/>
                        </a:solidFill>
                        <a:latin typeface="Tahoma"/>
                        <a:ea typeface="Tahoma"/>
                        <a:cs typeface="Tahoma"/>
                        <a:sym typeface="Tahoma"/>
                      </a:endParaRPr>
                    </a:p>
                  </a:txBody>
                  <a:tcPr marL="68588" marR="68588" marT="25725" marB="25725" anchor="ctr">
                    <a:solidFill>
                      <a:schemeClr val="accent5">
                        <a:alpha val="40000"/>
                      </a:schemeClr>
                    </a:solidFill>
                  </a:tcPr>
                </a:tc>
                <a:extLst>
                  <a:ext uri="{0D108BD9-81ED-4DB2-BD59-A6C34878D82A}">
                    <a16:rowId xmlns="" xmlns:a16="http://schemas.microsoft.com/office/drawing/2014/main" val="10003"/>
                  </a:ext>
                </a:extLst>
              </a:tr>
              <a:tr h="818229">
                <a:tc>
                  <a:txBody>
                    <a:bodyPr/>
                    <a:lstStyle/>
                    <a:p>
                      <a:pPr marL="0" marR="0" lvl="0" indent="0" algn="ctr" rtl="0">
                        <a:spcBef>
                          <a:spcPts val="0"/>
                        </a:spcBef>
                        <a:spcAft>
                          <a:spcPts val="0"/>
                        </a:spcAft>
                        <a:buNone/>
                      </a:pPr>
                      <a:r>
                        <a:rPr lang="en" sz="1200" b="1">
                          <a:latin typeface="Tahoma"/>
                          <a:ea typeface="Tahoma"/>
                          <a:cs typeface="Tahoma"/>
                          <a:sym typeface="Tahoma"/>
                        </a:rPr>
                        <a:t>DKM</a:t>
                      </a:r>
                      <a:endParaRPr sz="1200" b="1">
                        <a:latin typeface="Tahoma"/>
                        <a:ea typeface="Tahoma"/>
                        <a:cs typeface="Tahoma"/>
                        <a:sym typeface="Tahoma"/>
                      </a:endParaRPr>
                    </a:p>
                  </a:txBody>
                  <a:tcPr marL="68588" marR="68588" marT="25725" marB="25725" anchor="ctr">
                    <a:solidFill>
                      <a:srgbClr val="FFCCCC"/>
                    </a:solidFill>
                  </a:tcPr>
                </a:tc>
                <a:tc>
                  <a:txBody>
                    <a:bodyPr/>
                    <a:lstStyle/>
                    <a:p>
                      <a:pPr marL="0" marR="0" lvl="0" indent="0" algn="l" rtl="0">
                        <a:lnSpc>
                          <a:spcPct val="100000"/>
                        </a:lnSpc>
                        <a:spcBef>
                          <a:spcPts val="0"/>
                        </a:spcBef>
                        <a:spcAft>
                          <a:spcPts val="0"/>
                        </a:spcAft>
                        <a:buClr>
                          <a:schemeClr val="dk1"/>
                        </a:buClr>
                        <a:buSzPts val="1100"/>
                        <a:buFont typeface="Tahoma"/>
                        <a:buNone/>
                      </a:pPr>
                      <a:r>
                        <a:rPr lang="en" sz="1200" b="0" dirty="0">
                          <a:latin typeface="Tahoma"/>
                          <a:ea typeface="Tahoma"/>
                          <a:cs typeface="Tahoma"/>
                          <a:sym typeface="Tahoma"/>
                        </a:rPr>
                        <a:t>Terampil melakukan pelbagai aktiviti kerja </a:t>
                      </a:r>
                      <a:r>
                        <a:rPr lang="en" sz="1200" b="0" u="sng" dirty="0">
                          <a:latin typeface="Tahoma"/>
                          <a:ea typeface="Tahoma"/>
                          <a:cs typeface="Tahoma"/>
                          <a:sym typeface="Tahoma"/>
                        </a:rPr>
                        <a:t>teknikal dan profesional </a:t>
                      </a:r>
                      <a:r>
                        <a:rPr lang="en" sz="1200" b="0" u="none" dirty="0">
                          <a:latin typeface="Tahoma"/>
                          <a:ea typeface="Tahoma"/>
                          <a:cs typeface="Tahoma"/>
                          <a:sym typeface="Tahoma"/>
                        </a:rPr>
                        <a:t> yang </a:t>
                      </a:r>
                      <a:r>
                        <a:rPr lang="en" sz="1200" b="0" dirty="0">
                          <a:latin typeface="Tahoma"/>
                          <a:ea typeface="Tahoma"/>
                          <a:cs typeface="Tahoma"/>
                          <a:sym typeface="Tahoma"/>
                        </a:rPr>
                        <a:t>luas skop dan konteksnya. Mempunyai tanggungjawab dan autonomi diri yang tinggi, di samping lazim </a:t>
                      </a:r>
                      <a:r>
                        <a:rPr lang="en" sz="1200" b="0" u="sng" dirty="0">
                          <a:latin typeface="Tahoma"/>
                          <a:ea typeface="Tahoma"/>
                          <a:cs typeface="Tahoma"/>
                          <a:sym typeface="Tahoma"/>
                        </a:rPr>
                        <a:t>bertanggungjawab  terhadap kerja orang lain dan agihan sumber-sumber</a:t>
                      </a:r>
                      <a:endParaRPr sz="1200" b="0" i="0" u="sng" dirty="0">
                        <a:solidFill>
                          <a:schemeClr val="dk1"/>
                        </a:solidFill>
                        <a:latin typeface="Tahoma"/>
                        <a:ea typeface="Tahoma"/>
                        <a:cs typeface="Tahoma"/>
                        <a:sym typeface="Tahoma"/>
                      </a:endParaRPr>
                    </a:p>
                  </a:txBody>
                  <a:tcPr marL="68588" marR="68588" marT="25725" marB="25725" anchor="ctr">
                    <a:solidFill>
                      <a:srgbClr val="FFCCCC"/>
                    </a:solidFill>
                  </a:tcPr>
                </a:tc>
                <a:extLst>
                  <a:ext uri="{0D108BD9-81ED-4DB2-BD59-A6C34878D82A}">
                    <a16:rowId xmlns="" xmlns:a16="http://schemas.microsoft.com/office/drawing/2014/main" val="10004"/>
                  </a:ext>
                </a:extLst>
              </a:tr>
              <a:tr h="1200460">
                <a:tc>
                  <a:txBody>
                    <a:bodyPr/>
                    <a:lstStyle/>
                    <a:p>
                      <a:pPr marL="0" marR="0" lvl="0" indent="0" algn="ctr" rtl="0">
                        <a:spcBef>
                          <a:spcPts val="0"/>
                        </a:spcBef>
                        <a:spcAft>
                          <a:spcPts val="0"/>
                        </a:spcAft>
                        <a:buNone/>
                      </a:pPr>
                      <a:r>
                        <a:rPr lang="en" sz="1200" b="1">
                          <a:latin typeface="Tahoma"/>
                          <a:ea typeface="Tahoma"/>
                          <a:cs typeface="Tahoma"/>
                          <a:sym typeface="Tahoma"/>
                        </a:rPr>
                        <a:t>DLKM</a:t>
                      </a:r>
                      <a:endParaRPr sz="1200" b="1">
                        <a:latin typeface="Tahoma"/>
                        <a:ea typeface="Tahoma"/>
                        <a:cs typeface="Tahoma"/>
                        <a:sym typeface="Tahoma"/>
                      </a:endParaRPr>
                    </a:p>
                  </a:txBody>
                  <a:tcPr marL="68588" marR="68588" marT="25725" marB="25725" anchor="ctr">
                    <a:solidFill>
                      <a:schemeClr val="accent5">
                        <a:alpha val="40000"/>
                      </a:schemeClr>
                    </a:solidFill>
                  </a:tcPr>
                </a:tc>
                <a:tc>
                  <a:txBody>
                    <a:bodyPr/>
                    <a:lstStyle/>
                    <a:p>
                      <a:pPr marL="0" marR="0" lvl="0" indent="0" algn="l" rtl="0">
                        <a:lnSpc>
                          <a:spcPct val="100000"/>
                        </a:lnSpc>
                        <a:spcBef>
                          <a:spcPts val="0"/>
                        </a:spcBef>
                        <a:spcAft>
                          <a:spcPts val="0"/>
                        </a:spcAft>
                        <a:buClr>
                          <a:schemeClr val="dk1"/>
                        </a:buClr>
                        <a:buSzPts val="1100"/>
                        <a:buFont typeface="Tahoma"/>
                        <a:buNone/>
                      </a:pPr>
                      <a:r>
                        <a:rPr lang="en" sz="1200" b="0" dirty="0">
                          <a:latin typeface="Tahoma"/>
                          <a:ea typeface="Tahoma"/>
                          <a:cs typeface="Tahoma"/>
                          <a:sym typeface="Tahoma"/>
                        </a:rPr>
                        <a:t>Terampil menggunakan pelbagai </a:t>
                      </a:r>
                      <a:r>
                        <a:rPr lang="en" sz="1200" b="0" u="sng" dirty="0">
                          <a:latin typeface="Tahoma"/>
                          <a:ea typeface="Tahoma"/>
                          <a:cs typeface="Tahoma"/>
                          <a:sym typeface="Tahoma"/>
                        </a:rPr>
                        <a:t>prinsip asas dan teknik yang kompleks </a:t>
                      </a:r>
                      <a:r>
                        <a:rPr lang="en" sz="1200" b="0" dirty="0">
                          <a:latin typeface="Tahoma"/>
                          <a:ea typeface="Tahoma"/>
                          <a:cs typeface="Tahoma"/>
                          <a:sym typeface="Tahoma"/>
                        </a:rPr>
                        <a:t>di dalam skop yang luas serta selalu tidak dijangka. Mempunyai tanggungjawab dan autonomi diri yang sangat tinggi, serta bertanggungjawab terhadap kerja orang lain dan agihan sumber-sumber. Bertanggungjawab juga terhadap </a:t>
                      </a:r>
                      <a:r>
                        <a:rPr lang="en" sz="1200" b="0" u="sng" dirty="0">
                          <a:latin typeface="Tahoma"/>
                          <a:ea typeface="Tahoma"/>
                          <a:cs typeface="Tahoma"/>
                          <a:sym typeface="Tahoma"/>
                        </a:rPr>
                        <a:t>analisis,  diagnosis, rekabentuk,  perancangan, pengendalian dan penilaian</a:t>
                      </a:r>
                      <a:endParaRPr sz="1200" b="0" i="0" u="sng" dirty="0">
                        <a:solidFill>
                          <a:schemeClr val="dk1"/>
                        </a:solidFill>
                        <a:latin typeface="Tahoma"/>
                        <a:ea typeface="Tahoma"/>
                        <a:cs typeface="Tahoma"/>
                        <a:sym typeface="Tahoma"/>
                      </a:endParaRPr>
                    </a:p>
                  </a:txBody>
                  <a:tcPr marL="68588" marR="68588" marT="25725" marB="25725" anchor="ctr">
                    <a:solidFill>
                      <a:schemeClr val="accent5">
                        <a:alpha val="40000"/>
                      </a:schemeClr>
                    </a:solidFill>
                  </a:tcPr>
                </a:tc>
                <a:extLst>
                  <a:ext uri="{0D108BD9-81ED-4DB2-BD59-A6C34878D82A}">
                    <a16:rowId xmlns="" xmlns:a16="http://schemas.microsoft.com/office/drawing/2014/main" val="10005"/>
                  </a:ext>
                </a:extLst>
              </a:tr>
            </a:tbl>
          </a:graphicData>
        </a:graphic>
      </p:graphicFrame>
      <p:sp>
        <p:nvSpPr>
          <p:cNvPr id="1364" name="Google Shape;1364;p201"/>
          <p:cNvSpPr txBox="1">
            <a:spLocks noGrp="1"/>
          </p:cNvSpPr>
          <p:nvPr>
            <p:ph type="sldNum" idx="12"/>
          </p:nvPr>
        </p:nvSpPr>
        <p:spPr>
          <a:xfrm>
            <a:off x="5000625" y="4824877"/>
            <a:ext cx="1600200" cy="267890"/>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15</a:t>
            </a:fld>
            <a:endParaRPr>
              <a:solidFill>
                <a:srgbClr val="000000"/>
              </a:solidFill>
            </a:endParaRPr>
          </a:p>
        </p:txBody>
      </p:sp>
      <p:sp>
        <p:nvSpPr>
          <p:cNvPr id="1365" name="Google Shape;1365;p201"/>
          <p:cNvSpPr txBox="1"/>
          <p:nvPr/>
        </p:nvSpPr>
        <p:spPr>
          <a:xfrm>
            <a:off x="0" y="181603"/>
            <a:ext cx="6858000" cy="242374"/>
          </a:xfrm>
          <a:prstGeom prst="rect">
            <a:avLst/>
          </a:prstGeom>
          <a:noFill/>
          <a:ln>
            <a:noFill/>
          </a:ln>
        </p:spPr>
        <p:txBody>
          <a:bodyPr spcFirstLastPara="1" wrap="square" lIns="68569" tIns="0" rIns="34275" bIns="0" anchor="t" anchorCtr="0">
            <a:noAutofit/>
          </a:bodyPr>
          <a:lstStyle/>
          <a:p>
            <a:pPr algn="ctr"/>
            <a:r>
              <a:rPr lang="en" sz="2100" b="1" dirty="0">
                <a:latin typeface="Tahoma"/>
                <a:ea typeface="Tahoma"/>
                <a:cs typeface="Tahoma"/>
                <a:sym typeface="Tahoma"/>
              </a:rPr>
              <a:t>Takrifan Tahap</a:t>
            </a:r>
            <a:endParaRPr sz="2100" b="1" dirty="0">
              <a:latin typeface="Tahoma"/>
              <a:ea typeface="Tahoma"/>
              <a:cs typeface="Tahoma"/>
              <a:sym typeface="Tahoma"/>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3301"/>
        <p:cNvGrpSpPr/>
        <p:nvPr/>
      </p:nvGrpSpPr>
      <p:grpSpPr>
        <a:xfrm>
          <a:off x="0" y="0"/>
          <a:ext cx="0" cy="0"/>
          <a:chOff x="0" y="0"/>
          <a:chExt cx="0" cy="0"/>
        </a:xfrm>
      </p:grpSpPr>
      <p:sp>
        <p:nvSpPr>
          <p:cNvPr id="3302" name="Google Shape;3302;p336"/>
          <p:cNvSpPr txBox="1">
            <a:spLocks noGrp="1"/>
          </p:cNvSpPr>
          <p:nvPr>
            <p:ph type="dt" idx="10"/>
          </p:nvPr>
        </p:nvSpPr>
        <p:spPr>
          <a:xfrm>
            <a:off x="471488" y="4218439"/>
            <a:ext cx="1543050" cy="205383"/>
          </a:xfrm>
          <a:prstGeom prst="rect">
            <a:avLst/>
          </a:prstGeom>
          <a:noFill/>
          <a:ln>
            <a:noFill/>
          </a:ln>
        </p:spPr>
        <p:txBody>
          <a:bodyPr spcFirstLastPara="1" wrap="square" lIns="68569" tIns="34275" rIns="68569" bIns="34275" anchor="ctr" anchorCtr="0">
            <a:noAutofit/>
          </a:bodyPr>
          <a:lstStyle/>
          <a:p>
            <a:r>
              <a:rPr lang="en">
                <a:solidFill>
                  <a:schemeClr val="dk1"/>
                </a:solidFill>
              </a:rPr>
              <a:t>11/22/2018</a:t>
            </a:r>
            <a:endParaRPr>
              <a:solidFill>
                <a:schemeClr val="dk1"/>
              </a:solidFill>
            </a:endParaRPr>
          </a:p>
        </p:txBody>
      </p:sp>
      <p:sp>
        <p:nvSpPr>
          <p:cNvPr id="3303" name="Google Shape;3303;p336"/>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chemeClr val="dk1"/>
                </a:solidFill>
              </a:rPr>
              <a:pPr/>
              <a:t>150</a:t>
            </a:fld>
            <a:endParaRPr>
              <a:solidFill>
                <a:schemeClr val="dk1"/>
              </a:solidFill>
            </a:endParaRPr>
          </a:p>
        </p:txBody>
      </p:sp>
      <p:sp>
        <p:nvSpPr>
          <p:cNvPr id="3304" name="Google Shape;3304;p336"/>
          <p:cNvSpPr txBox="1">
            <a:spLocks noGrp="1"/>
          </p:cNvSpPr>
          <p:nvPr>
            <p:ph type="title"/>
          </p:nvPr>
        </p:nvSpPr>
        <p:spPr>
          <a:xfrm>
            <a:off x="457200" y="799261"/>
            <a:ext cx="6286500" cy="400943"/>
          </a:xfrm>
          <a:prstGeom prst="rect">
            <a:avLst/>
          </a:prstGeom>
          <a:noFill/>
          <a:ln>
            <a:noFill/>
          </a:ln>
        </p:spPr>
        <p:txBody>
          <a:bodyPr spcFirstLastPara="1" wrap="square" lIns="68569" tIns="34275" rIns="68569" bIns="34275" anchor="ctr" anchorCtr="1">
            <a:noAutofit/>
          </a:bodyPr>
          <a:lstStyle/>
          <a:p>
            <a:pPr>
              <a:buSzPts val="2800"/>
            </a:pPr>
            <a:r>
              <a:rPr lang="en" sz="2100"/>
              <a:t>PERUNTUKAN-PERUNTUKAN UTAMA</a:t>
            </a:r>
            <a:endParaRPr/>
          </a:p>
        </p:txBody>
      </p:sp>
      <p:sp>
        <p:nvSpPr>
          <p:cNvPr id="3305" name="Google Shape;3305;p336"/>
          <p:cNvSpPr txBox="1">
            <a:spLocks noGrp="1"/>
          </p:cNvSpPr>
          <p:nvPr>
            <p:ph type="body" idx="1"/>
          </p:nvPr>
        </p:nvSpPr>
        <p:spPr>
          <a:xfrm>
            <a:off x="914400" y="1543050"/>
            <a:ext cx="5600700" cy="1885950"/>
          </a:xfrm>
          <a:prstGeom prst="rect">
            <a:avLst/>
          </a:prstGeom>
          <a:noFill/>
          <a:ln>
            <a:noFill/>
          </a:ln>
        </p:spPr>
        <p:txBody>
          <a:bodyPr spcFirstLastPara="1" wrap="square" lIns="68569" tIns="34275" rIns="68569" bIns="34275" anchor="t" anchorCtr="0">
            <a:noAutofit/>
          </a:bodyPr>
          <a:lstStyle/>
          <a:p>
            <a:pPr marL="0" indent="0">
              <a:lnSpc>
                <a:spcPct val="80000"/>
              </a:lnSpc>
              <a:spcBef>
                <a:spcPts val="0"/>
              </a:spcBef>
              <a:buSzPts val="2400"/>
              <a:buNone/>
            </a:pPr>
            <a:r>
              <a:rPr lang="en" sz="1800" b="1"/>
              <a:t>Seksyen 72 – Kuasa untuk membuat peraturan-peraturan</a:t>
            </a:r>
            <a:endParaRPr sz="1800"/>
          </a:p>
          <a:p>
            <a:pPr indent="-342900">
              <a:buSzPts val="2400"/>
              <a:buNone/>
            </a:pPr>
            <a:r>
              <a:rPr lang="en" sz="1800"/>
              <a:t>-	Pelanggaran mana-mana peruntukan dalam peraturan-peraturan adalah suatu kesalahan </a:t>
            </a:r>
            <a:endParaRPr/>
          </a:p>
          <a:p>
            <a:pPr indent="-342900">
              <a:buSzPts val="2400"/>
              <a:buNone/>
            </a:pPr>
            <a:r>
              <a:rPr lang="en" sz="1800"/>
              <a:t>	</a:t>
            </a:r>
            <a:endParaRPr sz="1800" b="1"/>
          </a:p>
          <a:p>
            <a:pPr indent="0">
              <a:buSzPts val="2000"/>
              <a:buNone/>
            </a:pPr>
            <a:r>
              <a:rPr lang="en" sz="1500" i="1"/>
              <a:t>(Penalti tidak melebih RM10,000 atau penjara tidak melebihi 1 tahun atau kedua-duanya)</a:t>
            </a:r>
            <a:endParaRPr/>
          </a:p>
          <a:p>
            <a:pPr indent="0">
              <a:buSzPts val="2400"/>
              <a:buNone/>
            </a:pPr>
            <a:endParaRPr sz="180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3309"/>
        <p:cNvGrpSpPr/>
        <p:nvPr/>
      </p:nvGrpSpPr>
      <p:grpSpPr>
        <a:xfrm>
          <a:off x="0" y="0"/>
          <a:ext cx="0" cy="0"/>
          <a:chOff x="0" y="0"/>
          <a:chExt cx="0" cy="0"/>
        </a:xfrm>
      </p:grpSpPr>
      <p:sp>
        <p:nvSpPr>
          <p:cNvPr id="3310" name="Google Shape;3310;p337"/>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151</a:t>
            </a:fld>
            <a:endParaRPr>
              <a:solidFill>
                <a:srgbClr val="000000"/>
              </a:solidFill>
            </a:endParaRPr>
          </a:p>
        </p:txBody>
      </p:sp>
      <p:pic>
        <p:nvPicPr>
          <p:cNvPr id="3311" name="Google Shape;3311;p337" descr="images.png"/>
          <p:cNvPicPr preferRelativeResize="0"/>
          <p:nvPr/>
        </p:nvPicPr>
        <p:blipFill rotWithShape="1">
          <a:blip r:embed="rId3">
            <a:alphaModFix/>
          </a:blip>
          <a:srcRect/>
          <a:stretch/>
        </p:blipFill>
        <p:spPr>
          <a:xfrm>
            <a:off x="685800" y="1543050"/>
            <a:ext cx="2196703" cy="2196703"/>
          </a:xfrm>
          <a:prstGeom prst="rect">
            <a:avLst/>
          </a:prstGeom>
          <a:noFill/>
          <a:ln>
            <a:noFill/>
          </a:ln>
          <a:effectLst>
            <a:outerShdw blurRad="50800" dist="38100" dir="5400000" algn="t" rotWithShape="0">
              <a:srgbClr val="000000">
                <a:alpha val="40000"/>
              </a:srgbClr>
            </a:outerShdw>
          </a:effectLst>
        </p:spPr>
      </p:pic>
      <p:pic>
        <p:nvPicPr>
          <p:cNvPr id="3312" name="Google Shape;3312;p337" descr="ICON.jpg"/>
          <p:cNvPicPr preferRelativeResize="0"/>
          <p:nvPr/>
        </p:nvPicPr>
        <p:blipFill rotWithShape="1">
          <a:blip r:embed="rId4">
            <a:alphaModFix/>
          </a:blip>
          <a:srcRect/>
          <a:stretch/>
        </p:blipFill>
        <p:spPr>
          <a:xfrm>
            <a:off x="3829086" y="1585912"/>
            <a:ext cx="2109639" cy="2100263"/>
          </a:xfrm>
          <a:prstGeom prst="rect">
            <a:avLst/>
          </a:prstGeom>
          <a:noFill/>
          <a:ln>
            <a:noFill/>
          </a:ln>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16"/>
        <p:cNvGrpSpPr/>
        <p:nvPr/>
      </p:nvGrpSpPr>
      <p:grpSpPr>
        <a:xfrm>
          <a:off x="0" y="0"/>
          <a:ext cx="0" cy="0"/>
          <a:chOff x="0" y="0"/>
          <a:chExt cx="0" cy="0"/>
        </a:xfrm>
      </p:grpSpPr>
      <p:sp>
        <p:nvSpPr>
          <p:cNvPr id="3317" name="Google Shape;3317;p338"/>
          <p:cNvSpPr txBox="1">
            <a:spLocks noGrp="1"/>
          </p:cNvSpPr>
          <p:nvPr>
            <p:ph type="sldNum" idx="12"/>
          </p:nvPr>
        </p:nvSpPr>
        <p:spPr>
          <a:xfrm>
            <a:off x="5062919" y="4781710"/>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pPr/>
              <a:t>152</a:t>
            </a:fld>
            <a:endParaRPr dirty="0"/>
          </a:p>
        </p:txBody>
      </p:sp>
      <p:sp>
        <p:nvSpPr>
          <p:cNvPr id="3318" name="Google Shape;3318;p338"/>
          <p:cNvSpPr txBox="1"/>
          <p:nvPr/>
        </p:nvSpPr>
        <p:spPr>
          <a:xfrm>
            <a:off x="0" y="2914650"/>
            <a:ext cx="5600700" cy="468809"/>
          </a:xfrm>
          <a:prstGeom prst="rect">
            <a:avLst/>
          </a:prstGeom>
          <a:solidFill>
            <a:srgbClr val="D8D8D8"/>
          </a:solidFill>
          <a:ln>
            <a:noFill/>
          </a:ln>
        </p:spPr>
        <p:txBody>
          <a:bodyPr spcFirstLastPara="1" wrap="square" lIns="68569" tIns="34275" rIns="68569" bIns="34275" anchor="ctr" anchorCtr="0">
            <a:noAutofit/>
          </a:bodyPr>
          <a:lstStyle/>
          <a:p>
            <a:pPr>
              <a:lnSpc>
                <a:spcPct val="80000"/>
              </a:lnSpc>
            </a:pPr>
            <a:r>
              <a:rPr lang="en" sz="2160" b="1">
                <a:latin typeface="Century Gothic"/>
                <a:ea typeface="Century Gothic"/>
                <a:cs typeface="Century Gothic"/>
                <a:sym typeface="Century Gothic"/>
              </a:rPr>
              <a:t>SISTEM PERSIJILAN KEMAHIRAN MALAYSIA (SPKM)</a:t>
            </a:r>
            <a:endParaRPr sz="2160" b="1">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3322"/>
        <p:cNvGrpSpPr/>
        <p:nvPr/>
      </p:nvGrpSpPr>
      <p:grpSpPr>
        <a:xfrm>
          <a:off x="0" y="0"/>
          <a:ext cx="0" cy="0"/>
          <a:chOff x="0" y="0"/>
          <a:chExt cx="0" cy="0"/>
        </a:xfrm>
      </p:grpSpPr>
      <p:sp>
        <p:nvSpPr>
          <p:cNvPr id="3323" name="Google Shape;3323;p339"/>
          <p:cNvSpPr txBox="1">
            <a:spLocks noGrp="1"/>
          </p:cNvSpPr>
          <p:nvPr>
            <p:ph type="title"/>
          </p:nvPr>
        </p:nvSpPr>
        <p:spPr>
          <a:xfrm>
            <a:off x="350612" y="249261"/>
            <a:ext cx="3263612" cy="1138105"/>
          </a:xfrm>
          <a:prstGeom prst="rect">
            <a:avLst/>
          </a:prstGeom>
          <a:noFill/>
          <a:ln>
            <a:noFill/>
          </a:ln>
        </p:spPr>
        <p:txBody>
          <a:bodyPr spcFirstLastPara="1" wrap="square" lIns="68569" tIns="34275" rIns="68569" bIns="34275" anchor="ctr" anchorCtr="0">
            <a:noAutofit/>
          </a:bodyPr>
          <a:lstStyle/>
          <a:p>
            <a:pPr>
              <a:buSzPts val="4800"/>
            </a:pPr>
            <a:r>
              <a:rPr lang="en" sz="3600" b="1" dirty="0"/>
              <a:t>KONSEP PENTAULIAHAN</a:t>
            </a:r>
            <a:endParaRPr sz="3600" b="1" dirty="0"/>
          </a:p>
        </p:txBody>
      </p:sp>
      <p:sp>
        <p:nvSpPr>
          <p:cNvPr id="3324" name="Google Shape;3324;p339"/>
          <p:cNvSpPr txBox="1">
            <a:spLocks noGrp="1"/>
          </p:cNvSpPr>
          <p:nvPr>
            <p:ph type="body" idx="1"/>
          </p:nvPr>
        </p:nvSpPr>
        <p:spPr>
          <a:xfrm>
            <a:off x="181304" y="1649333"/>
            <a:ext cx="2136021" cy="3006841"/>
          </a:xfrm>
          <a:prstGeom prst="rect">
            <a:avLst/>
          </a:prstGeom>
          <a:noFill/>
          <a:ln>
            <a:noFill/>
          </a:ln>
        </p:spPr>
        <p:txBody>
          <a:bodyPr spcFirstLastPara="1" wrap="square" lIns="68569" tIns="34275" rIns="68569" bIns="34275" anchor="t" anchorCtr="0">
            <a:noAutofit/>
          </a:bodyPr>
          <a:lstStyle/>
          <a:p>
            <a:pPr marL="34290" indent="0" algn="ctr">
              <a:lnSpc>
                <a:spcPct val="70000"/>
              </a:lnSpc>
              <a:spcBef>
                <a:spcPts val="0"/>
              </a:spcBef>
              <a:buSzPts val="2380"/>
              <a:buNone/>
            </a:pPr>
            <a:r>
              <a:rPr lang="en" sz="1785" dirty="0"/>
              <a:t>Prosedur di mana JPK menilai dan meluluskan sesuatu program latihan kemahiran di bawah Sistem Persijilan Kemahiran Malaysia </a:t>
            </a:r>
            <a:endParaRPr dirty="0"/>
          </a:p>
          <a:p>
            <a:pPr marL="34290" indent="0" algn="ctr">
              <a:lnSpc>
                <a:spcPct val="70000"/>
              </a:lnSpc>
              <a:buSzPts val="2380"/>
              <a:buNone/>
            </a:pPr>
            <a:r>
              <a:rPr lang="en" sz="1785" b="1" dirty="0"/>
              <a:t>BAGI MENJALANKAN PROGRAM YANG DITAULIAHKAN, DI MANA SKM DIANUGERAHKAN OLEH JPK </a:t>
            </a:r>
            <a:endParaRPr sz="1785" b="1" dirty="0"/>
          </a:p>
          <a:p>
            <a:pPr marL="171450" indent="-58103" algn="ctr">
              <a:lnSpc>
                <a:spcPct val="70000"/>
              </a:lnSpc>
              <a:buSzPts val="2380"/>
              <a:buNone/>
            </a:pPr>
            <a:endParaRPr sz="1785" dirty="0"/>
          </a:p>
          <a:p>
            <a:pPr marL="171450" indent="-58103" algn="ctr">
              <a:lnSpc>
                <a:spcPct val="70000"/>
              </a:lnSpc>
              <a:buSzPts val="2380"/>
              <a:buNone/>
            </a:pPr>
            <a:endParaRPr sz="1785" dirty="0"/>
          </a:p>
        </p:txBody>
      </p:sp>
      <p:pic>
        <p:nvPicPr>
          <p:cNvPr id="3325" name="Google Shape;3325;p339"/>
          <p:cNvPicPr preferRelativeResize="0"/>
          <p:nvPr/>
        </p:nvPicPr>
        <p:blipFill rotWithShape="1">
          <a:blip r:embed="rId3">
            <a:alphaModFix/>
          </a:blip>
          <a:srcRect/>
          <a:stretch/>
        </p:blipFill>
        <p:spPr>
          <a:xfrm>
            <a:off x="4296500" y="1308107"/>
            <a:ext cx="2363105" cy="3293805"/>
          </a:xfrm>
          <a:prstGeom prst="rect">
            <a:avLst/>
          </a:prstGeom>
          <a:noFill/>
          <a:ln w="9525" cap="flat" cmpd="sng">
            <a:solidFill>
              <a:srgbClr val="002060"/>
            </a:solidFill>
            <a:prstDash val="solid"/>
            <a:miter lim="800000"/>
            <a:headEnd type="none" w="sm" len="sm"/>
            <a:tailEnd type="none" w="sm" len="sm"/>
          </a:ln>
        </p:spPr>
      </p:pic>
      <p:sp>
        <p:nvSpPr>
          <p:cNvPr id="3326" name="Google Shape;3326;p339"/>
          <p:cNvSpPr/>
          <p:nvPr/>
        </p:nvSpPr>
        <p:spPr>
          <a:xfrm>
            <a:off x="2450252" y="1703593"/>
            <a:ext cx="1497227" cy="2898319"/>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5017" y="51466"/>
                </a:moveTo>
                <a:lnTo>
                  <a:pt x="151480" y="51377"/>
                </a:lnTo>
                <a:lnTo>
                  <a:pt x="178591" y="42163"/>
                </a:lnTo>
              </a:path>
            </a:pathLst>
          </a:cu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r>
              <a:rPr lang="en" sz="1500" b="1" dirty="0">
                <a:latin typeface="Calibri"/>
                <a:ea typeface="Calibri"/>
                <a:cs typeface="Calibri"/>
                <a:sym typeface="Calibri"/>
              </a:rPr>
              <a:t>PUSAT BERTAULIAH </a:t>
            </a:r>
            <a:endParaRPr sz="1050" dirty="0"/>
          </a:p>
          <a:p>
            <a:r>
              <a:rPr lang="en" sz="1500" dirty="0">
                <a:latin typeface="Calibri"/>
                <a:ea typeface="Calibri"/>
                <a:cs typeface="Calibri"/>
                <a:sym typeface="Calibri"/>
              </a:rPr>
              <a:t>(Nama / Kod Pusat/ Alamat Premis)</a:t>
            </a:r>
            <a:endParaRPr sz="1050" dirty="0"/>
          </a:p>
          <a:p>
            <a:endParaRPr sz="1500" dirty="0">
              <a:latin typeface="Calibri"/>
              <a:ea typeface="Calibri"/>
              <a:cs typeface="Calibri"/>
              <a:sym typeface="Calibri"/>
            </a:endParaRPr>
          </a:p>
          <a:p>
            <a:r>
              <a:rPr lang="en" sz="1500" b="1" dirty="0">
                <a:latin typeface="Calibri"/>
                <a:ea typeface="Calibri"/>
                <a:cs typeface="Calibri"/>
                <a:sym typeface="Calibri"/>
              </a:rPr>
              <a:t>TEMPOH PENTAULIAHAN</a:t>
            </a:r>
            <a:endParaRPr sz="1050" dirty="0"/>
          </a:p>
          <a:p>
            <a:endParaRPr sz="1500" dirty="0">
              <a:latin typeface="Calibri"/>
              <a:ea typeface="Calibri"/>
              <a:cs typeface="Calibri"/>
              <a:sym typeface="Calibri"/>
            </a:endParaRPr>
          </a:p>
          <a:p>
            <a:r>
              <a:rPr lang="en" sz="1500" b="1" dirty="0">
                <a:latin typeface="Calibri"/>
                <a:ea typeface="Calibri"/>
                <a:cs typeface="Calibri"/>
                <a:sym typeface="Calibri"/>
              </a:rPr>
              <a:t>BIDANG / TAHAP KEMAHIRAN</a:t>
            </a:r>
            <a:endParaRPr sz="1050" dirty="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3330"/>
        <p:cNvGrpSpPr/>
        <p:nvPr/>
      </p:nvGrpSpPr>
      <p:grpSpPr>
        <a:xfrm>
          <a:off x="0" y="0"/>
          <a:ext cx="0" cy="0"/>
          <a:chOff x="0" y="0"/>
          <a:chExt cx="0" cy="0"/>
        </a:xfrm>
      </p:grpSpPr>
      <p:sp>
        <p:nvSpPr>
          <p:cNvPr id="3331" name="Google Shape;3331;p340"/>
          <p:cNvSpPr txBox="1">
            <a:spLocks noGrp="1"/>
          </p:cNvSpPr>
          <p:nvPr>
            <p:ph type="title"/>
          </p:nvPr>
        </p:nvSpPr>
        <p:spPr>
          <a:xfrm>
            <a:off x="345364" y="320400"/>
            <a:ext cx="2929662" cy="745629"/>
          </a:xfrm>
          <a:prstGeom prst="rect">
            <a:avLst/>
          </a:prstGeom>
          <a:noFill/>
          <a:ln>
            <a:noFill/>
          </a:ln>
        </p:spPr>
        <p:txBody>
          <a:bodyPr spcFirstLastPara="1" wrap="square" lIns="68569" tIns="34275" rIns="68569" bIns="34275" anchor="ctr" anchorCtr="0">
            <a:noAutofit/>
          </a:bodyPr>
          <a:lstStyle/>
          <a:p>
            <a:pPr>
              <a:buSzPts val="4400"/>
            </a:pPr>
            <a:r>
              <a:rPr lang="en" sz="3200" b="1" dirty="0"/>
              <a:t>KRITERIA PENTAULIAHAN</a:t>
            </a:r>
            <a:endParaRPr sz="3200" b="1" dirty="0"/>
          </a:p>
        </p:txBody>
      </p:sp>
      <p:grpSp>
        <p:nvGrpSpPr>
          <p:cNvPr id="3332" name="Google Shape;3332;p340"/>
          <p:cNvGrpSpPr/>
          <p:nvPr/>
        </p:nvGrpSpPr>
        <p:grpSpPr>
          <a:xfrm>
            <a:off x="126123" y="161902"/>
            <a:ext cx="6582105" cy="4843649"/>
            <a:chOff x="869039" y="-819411"/>
            <a:chExt cx="11028712" cy="7165444"/>
          </a:xfrm>
          <a:scene3d>
            <a:camera prst="orthographicFront">
              <a:rot lat="0" lon="0" rev="0"/>
            </a:camera>
            <a:lightRig rig="contrasting" dir="t">
              <a:rot lat="0" lon="0" rev="7800000"/>
            </a:lightRig>
          </a:scene3d>
        </p:grpSpPr>
        <p:sp>
          <p:nvSpPr>
            <p:cNvPr id="3333" name="Google Shape;3333;p340"/>
            <p:cNvSpPr/>
            <p:nvPr/>
          </p:nvSpPr>
          <p:spPr>
            <a:xfrm>
              <a:off x="869039" y="2027836"/>
              <a:ext cx="4503940" cy="3907857"/>
            </a:xfrm>
            <a:prstGeom prst="octagon">
              <a:avLst>
                <a:gd name="adj" fmla="val 29289"/>
              </a:avLst>
            </a:prstGeom>
            <a:gradFill>
              <a:gsLst>
                <a:gs pos="0">
                  <a:srgbClr val="5F82CA"/>
                </a:gs>
                <a:gs pos="50000">
                  <a:srgbClr val="3C70CA"/>
                </a:gs>
                <a:gs pos="100000">
                  <a:srgbClr val="2E60B9"/>
                </a:gs>
              </a:gsLst>
              <a:lin ang="5400000" scaled="0"/>
            </a:gradFill>
            <a:ln>
              <a:noFill/>
            </a:ln>
            <a:effectLst/>
            <a:sp3d>
              <a:bevelT w="139700" h="139700"/>
            </a:sp3d>
          </p:spPr>
          <p:txBody>
            <a:bodyPr spcFirstLastPara="1" wrap="square" lIns="68569" tIns="34275" rIns="68569" bIns="34275" anchor="ctr" anchorCtr="0">
              <a:noAutofit/>
            </a:bodyPr>
            <a:lstStyle/>
            <a:p>
              <a:pPr algn="ctr"/>
              <a:r>
                <a:rPr lang="en" sz="1600" dirty="0">
                  <a:solidFill>
                    <a:srgbClr val="FFFFFF"/>
                  </a:solidFill>
                </a:rPr>
                <a:t>Penyedia Latihan Kemahiran (PLK) yang ingin ditauliahkan sebagai Pusat Bertauliah (PB) hendaklah mematuhi:</a:t>
              </a:r>
              <a:endParaRPr sz="1000" dirty="0"/>
            </a:p>
          </p:txBody>
        </p:sp>
        <p:sp>
          <p:nvSpPr>
            <p:cNvPr id="3334" name="Google Shape;3334;p340"/>
            <p:cNvSpPr/>
            <p:nvPr/>
          </p:nvSpPr>
          <p:spPr>
            <a:xfrm>
              <a:off x="6478977" y="-819411"/>
              <a:ext cx="2242687" cy="2030932"/>
            </a:xfrm>
            <a:prstGeom prst="octagon">
              <a:avLst>
                <a:gd name="adj" fmla="val 29289"/>
              </a:avLst>
            </a:prstGeom>
            <a:gradFill>
              <a:gsLst>
                <a:gs pos="0">
                  <a:srgbClr val="7FB75F"/>
                </a:gs>
                <a:gs pos="50000">
                  <a:srgbClr val="6EB141"/>
                </a:gs>
                <a:gs pos="100000">
                  <a:srgbClr val="5FA134"/>
                </a:gs>
              </a:gsLst>
              <a:lin ang="5400000" scaled="0"/>
            </a:gradFill>
            <a:ln>
              <a:noFill/>
            </a:ln>
            <a:effectLst/>
            <a:sp3d>
              <a:bevelT w="139700" h="139700"/>
            </a:sp3d>
          </p:spPr>
          <p:txBody>
            <a:bodyPr spcFirstLastPara="1" wrap="square" lIns="68569" tIns="34275" rIns="68569" bIns="34275" anchor="ctr" anchorCtr="0">
              <a:noAutofit/>
            </a:bodyPr>
            <a:lstStyle/>
            <a:p>
              <a:pPr algn="ctr"/>
              <a:r>
                <a:rPr lang="en" sz="1600" dirty="0">
                  <a:solidFill>
                    <a:srgbClr val="FFFFFF"/>
                  </a:solidFill>
                </a:rPr>
                <a:t>Seksyen 23 </a:t>
              </a:r>
              <a:endParaRPr sz="1600" dirty="0">
                <a:solidFill>
                  <a:srgbClr val="FFFFFF"/>
                </a:solidFill>
              </a:endParaRPr>
            </a:p>
            <a:p>
              <a:pPr algn="ctr"/>
              <a:r>
                <a:rPr lang="en" sz="1600" dirty="0">
                  <a:solidFill>
                    <a:srgbClr val="FFFFFF"/>
                  </a:solidFill>
                </a:rPr>
                <a:t>Akta 652</a:t>
              </a:r>
              <a:endParaRPr sz="1000" dirty="0"/>
            </a:p>
          </p:txBody>
        </p:sp>
        <p:sp>
          <p:nvSpPr>
            <p:cNvPr id="3335" name="Google Shape;3335;p340"/>
            <p:cNvSpPr/>
            <p:nvPr/>
          </p:nvSpPr>
          <p:spPr>
            <a:xfrm>
              <a:off x="6390001" y="1391602"/>
              <a:ext cx="5507750" cy="4954431"/>
            </a:xfrm>
            <a:prstGeom prst="octagon">
              <a:avLst>
                <a:gd name="adj" fmla="val 29289"/>
              </a:avLst>
            </a:prstGeom>
            <a:gradFill>
              <a:gsLst>
                <a:gs pos="0">
                  <a:srgbClr val="F08B54"/>
                </a:gs>
                <a:gs pos="50000">
                  <a:srgbClr val="F67A26"/>
                </a:gs>
                <a:gs pos="100000">
                  <a:srgbClr val="E36A18"/>
                </a:gs>
              </a:gsLst>
              <a:lin ang="5400000" scaled="0"/>
            </a:gradFill>
            <a:ln>
              <a:noFill/>
            </a:ln>
            <a:effectLst/>
            <a:sp3d>
              <a:bevelT w="139700" h="139700"/>
            </a:sp3d>
          </p:spPr>
          <p:txBody>
            <a:bodyPr spcFirstLastPara="1" wrap="square" lIns="68569" tIns="34275" rIns="68569" bIns="34275" anchor="ctr" anchorCtr="0">
              <a:noAutofit/>
            </a:bodyPr>
            <a:lstStyle/>
            <a:p>
              <a:pPr algn="ctr"/>
              <a:r>
                <a:rPr lang="en" dirty="0">
                  <a:solidFill>
                    <a:schemeClr val="bg1"/>
                  </a:solidFill>
                </a:rPr>
                <a:t>Memenuhi  </a:t>
              </a:r>
              <a:endParaRPr dirty="0">
                <a:solidFill>
                  <a:schemeClr val="bg1"/>
                </a:solidFill>
              </a:endParaRPr>
            </a:p>
            <a:p>
              <a:pPr algn="ctr"/>
              <a:r>
                <a:rPr lang="en" dirty="0">
                  <a:solidFill>
                    <a:schemeClr val="bg1"/>
                  </a:solidFill>
                </a:rPr>
                <a:t>Panduan P</a:t>
              </a:r>
              <a:r>
                <a:rPr lang="en" dirty="0">
                  <a:solidFill>
                    <a:srgbClr val="FFFFFF"/>
                  </a:solidFill>
                </a:rPr>
                <a:t>elaksanaan Dan Syarat Pentauliahan Pusat Bertauliah </a:t>
              </a:r>
              <a:endParaRPr dirty="0">
                <a:solidFill>
                  <a:srgbClr val="FFFFFF"/>
                </a:solidFill>
              </a:endParaRPr>
            </a:p>
            <a:p>
              <a:pPr algn="ctr"/>
              <a:r>
                <a:rPr lang="en" dirty="0">
                  <a:solidFill>
                    <a:srgbClr val="FFFFFF"/>
                  </a:solidFill>
                </a:rPr>
                <a:t>Di Bawah Sistem Persijilan Kemahiran Malaysia </a:t>
              </a:r>
              <a:endParaRPr dirty="0">
                <a:solidFill>
                  <a:srgbClr val="FFFFFF"/>
                </a:solidFill>
              </a:endParaRPr>
            </a:p>
            <a:p>
              <a:pPr algn="ctr"/>
              <a:r>
                <a:rPr lang="en" dirty="0">
                  <a:solidFill>
                    <a:srgbClr val="FFFFFF"/>
                  </a:solidFill>
                </a:rPr>
                <a:t>Berasaskan </a:t>
              </a:r>
              <a:endParaRPr sz="900" dirty="0"/>
            </a:p>
            <a:p>
              <a:pPr algn="ctr"/>
              <a:r>
                <a:rPr lang="en" dirty="0">
                  <a:solidFill>
                    <a:srgbClr val="FFFFFF"/>
                  </a:solidFill>
                </a:rPr>
                <a:t>Standard Kemahiran Pekerjaan Kebangsaan </a:t>
              </a:r>
              <a:endParaRPr sz="900" dirty="0"/>
            </a:p>
            <a:p>
              <a:pPr algn="ctr"/>
              <a:r>
                <a:rPr lang="en" dirty="0">
                  <a:solidFill>
                    <a:srgbClr val="FFFFFF"/>
                  </a:solidFill>
                </a:rPr>
                <a:t>yang sedang berkuatkuasa</a:t>
              </a:r>
              <a:endParaRPr dirty="0">
                <a:solidFill>
                  <a:srgbClr val="FFFFFF"/>
                </a:solidFill>
              </a:endParaRPr>
            </a:p>
          </p:txBody>
        </p:sp>
        <p:cxnSp>
          <p:nvCxnSpPr>
            <p:cNvPr id="3336" name="Google Shape;3336;p340"/>
            <p:cNvCxnSpPr>
              <a:endCxn id="3334" idx="3"/>
            </p:cNvCxnSpPr>
            <p:nvPr/>
          </p:nvCxnSpPr>
          <p:spPr>
            <a:xfrm rot="5400000" flipH="1" flipV="1">
              <a:off x="5004885" y="1579619"/>
              <a:ext cx="2499048" cy="1762853"/>
            </a:xfrm>
            <a:prstGeom prst="curvedConnector3">
              <a:avLst>
                <a:gd name="adj1" fmla="val 50000"/>
              </a:avLst>
            </a:prstGeom>
            <a:noFill/>
            <a:ln w="76200" cap="flat" cmpd="sng">
              <a:noFill/>
              <a:prstDash val="solid"/>
              <a:miter lim="800000"/>
              <a:headEnd type="none" w="sm" len="sm"/>
              <a:tailEnd type="triangle" w="med" len="med"/>
            </a:ln>
            <a:effectLst/>
            <a:sp3d>
              <a:bevelT w="139700" h="139700"/>
            </a:sp3d>
          </p:spPr>
        </p:cxnSp>
        <p:cxnSp>
          <p:nvCxnSpPr>
            <p:cNvPr id="3337" name="Google Shape;3337;p340"/>
            <p:cNvCxnSpPr/>
            <p:nvPr/>
          </p:nvCxnSpPr>
          <p:spPr>
            <a:xfrm>
              <a:off x="5372980" y="3710570"/>
              <a:ext cx="1017021" cy="573046"/>
            </a:xfrm>
            <a:prstGeom prst="curvedConnector3">
              <a:avLst>
                <a:gd name="adj1" fmla="val 50000"/>
              </a:avLst>
            </a:prstGeom>
            <a:noFill/>
            <a:ln w="76200" cap="flat" cmpd="sng">
              <a:noFill/>
              <a:prstDash val="solid"/>
              <a:miter lim="800000"/>
              <a:headEnd type="none" w="sm" len="sm"/>
              <a:tailEnd type="triangle" w="med" len="med"/>
            </a:ln>
            <a:effectLst/>
            <a:sp3d>
              <a:bevelT w="139700" h="139700"/>
            </a:sp3d>
          </p:spPr>
        </p:cxnSp>
      </p:grpSp>
      <p:cxnSp>
        <p:nvCxnSpPr>
          <p:cNvPr id="14" name="Curved Connector 13"/>
          <p:cNvCxnSpPr>
            <a:stCxn id="3333" idx="0"/>
            <a:endCxn id="3334" idx="4"/>
          </p:cNvCxnSpPr>
          <p:nvPr/>
        </p:nvCxnSpPr>
        <p:spPr>
          <a:xfrm flipV="1">
            <a:off x="2814144" y="1142734"/>
            <a:ext cx="660076" cy="1717531"/>
          </a:xfrm>
          <a:prstGeom prst="curvedConnector3">
            <a:avLst/>
          </a:prstGeom>
          <a:ln>
            <a:solidFill>
              <a:schemeClr val="accent3">
                <a:lumMod val="75000"/>
              </a:schemeClr>
            </a:solidFill>
            <a:tailEnd type="triangle"/>
          </a:ln>
          <a:effectLst>
            <a:outerShdw blurRad="44450" dist="27940" dir="5400000" algn="ctr">
              <a:srgbClr val="000000">
                <a:alpha val="32000"/>
              </a:srgbClr>
            </a:outerShdw>
          </a:effectLst>
        </p:spPr>
        <p:style>
          <a:lnRef idx="1">
            <a:schemeClr val="accent1"/>
          </a:lnRef>
          <a:fillRef idx="0">
            <a:schemeClr val="accent1"/>
          </a:fillRef>
          <a:effectRef idx="0">
            <a:schemeClr val="accent1"/>
          </a:effectRef>
          <a:fontRef idx="minor">
            <a:schemeClr val="tx1"/>
          </a:fontRef>
        </p:style>
      </p:cxnSp>
      <p:cxnSp>
        <p:nvCxnSpPr>
          <p:cNvPr id="16" name="Curved Connector 15"/>
          <p:cNvCxnSpPr>
            <a:stCxn id="3333" idx="0"/>
            <a:endCxn id="3335" idx="5"/>
          </p:cNvCxnSpPr>
          <p:nvPr/>
        </p:nvCxnSpPr>
        <p:spPr>
          <a:xfrm flipV="1">
            <a:off x="2814144" y="2619250"/>
            <a:ext cx="606974" cy="241015"/>
          </a:xfrm>
          <a:prstGeom prst="curvedConnector3">
            <a:avLst/>
          </a:prstGeom>
          <a:ln>
            <a:solidFill>
              <a:schemeClr val="accent3">
                <a:lumMod val="75000"/>
              </a:schemeClr>
            </a:solidFill>
            <a:tailEnd type="triangle"/>
          </a:ln>
          <a:effectLst>
            <a:outerShdw blurRad="44450" dist="27940" dir="5400000" algn="ctr">
              <a:srgbClr val="000000">
                <a:alpha val="32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3341"/>
        <p:cNvGrpSpPr/>
        <p:nvPr/>
      </p:nvGrpSpPr>
      <p:grpSpPr>
        <a:xfrm>
          <a:off x="0" y="0"/>
          <a:ext cx="0" cy="0"/>
          <a:chOff x="0" y="0"/>
          <a:chExt cx="0" cy="0"/>
        </a:xfrm>
      </p:grpSpPr>
      <p:sp>
        <p:nvSpPr>
          <p:cNvPr id="3342" name="Google Shape;3342;p341"/>
          <p:cNvSpPr txBox="1">
            <a:spLocks noGrp="1"/>
          </p:cNvSpPr>
          <p:nvPr>
            <p:ph type="title"/>
          </p:nvPr>
        </p:nvSpPr>
        <p:spPr>
          <a:xfrm>
            <a:off x="471488" y="210625"/>
            <a:ext cx="5915025" cy="1383327"/>
          </a:xfrm>
          <a:prstGeom prst="rect">
            <a:avLst/>
          </a:prstGeom>
          <a:noFill/>
          <a:ln>
            <a:noFill/>
          </a:ln>
        </p:spPr>
        <p:txBody>
          <a:bodyPr spcFirstLastPara="1" wrap="square" lIns="68569" tIns="34275" rIns="68569" bIns="34275" anchor="ctr" anchorCtr="0">
            <a:noAutofit/>
          </a:bodyPr>
          <a:lstStyle/>
          <a:p>
            <a:pPr>
              <a:buSzPts val="3959"/>
            </a:pPr>
            <a:r>
              <a:rPr lang="en" sz="2969" b="1" dirty="0"/>
              <a:t>PANDUAN PELAKSANAAN DAN SYARAT PENTAULIAHAN PUSAT BERTAULIAH </a:t>
            </a:r>
            <a:endParaRPr sz="2969" b="1" dirty="0"/>
          </a:p>
        </p:txBody>
      </p:sp>
      <p:sp>
        <p:nvSpPr>
          <p:cNvPr id="3344" name="Google Shape;3344;p341"/>
          <p:cNvSpPr/>
          <p:nvPr/>
        </p:nvSpPr>
        <p:spPr>
          <a:xfrm>
            <a:off x="339300" y="909415"/>
            <a:ext cx="3417574" cy="4008731"/>
          </a:xfrm>
          <a:prstGeom prst="blockArc">
            <a:avLst>
              <a:gd name="adj1" fmla="val 18900000"/>
              <a:gd name="adj2" fmla="val 2700000"/>
              <a:gd name="adj3" fmla="val 369"/>
            </a:avLst>
          </a:prstGeom>
          <a:noFill/>
          <a:ln w="12700" cap="flat" cmpd="sng">
            <a:solidFill>
              <a:schemeClr val="accent6"/>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3363" name="Google Shape;3363;p341"/>
          <p:cNvSpPr/>
          <p:nvPr/>
        </p:nvSpPr>
        <p:spPr>
          <a:xfrm>
            <a:off x="430930" y="1887383"/>
            <a:ext cx="2565427" cy="2482904"/>
          </a:xfrm>
          <a:prstGeom prst="octagon">
            <a:avLst>
              <a:gd name="adj" fmla="val 29289"/>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68569" tIns="34275" rIns="68569" bIns="34275" anchor="ctr" anchorCtr="0">
            <a:noAutofit/>
          </a:bodyPr>
          <a:lstStyle/>
          <a:p>
            <a:pPr algn="ctr"/>
            <a:r>
              <a:rPr lang="en" sz="1500" dirty="0">
                <a:solidFill>
                  <a:srgbClr val="FFFFFF"/>
                </a:solidFill>
              </a:rPr>
              <a:t>PLK yang ingin memohon pentauliahan program juga hendaklah merujuk kepada panduan pelaksanaan dan syarat yang ditetapkan</a:t>
            </a:r>
            <a:endParaRPr sz="1500" dirty="0">
              <a:solidFill>
                <a:srgbClr val="FFFFFF"/>
              </a:solidFill>
            </a:endParaRPr>
          </a:p>
        </p:txBody>
      </p:sp>
      <p:grpSp>
        <p:nvGrpSpPr>
          <p:cNvPr id="4" name="Group 3"/>
          <p:cNvGrpSpPr/>
          <p:nvPr/>
        </p:nvGrpSpPr>
        <p:grpSpPr>
          <a:xfrm>
            <a:off x="2882887" y="1549912"/>
            <a:ext cx="3774593" cy="2980605"/>
            <a:chOff x="3073719" y="1445698"/>
            <a:chExt cx="3774593" cy="2980605"/>
          </a:xfrm>
        </p:grpSpPr>
        <p:sp>
          <p:nvSpPr>
            <p:cNvPr id="3346" name="Google Shape;3346;p341"/>
            <p:cNvSpPr txBox="1"/>
            <p:nvPr/>
          </p:nvSpPr>
          <p:spPr>
            <a:xfrm>
              <a:off x="3304683" y="1445698"/>
              <a:ext cx="3440573" cy="437785"/>
            </a:xfrm>
            <a:prstGeom prst="rect">
              <a:avLst/>
            </a:prstGeom>
            <a:noFill/>
            <a:ln>
              <a:noFill/>
            </a:ln>
          </p:spPr>
          <p:txBody>
            <a:bodyPr spcFirstLastPara="1" wrap="square" lIns="272700" tIns="32381" rIns="32381" bIns="32381" anchor="ctr" anchorCtr="0">
              <a:noAutofit/>
            </a:bodyPr>
            <a:lstStyle/>
            <a:p>
              <a:pPr>
                <a:lnSpc>
                  <a:spcPct val="90000"/>
                </a:lnSpc>
              </a:pPr>
              <a:r>
                <a:rPr lang="en" sz="1275" dirty="0">
                  <a:solidFill>
                    <a:schemeClr val="lt1"/>
                  </a:solidFill>
                </a:rPr>
                <a:t>Pemilikan Penyedia Latihan Kemahiran atau Pusat Bertauliah</a:t>
              </a:r>
              <a:endParaRPr sz="1275" dirty="0">
                <a:solidFill>
                  <a:schemeClr val="lt1"/>
                </a:solidFill>
              </a:endParaRPr>
            </a:p>
          </p:txBody>
        </p:sp>
        <p:sp>
          <p:nvSpPr>
            <p:cNvPr id="3345" name="Google Shape;3345;p341"/>
            <p:cNvSpPr/>
            <p:nvPr/>
          </p:nvSpPr>
          <p:spPr>
            <a:xfrm>
              <a:off x="3240729" y="1593952"/>
              <a:ext cx="3440573" cy="442978"/>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3347" name="Google Shape;3347;p341"/>
            <p:cNvSpPr/>
            <p:nvPr/>
          </p:nvSpPr>
          <p:spPr>
            <a:xfrm>
              <a:off x="3073719" y="1574506"/>
              <a:ext cx="334021" cy="469799"/>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3348" name="Google Shape;3348;p341"/>
            <p:cNvSpPr/>
            <p:nvPr/>
          </p:nvSpPr>
          <p:spPr>
            <a:xfrm>
              <a:off x="3460533" y="2193589"/>
              <a:ext cx="3220769" cy="313438"/>
            </a:xfrm>
            <a:prstGeom prst="rect">
              <a:avLst/>
            </a:prstGeom>
            <a:solidFill>
              <a:srgbClr val="43A2BE"/>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3349" name="Google Shape;3349;p341"/>
            <p:cNvSpPr txBox="1"/>
            <p:nvPr/>
          </p:nvSpPr>
          <p:spPr>
            <a:xfrm>
              <a:off x="3460533" y="2193589"/>
              <a:ext cx="3220769" cy="313438"/>
            </a:xfrm>
            <a:prstGeom prst="rect">
              <a:avLst/>
            </a:prstGeom>
            <a:noFill/>
            <a:ln>
              <a:noFill/>
            </a:ln>
          </p:spPr>
          <p:txBody>
            <a:bodyPr spcFirstLastPara="1" wrap="square" lIns="272700" tIns="32381" rIns="32381" bIns="32381" anchor="ctr" anchorCtr="0">
              <a:noAutofit/>
            </a:bodyPr>
            <a:lstStyle/>
            <a:p>
              <a:pPr>
                <a:lnSpc>
                  <a:spcPct val="90000"/>
                </a:lnSpc>
              </a:pPr>
              <a:r>
                <a:rPr lang="en" sz="1275" dirty="0">
                  <a:solidFill>
                    <a:schemeClr val="lt1"/>
                  </a:solidFill>
                </a:rPr>
                <a:t>Premis Latihan</a:t>
              </a:r>
              <a:endParaRPr sz="1275" dirty="0">
                <a:solidFill>
                  <a:schemeClr val="lt1"/>
                </a:solidFill>
              </a:endParaRPr>
            </a:p>
          </p:txBody>
        </p:sp>
        <p:sp>
          <p:nvSpPr>
            <p:cNvPr id="3350" name="Google Shape;3350;p341"/>
            <p:cNvSpPr/>
            <p:nvPr/>
          </p:nvSpPr>
          <p:spPr>
            <a:xfrm>
              <a:off x="3293523" y="2154410"/>
              <a:ext cx="334021" cy="391798"/>
            </a:xfrm>
            <a:prstGeom prst="ellipse">
              <a:avLst/>
            </a:prstGeom>
            <a:solidFill>
              <a:schemeClr val="lt1"/>
            </a:solidFill>
            <a:ln w="12700" cap="flat" cmpd="sng">
              <a:solidFill>
                <a:srgbClr val="43A2BE"/>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3351" name="Google Shape;3351;p341"/>
            <p:cNvSpPr/>
            <p:nvPr/>
          </p:nvSpPr>
          <p:spPr>
            <a:xfrm>
              <a:off x="3561044" y="2663687"/>
              <a:ext cx="3120258" cy="313438"/>
            </a:xfrm>
            <a:prstGeom prst="rect">
              <a:avLst/>
            </a:prstGeom>
            <a:solidFill>
              <a:srgbClr val="43BAA5"/>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3352" name="Google Shape;3352;p341"/>
            <p:cNvSpPr txBox="1"/>
            <p:nvPr/>
          </p:nvSpPr>
          <p:spPr>
            <a:xfrm>
              <a:off x="3561044" y="2663687"/>
              <a:ext cx="3120258" cy="313438"/>
            </a:xfrm>
            <a:prstGeom prst="rect">
              <a:avLst/>
            </a:prstGeom>
            <a:noFill/>
            <a:ln>
              <a:noFill/>
            </a:ln>
          </p:spPr>
          <p:txBody>
            <a:bodyPr spcFirstLastPara="1" wrap="square" lIns="272700" tIns="32381" rIns="32381" bIns="32381" anchor="ctr" anchorCtr="0">
              <a:noAutofit/>
            </a:bodyPr>
            <a:lstStyle/>
            <a:p>
              <a:pPr>
                <a:lnSpc>
                  <a:spcPct val="90000"/>
                </a:lnSpc>
              </a:pPr>
              <a:r>
                <a:rPr lang="en" sz="1275">
                  <a:solidFill>
                    <a:schemeClr val="lt1"/>
                  </a:solidFill>
                </a:rPr>
                <a:t>Nama Pusat Bertauliah</a:t>
              </a:r>
              <a:endParaRPr sz="1275">
                <a:solidFill>
                  <a:schemeClr val="lt1"/>
                </a:solidFill>
              </a:endParaRPr>
            </a:p>
          </p:txBody>
        </p:sp>
        <p:sp>
          <p:nvSpPr>
            <p:cNvPr id="3353" name="Google Shape;3353;p341"/>
            <p:cNvSpPr/>
            <p:nvPr/>
          </p:nvSpPr>
          <p:spPr>
            <a:xfrm>
              <a:off x="3394033" y="2624508"/>
              <a:ext cx="334021" cy="391798"/>
            </a:xfrm>
            <a:prstGeom prst="ellipse">
              <a:avLst/>
            </a:prstGeom>
            <a:solidFill>
              <a:schemeClr val="lt1"/>
            </a:solidFill>
            <a:ln w="12700" cap="flat" cmpd="sng">
              <a:solidFill>
                <a:srgbClr val="43BAA5"/>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3354" name="Google Shape;3354;p341"/>
            <p:cNvSpPr/>
            <p:nvPr/>
          </p:nvSpPr>
          <p:spPr>
            <a:xfrm>
              <a:off x="3561044" y="3133488"/>
              <a:ext cx="3120258" cy="313438"/>
            </a:xfrm>
            <a:prstGeom prst="rect">
              <a:avLst/>
            </a:prstGeom>
            <a:solidFill>
              <a:srgbClr val="44B573"/>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3355" name="Google Shape;3355;p341"/>
            <p:cNvSpPr txBox="1"/>
            <p:nvPr/>
          </p:nvSpPr>
          <p:spPr>
            <a:xfrm>
              <a:off x="3561044" y="3133488"/>
              <a:ext cx="3120258" cy="313438"/>
            </a:xfrm>
            <a:prstGeom prst="rect">
              <a:avLst/>
            </a:prstGeom>
            <a:noFill/>
            <a:ln>
              <a:noFill/>
            </a:ln>
          </p:spPr>
          <p:txBody>
            <a:bodyPr spcFirstLastPara="1" wrap="square" lIns="272700" tIns="32381" rIns="32381" bIns="32381" anchor="ctr" anchorCtr="0">
              <a:noAutofit/>
            </a:bodyPr>
            <a:lstStyle/>
            <a:p>
              <a:pPr>
                <a:lnSpc>
                  <a:spcPct val="90000"/>
                </a:lnSpc>
              </a:pPr>
              <a:r>
                <a:rPr lang="en" sz="1275">
                  <a:solidFill>
                    <a:schemeClr val="lt1"/>
                  </a:solidFill>
                </a:rPr>
                <a:t>Kurikulum Latihan</a:t>
              </a:r>
              <a:endParaRPr sz="1275">
                <a:solidFill>
                  <a:schemeClr val="lt1"/>
                </a:solidFill>
              </a:endParaRPr>
            </a:p>
          </p:txBody>
        </p:sp>
        <p:sp>
          <p:nvSpPr>
            <p:cNvPr id="3356" name="Google Shape;3356;p341"/>
            <p:cNvSpPr/>
            <p:nvPr/>
          </p:nvSpPr>
          <p:spPr>
            <a:xfrm>
              <a:off x="3394033" y="3094308"/>
              <a:ext cx="334021" cy="391798"/>
            </a:xfrm>
            <a:prstGeom prst="ellipse">
              <a:avLst/>
            </a:prstGeom>
            <a:solidFill>
              <a:schemeClr val="lt1"/>
            </a:solidFill>
            <a:ln w="12700" cap="flat" cmpd="sng">
              <a:solidFill>
                <a:srgbClr val="44B573"/>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3357" name="Google Shape;3357;p341"/>
            <p:cNvSpPr/>
            <p:nvPr/>
          </p:nvSpPr>
          <p:spPr>
            <a:xfrm>
              <a:off x="3460533" y="3603586"/>
              <a:ext cx="3220769" cy="313438"/>
            </a:xfrm>
            <a:prstGeom prst="rect">
              <a:avLst/>
            </a:prstGeom>
            <a:solidFill>
              <a:srgbClr val="46AF46"/>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3358" name="Google Shape;3358;p341"/>
            <p:cNvSpPr txBox="1"/>
            <p:nvPr/>
          </p:nvSpPr>
          <p:spPr>
            <a:xfrm>
              <a:off x="3460533" y="3603586"/>
              <a:ext cx="3220769" cy="313438"/>
            </a:xfrm>
            <a:prstGeom prst="rect">
              <a:avLst/>
            </a:prstGeom>
            <a:noFill/>
            <a:ln>
              <a:noFill/>
            </a:ln>
          </p:spPr>
          <p:txBody>
            <a:bodyPr spcFirstLastPara="1" wrap="square" lIns="272700" tIns="32381" rIns="32381" bIns="32381" anchor="ctr" anchorCtr="0">
              <a:noAutofit/>
            </a:bodyPr>
            <a:lstStyle/>
            <a:p>
              <a:pPr>
                <a:lnSpc>
                  <a:spcPct val="90000"/>
                </a:lnSpc>
              </a:pPr>
              <a:r>
                <a:rPr lang="en" sz="1275" dirty="0">
                  <a:solidFill>
                    <a:schemeClr val="lt1"/>
                  </a:solidFill>
                </a:rPr>
                <a:t>Kemudahan Fizikal</a:t>
              </a:r>
              <a:endParaRPr sz="1275" dirty="0">
                <a:solidFill>
                  <a:schemeClr val="lt1"/>
                </a:solidFill>
              </a:endParaRPr>
            </a:p>
          </p:txBody>
        </p:sp>
        <p:sp>
          <p:nvSpPr>
            <p:cNvPr id="3359" name="Google Shape;3359;p341"/>
            <p:cNvSpPr/>
            <p:nvPr/>
          </p:nvSpPr>
          <p:spPr>
            <a:xfrm>
              <a:off x="3293523" y="3564406"/>
              <a:ext cx="334021" cy="391798"/>
            </a:xfrm>
            <a:prstGeom prst="ellipse">
              <a:avLst/>
            </a:prstGeom>
            <a:solidFill>
              <a:schemeClr val="lt1"/>
            </a:solidFill>
            <a:ln w="12700" cap="flat" cmpd="sng">
              <a:solidFill>
                <a:srgbClr val="46AF46"/>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3360" name="Google Shape;3360;p341"/>
            <p:cNvSpPr/>
            <p:nvPr/>
          </p:nvSpPr>
          <p:spPr>
            <a:xfrm>
              <a:off x="3240729" y="4073684"/>
              <a:ext cx="3440573" cy="313438"/>
            </a:xfrm>
            <a:prstGeom prst="rect">
              <a:avLst/>
            </a:prstGeom>
            <a:solidFill>
              <a:srgbClr val="6FAA47"/>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3361" name="Google Shape;3361;p341"/>
            <p:cNvSpPr txBox="1"/>
            <p:nvPr/>
          </p:nvSpPr>
          <p:spPr>
            <a:xfrm>
              <a:off x="3240729" y="4073684"/>
              <a:ext cx="3440573" cy="313438"/>
            </a:xfrm>
            <a:prstGeom prst="rect">
              <a:avLst/>
            </a:prstGeom>
            <a:noFill/>
            <a:ln>
              <a:noFill/>
            </a:ln>
          </p:spPr>
          <p:txBody>
            <a:bodyPr spcFirstLastPara="1" wrap="square" lIns="272700" tIns="32381" rIns="32381" bIns="32381" anchor="ctr" anchorCtr="0">
              <a:noAutofit/>
            </a:bodyPr>
            <a:lstStyle/>
            <a:p>
              <a:pPr>
                <a:lnSpc>
                  <a:spcPct val="90000"/>
                </a:lnSpc>
              </a:pPr>
              <a:r>
                <a:rPr lang="en" sz="1275" dirty="0">
                  <a:solidFill>
                    <a:schemeClr val="lt1"/>
                  </a:solidFill>
                </a:rPr>
                <a:t>Personel Pentauliahan</a:t>
              </a:r>
              <a:endParaRPr sz="1275" dirty="0">
                <a:solidFill>
                  <a:schemeClr val="lt1"/>
                </a:solidFill>
              </a:endParaRPr>
            </a:p>
          </p:txBody>
        </p:sp>
        <p:sp>
          <p:nvSpPr>
            <p:cNvPr id="3362" name="Google Shape;3362;p341"/>
            <p:cNvSpPr/>
            <p:nvPr/>
          </p:nvSpPr>
          <p:spPr>
            <a:xfrm>
              <a:off x="3073719" y="4034505"/>
              <a:ext cx="334021" cy="391798"/>
            </a:xfrm>
            <a:prstGeom prst="ellipse">
              <a:avLst/>
            </a:prstGeom>
            <a:solidFill>
              <a:schemeClr val="lt1"/>
            </a:solidFill>
            <a:ln w="12700" cap="flat" cmpd="sng">
              <a:solidFill>
                <a:srgbClr val="6FAA47"/>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3" name="Rectangle 2"/>
            <p:cNvSpPr/>
            <p:nvPr/>
          </p:nvSpPr>
          <p:spPr>
            <a:xfrm>
              <a:off x="3419312" y="1552888"/>
              <a:ext cx="3429000" cy="523220"/>
            </a:xfrm>
            <a:prstGeom prst="rect">
              <a:avLst/>
            </a:prstGeom>
          </p:spPr>
          <p:txBody>
            <a:bodyPr>
              <a:spAutoFit/>
            </a:bodyPr>
            <a:lstStyle/>
            <a:p>
              <a:r>
                <a:rPr lang="fi-FI" dirty="0">
                  <a:solidFill>
                    <a:schemeClr val="bg1"/>
                  </a:solidFill>
                </a:rPr>
                <a:t>Pemilikan Penyedia Latihan Kemahiran atau Pusat Bertauliah</a:t>
              </a:r>
            </a:p>
          </p:txBody>
        </p:sp>
      </p:gr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3367"/>
        <p:cNvGrpSpPr/>
        <p:nvPr/>
      </p:nvGrpSpPr>
      <p:grpSpPr>
        <a:xfrm>
          <a:off x="0" y="0"/>
          <a:ext cx="0" cy="0"/>
          <a:chOff x="0" y="0"/>
          <a:chExt cx="0" cy="0"/>
        </a:xfrm>
      </p:grpSpPr>
      <p:sp>
        <p:nvSpPr>
          <p:cNvPr id="3368" name="Google Shape;3368;p342"/>
          <p:cNvSpPr txBox="1">
            <a:spLocks noGrp="1"/>
          </p:cNvSpPr>
          <p:nvPr>
            <p:ph type="title"/>
          </p:nvPr>
        </p:nvSpPr>
        <p:spPr>
          <a:xfrm>
            <a:off x="241402" y="188814"/>
            <a:ext cx="6174607" cy="745629"/>
          </a:xfrm>
          <a:prstGeom prst="rect">
            <a:avLst/>
          </a:prstGeom>
          <a:noFill/>
          <a:ln>
            <a:noFill/>
          </a:ln>
        </p:spPr>
        <p:txBody>
          <a:bodyPr spcFirstLastPara="1" wrap="square" lIns="68569" tIns="34275" rIns="68569" bIns="34275" anchor="ctr" anchorCtr="0">
            <a:noAutofit/>
          </a:bodyPr>
          <a:lstStyle/>
          <a:p>
            <a:pPr>
              <a:buSzPts val="3600"/>
            </a:pPr>
            <a:r>
              <a:rPr lang="en" sz="2400" dirty="0"/>
              <a:t>Pemilikan Penyedia Latihan Kemahiran atau Pusat Bertauliah</a:t>
            </a:r>
            <a:endParaRPr sz="2400" dirty="0"/>
          </a:p>
        </p:txBody>
      </p:sp>
      <p:graphicFrame>
        <p:nvGraphicFramePr>
          <p:cNvPr id="3369" name="Google Shape;3369;p342"/>
          <p:cNvGraphicFramePr/>
          <p:nvPr>
            <p:extLst>
              <p:ext uri="{D42A27DB-BD31-4B8C-83A1-F6EECF244321}">
                <p14:modId xmlns:p14="http://schemas.microsoft.com/office/powerpoint/2010/main" val="1170941191"/>
              </p:ext>
            </p:extLst>
          </p:nvPr>
        </p:nvGraphicFramePr>
        <p:xfrm>
          <a:off x="241402" y="1207009"/>
          <a:ext cx="6437376" cy="3781958"/>
        </p:xfrm>
        <a:graphic>
          <a:graphicData uri="http://schemas.openxmlformats.org/drawingml/2006/table">
            <a:tbl>
              <a:tblPr firstRow="1" bandRow="1">
                <a:noFill/>
                <a:tableStyleId>{33F86859-480D-4D18-A959-4202B10B6FFE}</a:tableStyleId>
              </a:tblPr>
              <a:tblGrid>
                <a:gridCol w="2704094">
                  <a:extLst>
                    <a:ext uri="{9D8B030D-6E8A-4147-A177-3AD203B41FA5}">
                      <a16:colId xmlns="" xmlns:a16="http://schemas.microsoft.com/office/drawing/2014/main" val="20000"/>
                    </a:ext>
                  </a:extLst>
                </a:gridCol>
                <a:gridCol w="1985709">
                  <a:extLst>
                    <a:ext uri="{9D8B030D-6E8A-4147-A177-3AD203B41FA5}">
                      <a16:colId xmlns="" xmlns:a16="http://schemas.microsoft.com/office/drawing/2014/main" val="20001"/>
                    </a:ext>
                  </a:extLst>
                </a:gridCol>
                <a:gridCol w="1747573">
                  <a:extLst>
                    <a:ext uri="{9D8B030D-6E8A-4147-A177-3AD203B41FA5}">
                      <a16:colId xmlns="" xmlns:a16="http://schemas.microsoft.com/office/drawing/2014/main" val="20002"/>
                    </a:ext>
                  </a:extLst>
                </a:gridCol>
              </a:tblGrid>
              <a:tr h="1452494">
                <a:tc>
                  <a:txBody>
                    <a:bodyPr/>
                    <a:lstStyle/>
                    <a:p>
                      <a:pPr marL="0" marR="0" lvl="0" indent="0" algn="l" rtl="0">
                        <a:lnSpc>
                          <a:spcPct val="100000"/>
                        </a:lnSpc>
                        <a:spcBef>
                          <a:spcPts val="0"/>
                        </a:spcBef>
                        <a:spcAft>
                          <a:spcPts val="0"/>
                        </a:spcAft>
                        <a:buClr>
                          <a:schemeClr val="dk1"/>
                        </a:buClr>
                        <a:buSzPts val="1400"/>
                        <a:buFont typeface="Calibri"/>
                        <a:buNone/>
                      </a:pPr>
                      <a:r>
                        <a:rPr lang="en" sz="1200" u="none" strike="noStrike" cap="none"/>
                        <a:t>Pemohon hendaklah mendaftarkan operasi perniagaannya dengan mana-mana pihak berkuasa yang berkaitan di Malaysia. Pihak berkuasa tersebut adalah seperti dinyatakan di bawah:</a:t>
                      </a:r>
                      <a:endParaRPr sz="900"/>
                    </a:p>
                  </a:txBody>
                  <a:tcPr marL="51431" marR="51431" marT="25725" marB="25725"/>
                </a:tc>
                <a:tc>
                  <a:txBody>
                    <a:bodyPr/>
                    <a:lstStyle/>
                    <a:p>
                      <a:pPr marL="0" marR="0" lvl="0" indent="0" algn="l" rtl="0">
                        <a:lnSpc>
                          <a:spcPct val="100000"/>
                        </a:lnSpc>
                        <a:spcBef>
                          <a:spcPts val="0"/>
                        </a:spcBef>
                        <a:spcAft>
                          <a:spcPts val="0"/>
                        </a:spcAft>
                        <a:buClr>
                          <a:schemeClr val="dk1"/>
                        </a:buClr>
                        <a:buSzPts val="1400"/>
                        <a:buFont typeface="Calibri"/>
                        <a:buNone/>
                      </a:pPr>
                      <a:r>
                        <a:rPr lang="en" sz="1200" u="none" strike="noStrike" cap="none" dirty="0"/>
                        <a:t>Aktiviti atau operasi firma/ syarikat/ koperasi/ persatuan dan seumpamanya hendaklah melibatkan aktiviti latihan serta dinyatakan di dalam:</a:t>
                      </a:r>
                      <a:endParaRPr sz="900" dirty="0"/>
                    </a:p>
                  </a:txBody>
                  <a:tcPr marL="51431" marR="51431" marT="25725" marB="25725"/>
                </a:tc>
                <a:tc>
                  <a:txBody>
                    <a:bodyPr/>
                    <a:lstStyle/>
                    <a:p>
                      <a:pPr marL="0" marR="0" lvl="0" indent="0" algn="l" rtl="0">
                        <a:spcBef>
                          <a:spcPts val="0"/>
                        </a:spcBef>
                        <a:spcAft>
                          <a:spcPts val="0"/>
                        </a:spcAft>
                        <a:buNone/>
                      </a:pPr>
                      <a:r>
                        <a:rPr lang="en" sz="1200" u="none" strike="noStrike" cap="none"/>
                        <a:t>Telah didaftarkan sebagai institusi latihan oleh mana-mana agensi kerajaan mengikut apa-apa peruntukan perundangan yang berkaitan</a:t>
                      </a:r>
                      <a:endParaRPr sz="1200"/>
                    </a:p>
                  </a:txBody>
                  <a:tcPr marL="51431" marR="51431" marT="25725" marB="25725"/>
                </a:tc>
                <a:extLst>
                  <a:ext uri="{0D108BD9-81ED-4DB2-BD59-A6C34878D82A}">
                    <a16:rowId xmlns="" xmlns:a16="http://schemas.microsoft.com/office/drawing/2014/main" val="10000"/>
                  </a:ext>
                </a:extLst>
              </a:tr>
              <a:tr h="2329464">
                <a:tc>
                  <a:txBody>
                    <a:bodyPr/>
                    <a:lstStyle/>
                    <a:p>
                      <a:pPr marL="254000" marR="0" lvl="0" indent="-254000" algn="l" rtl="0">
                        <a:spcBef>
                          <a:spcPts val="0"/>
                        </a:spcBef>
                        <a:spcAft>
                          <a:spcPts val="0"/>
                        </a:spcAft>
                        <a:buClr>
                          <a:schemeClr val="dk1"/>
                        </a:buClr>
                        <a:buSzPts val="1400"/>
                        <a:buFont typeface="Calibri"/>
                        <a:buAutoNum type="arabicPeriod"/>
                      </a:pPr>
                      <a:r>
                        <a:rPr lang="en" sz="1200" dirty="0"/>
                        <a:t>Suruhanjaya Syarikat Malaysia (Pendaftaran Syarikat /Pendaftaran   Perniagaan/ Perkongsian Liabiliti Terhad). </a:t>
                      </a:r>
                      <a:endParaRPr sz="900" dirty="0"/>
                    </a:p>
                    <a:p>
                      <a:pPr marL="254000" marR="0" lvl="0" indent="-254000" algn="l" rtl="0">
                        <a:spcBef>
                          <a:spcPts val="0"/>
                        </a:spcBef>
                        <a:spcAft>
                          <a:spcPts val="0"/>
                        </a:spcAft>
                        <a:buClr>
                          <a:schemeClr val="dk1"/>
                        </a:buClr>
                        <a:buSzPts val="1400"/>
                        <a:buFont typeface="Calibri"/>
                        <a:buAutoNum type="arabicPeriod"/>
                      </a:pPr>
                      <a:r>
                        <a:rPr lang="en" sz="1200" dirty="0"/>
                        <a:t>Suruhanjaya Koperasi Malaysia </a:t>
                      </a:r>
                      <a:endParaRPr sz="900" dirty="0"/>
                    </a:p>
                    <a:p>
                      <a:pPr marL="254000" marR="0" lvl="0" indent="-254000" algn="l" rtl="0">
                        <a:spcBef>
                          <a:spcPts val="0"/>
                        </a:spcBef>
                        <a:spcAft>
                          <a:spcPts val="0"/>
                        </a:spcAft>
                        <a:buClr>
                          <a:schemeClr val="dk1"/>
                        </a:buClr>
                        <a:buSzPts val="1400"/>
                        <a:buFont typeface="Calibri"/>
                        <a:buAutoNum type="arabicPeriod"/>
                      </a:pPr>
                      <a:r>
                        <a:rPr lang="en" sz="1200" dirty="0"/>
                        <a:t>Pendaftaran Perniagaan (Cap 64), Ekstrak Perniagaan &amp; Lesen Perdagangan – Borang I (negeri Sarawak) </a:t>
                      </a:r>
                      <a:endParaRPr sz="900" dirty="0"/>
                    </a:p>
                    <a:p>
                      <a:pPr marL="254000" marR="0" lvl="0" indent="-254000" algn="l" rtl="0">
                        <a:spcBef>
                          <a:spcPts val="0"/>
                        </a:spcBef>
                        <a:spcAft>
                          <a:spcPts val="0"/>
                        </a:spcAft>
                        <a:buClr>
                          <a:schemeClr val="dk1"/>
                        </a:buClr>
                        <a:buSzPts val="1400"/>
                        <a:buFont typeface="Calibri"/>
                        <a:buAutoNum type="arabicPeriod"/>
                      </a:pPr>
                      <a:r>
                        <a:rPr lang="en" sz="1200" dirty="0"/>
                        <a:t>Lesen Perniagaan - Borang B (negeri Sabah) </a:t>
                      </a:r>
                      <a:endParaRPr sz="900" dirty="0"/>
                    </a:p>
                    <a:p>
                      <a:pPr marL="254000" marR="0" lvl="0" indent="-254000" algn="l" rtl="0">
                        <a:spcBef>
                          <a:spcPts val="0"/>
                        </a:spcBef>
                        <a:spcAft>
                          <a:spcPts val="0"/>
                        </a:spcAft>
                        <a:buClr>
                          <a:schemeClr val="dk1"/>
                        </a:buClr>
                        <a:buSzPts val="1400"/>
                        <a:buFont typeface="Calibri"/>
                        <a:buAutoNum type="arabicPeriod"/>
                      </a:pPr>
                      <a:r>
                        <a:rPr lang="en" sz="1200" dirty="0"/>
                        <a:t>Pendaftaran Pertubuhan (Persatuan)</a:t>
                      </a:r>
                      <a:endParaRPr sz="900" dirty="0"/>
                    </a:p>
                  </a:txBody>
                  <a:tcPr marL="51431" marR="51431" marT="25725" marB="25725"/>
                </a:tc>
                <a:tc>
                  <a:txBody>
                    <a:bodyPr/>
                    <a:lstStyle/>
                    <a:p>
                      <a:pPr marL="254000" marR="0" lvl="0" indent="-254000" algn="l" rtl="0">
                        <a:spcBef>
                          <a:spcPts val="0"/>
                        </a:spcBef>
                        <a:spcAft>
                          <a:spcPts val="0"/>
                        </a:spcAft>
                        <a:buClr>
                          <a:schemeClr val="dk1"/>
                        </a:buClr>
                        <a:buSzPts val="1400"/>
                        <a:buFont typeface="Calibri"/>
                        <a:buAutoNum type="arabicPeriod"/>
                      </a:pPr>
                      <a:r>
                        <a:rPr lang="en" sz="1200"/>
                        <a:t>Daftar Syarikat (Memorandum &amp; Articles of Association), </a:t>
                      </a:r>
                      <a:endParaRPr sz="900"/>
                    </a:p>
                    <a:p>
                      <a:pPr marL="254000" marR="0" lvl="0" indent="-254000" algn="l" rtl="0">
                        <a:spcBef>
                          <a:spcPts val="0"/>
                        </a:spcBef>
                        <a:spcAft>
                          <a:spcPts val="0"/>
                        </a:spcAft>
                        <a:buClr>
                          <a:schemeClr val="dk1"/>
                        </a:buClr>
                        <a:buSzPts val="1400"/>
                        <a:buFont typeface="Calibri"/>
                        <a:buAutoNum type="arabicPeriod"/>
                      </a:pPr>
                      <a:r>
                        <a:rPr lang="en" sz="1200"/>
                        <a:t>Daftar Perniagaan (Borang D/E), </a:t>
                      </a:r>
                      <a:endParaRPr sz="900"/>
                    </a:p>
                    <a:p>
                      <a:pPr marL="254000" marR="0" lvl="0" indent="-254000" algn="l" rtl="0">
                        <a:spcBef>
                          <a:spcPts val="0"/>
                        </a:spcBef>
                        <a:spcAft>
                          <a:spcPts val="0"/>
                        </a:spcAft>
                        <a:buClr>
                          <a:schemeClr val="dk1"/>
                        </a:buClr>
                        <a:buSzPts val="1400"/>
                        <a:buFont typeface="Calibri"/>
                        <a:buAutoNum type="arabicPeriod"/>
                      </a:pPr>
                      <a:r>
                        <a:rPr lang="en" sz="1200"/>
                        <a:t>Undang-Undang Kecil Koperasi/Persatuan, </a:t>
                      </a:r>
                      <a:endParaRPr sz="900"/>
                    </a:p>
                    <a:p>
                      <a:pPr marL="254000" marR="0" lvl="0" indent="-254000" algn="l" rtl="0">
                        <a:spcBef>
                          <a:spcPts val="0"/>
                        </a:spcBef>
                        <a:spcAft>
                          <a:spcPts val="0"/>
                        </a:spcAft>
                        <a:buClr>
                          <a:schemeClr val="dk1"/>
                        </a:buClr>
                        <a:buSzPts val="1400"/>
                        <a:buFont typeface="Calibri"/>
                        <a:buAutoNum type="arabicPeriod"/>
                      </a:pPr>
                      <a:r>
                        <a:rPr lang="en" sz="1200"/>
                        <a:t>Borang I (negeri Sarawak), atau </a:t>
                      </a:r>
                      <a:endParaRPr sz="900"/>
                    </a:p>
                    <a:p>
                      <a:pPr marL="254000" marR="0" lvl="0" indent="-254000" algn="l" rtl="0">
                        <a:spcBef>
                          <a:spcPts val="0"/>
                        </a:spcBef>
                        <a:spcAft>
                          <a:spcPts val="0"/>
                        </a:spcAft>
                        <a:buClr>
                          <a:schemeClr val="dk1"/>
                        </a:buClr>
                        <a:buSzPts val="1400"/>
                        <a:buFont typeface="Calibri"/>
                        <a:buAutoNum type="arabicPeriod"/>
                      </a:pPr>
                      <a:r>
                        <a:rPr lang="en" sz="1200"/>
                        <a:t>Borang B (negeri Sabah)</a:t>
                      </a:r>
                      <a:endParaRPr sz="900"/>
                    </a:p>
                    <a:p>
                      <a:pPr marL="0" marR="0" lvl="0" indent="0" algn="l" rtl="0">
                        <a:spcBef>
                          <a:spcPts val="0"/>
                        </a:spcBef>
                        <a:spcAft>
                          <a:spcPts val="0"/>
                        </a:spcAft>
                        <a:buNone/>
                      </a:pPr>
                      <a:endParaRPr sz="1200"/>
                    </a:p>
                  </a:txBody>
                  <a:tcPr marL="51431" marR="51431" marT="25725" marB="25725"/>
                </a:tc>
                <a:tc>
                  <a:txBody>
                    <a:bodyPr/>
                    <a:lstStyle/>
                    <a:p>
                      <a:pPr marL="0" marR="0" lvl="0" indent="0" algn="l" rtl="0">
                        <a:spcBef>
                          <a:spcPts val="0"/>
                        </a:spcBef>
                        <a:spcAft>
                          <a:spcPts val="0"/>
                        </a:spcAft>
                        <a:buNone/>
                      </a:pPr>
                      <a:endParaRPr sz="1200" dirty="0"/>
                    </a:p>
                  </a:txBody>
                  <a:tcPr marL="51431" marR="51431" marT="25725" marB="25725"/>
                </a:tc>
                <a:extLst>
                  <a:ext uri="{0D108BD9-81ED-4DB2-BD59-A6C34878D82A}">
                    <a16:rowId xmlns="" xmlns:a16="http://schemas.microsoft.com/office/drawing/2014/main" val="10001"/>
                  </a:ext>
                </a:extLst>
              </a:tr>
            </a:tbl>
          </a:graphicData>
        </a:graphic>
      </p:graphicFrame>
      <p:sp>
        <p:nvSpPr>
          <p:cNvPr id="3370" name="Google Shape;3370;p342"/>
          <p:cNvSpPr txBox="1"/>
          <p:nvPr/>
        </p:nvSpPr>
        <p:spPr>
          <a:xfrm>
            <a:off x="371192" y="844949"/>
            <a:ext cx="5915025" cy="259687"/>
          </a:xfrm>
          <a:prstGeom prst="rect">
            <a:avLst/>
          </a:prstGeom>
          <a:noFill/>
          <a:ln>
            <a:noFill/>
          </a:ln>
        </p:spPr>
        <p:txBody>
          <a:bodyPr spcFirstLastPara="1" wrap="square" lIns="68569" tIns="34275" rIns="68569" bIns="34275" anchor="t" anchorCtr="0">
            <a:noAutofit/>
          </a:bodyPr>
          <a:lstStyle/>
          <a:p>
            <a:r>
              <a:rPr lang="en" sz="1800" b="1" dirty="0">
                <a:solidFill>
                  <a:srgbClr val="1E4E79"/>
                </a:solidFill>
                <a:latin typeface="Calibri"/>
                <a:ea typeface="Calibri"/>
                <a:cs typeface="Calibri"/>
                <a:sym typeface="Calibri"/>
              </a:rPr>
              <a:t>PLK atau PB telah ditubuhkan dan didaftarkan secara sah</a:t>
            </a:r>
            <a:endParaRPr sz="1800" b="1" dirty="0">
              <a:solidFill>
                <a:srgbClr val="1E4E79"/>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3374"/>
        <p:cNvGrpSpPr/>
        <p:nvPr/>
      </p:nvGrpSpPr>
      <p:grpSpPr>
        <a:xfrm>
          <a:off x="0" y="0"/>
          <a:ext cx="0" cy="0"/>
          <a:chOff x="0" y="0"/>
          <a:chExt cx="0" cy="0"/>
        </a:xfrm>
      </p:grpSpPr>
      <p:sp>
        <p:nvSpPr>
          <p:cNvPr id="3375" name="Google Shape;3375;p343"/>
          <p:cNvSpPr txBox="1">
            <a:spLocks noGrp="1"/>
          </p:cNvSpPr>
          <p:nvPr>
            <p:ph type="title"/>
          </p:nvPr>
        </p:nvSpPr>
        <p:spPr>
          <a:xfrm>
            <a:off x="471488" y="328944"/>
            <a:ext cx="5915025" cy="745629"/>
          </a:xfrm>
          <a:prstGeom prst="rect">
            <a:avLst/>
          </a:prstGeom>
          <a:noFill/>
          <a:ln>
            <a:noFill/>
          </a:ln>
        </p:spPr>
        <p:txBody>
          <a:bodyPr spcFirstLastPara="1" wrap="square" lIns="68569" tIns="34275" rIns="68569" bIns="34275" anchor="ctr" anchorCtr="0">
            <a:noAutofit/>
          </a:bodyPr>
          <a:lstStyle/>
          <a:p>
            <a:pPr>
              <a:buSzPts val="4400"/>
            </a:pPr>
            <a:r>
              <a:rPr lang="en" sz="4000" dirty="0"/>
              <a:t>Kelayakan Kewangan</a:t>
            </a:r>
            <a:endParaRPr sz="4000" dirty="0"/>
          </a:p>
        </p:txBody>
      </p:sp>
      <p:graphicFrame>
        <p:nvGraphicFramePr>
          <p:cNvPr id="3376" name="Google Shape;3376;p343"/>
          <p:cNvGraphicFramePr/>
          <p:nvPr>
            <p:extLst>
              <p:ext uri="{D42A27DB-BD31-4B8C-83A1-F6EECF244321}">
                <p14:modId xmlns:p14="http://schemas.microsoft.com/office/powerpoint/2010/main" val="80159716"/>
              </p:ext>
            </p:extLst>
          </p:nvPr>
        </p:nvGraphicFramePr>
        <p:xfrm>
          <a:off x="329184" y="1202397"/>
          <a:ext cx="6217920" cy="3508875"/>
        </p:xfrm>
        <a:graphic>
          <a:graphicData uri="http://schemas.openxmlformats.org/drawingml/2006/table">
            <a:tbl>
              <a:tblPr firstRow="1" bandRow="1">
                <a:noFill/>
                <a:tableStyleId>{33F86859-480D-4D18-A959-4202B10B6FFE}</a:tableStyleId>
              </a:tblPr>
              <a:tblGrid>
                <a:gridCol w="2680205">
                  <a:extLst>
                    <a:ext uri="{9D8B030D-6E8A-4147-A177-3AD203B41FA5}">
                      <a16:colId xmlns="" xmlns:a16="http://schemas.microsoft.com/office/drawing/2014/main" val="20000"/>
                    </a:ext>
                  </a:extLst>
                </a:gridCol>
                <a:gridCol w="3537715">
                  <a:extLst>
                    <a:ext uri="{9D8B030D-6E8A-4147-A177-3AD203B41FA5}">
                      <a16:colId xmlns="" xmlns:a16="http://schemas.microsoft.com/office/drawing/2014/main" val="20001"/>
                    </a:ext>
                  </a:extLst>
                </a:gridCol>
              </a:tblGrid>
              <a:tr h="1369889">
                <a:tc gridSpan="2">
                  <a:txBody>
                    <a:bodyPr/>
                    <a:lstStyle/>
                    <a:p>
                      <a:pPr marL="0" marR="0" lvl="0" indent="0" algn="ctr" rtl="0">
                        <a:spcBef>
                          <a:spcPts val="0"/>
                        </a:spcBef>
                        <a:spcAft>
                          <a:spcPts val="0"/>
                        </a:spcAft>
                        <a:buNone/>
                      </a:pPr>
                      <a:r>
                        <a:rPr lang="en" sz="1800" dirty="0"/>
                        <a:t>Pemohon hendaklah memiliki dan mengekalkan punca kewangan yang mencukupi sepanjang tempoh pendaftaran</a:t>
                      </a:r>
                      <a:endParaRPr sz="1800" dirty="0"/>
                    </a:p>
                    <a:p>
                      <a:pPr marL="0" marR="0" lvl="0" indent="0" algn="ctr" rtl="0">
                        <a:spcBef>
                          <a:spcPts val="0"/>
                        </a:spcBef>
                        <a:spcAft>
                          <a:spcPts val="0"/>
                        </a:spcAft>
                        <a:buNone/>
                      </a:pPr>
                      <a:r>
                        <a:rPr lang="en" sz="1800" dirty="0"/>
                        <a:t>Had minima kewangan (Modal berbayar / modal terkumpul) yang perlu dimiliki oleh pemohon adalah  RM 50,000.00</a:t>
                      </a:r>
                      <a:endParaRPr sz="1800" dirty="0"/>
                    </a:p>
                  </a:txBody>
                  <a:tcPr marL="51431" marR="51431" marT="25725" marB="25725"/>
                </a:tc>
                <a:tc hMerge="1">
                  <a:txBody>
                    <a:bodyPr/>
                    <a:lstStyle/>
                    <a:p>
                      <a:endParaRPr lang="en-US"/>
                    </a:p>
                  </a:txBody>
                  <a:tcPr/>
                </a:tc>
                <a:extLst>
                  <a:ext uri="{0D108BD9-81ED-4DB2-BD59-A6C34878D82A}">
                    <a16:rowId xmlns="" xmlns:a16="http://schemas.microsoft.com/office/drawing/2014/main" val="10000"/>
                  </a:ext>
                </a:extLst>
              </a:tr>
              <a:tr h="2138986">
                <a:tc>
                  <a:txBody>
                    <a:bodyPr/>
                    <a:lstStyle/>
                    <a:p>
                      <a:pPr marL="0" marR="0" lvl="0" indent="0" algn="ctr" rtl="0">
                        <a:spcBef>
                          <a:spcPts val="0"/>
                        </a:spcBef>
                        <a:spcAft>
                          <a:spcPts val="0"/>
                        </a:spcAft>
                        <a:buNone/>
                      </a:pPr>
                      <a:r>
                        <a:rPr lang="en" sz="1800"/>
                        <a:t>Syarikat Sendirian Berhad/Berhad</a:t>
                      </a:r>
                      <a:endParaRPr sz="1800"/>
                    </a:p>
                    <a:p>
                      <a:pPr marL="0" marR="0" lvl="0" indent="0" algn="ctr" rtl="0">
                        <a:spcBef>
                          <a:spcPts val="0"/>
                        </a:spcBef>
                        <a:spcAft>
                          <a:spcPts val="0"/>
                        </a:spcAft>
                        <a:buNone/>
                      </a:pPr>
                      <a:r>
                        <a:rPr lang="en" sz="1800"/>
                        <a:t>Keupayaan kewangan pemohon akan dinilai dari jumlah Modal Berbayar syarikat tersebut</a:t>
                      </a:r>
                      <a:endParaRPr sz="1800"/>
                    </a:p>
                  </a:txBody>
                  <a:tcPr marL="51431" marR="51431" marT="25725" marB="25725"/>
                </a:tc>
                <a:tc>
                  <a:txBody>
                    <a:bodyPr/>
                    <a:lstStyle/>
                    <a:p>
                      <a:pPr marL="0" marR="0" lvl="0" indent="0" algn="ctr" rtl="0">
                        <a:spcBef>
                          <a:spcPts val="0"/>
                        </a:spcBef>
                        <a:spcAft>
                          <a:spcPts val="0"/>
                        </a:spcAft>
                        <a:buNone/>
                      </a:pPr>
                      <a:r>
                        <a:rPr lang="en" sz="1800" dirty="0"/>
                        <a:t>Koperasi / Persatuan</a:t>
                      </a:r>
                      <a:endParaRPr sz="1800" dirty="0"/>
                    </a:p>
                    <a:p>
                      <a:pPr marL="0" marR="0" lvl="0" indent="0" algn="ctr" rtl="0">
                        <a:spcBef>
                          <a:spcPts val="0"/>
                        </a:spcBef>
                        <a:spcAft>
                          <a:spcPts val="0"/>
                        </a:spcAft>
                        <a:buNone/>
                      </a:pPr>
                      <a:r>
                        <a:rPr lang="en" sz="1800" dirty="0"/>
                        <a:t>Keupayaan kewangan akan dinilai berdasarkan baki tertinggi dalam bulan terkini dari penyata bank akaun semasa syarikat; atau mengemukakan laporan penyata kewangan terkini yang telah di audit</a:t>
                      </a:r>
                      <a:endParaRPr sz="1000" dirty="0"/>
                    </a:p>
                  </a:txBody>
                  <a:tcPr marL="51431" marR="51431" marT="25725" marB="25725"/>
                </a:tc>
                <a:extLst>
                  <a:ext uri="{0D108BD9-81ED-4DB2-BD59-A6C34878D82A}">
                    <a16:rowId xmlns=""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3380"/>
        <p:cNvGrpSpPr/>
        <p:nvPr/>
      </p:nvGrpSpPr>
      <p:grpSpPr>
        <a:xfrm>
          <a:off x="0" y="0"/>
          <a:ext cx="0" cy="0"/>
          <a:chOff x="0" y="0"/>
          <a:chExt cx="0" cy="0"/>
        </a:xfrm>
      </p:grpSpPr>
      <p:sp>
        <p:nvSpPr>
          <p:cNvPr id="3381" name="Google Shape;3381;p344"/>
          <p:cNvSpPr txBox="1">
            <a:spLocks noGrp="1"/>
          </p:cNvSpPr>
          <p:nvPr>
            <p:ph type="title"/>
          </p:nvPr>
        </p:nvSpPr>
        <p:spPr>
          <a:xfrm>
            <a:off x="376390" y="248476"/>
            <a:ext cx="5915025" cy="583306"/>
          </a:xfrm>
          <a:prstGeom prst="rect">
            <a:avLst/>
          </a:prstGeom>
          <a:noFill/>
          <a:ln>
            <a:noFill/>
          </a:ln>
        </p:spPr>
        <p:txBody>
          <a:bodyPr spcFirstLastPara="1" wrap="square" lIns="68569" tIns="34275" rIns="68569" bIns="34275" anchor="ctr" anchorCtr="0">
            <a:noAutofit/>
          </a:bodyPr>
          <a:lstStyle/>
          <a:p>
            <a:pPr>
              <a:buSzPts val="4400"/>
            </a:pPr>
            <a:r>
              <a:rPr lang="en" sz="4000" dirty="0"/>
              <a:t>Premis Latihan</a:t>
            </a:r>
            <a:endParaRPr sz="4000" dirty="0"/>
          </a:p>
        </p:txBody>
      </p:sp>
      <p:graphicFrame>
        <p:nvGraphicFramePr>
          <p:cNvPr id="3382" name="Google Shape;3382;p344"/>
          <p:cNvGraphicFramePr/>
          <p:nvPr>
            <p:extLst>
              <p:ext uri="{D42A27DB-BD31-4B8C-83A1-F6EECF244321}">
                <p14:modId xmlns:p14="http://schemas.microsoft.com/office/powerpoint/2010/main" val="3737245107"/>
              </p:ext>
            </p:extLst>
          </p:nvPr>
        </p:nvGraphicFramePr>
        <p:xfrm>
          <a:off x="277978" y="775412"/>
          <a:ext cx="6298387" cy="4226347"/>
        </p:xfrm>
        <a:graphic>
          <a:graphicData uri="http://schemas.openxmlformats.org/drawingml/2006/table">
            <a:tbl>
              <a:tblPr firstRow="1" bandRow="1">
                <a:noFill/>
                <a:tableStyleId>{33F86859-480D-4D18-A959-4202B10B6FFE}</a:tableStyleId>
              </a:tblPr>
              <a:tblGrid>
                <a:gridCol w="1106416">
                  <a:extLst>
                    <a:ext uri="{9D8B030D-6E8A-4147-A177-3AD203B41FA5}">
                      <a16:colId xmlns="" xmlns:a16="http://schemas.microsoft.com/office/drawing/2014/main" val="20000"/>
                    </a:ext>
                  </a:extLst>
                </a:gridCol>
                <a:gridCol w="1129975">
                  <a:extLst>
                    <a:ext uri="{9D8B030D-6E8A-4147-A177-3AD203B41FA5}">
                      <a16:colId xmlns="" xmlns:a16="http://schemas.microsoft.com/office/drawing/2014/main" val="20001"/>
                    </a:ext>
                  </a:extLst>
                </a:gridCol>
                <a:gridCol w="1758362">
                  <a:extLst>
                    <a:ext uri="{9D8B030D-6E8A-4147-A177-3AD203B41FA5}">
                      <a16:colId xmlns="" xmlns:a16="http://schemas.microsoft.com/office/drawing/2014/main" val="20002"/>
                    </a:ext>
                  </a:extLst>
                </a:gridCol>
                <a:gridCol w="1060775">
                  <a:extLst>
                    <a:ext uri="{9D8B030D-6E8A-4147-A177-3AD203B41FA5}">
                      <a16:colId xmlns="" xmlns:a16="http://schemas.microsoft.com/office/drawing/2014/main" val="20003"/>
                    </a:ext>
                  </a:extLst>
                </a:gridCol>
                <a:gridCol w="1242859">
                  <a:extLst>
                    <a:ext uri="{9D8B030D-6E8A-4147-A177-3AD203B41FA5}">
                      <a16:colId xmlns="" xmlns:a16="http://schemas.microsoft.com/office/drawing/2014/main" val="20004"/>
                    </a:ext>
                  </a:extLst>
                </a:gridCol>
              </a:tblGrid>
              <a:tr h="419851">
                <a:tc gridSpan="5">
                  <a:txBody>
                    <a:bodyPr/>
                    <a:lstStyle/>
                    <a:p>
                      <a:pPr marL="0" marR="0" lvl="0" indent="0" algn="ctr" rtl="0">
                        <a:spcBef>
                          <a:spcPts val="0"/>
                        </a:spcBef>
                        <a:spcAft>
                          <a:spcPts val="0"/>
                        </a:spcAft>
                        <a:buNone/>
                      </a:pPr>
                      <a:r>
                        <a:rPr lang="en" sz="2000" dirty="0"/>
                        <a:t>PLK atau PB hendaklah memenuhi perkara berikut:</a:t>
                      </a:r>
                      <a:endParaRPr sz="2000" dirty="0"/>
                    </a:p>
                  </a:txBody>
                  <a:tcPr marL="51431" marR="51431" marT="25725" marB="25725"/>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341286">
                <a:tc>
                  <a:txBody>
                    <a:bodyPr/>
                    <a:lstStyle/>
                    <a:p>
                      <a:pPr marL="0" marR="0" lvl="0" indent="0" algn="ctr" rtl="0">
                        <a:spcBef>
                          <a:spcPts val="0"/>
                        </a:spcBef>
                        <a:spcAft>
                          <a:spcPts val="0"/>
                        </a:spcAft>
                        <a:buNone/>
                      </a:pPr>
                      <a:r>
                        <a:rPr lang="en" sz="1600" b="1"/>
                        <a:t>1</a:t>
                      </a:r>
                      <a:endParaRPr sz="1600" b="1"/>
                    </a:p>
                  </a:txBody>
                  <a:tcPr marL="51431" marR="51431" marT="25725" marB="25725"/>
                </a:tc>
                <a:tc>
                  <a:txBody>
                    <a:bodyPr/>
                    <a:lstStyle/>
                    <a:p>
                      <a:pPr marL="0" marR="0" lvl="0" indent="0" algn="ctr" rtl="0">
                        <a:spcBef>
                          <a:spcPts val="0"/>
                        </a:spcBef>
                        <a:spcAft>
                          <a:spcPts val="0"/>
                        </a:spcAft>
                        <a:buNone/>
                      </a:pPr>
                      <a:r>
                        <a:rPr lang="en" sz="1600" b="1"/>
                        <a:t>2</a:t>
                      </a:r>
                      <a:endParaRPr sz="1600" b="1"/>
                    </a:p>
                  </a:txBody>
                  <a:tcPr marL="51431" marR="51431" marT="25725" marB="25725"/>
                </a:tc>
                <a:tc>
                  <a:txBody>
                    <a:bodyPr/>
                    <a:lstStyle/>
                    <a:p>
                      <a:pPr marL="0" marR="0" lvl="0" indent="0" algn="ctr" rtl="0">
                        <a:spcBef>
                          <a:spcPts val="0"/>
                        </a:spcBef>
                        <a:spcAft>
                          <a:spcPts val="0"/>
                        </a:spcAft>
                        <a:buNone/>
                      </a:pPr>
                      <a:r>
                        <a:rPr lang="en" sz="1600" b="1" dirty="0"/>
                        <a:t>3</a:t>
                      </a:r>
                      <a:endParaRPr sz="1600" b="1" dirty="0"/>
                    </a:p>
                  </a:txBody>
                  <a:tcPr marL="51431" marR="51431" marT="25725" marB="25725"/>
                </a:tc>
                <a:tc>
                  <a:txBody>
                    <a:bodyPr/>
                    <a:lstStyle/>
                    <a:p>
                      <a:pPr marL="0" marR="0" lvl="0" indent="0" algn="ctr" rtl="0">
                        <a:spcBef>
                          <a:spcPts val="0"/>
                        </a:spcBef>
                        <a:spcAft>
                          <a:spcPts val="0"/>
                        </a:spcAft>
                        <a:buNone/>
                      </a:pPr>
                      <a:r>
                        <a:rPr lang="en" sz="1600" b="1"/>
                        <a:t>4</a:t>
                      </a:r>
                      <a:endParaRPr sz="1600" b="1"/>
                    </a:p>
                  </a:txBody>
                  <a:tcPr marL="51431" marR="51431" marT="25725" marB="25725"/>
                </a:tc>
                <a:tc>
                  <a:txBody>
                    <a:bodyPr/>
                    <a:lstStyle/>
                    <a:p>
                      <a:pPr marL="0" marR="0" lvl="0" indent="0" algn="ctr" rtl="0">
                        <a:spcBef>
                          <a:spcPts val="0"/>
                        </a:spcBef>
                        <a:spcAft>
                          <a:spcPts val="0"/>
                        </a:spcAft>
                        <a:buNone/>
                      </a:pPr>
                      <a:r>
                        <a:rPr lang="en" sz="1600" b="1"/>
                        <a:t>5</a:t>
                      </a:r>
                      <a:endParaRPr sz="1600" b="1"/>
                    </a:p>
                  </a:txBody>
                  <a:tcPr marL="51431" marR="51431" marT="25725" marB="25725"/>
                </a:tc>
                <a:extLst>
                  <a:ext uri="{0D108BD9-81ED-4DB2-BD59-A6C34878D82A}">
                    <a16:rowId xmlns="" xmlns:a16="http://schemas.microsoft.com/office/drawing/2014/main" val="10001"/>
                  </a:ext>
                </a:extLst>
              </a:tr>
              <a:tr h="3159809">
                <a:tc>
                  <a:txBody>
                    <a:bodyPr/>
                    <a:lstStyle/>
                    <a:p>
                      <a:pPr marL="0" marR="0" lvl="0" indent="0" algn="l" rtl="0">
                        <a:spcBef>
                          <a:spcPts val="0"/>
                        </a:spcBef>
                        <a:spcAft>
                          <a:spcPts val="0"/>
                        </a:spcAft>
                        <a:buNone/>
                      </a:pPr>
                      <a:r>
                        <a:rPr lang="en" sz="1400" dirty="0"/>
                        <a:t>Memiliki  premis  atau  menyewa  mana-mana  premis  dengan  baki tempoh sewaan tidak kurang daripada satu (1) tahun</a:t>
                      </a:r>
                      <a:endParaRPr sz="1400" dirty="0"/>
                    </a:p>
                  </a:txBody>
                  <a:tcPr marL="51431" marR="51431" marT="25725" marB="25725"/>
                </a:tc>
                <a:tc>
                  <a:txBody>
                    <a:bodyPr/>
                    <a:lstStyle/>
                    <a:p>
                      <a:pPr marL="0" marR="0" lvl="0" indent="0" algn="l" rtl="0">
                        <a:spcBef>
                          <a:spcPts val="0"/>
                        </a:spcBef>
                        <a:spcAft>
                          <a:spcPts val="0"/>
                        </a:spcAft>
                        <a:buNone/>
                      </a:pPr>
                      <a:r>
                        <a:rPr lang="en" sz="1400" dirty="0">
                          <a:solidFill>
                            <a:schemeClr val="dk1"/>
                          </a:solidFill>
                          <a:latin typeface="Calibri"/>
                          <a:ea typeface="Calibri"/>
                          <a:cs typeface="Calibri"/>
                          <a:sym typeface="Calibri"/>
                        </a:rPr>
                        <a:t>Telah mendapat kelulusan pihak berkuasa tempatan</a:t>
                      </a:r>
                      <a:endParaRPr sz="1400" dirty="0"/>
                    </a:p>
                  </a:txBody>
                  <a:tcPr marL="51431" marR="51431" marT="25725" marB="25725"/>
                </a:tc>
                <a:tc>
                  <a:txBody>
                    <a:bodyPr/>
                    <a:lstStyle/>
                    <a:p>
                      <a:pPr marL="0" marR="0" lvl="0" indent="0" algn="l" rtl="0">
                        <a:spcBef>
                          <a:spcPts val="0"/>
                        </a:spcBef>
                        <a:spcAft>
                          <a:spcPts val="0"/>
                        </a:spcAft>
                        <a:buNone/>
                      </a:pPr>
                      <a:r>
                        <a:rPr lang="en" sz="1400" dirty="0">
                          <a:solidFill>
                            <a:schemeClr val="dk1"/>
                          </a:solidFill>
                          <a:latin typeface="Calibri"/>
                          <a:ea typeface="Calibri"/>
                          <a:cs typeface="Calibri"/>
                          <a:sym typeface="Calibri"/>
                        </a:rPr>
                        <a:t>Bagi kelulusan Bomba atau lain-lain agensi penguatkuasa berkaitan adalah merujuk kepada bidang kemahiran tertentu yang akan dilaksanakan; (contoh: mendapat kelulusan agensi kerajaan bagi bidang berkaitan Jabatan Kesihatan, Jabatan Keselamatan dan Kesihatan Pekerjaan dan sebagainya)</a:t>
                      </a:r>
                      <a:endParaRPr sz="1400" dirty="0"/>
                    </a:p>
                  </a:txBody>
                  <a:tcPr marL="51431" marR="51431" marT="25725" marB="25725"/>
                </a:tc>
                <a:tc>
                  <a:txBody>
                    <a:bodyPr/>
                    <a:lstStyle/>
                    <a:p>
                      <a:pPr marL="0" marR="0" lvl="2" indent="0" algn="l" rtl="0">
                        <a:lnSpc>
                          <a:spcPct val="100000"/>
                        </a:lnSpc>
                        <a:spcBef>
                          <a:spcPts val="0"/>
                        </a:spcBef>
                        <a:spcAft>
                          <a:spcPts val="0"/>
                        </a:spcAft>
                        <a:buClr>
                          <a:schemeClr val="dk1"/>
                        </a:buClr>
                        <a:buSzPts val="1500"/>
                        <a:buFont typeface="Calibri"/>
                        <a:buNone/>
                      </a:pPr>
                      <a:r>
                        <a:rPr lang="en" sz="1400" u="none" strike="noStrike" cap="none" dirty="0">
                          <a:solidFill>
                            <a:schemeClr val="dk1"/>
                          </a:solidFill>
                          <a:latin typeface="Calibri"/>
                          <a:ea typeface="Calibri"/>
                          <a:cs typeface="Calibri"/>
                          <a:sym typeface="Calibri"/>
                        </a:rPr>
                        <a:t>Memastikan premis latihan terletak di persekitaran yang kondusif dan selamat untuk menjalankan latihan; dan </a:t>
                      </a:r>
                      <a:endParaRPr sz="140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400" dirty="0"/>
                    </a:p>
                  </a:txBody>
                  <a:tcPr marL="51431" marR="51431" marT="25725" marB="25725"/>
                </a:tc>
                <a:tc>
                  <a:txBody>
                    <a:bodyPr/>
                    <a:lstStyle/>
                    <a:p>
                      <a:pPr marL="0" marR="0" lvl="0" indent="0" algn="l" rtl="0">
                        <a:spcBef>
                          <a:spcPts val="0"/>
                        </a:spcBef>
                        <a:spcAft>
                          <a:spcPts val="0"/>
                        </a:spcAft>
                        <a:buNone/>
                      </a:pPr>
                      <a:r>
                        <a:rPr lang="en" sz="1400" dirty="0">
                          <a:solidFill>
                            <a:schemeClr val="dk1"/>
                          </a:solidFill>
                          <a:latin typeface="Calibri"/>
                          <a:ea typeface="Calibri"/>
                          <a:cs typeface="Calibri"/>
                          <a:sym typeface="Calibri"/>
                        </a:rPr>
                        <a:t>Penggunaan premis latihan tambahan dalam lingkungan 25 kilometer boleh dipertimbangkan dan hendaklah mendapat kelulusan JPK</a:t>
                      </a:r>
                      <a:endParaRPr sz="1400" dirty="0"/>
                    </a:p>
                  </a:txBody>
                  <a:tcPr marL="51431" marR="51431" marT="25725" marB="25725"/>
                </a:tc>
                <a:extLst>
                  <a:ext uri="{0D108BD9-81ED-4DB2-BD59-A6C34878D82A}">
                    <a16:rowId xmlns="" xmlns:a16="http://schemas.microsoft.com/office/drawing/2014/main" val="10002"/>
                  </a:ext>
                </a:extLst>
              </a:tr>
            </a:tbl>
          </a:graphicData>
        </a:graphic>
      </p:graphicFrame>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3386"/>
        <p:cNvGrpSpPr/>
        <p:nvPr/>
      </p:nvGrpSpPr>
      <p:grpSpPr>
        <a:xfrm>
          <a:off x="0" y="0"/>
          <a:ext cx="0" cy="0"/>
          <a:chOff x="0" y="0"/>
          <a:chExt cx="0" cy="0"/>
        </a:xfrm>
      </p:grpSpPr>
      <p:sp>
        <p:nvSpPr>
          <p:cNvPr id="3387" name="Google Shape;3387;p345"/>
          <p:cNvSpPr txBox="1">
            <a:spLocks noGrp="1"/>
          </p:cNvSpPr>
          <p:nvPr>
            <p:ph type="title"/>
          </p:nvPr>
        </p:nvSpPr>
        <p:spPr>
          <a:xfrm>
            <a:off x="504454" y="318428"/>
            <a:ext cx="2862811" cy="745629"/>
          </a:xfrm>
          <a:prstGeom prst="rect">
            <a:avLst/>
          </a:prstGeom>
          <a:noFill/>
          <a:ln>
            <a:noFill/>
          </a:ln>
        </p:spPr>
        <p:txBody>
          <a:bodyPr spcFirstLastPara="1" wrap="square" lIns="68569" tIns="34275" rIns="68569" bIns="34275" anchor="ctr" anchorCtr="0">
            <a:noAutofit/>
          </a:bodyPr>
          <a:lstStyle/>
          <a:p>
            <a:pPr>
              <a:buSzPts val="4400"/>
            </a:pPr>
            <a:r>
              <a:rPr lang="en" sz="3200" dirty="0"/>
              <a:t>Nama </a:t>
            </a:r>
            <a:r>
              <a:rPr lang="en" sz="2800" dirty="0"/>
              <a:t>Pusat</a:t>
            </a:r>
            <a:r>
              <a:rPr lang="en" sz="3200" dirty="0"/>
              <a:t> Bertauliah</a:t>
            </a:r>
            <a:endParaRPr sz="3200" dirty="0"/>
          </a:p>
        </p:txBody>
      </p:sp>
      <p:grpSp>
        <p:nvGrpSpPr>
          <p:cNvPr id="3388" name="Google Shape;3388;p345"/>
          <p:cNvGrpSpPr/>
          <p:nvPr/>
        </p:nvGrpSpPr>
        <p:grpSpPr>
          <a:xfrm>
            <a:off x="281630" y="307238"/>
            <a:ext cx="6402603" cy="4710841"/>
            <a:chOff x="0" y="-864610"/>
            <a:chExt cx="7755962" cy="6371670"/>
          </a:xfrm>
        </p:grpSpPr>
        <p:sp>
          <p:nvSpPr>
            <p:cNvPr id="3389" name="Google Shape;3389;p345"/>
            <p:cNvSpPr/>
            <p:nvPr/>
          </p:nvSpPr>
          <p:spPr>
            <a:xfrm>
              <a:off x="0" y="269506"/>
              <a:ext cx="3822754" cy="4155908"/>
            </a:xfrm>
            <a:prstGeom prst="ellipse">
              <a:avLst/>
            </a:prstGeom>
            <a:solidFill>
              <a:srgbClr val="599BD5"/>
            </a:solidFill>
            <a:ln>
              <a:noFill/>
            </a:ln>
          </p:spPr>
          <p:txBody>
            <a:bodyPr spcFirstLastPara="1" wrap="square" lIns="68569" tIns="68569" rIns="68569" bIns="68569" anchor="ctr" anchorCtr="0">
              <a:noAutofit/>
            </a:bodyPr>
            <a:lstStyle/>
            <a:p>
              <a:endParaRPr sz="1050"/>
            </a:p>
          </p:txBody>
        </p:sp>
        <p:sp>
          <p:nvSpPr>
            <p:cNvPr id="3390" name="Google Shape;3390;p345"/>
            <p:cNvSpPr txBox="1"/>
            <p:nvPr/>
          </p:nvSpPr>
          <p:spPr>
            <a:xfrm>
              <a:off x="490508" y="878124"/>
              <a:ext cx="2876427" cy="2938670"/>
            </a:xfrm>
            <a:prstGeom prst="rect">
              <a:avLst/>
            </a:prstGeom>
            <a:noFill/>
            <a:ln>
              <a:noFill/>
            </a:ln>
          </p:spPr>
          <p:txBody>
            <a:bodyPr spcFirstLastPara="1" wrap="square" lIns="26663" tIns="26663" rIns="26663" bIns="26663" anchor="ctr" anchorCtr="0">
              <a:noAutofit/>
            </a:bodyPr>
            <a:lstStyle/>
            <a:p>
              <a:pPr algn="ctr">
                <a:lnSpc>
                  <a:spcPct val="90000"/>
                </a:lnSpc>
              </a:pPr>
              <a:r>
                <a:rPr lang="en" sz="2100" b="1" dirty="0">
                  <a:solidFill>
                    <a:schemeClr val="lt1"/>
                  </a:solidFill>
                </a:rPr>
                <a:t>NAMA PUSAT BERTAULIAH </a:t>
              </a:r>
              <a:r>
                <a:rPr lang="en" sz="1800" dirty="0">
                  <a:solidFill>
                    <a:schemeClr val="lt1"/>
                  </a:solidFill>
                </a:rPr>
                <a:t>hendaklah </a:t>
              </a:r>
              <a:r>
                <a:rPr lang="en" sz="1800" b="1" dirty="0">
                  <a:solidFill>
                    <a:schemeClr val="lt1"/>
                  </a:solidFill>
                </a:rPr>
                <a:t>mencermin</a:t>
              </a:r>
              <a:r>
                <a:rPr lang="en" sz="1800" dirty="0">
                  <a:solidFill>
                    <a:schemeClr val="lt1"/>
                  </a:solidFill>
                </a:rPr>
                <a:t>kan sebuah </a:t>
              </a:r>
              <a:r>
                <a:rPr lang="en" sz="1800" b="1" dirty="0">
                  <a:solidFill>
                    <a:schemeClr val="lt1"/>
                  </a:solidFill>
                </a:rPr>
                <a:t>institusi latihan kemahiran </a:t>
              </a:r>
              <a:r>
                <a:rPr lang="en" sz="1800" dirty="0">
                  <a:solidFill>
                    <a:schemeClr val="lt1"/>
                  </a:solidFill>
                </a:rPr>
                <a:t>dan menepati perkara-perkara berikut:</a:t>
              </a:r>
              <a:endParaRPr sz="1800" dirty="0">
                <a:solidFill>
                  <a:schemeClr val="lt1"/>
                </a:solidFill>
              </a:endParaRPr>
            </a:p>
          </p:txBody>
        </p:sp>
        <p:sp>
          <p:nvSpPr>
            <p:cNvPr id="3391" name="Google Shape;3391;p345"/>
            <p:cNvSpPr/>
            <p:nvPr/>
          </p:nvSpPr>
          <p:spPr>
            <a:xfrm rot="20006083">
              <a:off x="3417572" y="489772"/>
              <a:ext cx="472006" cy="507714"/>
            </a:xfrm>
            <a:prstGeom prst="rightArrow">
              <a:avLst>
                <a:gd name="adj1" fmla="val 60000"/>
                <a:gd name="adj2" fmla="val 50000"/>
              </a:avLst>
            </a:prstGeom>
            <a:solidFill>
              <a:srgbClr val="B3CAE7"/>
            </a:solidFill>
            <a:ln>
              <a:noFill/>
            </a:ln>
          </p:spPr>
          <p:txBody>
            <a:bodyPr spcFirstLastPara="1" wrap="square" lIns="68569" tIns="68569" rIns="68569" bIns="68569" anchor="ctr" anchorCtr="0">
              <a:noAutofit/>
            </a:bodyPr>
            <a:lstStyle/>
            <a:p>
              <a:endParaRPr sz="1050"/>
            </a:p>
          </p:txBody>
        </p:sp>
        <p:sp>
          <p:nvSpPr>
            <p:cNvPr id="3392" name="Google Shape;3392;p345"/>
            <p:cNvSpPr txBox="1"/>
            <p:nvPr/>
          </p:nvSpPr>
          <p:spPr>
            <a:xfrm rot="20006083">
              <a:off x="3496505" y="636846"/>
              <a:ext cx="354111" cy="313804"/>
            </a:xfrm>
            <a:prstGeom prst="rect">
              <a:avLst/>
            </a:prstGeom>
            <a:noFill/>
            <a:ln>
              <a:noFill/>
            </a:ln>
          </p:spPr>
          <p:txBody>
            <a:bodyPr spcFirstLastPara="1" wrap="square" lIns="0" tIns="0" rIns="0" bIns="0" anchor="ctr" anchorCtr="0">
              <a:noAutofit/>
            </a:bodyPr>
            <a:lstStyle/>
            <a:p>
              <a:pPr algn="ctr">
                <a:lnSpc>
                  <a:spcPct val="90000"/>
                </a:lnSpc>
              </a:pPr>
              <a:endParaRPr sz="1350">
                <a:solidFill>
                  <a:schemeClr val="lt1"/>
                </a:solidFill>
              </a:endParaRPr>
            </a:p>
          </p:txBody>
        </p:sp>
        <p:sp>
          <p:nvSpPr>
            <p:cNvPr id="3393" name="Google Shape;3393;p345"/>
            <p:cNvSpPr/>
            <p:nvPr/>
          </p:nvSpPr>
          <p:spPr>
            <a:xfrm>
              <a:off x="3789620" y="-864610"/>
              <a:ext cx="1797537" cy="1953140"/>
            </a:xfrm>
            <a:prstGeom prst="ellipse">
              <a:avLst/>
            </a:prstGeom>
            <a:gradFill>
              <a:gsLst>
                <a:gs pos="0">
                  <a:srgbClr val="7FB75F"/>
                </a:gs>
                <a:gs pos="50000">
                  <a:srgbClr val="6EB141"/>
                </a:gs>
                <a:gs pos="100000">
                  <a:srgbClr val="5FA134"/>
                </a:gs>
              </a:gsLst>
              <a:lin ang="5400000" scaled="0"/>
            </a:gradFill>
            <a:ln>
              <a:noFill/>
            </a:ln>
          </p:spPr>
          <p:txBody>
            <a:bodyPr spcFirstLastPara="1" wrap="square" lIns="68569" tIns="68569" rIns="68569" bIns="68569" anchor="ctr" anchorCtr="0">
              <a:noAutofit/>
            </a:bodyPr>
            <a:lstStyle/>
            <a:p>
              <a:endParaRPr sz="1050"/>
            </a:p>
          </p:txBody>
        </p:sp>
        <p:sp>
          <p:nvSpPr>
            <p:cNvPr id="3394" name="Google Shape;3394;p345"/>
            <p:cNvSpPr txBox="1"/>
            <p:nvPr/>
          </p:nvSpPr>
          <p:spPr>
            <a:xfrm>
              <a:off x="4050305" y="-499876"/>
              <a:ext cx="1362806" cy="1293256"/>
            </a:xfrm>
            <a:prstGeom prst="rect">
              <a:avLst/>
            </a:prstGeom>
            <a:noFill/>
            <a:ln>
              <a:noFill/>
            </a:ln>
          </p:spPr>
          <p:txBody>
            <a:bodyPr spcFirstLastPara="1" wrap="square" lIns="17138" tIns="17138" rIns="17138" bIns="17138" anchor="ctr" anchorCtr="0">
              <a:noAutofit/>
            </a:bodyPr>
            <a:lstStyle/>
            <a:p>
              <a:pPr algn="ctr">
                <a:lnSpc>
                  <a:spcPct val="90000"/>
                </a:lnSpc>
              </a:pPr>
              <a:r>
                <a:rPr lang="en" sz="1350" b="1" dirty="0">
                  <a:solidFill>
                    <a:schemeClr val="lt1"/>
                  </a:solidFill>
                </a:rPr>
                <a:t>TIDAK MENYAMAI </a:t>
              </a:r>
              <a:r>
                <a:rPr lang="en" sz="1350" dirty="0">
                  <a:solidFill>
                    <a:schemeClr val="lt1"/>
                  </a:solidFill>
                </a:rPr>
                <a:t>DENGAN NAMA </a:t>
              </a:r>
              <a:r>
                <a:rPr lang="en" sz="1350" b="1" dirty="0">
                  <a:solidFill>
                    <a:schemeClr val="lt1"/>
                  </a:solidFill>
                </a:rPr>
                <a:t>PB LAIN</a:t>
              </a:r>
              <a:endParaRPr sz="1350" b="1" dirty="0">
                <a:solidFill>
                  <a:schemeClr val="lt1"/>
                </a:solidFill>
              </a:endParaRPr>
            </a:p>
          </p:txBody>
        </p:sp>
        <p:sp>
          <p:nvSpPr>
            <p:cNvPr id="3395" name="Google Shape;3395;p345"/>
            <p:cNvSpPr/>
            <p:nvPr/>
          </p:nvSpPr>
          <p:spPr>
            <a:xfrm rot="21400147">
              <a:off x="3911346" y="1627914"/>
              <a:ext cx="1294241" cy="619797"/>
            </a:xfrm>
            <a:prstGeom prst="rightArrow">
              <a:avLst>
                <a:gd name="adj1" fmla="val 60000"/>
                <a:gd name="adj2" fmla="val 50000"/>
              </a:avLst>
            </a:prstGeom>
            <a:solidFill>
              <a:srgbClr val="B3CAE7"/>
            </a:solidFill>
            <a:ln>
              <a:noFill/>
            </a:ln>
          </p:spPr>
          <p:txBody>
            <a:bodyPr spcFirstLastPara="1" wrap="square" lIns="68569" tIns="68569" rIns="68569" bIns="68569" anchor="ctr" anchorCtr="0">
              <a:noAutofit/>
            </a:bodyPr>
            <a:lstStyle/>
            <a:p>
              <a:endParaRPr sz="1050"/>
            </a:p>
          </p:txBody>
        </p:sp>
        <p:sp>
          <p:nvSpPr>
            <p:cNvPr id="3396" name="Google Shape;3396;p345"/>
            <p:cNvSpPr txBox="1"/>
            <p:nvPr/>
          </p:nvSpPr>
          <p:spPr>
            <a:xfrm rot="21400147">
              <a:off x="3746382" y="2037682"/>
              <a:ext cx="1027861" cy="360697"/>
            </a:xfrm>
            <a:prstGeom prst="rect">
              <a:avLst/>
            </a:prstGeom>
            <a:noFill/>
            <a:ln>
              <a:noFill/>
            </a:ln>
          </p:spPr>
          <p:txBody>
            <a:bodyPr spcFirstLastPara="1" wrap="square" lIns="0" tIns="0" rIns="0" bIns="0" anchor="ctr" anchorCtr="0">
              <a:noAutofit/>
            </a:bodyPr>
            <a:lstStyle/>
            <a:p>
              <a:pPr algn="ctr">
                <a:lnSpc>
                  <a:spcPct val="90000"/>
                </a:lnSpc>
              </a:pPr>
              <a:endParaRPr sz="1350">
                <a:solidFill>
                  <a:schemeClr val="lt1"/>
                </a:solidFill>
              </a:endParaRPr>
            </a:p>
          </p:txBody>
        </p:sp>
        <p:sp>
          <p:nvSpPr>
            <p:cNvPr id="3397" name="Google Shape;3397;p345"/>
            <p:cNvSpPr/>
            <p:nvPr/>
          </p:nvSpPr>
          <p:spPr>
            <a:xfrm>
              <a:off x="5239174" y="154494"/>
              <a:ext cx="2516788" cy="2837135"/>
            </a:xfrm>
            <a:prstGeom prst="ellipse">
              <a:avLst/>
            </a:prstGeom>
            <a:gradFill>
              <a:gsLst>
                <a:gs pos="0">
                  <a:srgbClr val="F08B54"/>
                </a:gs>
                <a:gs pos="50000">
                  <a:srgbClr val="F67A26"/>
                </a:gs>
                <a:gs pos="100000">
                  <a:srgbClr val="E36A18"/>
                </a:gs>
              </a:gsLst>
              <a:lin ang="5400000" scaled="0"/>
            </a:gradFill>
            <a:ln>
              <a:noFill/>
            </a:ln>
          </p:spPr>
          <p:txBody>
            <a:bodyPr spcFirstLastPara="1" wrap="square" lIns="68569" tIns="68569" rIns="68569" bIns="68569" anchor="ctr" anchorCtr="0">
              <a:noAutofit/>
            </a:bodyPr>
            <a:lstStyle/>
            <a:p>
              <a:endParaRPr sz="1050"/>
            </a:p>
          </p:txBody>
        </p:sp>
        <p:sp>
          <p:nvSpPr>
            <p:cNvPr id="3398" name="Google Shape;3398;p345"/>
            <p:cNvSpPr txBox="1"/>
            <p:nvPr/>
          </p:nvSpPr>
          <p:spPr>
            <a:xfrm>
              <a:off x="5543048" y="718820"/>
              <a:ext cx="1897991" cy="1887896"/>
            </a:xfrm>
            <a:prstGeom prst="rect">
              <a:avLst/>
            </a:prstGeom>
            <a:noFill/>
            <a:ln>
              <a:noFill/>
            </a:ln>
          </p:spPr>
          <p:txBody>
            <a:bodyPr spcFirstLastPara="1" wrap="square" lIns="17138" tIns="17138" rIns="17138" bIns="17138" anchor="ctr" anchorCtr="0">
              <a:noAutofit/>
            </a:bodyPr>
            <a:lstStyle/>
            <a:p>
              <a:pPr algn="ctr">
                <a:lnSpc>
                  <a:spcPct val="90000"/>
                </a:lnSpc>
              </a:pPr>
              <a:r>
                <a:rPr lang="en" sz="1350" b="1" dirty="0">
                  <a:solidFill>
                    <a:schemeClr val="lt1"/>
                  </a:solidFill>
                </a:rPr>
                <a:t>TIDAK BERKAIT </a:t>
              </a:r>
              <a:r>
                <a:rPr lang="en" sz="1350" dirty="0">
                  <a:solidFill>
                    <a:schemeClr val="lt1"/>
                  </a:solidFill>
                </a:rPr>
                <a:t>dengan nama </a:t>
              </a:r>
              <a:r>
                <a:rPr lang="en" sz="1350" b="1" dirty="0">
                  <a:solidFill>
                    <a:schemeClr val="lt1"/>
                  </a:solidFill>
                </a:rPr>
                <a:t>JPK</a:t>
              </a:r>
              <a:r>
                <a:rPr lang="en" sz="1350" dirty="0">
                  <a:solidFill>
                    <a:schemeClr val="lt1"/>
                  </a:solidFill>
                </a:rPr>
                <a:t> atau </a:t>
              </a:r>
              <a:r>
                <a:rPr lang="en" sz="1350" b="1" dirty="0">
                  <a:solidFill>
                    <a:schemeClr val="lt1"/>
                  </a:solidFill>
                </a:rPr>
                <a:t>BAHAGIAN</a:t>
              </a:r>
              <a:r>
                <a:rPr lang="en" sz="1350" dirty="0">
                  <a:solidFill>
                    <a:schemeClr val="lt1"/>
                  </a:solidFill>
                </a:rPr>
                <a:t> di bawah </a:t>
              </a:r>
              <a:r>
                <a:rPr lang="en" sz="1350" b="1" dirty="0">
                  <a:solidFill>
                    <a:schemeClr val="lt1"/>
                  </a:solidFill>
                </a:rPr>
                <a:t>JPK</a:t>
              </a:r>
              <a:r>
                <a:rPr lang="en" sz="1350" dirty="0">
                  <a:solidFill>
                    <a:schemeClr val="lt1"/>
                  </a:solidFill>
                </a:rPr>
                <a:t> atau apa-apa yang berkaitan dengan </a:t>
              </a:r>
              <a:r>
                <a:rPr lang="en" sz="1350" b="1" dirty="0">
                  <a:solidFill>
                    <a:schemeClr val="lt1"/>
                  </a:solidFill>
                </a:rPr>
                <a:t>JPK</a:t>
              </a:r>
              <a:r>
                <a:rPr lang="en" sz="1350" dirty="0">
                  <a:solidFill>
                    <a:schemeClr val="lt1"/>
                  </a:solidFill>
                </a:rPr>
                <a:t>; dan</a:t>
              </a:r>
              <a:endParaRPr sz="1350" dirty="0">
                <a:solidFill>
                  <a:schemeClr val="lt1"/>
                </a:solidFill>
              </a:endParaRPr>
            </a:p>
          </p:txBody>
        </p:sp>
        <p:sp>
          <p:nvSpPr>
            <p:cNvPr id="3399" name="Google Shape;3399;p345"/>
            <p:cNvSpPr/>
            <p:nvPr/>
          </p:nvSpPr>
          <p:spPr>
            <a:xfrm rot="1685649">
              <a:off x="3715572" y="3075789"/>
              <a:ext cx="414349" cy="563005"/>
            </a:xfrm>
            <a:prstGeom prst="rightArrow">
              <a:avLst>
                <a:gd name="adj1" fmla="val 60000"/>
                <a:gd name="adj2" fmla="val 50000"/>
              </a:avLst>
            </a:prstGeom>
            <a:solidFill>
              <a:srgbClr val="B3CAE7"/>
            </a:solidFill>
            <a:ln>
              <a:noFill/>
            </a:ln>
          </p:spPr>
          <p:txBody>
            <a:bodyPr spcFirstLastPara="1" wrap="square" lIns="68569" tIns="68569" rIns="68569" bIns="68569" anchor="ctr" anchorCtr="0">
              <a:noAutofit/>
            </a:bodyPr>
            <a:lstStyle/>
            <a:p>
              <a:endParaRPr sz="1050"/>
            </a:p>
          </p:txBody>
        </p:sp>
        <p:sp>
          <p:nvSpPr>
            <p:cNvPr id="3400" name="Google Shape;3400;p345"/>
            <p:cNvSpPr txBox="1"/>
            <p:nvPr/>
          </p:nvSpPr>
          <p:spPr>
            <a:xfrm rot="1685649">
              <a:off x="3842075" y="3202170"/>
              <a:ext cx="199699" cy="337803"/>
            </a:xfrm>
            <a:prstGeom prst="rect">
              <a:avLst/>
            </a:prstGeom>
            <a:noFill/>
            <a:ln>
              <a:noFill/>
            </a:ln>
          </p:spPr>
          <p:txBody>
            <a:bodyPr spcFirstLastPara="1" wrap="square" lIns="0" tIns="0" rIns="0" bIns="0" anchor="ctr" anchorCtr="0">
              <a:noAutofit/>
            </a:bodyPr>
            <a:lstStyle/>
            <a:p>
              <a:pPr algn="ctr">
                <a:lnSpc>
                  <a:spcPct val="90000"/>
                </a:lnSpc>
              </a:pPr>
              <a:endParaRPr sz="1350">
                <a:solidFill>
                  <a:schemeClr val="lt1"/>
                </a:solidFill>
              </a:endParaRPr>
            </a:p>
          </p:txBody>
        </p:sp>
        <p:sp>
          <p:nvSpPr>
            <p:cNvPr id="3401" name="Google Shape;3401;p345"/>
            <p:cNvSpPr/>
            <p:nvPr/>
          </p:nvSpPr>
          <p:spPr>
            <a:xfrm>
              <a:off x="3967751" y="2715499"/>
              <a:ext cx="2585306" cy="2791561"/>
            </a:xfrm>
            <a:prstGeom prst="ellipse">
              <a:avLst/>
            </a:prstGeom>
            <a:gradFill>
              <a:gsLst>
                <a:gs pos="0">
                  <a:srgbClr val="5F82CA"/>
                </a:gs>
                <a:gs pos="50000">
                  <a:srgbClr val="3C70CA"/>
                </a:gs>
                <a:gs pos="100000">
                  <a:srgbClr val="2E60B9"/>
                </a:gs>
              </a:gsLst>
              <a:lin ang="5400000" scaled="0"/>
            </a:gradFill>
            <a:ln>
              <a:noFill/>
            </a:ln>
          </p:spPr>
          <p:txBody>
            <a:bodyPr spcFirstLastPara="1" wrap="square" lIns="68569" tIns="68569" rIns="68569" bIns="68569" anchor="ctr" anchorCtr="0">
              <a:noAutofit/>
            </a:bodyPr>
            <a:lstStyle/>
            <a:p>
              <a:endParaRPr sz="1050"/>
            </a:p>
          </p:txBody>
        </p:sp>
        <p:sp>
          <p:nvSpPr>
            <p:cNvPr id="3402" name="Google Shape;3402;p345"/>
            <p:cNvSpPr txBox="1"/>
            <p:nvPr/>
          </p:nvSpPr>
          <p:spPr>
            <a:xfrm>
              <a:off x="4358190" y="3209197"/>
              <a:ext cx="1940844" cy="1879055"/>
            </a:xfrm>
            <a:prstGeom prst="rect">
              <a:avLst/>
            </a:prstGeom>
            <a:noFill/>
            <a:ln>
              <a:noFill/>
            </a:ln>
          </p:spPr>
          <p:txBody>
            <a:bodyPr spcFirstLastPara="1" wrap="square" lIns="17138" tIns="17138" rIns="17138" bIns="17138" anchor="ctr" anchorCtr="0">
              <a:noAutofit/>
            </a:bodyPr>
            <a:lstStyle/>
            <a:p>
              <a:pPr algn="ctr">
                <a:lnSpc>
                  <a:spcPct val="90000"/>
                </a:lnSpc>
              </a:pPr>
              <a:r>
                <a:rPr lang="en" sz="1350" b="1" dirty="0">
                  <a:solidFill>
                    <a:schemeClr val="lt1"/>
                  </a:solidFill>
                </a:rPr>
                <a:t>TIDAK MENCERMINKAN ENTITI PERNIAGAAN </a:t>
              </a:r>
              <a:r>
                <a:rPr lang="en" sz="1350" dirty="0">
                  <a:solidFill>
                    <a:schemeClr val="lt1"/>
                  </a:solidFill>
                </a:rPr>
                <a:t>atau </a:t>
              </a:r>
              <a:r>
                <a:rPr lang="en" sz="1350" b="1" dirty="0">
                  <a:solidFill>
                    <a:schemeClr val="lt1"/>
                  </a:solidFill>
                </a:rPr>
                <a:t>SYARIKAT</a:t>
              </a:r>
              <a:r>
                <a:rPr lang="en" sz="1350" dirty="0">
                  <a:solidFill>
                    <a:schemeClr val="lt1"/>
                  </a:solidFill>
                </a:rPr>
                <a:t>. contohnya ABC SDN BHD, XYZ BERHAD dan sebagainya</a:t>
              </a:r>
              <a:endParaRPr sz="1350" dirty="0">
                <a:solidFill>
                  <a:schemeClr val="lt1"/>
                </a:solidFill>
              </a:endParaRPr>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69"/>
        <p:cNvGrpSpPr/>
        <p:nvPr/>
      </p:nvGrpSpPr>
      <p:grpSpPr>
        <a:xfrm>
          <a:off x="0" y="0"/>
          <a:ext cx="0" cy="0"/>
          <a:chOff x="0" y="0"/>
          <a:chExt cx="0" cy="0"/>
        </a:xfrm>
      </p:grpSpPr>
      <p:sp>
        <p:nvSpPr>
          <p:cNvPr id="1370" name="Google Shape;1370;p202"/>
          <p:cNvSpPr txBox="1"/>
          <p:nvPr/>
        </p:nvSpPr>
        <p:spPr>
          <a:xfrm>
            <a:off x="2" y="2914650"/>
            <a:ext cx="5599510" cy="468809"/>
          </a:xfrm>
          <a:prstGeom prst="rect">
            <a:avLst/>
          </a:prstGeom>
          <a:solidFill>
            <a:srgbClr val="D8D8D8"/>
          </a:solidFill>
          <a:ln>
            <a:noFill/>
          </a:ln>
        </p:spPr>
        <p:txBody>
          <a:bodyPr spcFirstLastPara="1" wrap="square" lIns="68569" tIns="34275" rIns="68569" bIns="34275" anchor="ctr" anchorCtr="0">
            <a:noAutofit/>
          </a:bodyPr>
          <a:lstStyle/>
          <a:p>
            <a:pPr>
              <a:buClr>
                <a:schemeClr val="dk1"/>
              </a:buClr>
              <a:buSzPts val="3120"/>
            </a:pPr>
            <a:r>
              <a:rPr lang="en" sz="2340" b="1">
                <a:solidFill>
                  <a:schemeClr val="dk1"/>
                </a:solidFill>
                <a:latin typeface="Century Gothic"/>
                <a:ea typeface="Century Gothic"/>
                <a:cs typeface="Century Gothic"/>
                <a:sym typeface="Century Gothic"/>
              </a:rPr>
              <a:t>KONSEP &amp; KAEDAH PERSIJILAN SPKM</a:t>
            </a:r>
            <a:endParaRPr sz="2340" b="1">
              <a:solidFill>
                <a:schemeClr val="dk1"/>
              </a:solidFill>
              <a:latin typeface="Century Gothic"/>
              <a:ea typeface="Century Gothic"/>
              <a:cs typeface="Century Gothic"/>
              <a:sym typeface="Century Gothic"/>
            </a:endParaRPr>
          </a:p>
        </p:txBody>
      </p:sp>
      <p:sp>
        <p:nvSpPr>
          <p:cNvPr id="1371" name="Google Shape;1371;p202"/>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16</a:t>
            </a:fld>
            <a:endParaRPr>
              <a:solidFill>
                <a:srgbClr val="000000"/>
              </a:solidFill>
            </a:endParaRP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3406"/>
        <p:cNvGrpSpPr/>
        <p:nvPr/>
      </p:nvGrpSpPr>
      <p:grpSpPr>
        <a:xfrm>
          <a:off x="0" y="0"/>
          <a:ext cx="0" cy="0"/>
          <a:chOff x="0" y="0"/>
          <a:chExt cx="0" cy="0"/>
        </a:xfrm>
      </p:grpSpPr>
      <p:sp>
        <p:nvSpPr>
          <p:cNvPr id="3407" name="Google Shape;3407;p346"/>
          <p:cNvSpPr txBox="1">
            <a:spLocks noGrp="1"/>
          </p:cNvSpPr>
          <p:nvPr>
            <p:ph type="title"/>
          </p:nvPr>
        </p:nvSpPr>
        <p:spPr>
          <a:xfrm>
            <a:off x="315026" y="431358"/>
            <a:ext cx="5915025" cy="497673"/>
          </a:xfrm>
          <a:prstGeom prst="rect">
            <a:avLst/>
          </a:prstGeom>
          <a:noFill/>
          <a:ln>
            <a:noFill/>
          </a:ln>
        </p:spPr>
        <p:txBody>
          <a:bodyPr spcFirstLastPara="1" wrap="square" lIns="68569" tIns="34275" rIns="68569" bIns="34275" anchor="ctr" anchorCtr="0">
            <a:noAutofit/>
          </a:bodyPr>
          <a:lstStyle/>
          <a:p>
            <a:pPr>
              <a:buSzPts val="4400"/>
            </a:pPr>
            <a:r>
              <a:rPr lang="en" sz="3600" dirty="0"/>
              <a:t>Kurikulum Latihan</a:t>
            </a:r>
            <a:endParaRPr sz="3600" dirty="0"/>
          </a:p>
        </p:txBody>
      </p:sp>
      <p:graphicFrame>
        <p:nvGraphicFramePr>
          <p:cNvPr id="3408" name="Google Shape;3408;p346"/>
          <p:cNvGraphicFramePr/>
          <p:nvPr>
            <p:extLst>
              <p:ext uri="{D42A27DB-BD31-4B8C-83A1-F6EECF244321}">
                <p14:modId xmlns:p14="http://schemas.microsoft.com/office/powerpoint/2010/main" val="1283138696"/>
              </p:ext>
            </p:extLst>
          </p:nvPr>
        </p:nvGraphicFramePr>
        <p:xfrm>
          <a:off x="87782" y="1155802"/>
          <a:ext cx="6686095" cy="3532342"/>
        </p:xfrm>
        <a:graphic>
          <a:graphicData uri="http://schemas.openxmlformats.org/drawingml/2006/table">
            <a:tbl>
              <a:tblPr firstRow="1" bandRow="1">
                <a:noFill/>
                <a:tableStyleId>{33F86859-480D-4D18-A959-4202B10B6FFE}</a:tableStyleId>
              </a:tblPr>
              <a:tblGrid>
                <a:gridCol w="835030">
                  <a:extLst>
                    <a:ext uri="{9D8B030D-6E8A-4147-A177-3AD203B41FA5}">
                      <a16:colId xmlns="" xmlns:a16="http://schemas.microsoft.com/office/drawing/2014/main" val="20000"/>
                    </a:ext>
                  </a:extLst>
                </a:gridCol>
                <a:gridCol w="1032194">
                  <a:extLst>
                    <a:ext uri="{9D8B030D-6E8A-4147-A177-3AD203B41FA5}">
                      <a16:colId xmlns="" xmlns:a16="http://schemas.microsoft.com/office/drawing/2014/main" val="20001"/>
                    </a:ext>
                  </a:extLst>
                </a:gridCol>
                <a:gridCol w="777052">
                  <a:extLst>
                    <a:ext uri="{9D8B030D-6E8A-4147-A177-3AD203B41FA5}">
                      <a16:colId xmlns="" xmlns:a16="http://schemas.microsoft.com/office/drawing/2014/main" val="20002"/>
                    </a:ext>
                  </a:extLst>
                </a:gridCol>
                <a:gridCol w="1176342">
                  <a:extLst>
                    <a:ext uri="{9D8B030D-6E8A-4147-A177-3AD203B41FA5}">
                      <a16:colId xmlns="" xmlns:a16="http://schemas.microsoft.com/office/drawing/2014/main" val="20003"/>
                    </a:ext>
                  </a:extLst>
                </a:gridCol>
                <a:gridCol w="955159">
                  <a:extLst>
                    <a:ext uri="{9D8B030D-6E8A-4147-A177-3AD203B41FA5}">
                      <a16:colId xmlns="" xmlns:a16="http://schemas.microsoft.com/office/drawing/2014/main" val="20004"/>
                    </a:ext>
                  </a:extLst>
                </a:gridCol>
                <a:gridCol w="955159">
                  <a:extLst>
                    <a:ext uri="{9D8B030D-6E8A-4147-A177-3AD203B41FA5}">
                      <a16:colId xmlns="" xmlns:a16="http://schemas.microsoft.com/office/drawing/2014/main" val="20005"/>
                    </a:ext>
                  </a:extLst>
                </a:gridCol>
                <a:gridCol w="955159">
                  <a:extLst>
                    <a:ext uri="{9D8B030D-6E8A-4147-A177-3AD203B41FA5}">
                      <a16:colId xmlns="" xmlns:a16="http://schemas.microsoft.com/office/drawing/2014/main" val="20006"/>
                    </a:ext>
                  </a:extLst>
                </a:gridCol>
              </a:tblGrid>
              <a:tr h="607284">
                <a:tc gridSpan="7">
                  <a:txBody>
                    <a:bodyPr/>
                    <a:lstStyle/>
                    <a:p>
                      <a:pPr marL="0" marR="0" lvl="0" indent="0" algn="ctr" rtl="0">
                        <a:spcBef>
                          <a:spcPts val="0"/>
                        </a:spcBef>
                        <a:spcAft>
                          <a:spcPts val="0"/>
                        </a:spcAft>
                        <a:buNone/>
                      </a:pPr>
                      <a:r>
                        <a:rPr lang="en" sz="1600" dirty="0"/>
                        <a:t>PLK atau PB hendaklah menyediakan kurikulum latihan mengikut program NOSS yang dimohon merangkumi perkara berikut:</a:t>
                      </a:r>
                      <a:endParaRPr sz="1600" dirty="0"/>
                    </a:p>
                  </a:txBody>
                  <a:tcPr marL="51431" marR="51431" marT="25725" marB="25725"/>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251078">
                <a:tc>
                  <a:txBody>
                    <a:bodyPr/>
                    <a:lstStyle/>
                    <a:p>
                      <a:pPr marL="0" marR="0" lvl="0" indent="0" algn="ctr" rtl="0">
                        <a:spcBef>
                          <a:spcPts val="0"/>
                        </a:spcBef>
                        <a:spcAft>
                          <a:spcPts val="0"/>
                        </a:spcAft>
                        <a:buNone/>
                      </a:pPr>
                      <a:r>
                        <a:rPr lang="en" sz="1400" b="1" dirty="0"/>
                        <a:t>1</a:t>
                      </a:r>
                      <a:endParaRPr sz="1400" b="1" dirty="0"/>
                    </a:p>
                  </a:txBody>
                  <a:tcPr marL="51431" marR="51431" marT="25725" marB="25725"/>
                </a:tc>
                <a:tc>
                  <a:txBody>
                    <a:bodyPr/>
                    <a:lstStyle/>
                    <a:p>
                      <a:pPr marL="0" marR="0" lvl="0" indent="0" algn="ctr" rtl="0">
                        <a:spcBef>
                          <a:spcPts val="0"/>
                        </a:spcBef>
                        <a:spcAft>
                          <a:spcPts val="0"/>
                        </a:spcAft>
                        <a:buNone/>
                      </a:pPr>
                      <a:r>
                        <a:rPr lang="en" sz="1400" b="1" dirty="0"/>
                        <a:t>2</a:t>
                      </a:r>
                      <a:endParaRPr sz="1400" b="1" dirty="0"/>
                    </a:p>
                  </a:txBody>
                  <a:tcPr marL="51431" marR="51431" marT="25725" marB="25725"/>
                </a:tc>
                <a:tc>
                  <a:txBody>
                    <a:bodyPr/>
                    <a:lstStyle/>
                    <a:p>
                      <a:pPr marL="0" marR="0" lvl="0" indent="0" algn="ctr" rtl="0">
                        <a:spcBef>
                          <a:spcPts val="0"/>
                        </a:spcBef>
                        <a:spcAft>
                          <a:spcPts val="0"/>
                        </a:spcAft>
                        <a:buNone/>
                      </a:pPr>
                      <a:r>
                        <a:rPr lang="en" sz="1400" b="1" dirty="0"/>
                        <a:t>3</a:t>
                      </a:r>
                      <a:endParaRPr sz="1400" b="1" dirty="0"/>
                    </a:p>
                  </a:txBody>
                  <a:tcPr marL="51431" marR="51431" marT="25725" marB="25725"/>
                </a:tc>
                <a:tc>
                  <a:txBody>
                    <a:bodyPr/>
                    <a:lstStyle/>
                    <a:p>
                      <a:pPr marL="0" marR="0" lvl="0" indent="0" algn="ctr" rtl="0">
                        <a:spcBef>
                          <a:spcPts val="0"/>
                        </a:spcBef>
                        <a:spcAft>
                          <a:spcPts val="0"/>
                        </a:spcAft>
                        <a:buNone/>
                      </a:pPr>
                      <a:r>
                        <a:rPr lang="en" sz="1400" b="1" dirty="0"/>
                        <a:t>4</a:t>
                      </a:r>
                      <a:endParaRPr sz="1400" b="1" dirty="0"/>
                    </a:p>
                  </a:txBody>
                  <a:tcPr marL="51431" marR="51431" marT="25725" marB="25725"/>
                </a:tc>
                <a:tc>
                  <a:txBody>
                    <a:bodyPr/>
                    <a:lstStyle/>
                    <a:p>
                      <a:pPr marL="0" marR="0" lvl="0" indent="0" algn="ctr" rtl="0">
                        <a:spcBef>
                          <a:spcPts val="0"/>
                        </a:spcBef>
                        <a:spcAft>
                          <a:spcPts val="0"/>
                        </a:spcAft>
                        <a:buNone/>
                      </a:pPr>
                      <a:r>
                        <a:rPr lang="en" sz="1400" b="1" dirty="0"/>
                        <a:t>5</a:t>
                      </a:r>
                      <a:endParaRPr sz="1400" b="1" dirty="0"/>
                    </a:p>
                  </a:txBody>
                  <a:tcPr marL="51431" marR="51431" marT="25725" marB="25725"/>
                </a:tc>
                <a:tc>
                  <a:txBody>
                    <a:bodyPr/>
                    <a:lstStyle/>
                    <a:p>
                      <a:pPr marL="0" marR="0" lvl="0" indent="0" algn="ctr" rtl="0">
                        <a:spcBef>
                          <a:spcPts val="0"/>
                        </a:spcBef>
                        <a:spcAft>
                          <a:spcPts val="0"/>
                        </a:spcAft>
                        <a:buNone/>
                      </a:pPr>
                      <a:r>
                        <a:rPr lang="en" sz="1400" b="1" dirty="0"/>
                        <a:t>6</a:t>
                      </a:r>
                      <a:endParaRPr sz="1400" b="1" dirty="0"/>
                    </a:p>
                  </a:txBody>
                  <a:tcPr marL="51431" marR="51431" marT="25725" marB="25725"/>
                </a:tc>
                <a:tc>
                  <a:txBody>
                    <a:bodyPr/>
                    <a:lstStyle/>
                    <a:p>
                      <a:pPr marL="0" marR="0" lvl="0" indent="0" algn="ctr" rtl="0">
                        <a:spcBef>
                          <a:spcPts val="0"/>
                        </a:spcBef>
                        <a:spcAft>
                          <a:spcPts val="0"/>
                        </a:spcAft>
                        <a:buNone/>
                      </a:pPr>
                      <a:r>
                        <a:rPr lang="en" sz="1400" b="1" dirty="0"/>
                        <a:t>7</a:t>
                      </a:r>
                      <a:endParaRPr sz="1400" b="1" dirty="0"/>
                    </a:p>
                  </a:txBody>
                  <a:tcPr marL="51431" marR="51431" marT="25725" marB="25725"/>
                </a:tc>
                <a:extLst>
                  <a:ext uri="{0D108BD9-81ED-4DB2-BD59-A6C34878D82A}">
                    <a16:rowId xmlns="" xmlns:a16="http://schemas.microsoft.com/office/drawing/2014/main" val="10001"/>
                  </a:ext>
                </a:extLst>
              </a:tr>
              <a:tr h="2660248">
                <a:tc>
                  <a:txBody>
                    <a:bodyPr/>
                    <a:lstStyle/>
                    <a:p>
                      <a:pPr marL="0" marR="0" lvl="2" indent="0" algn="l" rtl="0">
                        <a:lnSpc>
                          <a:spcPct val="100000"/>
                        </a:lnSpc>
                        <a:spcBef>
                          <a:spcPts val="0"/>
                        </a:spcBef>
                        <a:spcAft>
                          <a:spcPts val="0"/>
                        </a:spcAft>
                        <a:buClr>
                          <a:schemeClr val="dk1"/>
                        </a:buClr>
                        <a:buSzPts val="1500"/>
                        <a:buFont typeface="Calibri"/>
                        <a:buNone/>
                      </a:pPr>
                      <a:r>
                        <a:rPr lang="en" sz="1300" u="none" strike="noStrike" cap="none" dirty="0">
                          <a:solidFill>
                            <a:schemeClr val="dk1"/>
                          </a:solidFill>
                          <a:latin typeface="Calibri"/>
                          <a:ea typeface="Calibri"/>
                          <a:cs typeface="Calibri"/>
                          <a:sym typeface="Calibri"/>
                        </a:rPr>
                        <a:t>Laluan latihan (Training pathway); </a:t>
                      </a:r>
                      <a:endParaRPr sz="1300" u="none" strike="noStrike" cap="none" dirty="0">
                        <a:solidFill>
                          <a:schemeClr val="dk1"/>
                        </a:solidFill>
                        <a:latin typeface="Calibri"/>
                        <a:ea typeface="Calibri"/>
                        <a:cs typeface="Calibri"/>
                        <a:sym typeface="Calibri"/>
                      </a:endParaRPr>
                    </a:p>
                  </a:txBody>
                  <a:tcPr marL="51431" marR="51431" marT="25725" marB="25725"/>
                </a:tc>
                <a:tc>
                  <a:txBody>
                    <a:bodyPr/>
                    <a:lstStyle/>
                    <a:p>
                      <a:pPr marL="0" marR="0" lvl="0" indent="0" algn="l" rtl="0">
                        <a:spcBef>
                          <a:spcPts val="0"/>
                        </a:spcBef>
                        <a:spcAft>
                          <a:spcPts val="0"/>
                        </a:spcAft>
                        <a:buNone/>
                      </a:pPr>
                      <a:r>
                        <a:rPr lang="en" sz="1300" dirty="0">
                          <a:solidFill>
                            <a:schemeClr val="dk1"/>
                          </a:solidFill>
                          <a:latin typeface="Calibri"/>
                          <a:ea typeface="Calibri"/>
                          <a:cs typeface="Calibri"/>
                          <a:sym typeface="Calibri"/>
                        </a:rPr>
                        <a:t>Bahan pembelajaran bertulis (Written Instruction Material) beserta Jadual Pembahagian WIM (JPW);</a:t>
                      </a:r>
                      <a:endParaRPr sz="1300" dirty="0"/>
                    </a:p>
                  </a:txBody>
                  <a:tcPr marL="51431" marR="51431" marT="25725" marB="25725"/>
                </a:tc>
                <a:tc>
                  <a:txBody>
                    <a:bodyPr/>
                    <a:lstStyle/>
                    <a:p>
                      <a:pPr marL="0" marR="0" lvl="0" indent="0" algn="l" rtl="0">
                        <a:spcBef>
                          <a:spcPts val="0"/>
                        </a:spcBef>
                        <a:spcAft>
                          <a:spcPts val="0"/>
                        </a:spcAft>
                        <a:buNone/>
                      </a:pPr>
                      <a:r>
                        <a:rPr lang="en" sz="1300" dirty="0">
                          <a:solidFill>
                            <a:schemeClr val="dk1"/>
                          </a:solidFill>
                          <a:latin typeface="Calibri"/>
                          <a:ea typeface="Calibri"/>
                          <a:cs typeface="Calibri"/>
                          <a:sym typeface="Calibri"/>
                        </a:rPr>
                        <a:t>Dokumen penilaian teori dan amali;</a:t>
                      </a:r>
                      <a:endParaRPr sz="1300" dirty="0"/>
                    </a:p>
                  </a:txBody>
                  <a:tcPr marL="51431" marR="51431" marT="25725" marB="25725"/>
                </a:tc>
                <a:tc>
                  <a:txBody>
                    <a:bodyPr/>
                    <a:lstStyle/>
                    <a:p>
                      <a:pPr marL="0" marR="0" lvl="0" indent="0" algn="l" rtl="0">
                        <a:spcBef>
                          <a:spcPts val="0"/>
                        </a:spcBef>
                        <a:spcAft>
                          <a:spcPts val="0"/>
                        </a:spcAft>
                        <a:buNone/>
                      </a:pPr>
                      <a:r>
                        <a:rPr lang="en" sz="1300" dirty="0">
                          <a:solidFill>
                            <a:schemeClr val="dk1"/>
                          </a:solidFill>
                          <a:latin typeface="Calibri"/>
                          <a:ea typeface="Calibri"/>
                          <a:cs typeface="Calibri"/>
                          <a:sym typeface="Calibri"/>
                        </a:rPr>
                        <a:t>Pakej Pembelajaran Kebolehan Teras (NCS - </a:t>
                      </a:r>
                      <a:r>
                        <a:rPr lang="en" sz="1300" i="1" dirty="0">
                          <a:solidFill>
                            <a:schemeClr val="dk1"/>
                          </a:solidFill>
                          <a:latin typeface="Calibri"/>
                          <a:ea typeface="Calibri"/>
                          <a:cs typeface="Calibri"/>
                          <a:sym typeface="Calibri"/>
                        </a:rPr>
                        <a:t>Core Abilities</a:t>
                      </a:r>
                      <a:r>
                        <a:rPr lang="en" sz="1300" dirty="0">
                          <a:solidFill>
                            <a:schemeClr val="dk1"/>
                          </a:solidFill>
                          <a:latin typeface="Calibri"/>
                          <a:ea typeface="Calibri"/>
                          <a:cs typeface="Calibri"/>
                          <a:sym typeface="Calibri"/>
                        </a:rPr>
                        <a:t>) termasuk Matriks</a:t>
                      </a:r>
                      <a:r>
                        <a:rPr lang="en" sz="1300" i="1" dirty="0">
                          <a:solidFill>
                            <a:schemeClr val="dk1"/>
                          </a:solidFill>
                          <a:latin typeface="Calibri"/>
                          <a:ea typeface="Calibri"/>
                          <a:cs typeface="Calibri"/>
                          <a:sym typeface="Calibri"/>
                        </a:rPr>
                        <a:t> Core Abilities</a:t>
                      </a:r>
                      <a:r>
                        <a:rPr lang="en" sz="1300" dirty="0">
                          <a:solidFill>
                            <a:schemeClr val="dk1"/>
                          </a:solidFill>
                          <a:latin typeface="Calibri"/>
                          <a:ea typeface="Calibri"/>
                          <a:cs typeface="Calibri"/>
                          <a:sym typeface="Calibri"/>
                        </a:rPr>
                        <a:t> (Abilities vs CU/Modul program NOSS); </a:t>
                      </a:r>
                      <a:endParaRPr sz="1300" dirty="0"/>
                    </a:p>
                  </a:txBody>
                  <a:tcPr marL="51431" marR="51431" marT="25725" marB="25725"/>
                </a:tc>
                <a:tc>
                  <a:txBody>
                    <a:bodyPr/>
                    <a:lstStyle/>
                    <a:p>
                      <a:pPr marL="0" marR="0" lvl="0" indent="0" algn="l" rtl="0">
                        <a:spcBef>
                          <a:spcPts val="0"/>
                        </a:spcBef>
                        <a:spcAft>
                          <a:spcPts val="0"/>
                        </a:spcAft>
                        <a:buNone/>
                      </a:pPr>
                      <a:r>
                        <a:rPr lang="en" sz="1300" dirty="0">
                          <a:solidFill>
                            <a:schemeClr val="dk1"/>
                          </a:solidFill>
                          <a:latin typeface="Calibri"/>
                          <a:ea typeface="Calibri"/>
                          <a:cs typeface="Calibri"/>
                          <a:sym typeface="Calibri"/>
                        </a:rPr>
                        <a:t>Silibus subjek tambahan bagi program DKM, DLKM dan tahap yang lebih tinggi;</a:t>
                      </a:r>
                      <a:endParaRPr sz="1300" dirty="0"/>
                    </a:p>
                  </a:txBody>
                  <a:tcPr marL="51431" marR="51431" marT="25725" marB="25725"/>
                </a:tc>
                <a:tc>
                  <a:txBody>
                    <a:bodyPr/>
                    <a:lstStyle/>
                    <a:p>
                      <a:pPr marL="0" marR="0" lvl="2" indent="0" algn="l" rtl="0">
                        <a:lnSpc>
                          <a:spcPct val="100000"/>
                        </a:lnSpc>
                        <a:spcBef>
                          <a:spcPts val="0"/>
                        </a:spcBef>
                        <a:spcAft>
                          <a:spcPts val="0"/>
                        </a:spcAft>
                        <a:buClr>
                          <a:schemeClr val="dk1"/>
                        </a:buClr>
                        <a:buSzPts val="1500"/>
                        <a:buFont typeface="Calibri"/>
                        <a:buNone/>
                      </a:pPr>
                      <a:r>
                        <a:rPr lang="en" sz="1300" u="none" strike="noStrike" cap="none" dirty="0">
                          <a:solidFill>
                            <a:schemeClr val="dk1"/>
                          </a:solidFill>
                          <a:latin typeface="Calibri"/>
                          <a:ea typeface="Calibri"/>
                          <a:cs typeface="Calibri"/>
                          <a:sym typeface="Calibri"/>
                        </a:rPr>
                        <a:t>Pelan pelaksanan latihan yang merangkumi penilaian berterusan dan penilaian akhir (Gantt Chart); dan</a:t>
                      </a:r>
                      <a:endParaRPr sz="130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300" dirty="0"/>
                    </a:p>
                  </a:txBody>
                  <a:tcPr marL="51431" marR="51431" marT="25725" marB="25725"/>
                </a:tc>
                <a:tc>
                  <a:txBody>
                    <a:bodyPr/>
                    <a:lstStyle/>
                    <a:p>
                      <a:pPr marL="0" marR="0" lvl="2" indent="0" algn="l" rtl="0">
                        <a:lnSpc>
                          <a:spcPct val="100000"/>
                        </a:lnSpc>
                        <a:spcBef>
                          <a:spcPts val="0"/>
                        </a:spcBef>
                        <a:spcAft>
                          <a:spcPts val="0"/>
                        </a:spcAft>
                        <a:buClr>
                          <a:schemeClr val="dk1"/>
                        </a:buClr>
                        <a:buSzPts val="1500"/>
                        <a:buFont typeface="Calibri"/>
                        <a:buNone/>
                      </a:pPr>
                      <a:r>
                        <a:rPr lang="en" sz="1300" u="none" strike="noStrike" cap="none" dirty="0">
                          <a:solidFill>
                            <a:schemeClr val="dk1"/>
                          </a:solidFill>
                          <a:latin typeface="Calibri"/>
                          <a:ea typeface="Calibri"/>
                          <a:cs typeface="Calibri"/>
                          <a:sym typeface="Calibri"/>
                        </a:rPr>
                        <a:t>Jadual latihan mingguan sepanjang tempoh pelaksanaan program latihan.</a:t>
                      </a:r>
                      <a:endParaRPr sz="130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300" dirty="0"/>
                    </a:p>
                  </a:txBody>
                  <a:tcPr marL="51431" marR="51431" marT="25725" marB="25725"/>
                </a:tc>
                <a:extLst>
                  <a:ext uri="{0D108BD9-81ED-4DB2-BD59-A6C34878D82A}">
                    <a16:rowId xmlns="" xmlns:a16="http://schemas.microsoft.com/office/drawing/2014/main" val="10002"/>
                  </a:ext>
                </a:extLst>
              </a:tr>
            </a:tbl>
          </a:graphicData>
        </a:graphic>
      </p:graphicFrame>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3412"/>
        <p:cNvGrpSpPr/>
        <p:nvPr/>
      </p:nvGrpSpPr>
      <p:grpSpPr>
        <a:xfrm>
          <a:off x="0" y="0"/>
          <a:ext cx="0" cy="0"/>
          <a:chOff x="0" y="0"/>
          <a:chExt cx="0" cy="0"/>
        </a:xfrm>
      </p:grpSpPr>
      <p:sp>
        <p:nvSpPr>
          <p:cNvPr id="3413" name="Google Shape;3413;p347"/>
          <p:cNvSpPr txBox="1">
            <a:spLocks noGrp="1"/>
          </p:cNvSpPr>
          <p:nvPr>
            <p:ph type="title"/>
          </p:nvPr>
        </p:nvSpPr>
        <p:spPr>
          <a:xfrm>
            <a:off x="412967" y="237871"/>
            <a:ext cx="5915025" cy="745629"/>
          </a:xfrm>
          <a:prstGeom prst="rect">
            <a:avLst/>
          </a:prstGeom>
          <a:noFill/>
          <a:ln>
            <a:noFill/>
          </a:ln>
        </p:spPr>
        <p:txBody>
          <a:bodyPr spcFirstLastPara="1" wrap="square" lIns="68569" tIns="34275" rIns="68569" bIns="34275" anchor="ctr" anchorCtr="0">
            <a:noAutofit/>
          </a:bodyPr>
          <a:lstStyle/>
          <a:p>
            <a:pPr>
              <a:buSzPts val="4400"/>
            </a:pPr>
            <a:r>
              <a:rPr lang="en" sz="3600" dirty="0"/>
              <a:t>Pelaksanaan Tempoh Latihan</a:t>
            </a:r>
            <a:endParaRPr sz="3600" dirty="0"/>
          </a:p>
        </p:txBody>
      </p:sp>
      <p:sp>
        <p:nvSpPr>
          <p:cNvPr id="3414" name="Google Shape;3414;p347"/>
          <p:cNvSpPr txBox="1">
            <a:spLocks noGrp="1"/>
          </p:cNvSpPr>
          <p:nvPr>
            <p:ph type="body" idx="1"/>
          </p:nvPr>
        </p:nvSpPr>
        <p:spPr>
          <a:xfrm>
            <a:off x="256033" y="983500"/>
            <a:ext cx="6430061" cy="3793326"/>
          </a:xfrm>
          <a:prstGeom prst="rect">
            <a:avLst/>
          </a:prstGeom>
          <a:noFill/>
          <a:ln>
            <a:noFill/>
          </a:ln>
        </p:spPr>
        <p:txBody>
          <a:bodyPr spcFirstLastPara="1" wrap="square" lIns="68569" tIns="34275" rIns="68569" bIns="34275" anchor="t" anchorCtr="0">
            <a:noAutofit/>
          </a:bodyPr>
          <a:lstStyle/>
          <a:p>
            <a:pPr marL="0" indent="0">
              <a:spcBef>
                <a:spcPts val="0"/>
              </a:spcBef>
              <a:buSzPts val="2400"/>
              <a:buNone/>
            </a:pPr>
            <a:r>
              <a:rPr lang="en" sz="1600" dirty="0"/>
              <a:t>Tempoh Latihan adalah tertakluk kepada perkara berikut:</a:t>
            </a:r>
            <a:endParaRPr sz="2400" dirty="0"/>
          </a:p>
          <a:p>
            <a:pPr indent="-342900">
              <a:buSzPts val="2400"/>
              <a:buFont typeface="Calibri"/>
              <a:buAutoNum type="arabicPeriod"/>
            </a:pPr>
            <a:r>
              <a:rPr lang="en" sz="1600" dirty="0"/>
              <a:t>Bagi mana-mana tempoh pembelajaran dalam NOSS format baharu yang berada dalam julat minimum dan maksimum, </a:t>
            </a:r>
            <a:r>
              <a:rPr lang="en" sz="1600" b="1" dirty="0"/>
              <a:t>latihan perlu mengikut tempoh yang dinyatakan dalam NOSS</a:t>
            </a:r>
            <a:r>
              <a:rPr lang="en" sz="1600" dirty="0"/>
              <a:t>;</a:t>
            </a:r>
            <a:endParaRPr sz="2400" dirty="0"/>
          </a:p>
          <a:p>
            <a:pPr indent="-342900">
              <a:buSzPts val="2400"/>
              <a:buFont typeface="Calibri"/>
              <a:buAutoNum type="arabicPeriod"/>
            </a:pPr>
            <a:r>
              <a:rPr lang="en" sz="1600" dirty="0"/>
              <a:t>Bagi </a:t>
            </a:r>
            <a:r>
              <a:rPr lang="en" sz="1600" b="1" dirty="0"/>
              <a:t>tempoh</a:t>
            </a:r>
            <a:r>
              <a:rPr lang="en" sz="1600" dirty="0"/>
              <a:t> pembelajaran dalam NOSS format baharu yang </a:t>
            </a:r>
            <a:r>
              <a:rPr lang="en" sz="1600" b="1" dirty="0"/>
              <a:t>lebih rendah daripada ketetapan tempoh latihan minimum, hendaklah mengikut tempoh latihan minimum</a:t>
            </a:r>
            <a:r>
              <a:rPr lang="en" sz="1600" dirty="0"/>
              <a:t>; atau</a:t>
            </a:r>
            <a:endParaRPr sz="1600" dirty="0"/>
          </a:p>
          <a:p>
            <a:pPr indent="-342900">
              <a:buSzPts val="2400"/>
              <a:buFont typeface="Calibri"/>
              <a:buAutoNum type="arabicPeriod"/>
            </a:pPr>
            <a:r>
              <a:rPr lang="en" sz="1600" dirty="0"/>
              <a:t>Bagi </a:t>
            </a:r>
            <a:r>
              <a:rPr lang="en" sz="1600" b="1" dirty="0"/>
              <a:t>tempoh</a:t>
            </a:r>
            <a:r>
              <a:rPr lang="en" sz="1600" dirty="0"/>
              <a:t> pembelajaran dalam NOSS format baharu yang </a:t>
            </a:r>
            <a:r>
              <a:rPr lang="en" sz="1600" b="1" dirty="0"/>
              <a:t>lebih tinggi daripada ketetapan tempoh latihan maksimum, hendaklah mengikut tempoh latihan maksimum</a:t>
            </a:r>
            <a:r>
              <a:rPr lang="en" sz="1600" dirty="0"/>
              <a:t>.</a:t>
            </a:r>
            <a:endParaRPr sz="2400" dirty="0"/>
          </a:p>
          <a:p>
            <a:pPr marL="0" indent="0">
              <a:lnSpc>
                <a:spcPct val="100000"/>
              </a:lnSpc>
              <a:spcBef>
                <a:spcPts val="0"/>
              </a:spcBef>
              <a:buClr>
                <a:srgbClr val="333333"/>
              </a:buClr>
              <a:buNone/>
            </a:pPr>
            <a:endParaRPr lang="en" sz="1200" dirty="0" smtClean="0">
              <a:solidFill>
                <a:srgbClr val="333333"/>
              </a:solidFill>
            </a:endParaRPr>
          </a:p>
          <a:p>
            <a:pPr marL="0" indent="0">
              <a:lnSpc>
                <a:spcPct val="100000"/>
              </a:lnSpc>
              <a:spcBef>
                <a:spcPts val="0"/>
              </a:spcBef>
              <a:buClr>
                <a:srgbClr val="333333"/>
              </a:buClr>
              <a:buNone/>
            </a:pPr>
            <a:r>
              <a:rPr lang="en" sz="1200" dirty="0" smtClean="0">
                <a:solidFill>
                  <a:srgbClr val="333333"/>
                </a:solidFill>
              </a:rPr>
              <a:t>NOTA </a:t>
            </a:r>
            <a:r>
              <a:rPr lang="en" sz="1200" dirty="0">
                <a:solidFill>
                  <a:srgbClr val="333333"/>
                </a:solidFill>
              </a:rPr>
              <a:t>: </a:t>
            </a:r>
            <a:endParaRPr sz="1200" dirty="0">
              <a:solidFill>
                <a:srgbClr val="333333"/>
              </a:solidFill>
            </a:endParaRPr>
          </a:p>
          <a:p>
            <a:pPr marL="0" indent="0">
              <a:lnSpc>
                <a:spcPct val="100000"/>
              </a:lnSpc>
              <a:spcBef>
                <a:spcPts val="0"/>
              </a:spcBef>
              <a:buClr>
                <a:srgbClr val="333333"/>
              </a:buClr>
              <a:buNone/>
            </a:pPr>
            <a:r>
              <a:rPr lang="en" sz="1200" dirty="0">
                <a:solidFill>
                  <a:srgbClr val="333333"/>
                </a:solidFill>
              </a:rPr>
              <a:t>Tempoh latihan bagi setiap pelatih:</a:t>
            </a:r>
            <a:endParaRPr sz="2400" dirty="0"/>
          </a:p>
          <a:p>
            <a:pPr marL="0" indent="0">
              <a:lnSpc>
                <a:spcPct val="100000"/>
              </a:lnSpc>
              <a:spcBef>
                <a:spcPts val="0"/>
              </a:spcBef>
              <a:buClr>
                <a:srgbClr val="333333"/>
              </a:buClr>
              <a:buNone/>
            </a:pPr>
            <a:r>
              <a:rPr lang="en" sz="1200" dirty="0">
                <a:solidFill>
                  <a:srgbClr val="333333"/>
                </a:solidFill>
              </a:rPr>
              <a:t>Tidak melebihi 8 jam sehari (tidak termasuk waktu rehat) – bagi mod latihan secara sepenuh masa</a:t>
            </a:r>
            <a:endParaRPr sz="2400" dirty="0"/>
          </a:p>
          <a:p>
            <a:pPr marL="0" indent="0">
              <a:lnSpc>
                <a:spcPct val="100000"/>
              </a:lnSpc>
              <a:spcBef>
                <a:spcPts val="0"/>
              </a:spcBef>
              <a:buClr>
                <a:srgbClr val="333333"/>
              </a:buClr>
              <a:buNone/>
            </a:pPr>
            <a:r>
              <a:rPr lang="en" sz="1200" dirty="0">
                <a:solidFill>
                  <a:srgbClr val="333333"/>
                </a:solidFill>
              </a:rPr>
              <a:t>Tidak melebihi 20 jam seminggu (tidak termasuk waktu rehat) – bagi mod latihan secara separuh masa</a:t>
            </a:r>
            <a:endParaRPr sz="1200" dirty="0">
              <a:solidFill>
                <a:srgbClr val="333333"/>
              </a:solidFill>
            </a:endParaRPr>
          </a:p>
          <a:p>
            <a:pPr marL="171450" indent="-57150">
              <a:buSzPts val="2400"/>
              <a:buNone/>
            </a:pPr>
            <a:endParaRPr sz="1600" dirty="0"/>
          </a:p>
          <a:p>
            <a:pPr marL="171450" indent="-57150">
              <a:buSzPts val="2400"/>
              <a:buNone/>
            </a:pPr>
            <a:endParaRPr sz="1600" dirty="0"/>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3418"/>
        <p:cNvGrpSpPr/>
        <p:nvPr/>
      </p:nvGrpSpPr>
      <p:grpSpPr>
        <a:xfrm>
          <a:off x="0" y="0"/>
          <a:ext cx="0" cy="0"/>
          <a:chOff x="0" y="0"/>
          <a:chExt cx="0" cy="0"/>
        </a:xfrm>
      </p:grpSpPr>
      <p:sp>
        <p:nvSpPr>
          <p:cNvPr id="3419" name="Google Shape;3419;p348"/>
          <p:cNvSpPr txBox="1">
            <a:spLocks noGrp="1"/>
          </p:cNvSpPr>
          <p:nvPr>
            <p:ph type="title"/>
          </p:nvPr>
        </p:nvSpPr>
        <p:spPr>
          <a:xfrm>
            <a:off x="471488" y="467355"/>
            <a:ext cx="5915025" cy="498464"/>
          </a:xfrm>
          <a:prstGeom prst="rect">
            <a:avLst/>
          </a:prstGeom>
          <a:noFill/>
          <a:ln>
            <a:noFill/>
          </a:ln>
        </p:spPr>
        <p:txBody>
          <a:bodyPr spcFirstLastPara="1" wrap="square" lIns="68569" tIns="34275" rIns="68569" bIns="34275" anchor="ctr" anchorCtr="0">
            <a:noAutofit/>
          </a:bodyPr>
          <a:lstStyle/>
          <a:p>
            <a:pPr>
              <a:buSzPts val="3600"/>
            </a:pPr>
            <a:r>
              <a:rPr lang="en" sz="2700" dirty="0"/>
              <a:t>Tempoh Latihan Minimum Bagi NOSS Sedia Ada </a:t>
            </a:r>
            <a:endParaRPr sz="2700" dirty="0"/>
          </a:p>
        </p:txBody>
      </p:sp>
      <p:graphicFrame>
        <p:nvGraphicFramePr>
          <p:cNvPr id="3420" name="Google Shape;3420;p348"/>
          <p:cNvGraphicFramePr/>
          <p:nvPr>
            <p:extLst>
              <p:ext uri="{D42A27DB-BD31-4B8C-83A1-F6EECF244321}">
                <p14:modId xmlns:p14="http://schemas.microsoft.com/office/powerpoint/2010/main" val="1965525814"/>
              </p:ext>
            </p:extLst>
          </p:nvPr>
        </p:nvGraphicFramePr>
        <p:xfrm>
          <a:off x="471488" y="1163113"/>
          <a:ext cx="5915025" cy="3569824"/>
        </p:xfrm>
        <a:graphic>
          <a:graphicData uri="http://schemas.openxmlformats.org/drawingml/2006/table">
            <a:tbl>
              <a:tblPr firstRow="1" bandRow="1">
                <a:noFill/>
                <a:tableStyleId>{33F86859-480D-4D18-A959-4202B10B6FFE}</a:tableStyleId>
              </a:tblPr>
              <a:tblGrid>
                <a:gridCol w="2257275">
                  <a:extLst>
                    <a:ext uri="{9D8B030D-6E8A-4147-A177-3AD203B41FA5}">
                      <a16:colId xmlns="" xmlns:a16="http://schemas.microsoft.com/office/drawing/2014/main" val="20000"/>
                    </a:ext>
                  </a:extLst>
                </a:gridCol>
                <a:gridCol w="3657750">
                  <a:extLst>
                    <a:ext uri="{9D8B030D-6E8A-4147-A177-3AD203B41FA5}">
                      <a16:colId xmlns="" xmlns:a16="http://schemas.microsoft.com/office/drawing/2014/main" val="20001"/>
                    </a:ext>
                  </a:extLst>
                </a:gridCol>
              </a:tblGrid>
              <a:tr h="261920">
                <a:tc>
                  <a:txBody>
                    <a:bodyPr/>
                    <a:lstStyle/>
                    <a:p>
                      <a:pPr marL="0" marR="0" lvl="0" indent="0" algn="ctr" rtl="0">
                        <a:spcBef>
                          <a:spcPts val="0"/>
                        </a:spcBef>
                        <a:spcAft>
                          <a:spcPts val="0"/>
                        </a:spcAft>
                        <a:buNone/>
                      </a:pPr>
                      <a:r>
                        <a:rPr lang="en" sz="1100" b="1" u="none" strike="noStrike"/>
                        <a:t>TAHAP</a:t>
                      </a:r>
                      <a:endParaRPr sz="1100" b="1" i="0" u="none" strike="noStrike">
                        <a:solidFill>
                          <a:srgbClr val="000000"/>
                        </a:solidFill>
                        <a:latin typeface="Tahoma"/>
                        <a:ea typeface="Tahoma"/>
                        <a:cs typeface="Tahoma"/>
                        <a:sym typeface="Tahoma"/>
                      </a:endParaRPr>
                    </a:p>
                  </a:txBody>
                  <a:tcPr marL="4613" marR="4613" marT="4613" marB="0" anchor="ctr"/>
                </a:tc>
                <a:tc>
                  <a:txBody>
                    <a:bodyPr/>
                    <a:lstStyle/>
                    <a:p>
                      <a:pPr marL="0" marR="0" lvl="0" indent="0" algn="ctr" rtl="0">
                        <a:spcBef>
                          <a:spcPts val="0"/>
                        </a:spcBef>
                        <a:spcAft>
                          <a:spcPts val="0"/>
                        </a:spcAft>
                        <a:buNone/>
                      </a:pPr>
                      <a:r>
                        <a:rPr lang="en" sz="1100" b="1" u="none" strike="noStrike"/>
                        <a:t>TEMPOH LATIHAN MINIMUM</a:t>
                      </a:r>
                      <a:endParaRPr sz="1100" b="1" i="0" u="none" strike="noStrike">
                        <a:solidFill>
                          <a:srgbClr val="000000"/>
                        </a:solidFill>
                        <a:latin typeface="Tahoma"/>
                        <a:ea typeface="Tahoma"/>
                        <a:cs typeface="Tahoma"/>
                        <a:sym typeface="Tahoma"/>
                      </a:endParaRPr>
                    </a:p>
                  </a:txBody>
                  <a:tcPr marL="4613" marR="4613" marT="4613" marB="0" anchor="ctr"/>
                </a:tc>
                <a:extLst>
                  <a:ext uri="{0D108BD9-81ED-4DB2-BD59-A6C34878D82A}">
                    <a16:rowId xmlns="" xmlns:a16="http://schemas.microsoft.com/office/drawing/2014/main" val="10000"/>
                  </a:ext>
                </a:extLst>
              </a:tr>
              <a:tr h="261920">
                <a:tc>
                  <a:txBody>
                    <a:bodyPr/>
                    <a:lstStyle/>
                    <a:p>
                      <a:pPr marL="0" marR="0" lvl="0" indent="0" algn="ctr" rtl="0">
                        <a:spcBef>
                          <a:spcPts val="0"/>
                        </a:spcBef>
                        <a:spcAft>
                          <a:spcPts val="0"/>
                        </a:spcAft>
                        <a:buNone/>
                      </a:pPr>
                      <a:r>
                        <a:rPr lang="en" sz="1100" u="none" strike="noStrike"/>
                        <a:t>SKM 1</a:t>
                      </a:r>
                      <a:endParaRPr sz="1100" b="1" i="0" u="none" strike="noStrike">
                        <a:solidFill>
                          <a:srgbClr val="000000"/>
                        </a:solidFill>
                        <a:latin typeface="Tahoma"/>
                        <a:ea typeface="Tahoma"/>
                        <a:cs typeface="Tahoma"/>
                        <a:sym typeface="Tahoma"/>
                      </a:endParaRPr>
                    </a:p>
                  </a:txBody>
                  <a:tcPr marL="4613" marR="4613" marT="4613" marB="0" anchor="ctr"/>
                </a:tc>
                <a:tc>
                  <a:txBody>
                    <a:bodyPr/>
                    <a:lstStyle/>
                    <a:p>
                      <a:pPr marL="0" marR="0" lvl="0" indent="0" algn="l" rtl="0">
                        <a:spcBef>
                          <a:spcPts val="0"/>
                        </a:spcBef>
                        <a:spcAft>
                          <a:spcPts val="0"/>
                        </a:spcAft>
                        <a:buNone/>
                      </a:pPr>
                      <a:r>
                        <a:rPr lang="en" sz="1100" u="none" strike="noStrike"/>
                        <a:t>  600 jam</a:t>
                      </a:r>
                      <a:endParaRPr sz="1100" b="1" i="0" u="none" strike="noStrike">
                        <a:solidFill>
                          <a:srgbClr val="000000"/>
                        </a:solidFill>
                        <a:latin typeface="Tahoma"/>
                        <a:ea typeface="Tahoma"/>
                        <a:cs typeface="Tahoma"/>
                        <a:sym typeface="Tahoma"/>
                      </a:endParaRPr>
                    </a:p>
                  </a:txBody>
                  <a:tcPr marL="4613" marR="4613" marT="4613" marB="0" anchor="ctr"/>
                </a:tc>
                <a:extLst>
                  <a:ext uri="{0D108BD9-81ED-4DB2-BD59-A6C34878D82A}">
                    <a16:rowId xmlns="" xmlns:a16="http://schemas.microsoft.com/office/drawing/2014/main" val="10001"/>
                  </a:ext>
                </a:extLst>
              </a:tr>
              <a:tr h="261920">
                <a:tc>
                  <a:txBody>
                    <a:bodyPr/>
                    <a:lstStyle/>
                    <a:p>
                      <a:pPr marL="0" marR="0" lvl="0" indent="0" algn="ctr" rtl="0">
                        <a:spcBef>
                          <a:spcPts val="0"/>
                        </a:spcBef>
                        <a:spcAft>
                          <a:spcPts val="0"/>
                        </a:spcAft>
                        <a:buNone/>
                      </a:pPr>
                      <a:r>
                        <a:rPr lang="en" sz="1100" u="none" strike="noStrike"/>
                        <a:t>SKM 2</a:t>
                      </a:r>
                      <a:endParaRPr sz="1100" b="1" i="0" u="none" strike="noStrike">
                        <a:solidFill>
                          <a:srgbClr val="000000"/>
                        </a:solidFill>
                        <a:latin typeface="Tahoma"/>
                        <a:ea typeface="Tahoma"/>
                        <a:cs typeface="Tahoma"/>
                        <a:sym typeface="Tahoma"/>
                      </a:endParaRPr>
                    </a:p>
                  </a:txBody>
                  <a:tcPr marL="4613" marR="4613" marT="4613" marB="0" anchor="ctr"/>
                </a:tc>
                <a:tc>
                  <a:txBody>
                    <a:bodyPr/>
                    <a:lstStyle/>
                    <a:p>
                      <a:pPr marL="0" marR="0" lvl="0" indent="0" algn="l" rtl="0">
                        <a:spcBef>
                          <a:spcPts val="0"/>
                        </a:spcBef>
                        <a:spcAft>
                          <a:spcPts val="0"/>
                        </a:spcAft>
                        <a:buNone/>
                      </a:pPr>
                      <a:r>
                        <a:rPr lang="en" sz="1100" u="none" strike="noStrike" dirty="0"/>
                        <a:t>  600 jam</a:t>
                      </a:r>
                      <a:endParaRPr sz="1100" b="1" i="0" u="none" strike="noStrike" dirty="0">
                        <a:solidFill>
                          <a:srgbClr val="000000"/>
                        </a:solidFill>
                        <a:latin typeface="Tahoma"/>
                        <a:ea typeface="Tahoma"/>
                        <a:cs typeface="Tahoma"/>
                        <a:sym typeface="Tahoma"/>
                      </a:endParaRPr>
                    </a:p>
                  </a:txBody>
                  <a:tcPr marL="4613" marR="4613" marT="4613" marB="0" anchor="ctr"/>
                </a:tc>
                <a:extLst>
                  <a:ext uri="{0D108BD9-81ED-4DB2-BD59-A6C34878D82A}">
                    <a16:rowId xmlns="" xmlns:a16="http://schemas.microsoft.com/office/drawing/2014/main" val="10002"/>
                  </a:ext>
                </a:extLst>
              </a:tr>
              <a:tr h="261920">
                <a:tc>
                  <a:txBody>
                    <a:bodyPr/>
                    <a:lstStyle/>
                    <a:p>
                      <a:pPr marL="0" marR="0" lvl="0" indent="0" algn="ctr" rtl="0">
                        <a:spcBef>
                          <a:spcPts val="0"/>
                        </a:spcBef>
                        <a:spcAft>
                          <a:spcPts val="0"/>
                        </a:spcAft>
                        <a:buNone/>
                      </a:pPr>
                      <a:r>
                        <a:rPr lang="en" sz="1100" u="none" strike="noStrike"/>
                        <a:t>SKM 3</a:t>
                      </a:r>
                      <a:endParaRPr sz="1100" b="1" i="0" u="none" strike="noStrike">
                        <a:solidFill>
                          <a:srgbClr val="000000"/>
                        </a:solidFill>
                        <a:latin typeface="Tahoma"/>
                        <a:ea typeface="Tahoma"/>
                        <a:cs typeface="Tahoma"/>
                        <a:sym typeface="Tahoma"/>
                      </a:endParaRPr>
                    </a:p>
                  </a:txBody>
                  <a:tcPr marL="4613" marR="4613" marT="4613" marB="0" anchor="ctr"/>
                </a:tc>
                <a:tc>
                  <a:txBody>
                    <a:bodyPr/>
                    <a:lstStyle/>
                    <a:p>
                      <a:pPr marL="0" marR="0" lvl="0" indent="0" algn="l" rtl="0">
                        <a:spcBef>
                          <a:spcPts val="0"/>
                        </a:spcBef>
                        <a:spcAft>
                          <a:spcPts val="0"/>
                        </a:spcAft>
                        <a:buNone/>
                      </a:pPr>
                      <a:r>
                        <a:rPr lang="en" sz="1100" u="none" strike="noStrike"/>
                        <a:t>  1200 jam</a:t>
                      </a:r>
                      <a:endParaRPr sz="1100" b="1" i="0" u="none" strike="noStrike">
                        <a:solidFill>
                          <a:srgbClr val="000000"/>
                        </a:solidFill>
                        <a:latin typeface="Tahoma"/>
                        <a:ea typeface="Tahoma"/>
                        <a:cs typeface="Tahoma"/>
                        <a:sym typeface="Tahoma"/>
                      </a:endParaRPr>
                    </a:p>
                  </a:txBody>
                  <a:tcPr marL="4613" marR="4613" marT="4613" marB="0" anchor="ctr"/>
                </a:tc>
                <a:extLst>
                  <a:ext uri="{0D108BD9-81ED-4DB2-BD59-A6C34878D82A}">
                    <a16:rowId xmlns="" xmlns:a16="http://schemas.microsoft.com/office/drawing/2014/main" val="10003"/>
                  </a:ext>
                </a:extLst>
              </a:tr>
              <a:tr h="261920">
                <a:tc>
                  <a:txBody>
                    <a:bodyPr/>
                    <a:lstStyle/>
                    <a:p>
                      <a:pPr marL="0" marR="0" lvl="0" indent="0" algn="ctr" rtl="0">
                        <a:spcBef>
                          <a:spcPts val="0"/>
                        </a:spcBef>
                        <a:spcAft>
                          <a:spcPts val="0"/>
                        </a:spcAft>
                        <a:buNone/>
                      </a:pPr>
                      <a:r>
                        <a:rPr lang="en" sz="1100" u="none" strike="noStrike"/>
                        <a:t>SKM 1, SKM 2 &amp; SKM 3</a:t>
                      </a:r>
                      <a:endParaRPr sz="1100" b="1" i="0" u="none" strike="noStrike">
                        <a:solidFill>
                          <a:srgbClr val="000000"/>
                        </a:solidFill>
                        <a:latin typeface="Tahoma"/>
                        <a:ea typeface="Tahoma"/>
                        <a:cs typeface="Tahoma"/>
                        <a:sym typeface="Tahoma"/>
                      </a:endParaRPr>
                    </a:p>
                  </a:txBody>
                  <a:tcPr marL="4613" marR="4613" marT="4613" marB="0" anchor="ctr"/>
                </a:tc>
                <a:tc>
                  <a:txBody>
                    <a:bodyPr/>
                    <a:lstStyle/>
                    <a:p>
                      <a:pPr marL="0" marR="0" lvl="0" indent="0" algn="l" rtl="0">
                        <a:spcBef>
                          <a:spcPts val="0"/>
                        </a:spcBef>
                        <a:spcAft>
                          <a:spcPts val="0"/>
                        </a:spcAft>
                        <a:buNone/>
                      </a:pPr>
                      <a:r>
                        <a:rPr lang="en" sz="1100" u="none" strike="noStrike"/>
                        <a:t>  2400 jam bagi bidang yang SKPK bermula dari SKM 1</a:t>
                      </a:r>
                      <a:endParaRPr sz="1100" b="1" i="0" u="none" strike="noStrike">
                        <a:solidFill>
                          <a:srgbClr val="000000"/>
                        </a:solidFill>
                        <a:latin typeface="Tahoma"/>
                        <a:ea typeface="Tahoma"/>
                        <a:cs typeface="Tahoma"/>
                        <a:sym typeface="Tahoma"/>
                      </a:endParaRPr>
                    </a:p>
                  </a:txBody>
                  <a:tcPr marL="4613" marR="4613" marT="4613" marB="0" anchor="ctr"/>
                </a:tc>
                <a:extLst>
                  <a:ext uri="{0D108BD9-81ED-4DB2-BD59-A6C34878D82A}">
                    <a16:rowId xmlns="" xmlns:a16="http://schemas.microsoft.com/office/drawing/2014/main" val="10004"/>
                  </a:ext>
                </a:extLst>
              </a:tr>
              <a:tr h="261920">
                <a:tc>
                  <a:txBody>
                    <a:bodyPr/>
                    <a:lstStyle/>
                    <a:p>
                      <a:pPr marL="0" marR="0" lvl="0" indent="0" algn="ctr" rtl="0">
                        <a:spcBef>
                          <a:spcPts val="0"/>
                        </a:spcBef>
                        <a:spcAft>
                          <a:spcPts val="0"/>
                        </a:spcAft>
                        <a:buNone/>
                      </a:pPr>
                      <a:r>
                        <a:rPr lang="en" sz="1100" u="none" strike="noStrike"/>
                        <a:t>SKM 2 &amp; SKM 3</a:t>
                      </a:r>
                      <a:endParaRPr sz="1100" b="1" i="0" u="none" strike="noStrike">
                        <a:solidFill>
                          <a:srgbClr val="000000"/>
                        </a:solidFill>
                        <a:latin typeface="Tahoma"/>
                        <a:ea typeface="Tahoma"/>
                        <a:cs typeface="Tahoma"/>
                        <a:sym typeface="Tahoma"/>
                      </a:endParaRPr>
                    </a:p>
                  </a:txBody>
                  <a:tcPr marL="4613" marR="4613" marT="4613" marB="0" anchor="ctr"/>
                </a:tc>
                <a:tc>
                  <a:txBody>
                    <a:bodyPr/>
                    <a:lstStyle/>
                    <a:p>
                      <a:pPr marL="0" marR="0" lvl="0" indent="0" algn="l" rtl="0">
                        <a:spcBef>
                          <a:spcPts val="0"/>
                        </a:spcBef>
                        <a:spcAft>
                          <a:spcPts val="0"/>
                        </a:spcAft>
                        <a:buNone/>
                      </a:pPr>
                      <a:r>
                        <a:rPr lang="en" sz="1100" u="none" strike="noStrike"/>
                        <a:t>  1800 jam bagi bidang yang SKPK TIDAK bermula dari SKM 1</a:t>
                      </a:r>
                      <a:endParaRPr sz="1100" b="1" i="0" u="none" strike="noStrike">
                        <a:solidFill>
                          <a:srgbClr val="000000"/>
                        </a:solidFill>
                        <a:latin typeface="Tahoma"/>
                        <a:ea typeface="Tahoma"/>
                        <a:cs typeface="Tahoma"/>
                        <a:sym typeface="Tahoma"/>
                      </a:endParaRPr>
                    </a:p>
                  </a:txBody>
                  <a:tcPr marL="4613" marR="4613" marT="4613" marB="0" anchor="ctr"/>
                </a:tc>
                <a:extLst>
                  <a:ext uri="{0D108BD9-81ED-4DB2-BD59-A6C34878D82A}">
                    <a16:rowId xmlns="" xmlns:a16="http://schemas.microsoft.com/office/drawing/2014/main" val="10005"/>
                  </a:ext>
                </a:extLst>
              </a:tr>
              <a:tr h="261920">
                <a:tc>
                  <a:txBody>
                    <a:bodyPr/>
                    <a:lstStyle/>
                    <a:p>
                      <a:pPr marL="0" marR="0" lvl="0" indent="0" algn="ctr" rtl="0">
                        <a:spcBef>
                          <a:spcPts val="0"/>
                        </a:spcBef>
                        <a:spcAft>
                          <a:spcPts val="0"/>
                        </a:spcAft>
                        <a:buNone/>
                      </a:pPr>
                      <a:r>
                        <a:rPr lang="en" sz="1100" u="none" strike="noStrike"/>
                        <a:t>SKM 3 &amp; DKM </a:t>
                      </a:r>
                      <a:endParaRPr sz="1100" b="1" i="0" u="none" strike="noStrike">
                        <a:solidFill>
                          <a:srgbClr val="000000"/>
                        </a:solidFill>
                        <a:latin typeface="Tahoma"/>
                        <a:ea typeface="Tahoma"/>
                        <a:cs typeface="Tahoma"/>
                        <a:sym typeface="Tahoma"/>
                      </a:endParaRPr>
                    </a:p>
                  </a:txBody>
                  <a:tcPr marL="4613" marR="4613" marT="4613" marB="0" anchor="ctr"/>
                </a:tc>
                <a:tc>
                  <a:txBody>
                    <a:bodyPr/>
                    <a:lstStyle/>
                    <a:p>
                      <a:pPr marL="0" marR="0" lvl="0" indent="0" algn="l" rtl="0">
                        <a:spcBef>
                          <a:spcPts val="0"/>
                        </a:spcBef>
                        <a:spcAft>
                          <a:spcPts val="0"/>
                        </a:spcAft>
                        <a:buNone/>
                      </a:pPr>
                      <a:r>
                        <a:rPr lang="en" sz="1100" u="none" strike="noStrike"/>
                        <a:t>  2400 jam + 3 Bulan Latihan Industri (LI)</a:t>
                      </a:r>
                      <a:endParaRPr sz="1100" b="1" i="0" u="none" strike="noStrike">
                        <a:solidFill>
                          <a:srgbClr val="000000"/>
                        </a:solidFill>
                        <a:latin typeface="Tahoma"/>
                        <a:ea typeface="Tahoma"/>
                        <a:cs typeface="Tahoma"/>
                        <a:sym typeface="Tahoma"/>
                      </a:endParaRPr>
                    </a:p>
                  </a:txBody>
                  <a:tcPr marL="4613" marR="4613" marT="4613" marB="0" anchor="ctr"/>
                </a:tc>
                <a:extLst>
                  <a:ext uri="{0D108BD9-81ED-4DB2-BD59-A6C34878D82A}">
                    <a16:rowId xmlns="" xmlns:a16="http://schemas.microsoft.com/office/drawing/2014/main" val="10006"/>
                  </a:ext>
                </a:extLst>
              </a:tr>
              <a:tr h="261920">
                <a:tc>
                  <a:txBody>
                    <a:bodyPr/>
                    <a:lstStyle/>
                    <a:p>
                      <a:pPr marL="0" marR="0" lvl="0" indent="0" algn="ctr" rtl="0">
                        <a:spcBef>
                          <a:spcPts val="0"/>
                        </a:spcBef>
                        <a:spcAft>
                          <a:spcPts val="0"/>
                        </a:spcAft>
                        <a:buNone/>
                      </a:pPr>
                      <a:r>
                        <a:rPr lang="en" sz="1100" u="none" strike="noStrike"/>
                        <a:t>SKM 2, SKM 3 &amp; DKM</a:t>
                      </a:r>
                      <a:endParaRPr sz="1100" b="1" i="0" u="none" strike="noStrike">
                        <a:solidFill>
                          <a:srgbClr val="000000"/>
                        </a:solidFill>
                        <a:latin typeface="Tahoma"/>
                        <a:ea typeface="Tahoma"/>
                        <a:cs typeface="Tahoma"/>
                        <a:sym typeface="Tahoma"/>
                      </a:endParaRPr>
                    </a:p>
                  </a:txBody>
                  <a:tcPr marL="4613" marR="4613" marT="4613" marB="0" anchor="ctr"/>
                </a:tc>
                <a:tc>
                  <a:txBody>
                    <a:bodyPr/>
                    <a:lstStyle/>
                    <a:p>
                      <a:pPr marL="0" marR="0" lvl="0" indent="0" algn="l" rtl="0">
                        <a:spcBef>
                          <a:spcPts val="0"/>
                        </a:spcBef>
                        <a:spcAft>
                          <a:spcPts val="0"/>
                        </a:spcAft>
                        <a:buNone/>
                      </a:pPr>
                      <a:r>
                        <a:rPr lang="en" sz="1100" u="none" strike="noStrike"/>
                        <a:t>  3000 jam + 3 Bulan Latihan Industri (LI)</a:t>
                      </a:r>
                      <a:endParaRPr sz="1100" b="1" i="0" u="none" strike="noStrike">
                        <a:solidFill>
                          <a:srgbClr val="000000"/>
                        </a:solidFill>
                        <a:latin typeface="Tahoma"/>
                        <a:ea typeface="Tahoma"/>
                        <a:cs typeface="Tahoma"/>
                        <a:sym typeface="Tahoma"/>
                      </a:endParaRPr>
                    </a:p>
                  </a:txBody>
                  <a:tcPr marL="4613" marR="4613" marT="4613" marB="0" anchor="ctr"/>
                </a:tc>
                <a:extLst>
                  <a:ext uri="{0D108BD9-81ED-4DB2-BD59-A6C34878D82A}">
                    <a16:rowId xmlns="" xmlns:a16="http://schemas.microsoft.com/office/drawing/2014/main" val="10007"/>
                  </a:ext>
                </a:extLst>
              </a:tr>
              <a:tr h="261920">
                <a:tc>
                  <a:txBody>
                    <a:bodyPr/>
                    <a:lstStyle/>
                    <a:p>
                      <a:pPr marL="0" marR="0" lvl="0" indent="0" algn="ctr" rtl="0">
                        <a:spcBef>
                          <a:spcPts val="0"/>
                        </a:spcBef>
                        <a:spcAft>
                          <a:spcPts val="0"/>
                        </a:spcAft>
                        <a:buNone/>
                      </a:pPr>
                      <a:r>
                        <a:rPr lang="en" sz="1100" u="none" strike="noStrike"/>
                        <a:t>SKM 1, SKM 2 &amp; SKM 3 &amp; DKM</a:t>
                      </a:r>
                      <a:endParaRPr sz="1100" b="1" i="0" u="none" strike="noStrike">
                        <a:solidFill>
                          <a:srgbClr val="000000"/>
                        </a:solidFill>
                        <a:latin typeface="Tahoma"/>
                        <a:ea typeface="Tahoma"/>
                        <a:cs typeface="Tahoma"/>
                        <a:sym typeface="Tahoma"/>
                      </a:endParaRPr>
                    </a:p>
                  </a:txBody>
                  <a:tcPr marL="4613" marR="4613" marT="4613" marB="0" anchor="ctr"/>
                </a:tc>
                <a:tc>
                  <a:txBody>
                    <a:bodyPr/>
                    <a:lstStyle/>
                    <a:p>
                      <a:pPr marL="0" marR="0" lvl="0" indent="0" algn="l" rtl="0">
                        <a:spcBef>
                          <a:spcPts val="0"/>
                        </a:spcBef>
                        <a:spcAft>
                          <a:spcPts val="0"/>
                        </a:spcAft>
                        <a:buNone/>
                      </a:pPr>
                      <a:r>
                        <a:rPr lang="en" sz="1100" u="none" strike="noStrike"/>
                        <a:t>  3600 jam + 3 Bulan Latihan Industri (LI)</a:t>
                      </a:r>
                      <a:endParaRPr sz="1100" b="1" i="0" u="none" strike="noStrike">
                        <a:solidFill>
                          <a:srgbClr val="000000"/>
                        </a:solidFill>
                        <a:latin typeface="Tahoma"/>
                        <a:ea typeface="Tahoma"/>
                        <a:cs typeface="Tahoma"/>
                        <a:sym typeface="Tahoma"/>
                      </a:endParaRPr>
                    </a:p>
                  </a:txBody>
                  <a:tcPr marL="4613" marR="4613" marT="4613" marB="0" anchor="ctr"/>
                </a:tc>
                <a:extLst>
                  <a:ext uri="{0D108BD9-81ED-4DB2-BD59-A6C34878D82A}">
                    <a16:rowId xmlns="" xmlns:a16="http://schemas.microsoft.com/office/drawing/2014/main" val="10008"/>
                  </a:ext>
                </a:extLst>
              </a:tr>
              <a:tr h="261920">
                <a:tc>
                  <a:txBody>
                    <a:bodyPr/>
                    <a:lstStyle/>
                    <a:p>
                      <a:pPr marL="0" marR="0" lvl="0" indent="0" algn="ctr" rtl="0">
                        <a:spcBef>
                          <a:spcPts val="0"/>
                        </a:spcBef>
                        <a:spcAft>
                          <a:spcPts val="0"/>
                        </a:spcAft>
                        <a:buNone/>
                      </a:pPr>
                      <a:r>
                        <a:rPr lang="en" sz="1100" u="none" strike="noStrike"/>
                        <a:t>SKM 1, SKM 2 &amp; SKM 3, DKM &amp; DLKM</a:t>
                      </a:r>
                      <a:endParaRPr sz="1100" b="1" i="0" u="none" strike="noStrike">
                        <a:solidFill>
                          <a:srgbClr val="000000"/>
                        </a:solidFill>
                        <a:latin typeface="Tahoma"/>
                        <a:ea typeface="Tahoma"/>
                        <a:cs typeface="Tahoma"/>
                        <a:sym typeface="Tahoma"/>
                      </a:endParaRPr>
                    </a:p>
                  </a:txBody>
                  <a:tcPr marL="4613" marR="4613" marT="4613" marB="0" anchor="ctr"/>
                </a:tc>
                <a:tc>
                  <a:txBody>
                    <a:bodyPr/>
                    <a:lstStyle/>
                    <a:p>
                      <a:pPr marL="0" marR="0" lvl="0" indent="0" algn="l" rtl="0">
                        <a:spcBef>
                          <a:spcPts val="0"/>
                        </a:spcBef>
                        <a:spcAft>
                          <a:spcPts val="0"/>
                        </a:spcAft>
                        <a:buNone/>
                      </a:pPr>
                      <a:r>
                        <a:rPr lang="en" sz="1100" u="none" strike="noStrike"/>
                        <a:t>  5400 jam + 3 Bulan LI(DKM) + 3 Bulan LI (DLKM)</a:t>
                      </a:r>
                      <a:endParaRPr sz="1100" b="1" i="0" u="none" strike="noStrike">
                        <a:solidFill>
                          <a:srgbClr val="000000"/>
                        </a:solidFill>
                        <a:latin typeface="Tahoma"/>
                        <a:ea typeface="Tahoma"/>
                        <a:cs typeface="Tahoma"/>
                        <a:sym typeface="Tahoma"/>
                      </a:endParaRPr>
                    </a:p>
                  </a:txBody>
                  <a:tcPr marL="4613" marR="4613" marT="4613" marB="0" anchor="ctr"/>
                </a:tc>
                <a:extLst>
                  <a:ext uri="{0D108BD9-81ED-4DB2-BD59-A6C34878D82A}">
                    <a16:rowId xmlns="" xmlns:a16="http://schemas.microsoft.com/office/drawing/2014/main" val="10009"/>
                  </a:ext>
                </a:extLst>
              </a:tr>
              <a:tr h="261920">
                <a:tc rowSpan="2">
                  <a:txBody>
                    <a:bodyPr/>
                    <a:lstStyle/>
                    <a:p>
                      <a:pPr marL="0" marR="0" lvl="0" indent="0" algn="ctr" rtl="0">
                        <a:spcBef>
                          <a:spcPts val="0"/>
                        </a:spcBef>
                        <a:spcAft>
                          <a:spcPts val="0"/>
                        </a:spcAft>
                        <a:buNone/>
                      </a:pPr>
                      <a:r>
                        <a:rPr lang="en" sz="1100" u="none" strike="noStrike"/>
                        <a:t>DKM Sahaja</a:t>
                      </a:r>
                      <a:endParaRPr sz="1100" b="1" i="0" u="none" strike="noStrike">
                        <a:solidFill>
                          <a:srgbClr val="000000"/>
                        </a:solidFill>
                        <a:latin typeface="Tahoma"/>
                        <a:ea typeface="Tahoma"/>
                        <a:cs typeface="Tahoma"/>
                        <a:sym typeface="Tahoma"/>
                      </a:endParaRPr>
                    </a:p>
                  </a:txBody>
                  <a:tcPr marL="4613" marR="4613" marT="4613" marB="0" anchor="ctr"/>
                </a:tc>
                <a:tc>
                  <a:txBody>
                    <a:bodyPr/>
                    <a:lstStyle/>
                    <a:p>
                      <a:pPr marL="0" marR="0" lvl="0" indent="0" algn="l" rtl="0">
                        <a:spcBef>
                          <a:spcPts val="0"/>
                        </a:spcBef>
                        <a:spcAft>
                          <a:spcPts val="0"/>
                        </a:spcAft>
                        <a:buNone/>
                      </a:pPr>
                      <a:r>
                        <a:rPr lang="en" sz="1100" u="none" strike="noStrike"/>
                        <a:t>  1200 Jam + 3 Bulan LI bagi pelatih  yang mempunyai SKM 3</a:t>
                      </a:r>
                      <a:endParaRPr sz="1100" b="1" i="0" u="none" strike="noStrike">
                        <a:solidFill>
                          <a:srgbClr val="000000"/>
                        </a:solidFill>
                        <a:latin typeface="Tahoma"/>
                        <a:ea typeface="Tahoma"/>
                        <a:cs typeface="Tahoma"/>
                        <a:sym typeface="Tahoma"/>
                      </a:endParaRPr>
                    </a:p>
                  </a:txBody>
                  <a:tcPr marL="4613" marR="4613" marT="4613" marB="0" anchor="ctr"/>
                </a:tc>
                <a:extLst>
                  <a:ext uri="{0D108BD9-81ED-4DB2-BD59-A6C34878D82A}">
                    <a16:rowId xmlns="" xmlns:a16="http://schemas.microsoft.com/office/drawing/2014/main" val="10010"/>
                  </a:ext>
                </a:extLst>
              </a:tr>
              <a:tr h="426784">
                <a:tc vMerge="1">
                  <a:txBody>
                    <a:bodyPr/>
                    <a:lstStyle/>
                    <a:p>
                      <a:endParaRPr lang="en-US"/>
                    </a:p>
                  </a:txBody>
                  <a:tcPr/>
                </a:tc>
                <a:tc>
                  <a:txBody>
                    <a:bodyPr/>
                    <a:lstStyle/>
                    <a:p>
                      <a:pPr marL="0" marR="0" lvl="0" indent="0" algn="l" rtl="0">
                        <a:spcBef>
                          <a:spcPts val="0"/>
                        </a:spcBef>
                        <a:spcAft>
                          <a:spcPts val="0"/>
                        </a:spcAft>
                        <a:buNone/>
                      </a:pPr>
                      <a:r>
                        <a:rPr lang="en" sz="1100" u="none" strike="noStrike"/>
                        <a:t>  3600 Jam + 3 Bulan LI bagi bidang yang SKPK bermula dengan DKM</a:t>
                      </a:r>
                      <a:endParaRPr sz="1100" b="1" i="0" u="none" strike="noStrike">
                        <a:solidFill>
                          <a:srgbClr val="000000"/>
                        </a:solidFill>
                        <a:latin typeface="Tahoma"/>
                        <a:ea typeface="Tahoma"/>
                        <a:cs typeface="Tahoma"/>
                        <a:sym typeface="Tahoma"/>
                      </a:endParaRPr>
                    </a:p>
                  </a:txBody>
                  <a:tcPr marL="4613" marR="4613" marT="4613" marB="0" anchor="ctr"/>
                </a:tc>
                <a:extLst>
                  <a:ext uri="{0D108BD9-81ED-4DB2-BD59-A6C34878D82A}">
                    <a16:rowId xmlns="" xmlns:a16="http://schemas.microsoft.com/office/drawing/2014/main" val="10011"/>
                  </a:ext>
                </a:extLst>
              </a:tr>
              <a:tr h="261920">
                <a:tc>
                  <a:txBody>
                    <a:bodyPr/>
                    <a:lstStyle/>
                    <a:p>
                      <a:pPr marL="0" marR="0" lvl="0" indent="0" algn="ctr" rtl="0">
                        <a:spcBef>
                          <a:spcPts val="0"/>
                        </a:spcBef>
                        <a:spcAft>
                          <a:spcPts val="0"/>
                        </a:spcAft>
                        <a:buNone/>
                      </a:pPr>
                      <a:r>
                        <a:rPr lang="en" sz="1100" u="none" strike="noStrike"/>
                        <a:t>DLKM Sahaja</a:t>
                      </a:r>
                      <a:endParaRPr sz="1100" b="1" i="0" u="none" strike="noStrike">
                        <a:solidFill>
                          <a:srgbClr val="000000"/>
                        </a:solidFill>
                        <a:latin typeface="Tahoma"/>
                        <a:ea typeface="Tahoma"/>
                        <a:cs typeface="Tahoma"/>
                        <a:sym typeface="Tahoma"/>
                      </a:endParaRPr>
                    </a:p>
                  </a:txBody>
                  <a:tcPr marL="4613" marR="4613" marT="4613" marB="0" anchor="ctr"/>
                </a:tc>
                <a:tc>
                  <a:txBody>
                    <a:bodyPr/>
                    <a:lstStyle/>
                    <a:p>
                      <a:pPr marL="0" marR="0" lvl="0" indent="0" algn="l" rtl="0">
                        <a:spcBef>
                          <a:spcPts val="0"/>
                        </a:spcBef>
                        <a:spcAft>
                          <a:spcPts val="0"/>
                        </a:spcAft>
                        <a:buNone/>
                      </a:pPr>
                      <a:r>
                        <a:rPr lang="en" sz="1100" u="none" strike="noStrike" dirty="0"/>
                        <a:t>  1800 Jam + 3 Bulan LI bagi pelatih yang mempunyai DKM</a:t>
                      </a:r>
                      <a:endParaRPr sz="1100" b="1" i="0" u="none" strike="noStrike" dirty="0">
                        <a:solidFill>
                          <a:srgbClr val="000000"/>
                        </a:solidFill>
                        <a:latin typeface="Tahoma"/>
                        <a:ea typeface="Tahoma"/>
                        <a:cs typeface="Tahoma"/>
                        <a:sym typeface="Tahoma"/>
                      </a:endParaRPr>
                    </a:p>
                  </a:txBody>
                  <a:tcPr marL="4613" marR="4613" marT="4613" marB="0" anchor="ctr"/>
                </a:tc>
                <a:extLst>
                  <a:ext uri="{0D108BD9-81ED-4DB2-BD59-A6C34878D82A}">
                    <a16:rowId xmlns="" xmlns:a16="http://schemas.microsoft.com/office/drawing/2014/main" val="10012"/>
                  </a:ext>
                </a:extLst>
              </a:tr>
            </a:tbl>
          </a:graphicData>
        </a:graphic>
      </p:graphicFrame>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3424"/>
        <p:cNvGrpSpPr/>
        <p:nvPr/>
      </p:nvGrpSpPr>
      <p:grpSpPr>
        <a:xfrm>
          <a:off x="0" y="0"/>
          <a:ext cx="0" cy="0"/>
          <a:chOff x="0" y="0"/>
          <a:chExt cx="0" cy="0"/>
        </a:xfrm>
      </p:grpSpPr>
      <p:sp>
        <p:nvSpPr>
          <p:cNvPr id="3425" name="Google Shape;3425;p349"/>
          <p:cNvSpPr txBox="1">
            <a:spLocks noGrp="1"/>
          </p:cNvSpPr>
          <p:nvPr>
            <p:ph type="title"/>
          </p:nvPr>
        </p:nvSpPr>
        <p:spPr>
          <a:xfrm>
            <a:off x="329184" y="504555"/>
            <a:ext cx="6174029" cy="541778"/>
          </a:xfrm>
          <a:prstGeom prst="rect">
            <a:avLst/>
          </a:prstGeom>
          <a:noFill/>
          <a:ln>
            <a:noFill/>
          </a:ln>
        </p:spPr>
        <p:txBody>
          <a:bodyPr spcFirstLastPara="1" wrap="square" lIns="68569" tIns="34275" rIns="68569" bIns="34275" anchor="ctr" anchorCtr="0">
            <a:noAutofit/>
          </a:bodyPr>
          <a:lstStyle/>
          <a:p>
            <a:pPr>
              <a:buSzPts val="3600"/>
            </a:pPr>
            <a:r>
              <a:rPr lang="en" sz="2400" dirty="0"/>
              <a:t>Julat Tempoh Latihan bagi NOSS Format Baharu </a:t>
            </a:r>
            <a:endParaRPr sz="2400" dirty="0"/>
          </a:p>
        </p:txBody>
      </p:sp>
      <p:graphicFrame>
        <p:nvGraphicFramePr>
          <p:cNvPr id="3426" name="Google Shape;3426;p349"/>
          <p:cNvGraphicFramePr/>
          <p:nvPr>
            <p:extLst>
              <p:ext uri="{D42A27DB-BD31-4B8C-83A1-F6EECF244321}">
                <p14:modId xmlns:p14="http://schemas.microsoft.com/office/powerpoint/2010/main" val="979701499"/>
              </p:ext>
            </p:extLst>
          </p:nvPr>
        </p:nvGraphicFramePr>
        <p:xfrm>
          <a:off x="329184" y="1155143"/>
          <a:ext cx="6254496" cy="3377222"/>
        </p:xfrm>
        <a:graphic>
          <a:graphicData uri="http://schemas.openxmlformats.org/drawingml/2006/table">
            <a:tbl>
              <a:tblPr firstRow="1" bandRow="1">
                <a:noFill/>
                <a:tableStyleId>{33F86859-480D-4D18-A959-4202B10B6FFE}</a:tableStyleId>
              </a:tblPr>
              <a:tblGrid>
                <a:gridCol w="2518488">
                  <a:extLst>
                    <a:ext uri="{9D8B030D-6E8A-4147-A177-3AD203B41FA5}">
                      <a16:colId xmlns="" xmlns:a16="http://schemas.microsoft.com/office/drawing/2014/main" val="20000"/>
                    </a:ext>
                  </a:extLst>
                </a:gridCol>
                <a:gridCol w="3736008">
                  <a:extLst>
                    <a:ext uri="{9D8B030D-6E8A-4147-A177-3AD203B41FA5}">
                      <a16:colId xmlns="" xmlns:a16="http://schemas.microsoft.com/office/drawing/2014/main" val="20001"/>
                    </a:ext>
                  </a:extLst>
                </a:gridCol>
              </a:tblGrid>
              <a:tr h="225619">
                <a:tc>
                  <a:txBody>
                    <a:bodyPr/>
                    <a:lstStyle/>
                    <a:p>
                      <a:pPr marL="38100" marR="0" lvl="0" indent="-38100" algn="ctr" rtl="0">
                        <a:lnSpc>
                          <a:spcPct val="115000"/>
                        </a:lnSpc>
                        <a:spcBef>
                          <a:spcPts val="0"/>
                        </a:spcBef>
                        <a:spcAft>
                          <a:spcPts val="0"/>
                        </a:spcAft>
                        <a:buNone/>
                      </a:pPr>
                      <a:r>
                        <a:rPr lang="en" sz="1100" b="1">
                          <a:latin typeface="Tahoma"/>
                          <a:ea typeface="Tahoma"/>
                          <a:cs typeface="Tahoma"/>
                          <a:sym typeface="Tahoma"/>
                        </a:rPr>
                        <a:t>TAHAP</a:t>
                      </a:r>
                      <a:endParaRPr sz="1100">
                        <a:latin typeface="Tahoma"/>
                        <a:ea typeface="Tahoma"/>
                        <a:cs typeface="Tahoma"/>
                        <a:sym typeface="Tahoma"/>
                      </a:endParaRPr>
                    </a:p>
                  </a:txBody>
                  <a:tcPr marL="37313" marR="37313" marT="19613" marB="19613" anchor="ctr"/>
                </a:tc>
                <a:tc>
                  <a:txBody>
                    <a:bodyPr/>
                    <a:lstStyle/>
                    <a:p>
                      <a:pPr marL="38100" marR="0" lvl="0" indent="-38100" algn="ctr" rtl="0">
                        <a:lnSpc>
                          <a:spcPct val="115000"/>
                        </a:lnSpc>
                        <a:spcBef>
                          <a:spcPts val="0"/>
                        </a:spcBef>
                        <a:spcAft>
                          <a:spcPts val="0"/>
                        </a:spcAft>
                        <a:buNone/>
                      </a:pPr>
                      <a:r>
                        <a:rPr lang="en" sz="1100" b="1">
                          <a:latin typeface="Tahoma"/>
                          <a:ea typeface="Tahoma"/>
                          <a:cs typeface="Tahoma"/>
                          <a:sym typeface="Tahoma"/>
                        </a:rPr>
                        <a:t>TEMPOH LATIHAN (JAM)</a:t>
                      </a:r>
                      <a:endParaRPr sz="1100">
                        <a:latin typeface="Tahoma"/>
                        <a:ea typeface="Tahoma"/>
                        <a:cs typeface="Tahoma"/>
                        <a:sym typeface="Tahoma"/>
                      </a:endParaRPr>
                    </a:p>
                  </a:txBody>
                  <a:tcPr marL="37313" marR="37313" marT="19613" marB="19613" anchor="ctr"/>
                </a:tc>
                <a:extLst>
                  <a:ext uri="{0D108BD9-81ED-4DB2-BD59-A6C34878D82A}">
                    <a16:rowId xmlns="" xmlns:a16="http://schemas.microsoft.com/office/drawing/2014/main" val="10000"/>
                  </a:ext>
                </a:extLst>
              </a:tr>
              <a:tr h="225619">
                <a:tc>
                  <a:txBody>
                    <a:bodyPr/>
                    <a:lstStyle/>
                    <a:p>
                      <a:pPr marL="38100" marR="0" lvl="0" indent="-38100" algn="ctr" rtl="0">
                        <a:lnSpc>
                          <a:spcPct val="115000"/>
                        </a:lnSpc>
                        <a:spcBef>
                          <a:spcPts val="0"/>
                        </a:spcBef>
                        <a:spcAft>
                          <a:spcPts val="0"/>
                        </a:spcAft>
                        <a:buNone/>
                      </a:pPr>
                      <a:r>
                        <a:rPr lang="en" sz="1100">
                          <a:latin typeface="Calibri"/>
                          <a:ea typeface="Calibri"/>
                          <a:cs typeface="Calibri"/>
                          <a:sym typeface="Calibri"/>
                        </a:rPr>
                        <a:t>L1 sahaja</a:t>
                      </a:r>
                      <a:endParaRPr sz="1100">
                        <a:latin typeface="Calibri"/>
                        <a:ea typeface="Calibri"/>
                        <a:cs typeface="Calibri"/>
                        <a:sym typeface="Calibri"/>
                      </a:endParaRPr>
                    </a:p>
                  </a:txBody>
                  <a:tcPr marL="37313" marR="37313" marT="19613" marB="19613" anchor="ctr"/>
                </a:tc>
                <a:tc>
                  <a:txBody>
                    <a:bodyPr/>
                    <a:lstStyle/>
                    <a:p>
                      <a:pPr marL="38100" marR="0" lvl="0" indent="-38100" algn="ctr" rtl="0">
                        <a:lnSpc>
                          <a:spcPct val="115000"/>
                        </a:lnSpc>
                        <a:spcBef>
                          <a:spcPts val="0"/>
                        </a:spcBef>
                        <a:spcAft>
                          <a:spcPts val="0"/>
                        </a:spcAft>
                        <a:buNone/>
                      </a:pPr>
                      <a:r>
                        <a:rPr lang="en" sz="1100">
                          <a:latin typeface="Calibri"/>
                          <a:ea typeface="Calibri"/>
                          <a:cs typeface="Calibri"/>
                          <a:sym typeface="Calibri"/>
                        </a:rPr>
                        <a:t>400 ~ 600</a:t>
                      </a:r>
                      <a:endParaRPr sz="800"/>
                    </a:p>
                  </a:txBody>
                  <a:tcPr marL="37313" marR="37313" marT="19613" marB="19613" anchor="ctr"/>
                </a:tc>
                <a:extLst>
                  <a:ext uri="{0D108BD9-81ED-4DB2-BD59-A6C34878D82A}">
                    <a16:rowId xmlns="" xmlns:a16="http://schemas.microsoft.com/office/drawing/2014/main" val="10001"/>
                  </a:ext>
                </a:extLst>
              </a:tr>
              <a:tr h="225619">
                <a:tc>
                  <a:txBody>
                    <a:bodyPr/>
                    <a:lstStyle/>
                    <a:p>
                      <a:pPr marL="38100" marR="0" lvl="0" indent="-38100" algn="ctr" rtl="0">
                        <a:lnSpc>
                          <a:spcPct val="115000"/>
                        </a:lnSpc>
                        <a:spcBef>
                          <a:spcPts val="0"/>
                        </a:spcBef>
                        <a:spcAft>
                          <a:spcPts val="0"/>
                        </a:spcAft>
                        <a:buNone/>
                      </a:pPr>
                      <a:r>
                        <a:rPr lang="en" sz="1100">
                          <a:latin typeface="Calibri"/>
                          <a:ea typeface="Calibri"/>
                          <a:cs typeface="Calibri"/>
                          <a:sym typeface="Calibri"/>
                        </a:rPr>
                        <a:t>L2 sahaja</a:t>
                      </a:r>
                      <a:endParaRPr sz="1100">
                        <a:latin typeface="Calibri"/>
                        <a:ea typeface="Calibri"/>
                        <a:cs typeface="Calibri"/>
                        <a:sym typeface="Calibri"/>
                      </a:endParaRPr>
                    </a:p>
                  </a:txBody>
                  <a:tcPr marL="37313" marR="37313" marT="19613" marB="19613" anchor="ctr"/>
                </a:tc>
                <a:tc>
                  <a:txBody>
                    <a:bodyPr/>
                    <a:lstStyle/>
                    <a:p>
                      <a:pPr marL="38100" marR="0" lvl="0" indent="-38100" algn="ctr" rtl="0">
                        <a:lnSpc>
                          <a:spcPct val="115000"/>
                        </a:lnSpc>
                        <a:spcBef>
                          <a:spcPts val="0"/>
                        </a:spcBef>
                        <a:spcAft>
                          <a:spcPts val="0"/>
                        </a:spcAft>
                        <a:buNone/>
                      </a:pPr>
                      <a:r>
                        <a:rPr lang="en" sz="1100" dirty="0">
                          <a:latin typeface="Calibri"/>
                          <a:ea typeface="Calibri"/>
                          <a:cs typeface="Calibri"/>
                          <a:sym typeface="Calibri"/>
                        </a:rPr>
                        <a:t>400~ 600</a:t>
                      </a:r>
                      <a:endParaRPr sz="800" dirty="0"/>
                    </a:p>
                  </a:txBody>
                  <a:tcPr marL="37313" marR="37313" marT="19613" marB="19613" anchor="ctr"/>
                </a:tc>
                <a:extLst>
                  <a:ext uri="{0D108BD9-81ED-4DB2-BD59-A6C34878D82A}">
                    <a16:rowId xmlns="" xmlns:a16="http://schemas.microsoft.com/office/drawing/2014/main" val="10002"/>
                  </a:ext>
                </a:extLst>
              </a:tr>
              <a:tr h="225619">
                <a:tc>
                  <a:txBody>
                    <a:bodyPr/>
                    <a:lstStyle/>
                    <a:p>
                      <a:pPr marL="38100" marR="0" lvl="0" indent="-38100" algn="ctr" rtl="0">
                        <a:lnSpc>
                          <a:spcPct val="115000"/>
                        </a:lnSpc>
                        <a:spcBef>
                          <a:spcPts val="0"/>
                        </a:spcBef>
                        <a:spcAft>
                          <a:spcPts val="0"/>
                        </a:spcAft>
                        <a:buNone/>
                      </a:pPr>
                      <a:r>
                        <a:rPr lang="en" sz="1100">
                          <a:latin typeface="Calibri"/>
                          <a:ea typeface="Calibri"/>
                          <a:cs typeface="Calibri"/>
                          <a:sym typeface="Calibri"/>
                        </a:rPr>
                        <a:t>L3 sahaja</a:t>
                      </a:r>
                      <a:endParaRPr sz="1100">
                        <a:latin typeface="Calibri"/>
                        <a:ea typeface="Calibri"/>
                        <a:cs typeface="Calibri"/>
                        <a:sym typeface="Calibri"/>
                      </a:endParaRPr>
                    </a:p>
                  </a:txBody>
                  <a:tcPr marL="37313" marR="37313" marT="19613" marB="19613" anchor="ctr"/>
                </a:tc>
                <a:tc>
                  <a:txBody>
                    <a:bodyPr/>
                    <a:lstStyle/>
                    <a:p>
                      <a:pPr marL="38100" marR="0" lvl="0" indent="-38100" algn="ctr" rtl="0">
                        <a:lnSpc>
                          <a:spcPct val="115000"/>
                        </a:lnSpc>
                        <a:spcBef>
                          <a:spcPts val="0"/>
                        </a:spcBef>
                        <a:spcAft>
                          <a:spcPts val="0"/>
                        </a:spcAft>
                        <a:buNone/>
                      </a:pPr>
                      <a:r>
                        <a:rPr lang="en" sz="1100">
                          <a:latin typeface="Calibri"/>
                          <a:ea typeface="Calibri"/>
                          <a:cs typeface="Calibri"/>
                          <a:sym typeface="Calibri"/>
                        </a:rPr>
                        <a:t>800 ~ 1200</a:t>
                      </a:r>
                      <a:endParaRPr sz="800"/>
                    </a:p>
                  </a:txBody>
                  <a:tcPr marL="37313" marR="37313" marT="19613" marB="19613" anchor="ctr"/>
                </a:tc>
                <a:extLst>
                  <a:ext uri="{0D108BD9-81ED-4DB2-BD59-A6C34878D82A}">
                    <a16:rowId xmlns="" xmlns:a16="http://schemas.microsoft.com/office/drawing/2014/main" val="10003"/>
                  </a:ext>
                </a:extLst>
              </a:tr>
              <a:tr h="407271">
                <a:tc>
                  <a:txBody>
                    <a:bodyPr/>
                    <a:lstStyle/>
                    <a:p>
                      <a:pPr marL="38100" marR="0" lvl="0" indent="-38100" algn="ctr" rtl="0">
                        <a:lnSpc>
                          <a:spcPct val="115000"/>
                        </a:lnSpc>
                        <a:spcBef>
                          <a:spcPts val="0"/>
                        </a:spcBef>
                        <a:spcAft>
                          <a:spcPts val="0"/>
                        </a:spcAft>
                        <a:buNone/>
                      </a:pPr>
                      <a:r>
                        <a:rPr lang="en" sz="1100">
                          <a:latin typeface="Calibri"/>
                          <a:ea typeface="Calibri"/>
                          <a:cs typeface="Calibri"/>
                          <a:sym typeface="Calibri"/>
                        </a:rPr>
                        <a:t>L2 </a:t>
                      </a:r>
                      <a:endParaRPr sz="1100">
                        <a:latin typeface="Calibri"/>
                        <a:ea typeface="Calibri"/>
                        <a:cs typeface="Calibri"/>
                        <a:sym typeface="Calibri"/>
                      </a:endParaRPr>
                    </a:p>
                    <a:p>
                      <a:pPr marL="38100" marR="0" lvl="0" indent="-38100" algn="ctr" rtl="0">
                        <a:lnSpc>
                          <a:spcPct val="115000"/>
                        </a:lnSpc>
                        <a:spcBef>
                          <a:spcPts val="0"/>
                        </a:spcBef>
                        <a:spcAft>
                          <a:spcPts val="0"/>
                        </a:spcAft>
                        <a:buNone/>
                      </a:pPr>
                      <a:r>
                        <a:rPr lang="en" sz="1100">
                          <a:latin typeface="Calibri"/>
                          <a:ea typeface="Calibri"/>
                          <a:cs typeface="Calibri"/>
                          <a:sym typeface="Calibri"/>
                        </a:rPr>
                        <a:t>(bagi NOSS yang bermula dengan Tahap 2)</a:t>
                      </a:r>
                      <a:endParaRPr sz="800"/>
                    </a:p>
                  </a:txBody>
                  <a:tcPr marL="37313" marR="37313" marT="19613" marB="19613" anchor="ctr"/>
                </a:tc>
                <a:tc>
                  <a:txBody>
                    <a:bodyPr/>
                    <a:lstStyle/>
                    <a:p>
                      <a:pPr marL="38100" marR="0" lvl="0" indent="-38100" algn="ctr" rtl="0">
                        <a:lnSpc>
                          <a:spcPct val="115000"/>
                        </a:lnSpc>
                        <a:spcBef>
                          <a:spcPts val="0"/>
                        </a:spcBef>
                        <a:spcAft>
                          <a:spcPts val="0"/>
                        </a:spcAft>
                        <a:buNone/>
                      </a:pPr>
                      <a:r>
                        <a:rPr lang="en" sz="1100" dirty="0">
                          <a:latin typeface="Calibri"/>
                          <a:ea typeface="Calibri"/>
                          <a:cs typeface="Calibri"/>
                          <a:sym typeface="Calibri"/>
                        </a:rPr>
                        <a:t>800 ~ 1200</a:t>
                      </a:r>
                      <a:endParaRPr sz="800" dirty="0"/>
                    </a:p>
                  </a:txBody>
                  <a:tcPr marL="37313" marR="37313" marT="19613" marB="19613" anchor="ctr"/>
                </a:tc>
                <a:extLst>
                  <a:ext uri="{0D108BD9-81ED-4DB2-BD59-A6C34878D82A}">
                    <a16:rowId xmlns="" xmlns:a16="http://schemas.microsoft.com/office/drawing/2014/main" val="10004"/>
                  </a:ext>
                </a:extLst>
              </a:tr>
              <a:tr h="407271">
                <a:tc>
                  <a:txBody>
                    <a:bodyPr/>
                    <a:lstStyle/>
                    <a:p>
                      <a:pPr marL="38100" marR="0" lvl="0" indent="-38100" algn="ctr" rtl="0">
                        <a:lnSpc>
                          <a:spcPct val="115000"/>
                        </a:lnSpc>
                        <a:spcBef>
                          <a:spcPts val="0"/>
                        </a:spcBef>
                        <a:spcAft>
                          <a:spcPts val="0"/>
                        </a:spcAft>
                        <a:buNone/>
                      </a:pPr>
                      <a:r>
                        <a:rPr lang="en" sz="1100">
                          <a:latin typeface="Calibri"/>
                          <a:ea typeface="Calibri"/>
                          <a:cs typeface="Calibri"/>
                          <a:sym typeface="Calibri"/>
                        </a:rPr>
                        <a:t>L3 </a:t>
                      </a:r>
                      <a:endParaRPr sz="1100">
                        <a:latin typeface="Calibri"/>
                        <a:ea typeface="Calibri"/>
                        <a:cs typeface="Calibri"/>
                        <a:sym typeface="Calibri"/>
                      </a:endParaRPr>
                    </a:p>
                    <a:p>
                      <a:pPr marL="38100" marR="0" lvl="0" indent="-38100" algn="ctr" rtl="0">
                        <a:lnSpc>
                          <a:spcPct val="115000"/>
                        </a:lnSpc>
                        <a:spcBef>
                          <a:spcPts val="0"/>
                        </a:spcBef>
                        <a:spcAft>
                          <a:spcPts val="0"/>
                        </a:spcAft>
                        <a:buNone/>
                      </a:pPr>
                      <a:r>
                        <a:rPr lang="en" sz="1100">
                          <a:latin typeface="Calibri"/>
                          <a:ea typeface="Calibri"/>
                          <a:cs typeface="Calibri"/>
                          <a:sym typeface="Calibri"/>
                        </a:rPr>
                        <a:t>(bagi NOSS yang bermula dengan Tahap 3)</a:t>
                      </a:r>
                      <a:endParaRPr sz="800"/>
                    </a:p>
                  </a:txBody>
                  <a:tcPr marL="37313" marR="37313" marT="19613" marB="19613" anchor="ctr"/>
                </a:tc>
                <a:tc>
                  <a:txBody>
                    <a:bodyPr/>
                    <a:lstStyle/>
                    <a:p>
                      <a:pPr marL="38100" marR="0" lvl="0" indent="-38100" algn="ctr" rtl="0">
                        <a:lnSpc>
                          <a:spcPct val="115000"/>
                        </a:lnSpc>
                        <a:spcBef>
                          <a:spcPts val="0"/>
                        </a:spcBef>
                        <a:spcAft>
                          <a:spcPts val="0"/>
                        </a:spcAft>
                        <a:buNone/>
                      </a:pPr>
                      <a:r>
                        <a:rPr lang="en" sz="1100">
                          <a:latin typeface="Calibri"/>
                          <a:ea typeface="Calibri"/>
                          <a:cs typeface="Calibri"/>
                          <a:sym typeface="Calibri"/>
                        </a:rPr>
                        <a:t>1600 ~ 2400</a:t>
                      </a:r>
                      <a:endParaRPr sz="800"/>
                    </a:p>
                  </a:txBody>
                  <a:tcPr marL="37313" marR="37313" marT="19613" marB="19613" anchor="ctr"/>
                </a:tc>
                <a:extLst>
                  <a:ext uri="{0D108BD9-81ED-4DB2-BD59-A6C34878D82A}">
                    <a16:rowId xmlns="" xmlns:a16="http://schemas.microsoft.com/office/drawing/2014/main" val="10005"/>
                  </a:ext>
                </a:extLst>
              </a:tr>
              <a:tr h="407271">
                <a:tc>
                  <a:txBody>
                    <a:bodyPr/>
                    <a:lstStyle/>
                    <a:p>
                      <a:pPr marL="38100" marR="0" lvl="0" indent="-38100" algn="ctr" rtl="0">
                        <a:lnSpc>
                          <a:spcPct val="115000"/>
                        </a:lnSpc>
                        <a:spcBef>
                          <a:spcPts val="0"/>
                        </a:spcBef>
                        <a:spcAft>
                          <a:spcPts val="0"/>
                        </a:spcAft>
                        <a:buNone/>
                      </a:pPr>
                      <a:r>
                        <a:rPr lang="en" sz="1100">
                          <a:latin typeface="Calibri"/>
                          <a:ea typeface="Calibri"/>
                          <a:cs typeface="Calibri"/>
                          <a:sym typeface="Calibri"/>
                        </a:rPr>
                        <a:t>DKM  sahaja</a:t>
                      </a:r>
                      <a:endParaRPr sz="1100">
                        <a:latin typeface="Calibri"/>
                        <a:ea typeface="Calibri"/>
                        <a:cs typeface="Calibri"/>
                        <a:sym typeface="Calibri"/>
                      </a:endParaRPr>
                    </a:p>
                  </a:txBody>
                  <a:tcPr marL="37313" marR="37313" marT="19613" marB="19613" anchor="ctr"/>
                </a:tc>
                <a:tc>
                  <a:txBody>
                    <a:bodyPr/>
                    <a:lstStyle/>
                    <a:p>
                      <a:pPr marL="38100" marR="0" lvl="0" indent="-38100" algn="ctr" rtl="0">
                        <a:lnSpc>
                          <a:spcPct val="115000"/>
                        </a:lnSpc>
                        <a:spcBef>
                          <a:spcPts val="0"/>
                        </a:spcBef>
                        <a:spcAft>
                          <a:spcPts val="0"/>
                        </a:spcAft>
                        <a:buNone/>
                      </a:pPr>
                      <a:r>
                        <a:rPr lang="en" sz="1100">
                          <a:latin typeface="Calibri"/>
                          <a:ea typeface="Calibri"/>
                          <a:cs typeface="Calibri"/>
                          <a:sym typeface="Calibri"/>
                        </a:rPr>
                        <a:t>800 ~ 1200 (merangkumi Projek Akhir) + 3 bulan Latihan Industri</a:t>
                      </a:r>
                      <a:endParaRPr sz="1100">
                        <a:latin typeface="Calibri"/>
                        <a:ea typeface="Calibri"/>
                        <a:cs typeface="Calibri"/>
                        <a:sym typeface="Calibri"/>
                      </a:endParaRPr>
                    </a:p>
                  </a:txBody>
                  <a:tcPr marL="37313" marR="37313" marT="19613" marB="19613" anchor="ctr"/>
                </a:tc>
                <a:extLst>
                  <a:ext uri="{0D108BD9-81ED-4DB2-BD59-A6C34878D82A}">
                    <a16:rowId xmlns="" xmlns:a16="http://schemas.microsoft.com/office/drawing/2014/main" val="10006"/>
                  </a:ext>
                </a:extLst>
              </a:tr>
              <a:tr h="407271">
                <a:tc>
                  <a:txBody>
                    <a:bodyPr/>
                    <a:lstStyle/>
                    <a:p>
                      <a:pPr marL="38100" marR="0" lvl="0" indent="-38100" algn="ctr" rtl="0">
                        <a:lnSpc>
                          <a:spcPct val="115000"/>
                        </a:lnSpc>
                        <a:spcBef>
                          <a:spcPts val="0"/>
                        </a:spcBef>
                        <a:spcAft>
                          <a:spcPts val="0"/>
                        </a:spcAft>
                        <a:buNone/>
                      </a:pPr>
                      <a:r>
                        <a:rPr lang="en" sz="1100">
                          <a:latin typeface="Calibri"/>
                          <a:ea typeface="Calibri"/>
                          <a:cs typeface="Calibri"/>
                          <a:sym typeface="Calibri"/>
                        </a:rPr>
                        <a:t>DKM </a:t>
                      </a:r>
                      <a:endParaRPr sz="800"/>
                    </a:p>
                    <a:p>
                      <a:pPr marL="38100" marR="0" lvl="0" indent="-38100" algn="ctr" rtl="0">
                        <a:lnSpc>
                          <a:spcPct val="115000"/>
                        </a:lnSpc>
                        <a:spcBef>
                          <a:spcPts val="0"/>
                        </a:spcBef>
                        <a:spcAft>
                          <a:spcPts val="0"/>
                        </a:spcAft>
                        <a:buNone/>
                      </a:pPr>
                      <a:r>
                        <a:rPr lang="en" sz="1100">
                          <a:latin typeface="Calibri"/>
                          <a:ea typeface="Calibri"/>
                          <a:cs typeface="Calibri"/>
                          <a:sym typeface="Calibri"/>
                        </a:rPr>
                        <a:t>(bagi NOSS yang bermula dengan Tahap 4)</a:t>
                      </a:r>
                      <a:endParaRPr sz="800"/>
                    </a:p>
                  </a:txBody>
                  <a:tcPr marL="37313" marR="37313" marT="19613" marB="19613" anchor="ctr"/>
                </a:tc>
                <a:tc>
                  <a:txBody>
                    <a:bodyPr/>
                    <a:lstStyle/>
                    <a:p>
                      <a:pPr marL="38100" marR="0" lvl="0" indent="-38100" algn="ctr" rtl="0">
                        <a:lnSpc>
                          <a:spcPct val="115000"/>
                        </a:lnSpc>
                        <a:spcBef>
                          <a:spcPts val="0"/>
                        </a:spcBef>
                        <a:spcAft>
                          <a:spcPts val="0"/>
                        </a:spcAft>
                        <a:buNone/>
                      </a:pPr>
                      <a:r>
                        <a:rPr lang="en" sz="1100">
                          <a:latin typeface="Calibri"/>
                          <a:ea typeface="Calibri"/>
                          <a:cs typeface="Calibri"/>
                          <a:sym typeface="Calibri"/>
                        </a:rPr>
                        <a:t>2400 ~ 3600 (merangkumi Projek Akhir) + 3 bulan Latihan Industri</a:t>
                      </a:r>
                      <a:endParaRPr sz="1100">
                        <a:latin typeface="Calibri"/>
                        <a:ea typeface="Calibri"/>
                        <a:cs typeface="Calibri"/>
                        <a:sym typeface="Calibri"/>
                      </a:endParaRPr>
                    </a:p>
                  </a:txBody>
                  <a:tcPr marL="37313" marR="37313" marT="19613" marB="19613" anchor="ctr"/>
                </a:tc>
                <a:extLst>
                  <a:ext uri="{0D108BD9-81ED-4DB2-BD59-A6C34878D82A}">
                    <a16:rowId xmlns="" xmlns:a16="http://schemas.microsoft.com/office/drawing/2014/main" val="10007"/>
                  </a:ext>
                </a:extLst>
              </a:tr>
              <a:tr h="407271">
                <a:tc>
                  <a:txBody>
                    <a:bodyPr/>
                    <a:lstStyle/>
                    <a:p>
                      <a:pPr marL="12700" marR="0" lvl="0" indent="-12700" algn="ctr" rtl="0">
                        <a:lnSpc>
                          <a:spcPct val="115000"/>
                        </a:lnSpc>
                        <a:spcBef>
                          <a:spcPts val="0"/>
                        </a:spcBef>
                        <a:spcAft>
                          <a:spcPts val="0"/>
                        </a:spcAft>
                        <a:buNone/>
                      </a:pPr>
                      <a:r>
                        <a:rPr lang="en" sz="1100">
                          <a:latin typeface="Calibri"/>
                          <a:ea typeface="Calibri"/>
                          <a:cs typeface="Calibri"/>
                          <a:sym typeface="Calibri"/>
                        </a:rPr>
                        <a:t>DLKM  sahaja</a:t>
                      </a:r>
                      <a:endParaRPr sz="1100">
                        <a:latin typeface="Calibri"/>
                        <a:ea typeface="Calibri"/>
                        <a:cs typeface="Calibri"/>
                        <a:sym typeface="Calibri"/>
                      </a:endParaRPr>
                    </a:p>
                  </a:txBody>
                  <a:tcPr marL="37313" marR="37313" marT="19613" marB="19613" anchor="ctr"/>
                </a:tc>
                <a:tc>
                  <a:txBody>
                    <a:bodyPr/>
                    <a:lstStyle/>
                    <a:p>
                      <a:pPr marL="38100" marR="0" lvl="0" indent="-38100" algn="ctr" rtl="0">
                        <a:lnSpc>
                          <a:spcPct val="115000"/>
                        </a:lnSpc>
                        <a:spcBef>
                          <a:spcPts val="0"/>
                        </a:spcBef>
                        <a:spcAft>
                          <a:spcPts val="0"/>
                        </a:spcAft>
                        <a:buNone/>
                      </a:pPr>
                      <a:r>
                        <a:rPr lang="en" sz="1100">
                          <a:latin typeface="Calibri"/>
                          <a:ea typeface="Calibri"/>
                          <a:cs typeface="Calibri"/>
                          <a:sym typeface="Calibri"/>
                        </a:rPr>
                        <a:t>1200 ~ 1800 (merangkumi Projek Akhir) + 3 bulan Latihan Industri</a:t>
                      </a:r>
                      <a:endParaRPr sz="1100">
                        <a:latin typeface="Calibri"/>
                        <a:ea typeface="Calibri"/>
                        <a:cs typeface="Calibri"/>
                        <a:sym typeface="Calibri"/>
                      </a:endParaRPr>
                    </a:p>
                  </a:txBody>
                  <a:tcPr marL="37313" marR="37313" marT="19613" marB="19613" anchor="ctr"/>
                </a:tc>
                <a:extLst>
                  <a:ext uri="{0D108BD9-81ED-4DB2-BD59-A6C34878D82A}">
                    <a16:rowId xmlns="" xmlns:a16="http://schemas.microsoft.com/office/drawing/2014/main" val="10008"/>
                  </a:ext>
                </a:extLst>
              </a:tr>
              <a:tr h="407271">
                <a:tc>
                  <a:txBody>
                    <a:bodyPr/>
                    <a:lstStyle/>
                    <a:p>
                      <a:pPr marL="0" marR="0" lvl="0" indent="0" algn="ctr" rtl="0">
                        <a:lnSpc>
                          <a:spcPct val="115000"/>
                        </a:lnSpc>
                        <a:spcBef>
                          <a:spcPts val="0"/>
                        </a:spcBef>
                        <a:spcAft>
                          <a:spcPts val="0"/>
                        </a:spcAft>
                        <a:buNone/>
                      </a:pPr>
                      <a:r>
                        <a:rPr lang="en" sz="1100">
                          <a:latin typeface="Calibri"/>
                          <a:ea typeface="Calibri"/>
                          <a:cs typeface="Calibri"/>
                          <a:sym typeface="Calibri"/>
                        </a:rPr>
                        <a:t>DLKM</a:t>
                      </a:r>
                      <a:endParaRPr sz="800"/>
                    </a:p>
                    <a:p>
                      <a:pPr marL="0" marR="0" lvl="0" indent="0" algn="ctr" rtl="0">
                        <a:lnSpc>
                          <a:spcPct val="115000"/>
                        </a:lnSpc>
                        <a:spcBef>
                          <a:spcPts val="0"/>
                        </a:spcBef>
                        <a:spcAft>
                          <a:spcPts val="0"/>
                        </a:spcAft>
                        <a:buNone/>
                      </a:pPr>
                      <a:r>
                        <a:rPr lang="en" sz="1100">
                          <a:latin typeface="Calibri"/>
                          <a:ea typeface="Calibri"/>
                          <a:cs typeface="Calibri"/>
                          <a:sym typeface="Calibri"/>
                        </a:rPr>
                        <a:t>(bagi NOSS yang bermula dengan Tahap 5)</a:t>
                      </a:r>
                      <a:endParaRPr sz="800"/>
                    </a:p>
                  </a:txBody>
                  <a:tcPr marL="37313" marR="37313" marT="19613" marB="19613" anchor="ctr"/>
                </a:tc>
                <a:tc>
                  <a:txBody>
                    <a:bodyPr/>
                    <a:lstStyle/>
                    <a:p>
                      <a:pPr marL="38100" marR="0" lvl="0" indent="-38100" algn="ctr" rtl="0">
                        <a:lnSpc>
                          <a:spcPct val="115000"/>
                        </a:lnSpc>
                        <a:spcBef>
                          <a:spcPts val="0"/>
                        </a:spcBef>
                        <a:spcAft>
                          <a:spcPts val="0"/>
                        </a:spcAft>
                        <a:buNone/>
                      </a:pPr>
                      <a:r>
                        <a:rPr lang="en" sz="1100" dirty="0">
                          <a:latin typeface="Calibri"/>
                          <a:ea typeface="Calibri"/>
                          <a:cs typeface="Calibri"/>
                          <a:sym typeface="Calibri"/>
                        </a:rPr>
                        <a:t>3600 ~ 5400 (merangkumi Projek Akhir) + 6 bulan Latihan Industri</a:t>
                      </a:r>
                      <a:endParaRPr sz="1100" dirty="0">
                        <a:latin typeface="Calibri"/>
                        <a:ea typeface="Calibri"/>
                        <a:cs typeface="Calibri"/>
                        <a:sym typeface="Calibri"/>
                      </a:endParaRPr>
                    </a:p>
                  </a:txBody>
                  <a:tcPr marL="37313" marR="37313" marT="19613" marB="19613" anchor="ctr"/>
                </a:tc>
                <a:extLst>
                  <a:ext uri="{0D108BD9-81ED-4DB2-BD59-A6C34878D82A}">
                    <a16:rowId xmlns="" xmlns:a16="http://schemas.microsoft.com/office/drawing/2014/main" val="10009"/>
                  </a:ext>
                </a:extLst>
              </a:tr>
            </a:tbl>
          </a:graphicData>
        </a:graphic>
      </p:graphicFrame>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3430"/>
        <p:cNvGrpSpPr/>
        <p:nvPr/>
      </p:nvGrpSpPr>
      <p:grpSpPr>
        <a:xfrm>
          <a:off x="0" y="0"/>
          <a:ext cx="0" cy="0"/>
          <a:chOff x="0" y="0"/>
          <a:chExt cx="0" cy="0"/>
        </a:xfrm>
      </p:grpSpPr>
      <p:sp>
        <p:nvSpPr>
          <p:cNvPr id="3431" name="Google Shape;3431;p350"/>
          <p:cNvSpPr txBox="1">
            <a:spLocks noGrp="1"/>
          </p:cNvSpPr>
          <p:nvPr>
            <p:ph type="title"/>
          </p:nvPr>
        </p:nvSpPr>
        <p:spPr>
          <a:xfrm>
            <a:off x="432007" y="343574"/>
            <a:ext cx="5915025" cy="745629"/>
          </a:xfrm>
          <a:prstGeom prst="rect">
            <a:avLst/>
          </a:prstGeom>
          <a:noFill/>
          <a:ln>
            <a:noFill/>
          </a:ln>
        </p:spPr>
        <p:txBody>
          <a:bodyPr spcFirstLastPara="1" wrap="square" lIns="68569" tIns="34275" rIns="68569" bIns="34275" anchor="ctr" anchorCtr="0">
            <a:noAutofit/>
          </a:bodyPr>
          <a:lstStyle/>
          <a:p>
            <a:pPr>
              <a:buSzPts val="4400"/>
            </a:pPr>
            <a:r>
              <a:rPr lang="en" sz="4000" dirty="0"/>
              <a:t>Kemudahan Fizikal</a:t>
            </a:r>
            <a:endParaRPr sz="4000" dirty="0"/>
          </a:p>
        </p:txBody>
      </p:sp>
      <p:graphicFrame>
        <p:nvGraphicFramePr>
          <p:cNvPr id="3432" name="Google Shape;3432;p350"/>
          <p:cNvGraphicFramePr/>
          <p:nvPr>
            <p:extLst>
              <p:ext uri="{D42A27DB-BD31-4B8C-83A1-F6EECF244321}">
                <p14:modId xmlns:p14="http://schemas.microsoft.com/office/powerpoint/2010/main" val="3385278114"/>
              </p:ext>
            </p:extLst>
          </p:nvPr>
        </p:nvGraphicFramePr>
        <p:xfrm>
          <a:off x="432007" y="2172132"/>
          <a:ext cx="6115097" cy="2421813"/>
        </p:xfrm>
        <a:graphic>
          <a:graphicData uri="http://schemas.openxmlformats.org/drawingml/2006/table">
            <a:tbl>
              <a:tblPr firstRow="1" bandRow="1">
                <a:noFill/>
                <a:tableStyleId>{33F86859-480D-4D18-A959-4202B10B6FFE}</a:tableStyleId>
              </a:tblPr>
              <a:tblGrid>
                <a:gridCol w="6115097">
                  <a:extLst>
                    <a:ext uri="{9D8B030D-6E8A-4147-A177-3AD203B41FA5}">
                      <a16:colId xmlns="" xmlns:a16="http://schemas.microsoft.com/office/drawing/2014/main" val="20000"/>
                    </a:ext>
                  </a:extLst>
                </a:gridCol>
              </a:tblGrid>
              <a:tr h="387226">
                <a:tc>
                  <a:txBody>
                    <a:bodyPr/>
                    <a:lstStyle/>
                    <a:p>
                      <a:pPr marL="0" marR="0" lvl="2" indent="0" algn="ctr" rtl="0">
                        <a:lnSpc>
                          <a:spcPct val="100000"/>
                        </a:lnSpc>
                        <a:spcBef>
                          <a:spcPts val="0"/>
                        </a:spcBef>
                        <a:spcAft>
                          <a:spcPts val="0"/>
                        </a:spcAft>
                        <a:buClr>
                          <a:schemeClr val="lt1"/>
                        </a:buClr>
                        <a:buSzPts val="2100"/>
                        <a:buFont typeface="Calibri"/>
                        <a:buNone/>
                      </a:pPr>
                      <a:r>
                        <a:rPr lang="en" sz="1800" b="1" u="none" strike="noStrike" cap="none" dirty="0">
                          <a:solidFill>
                            <a:schemeClr val="lt1"/>
                          </a:solidFill>
                          <a:latin typeface="Calibri"/>
                          <a:ea typeface="Calibri"/>
                          <a:cs typeface="Calibri"/>
                          <a:sym typeface="Calibri"/>
                        </a:rPr>
                        <a:t>INFRASTRUKTUR</a:t>
                      </a:r>
                      <a:endParaRPr sz="1600" b="1" u="none" strike="noStrike" cap="none" dirty="0">
                        <a:solidFill>
                          <a:schemeClr val="lt1"/>
                        </a:solidFill>
                        <a:latin typeface="Calibri"/>
                        <a:ea typeface="Calibri"/>
                        <a:cs typeface="Calibri"/>
                        <a:sym typeface="Calibri"/>
                      </a:endParaRPr>
                    </a:p>
                  </a:txBody>
                  <a:tcPr marL="51431" marR="51431" marT="25725" marB="25725"/>
                </a:tc>
                <a:extLst>
                  <a:ext uri="{0D108BD9-81ED-4DB2-BD59-A6C34878D82A}">
                    <a16:rowId xmlns="" xmlns:a16="http://schemas.microsoft.com/office/drawing/2014/main" val="10000"/>
                  </a:ext>
                </a:extLst>
              </a:tr>
              <a:tr h="624258">
                <a:tc>
                  <a:txBody>
                    <a:bodyPr/>
                    <a:lstStyle/>
                    <a:p>
                      <a:pPr marL="0" marR="0" lvl="2" indent="0" algn="ctr" rtl="0">
                        <a:lnSpc>
                          <a:spcPct val="100000"/>
                        </a:lnSpc>
                        <a:spcBef>
                          <a:spcPts val="0"/>
                        </a:spcBef>
                        <a:spcAft>
                          <a:spcPts val="0"/>
                        </a:spcAft>
                        <a:buClr>
                          <a:schemeClr val="dk1"/>
                        </a:buClr>
                        <a:buSzPts val="1400"/>
                        <a:buFont typeface="Calibri"/>
                        <a:buNone/>
                      </a:pPr>
                      <a:r>
                        <a:rPr lang="en" sz="1400" u="none" strike="noStrike" cap="none" dirty="0">
                          <a:solidFill>
                            <a:schemeClr val="dk1"/>
                          </a:solidFill>
                          <a:latin typeface="Calibri"/>
                          <a:ea typeface="Calibri"/>
                          <a:cs typeface="Calibri"/>
                          <a:sym typeface="Calibri"/>
                        </a:rPr>
                        <a:t>PLK atau PB hendaklah menyediakan kemudahan infrastruktur yang bersesuaian dan mencukupi bagi mewujudkan suasana latihan yang kondusif, antaranya:</a:t>
                      </a:r>
                      <a:endParaRPr sz="1400" u="none" strike="noStrike" cap="none" dirty="0">
                        <a:solidFill>
                          <a:schemeClr val="dk1"/>
                        </a:solidFill>
                        <a:latin typeface="Calibri"/>
                        <a:ea typeface="Calibri"/>
                        <a:cs typeface="Calibri"/>
                        <a:sym typeface="Calibri"/>
                      </a:endParaRPr>
                    </a:p>
                  </a:txBody>
                  <a:tcPr marL="51431" marR="51431" marT="25725" marB="25725"/>
                </a:tc>
                <a:extLst>
                  <a:ext uri="{0D108BD9-81ED-4DB2-BD59-A6C34878D82A}">
                    <a16:rowId xmlns="" xmlns:a16="http://schemas.microsoft.com/office/drawing/2014/main" val="10001"/>
                  </a:ext>
                </a:extLst>
              </a:tr>
              <a:tr h="374171">
                <a:tc>
                  <a:txBody>
                    <a:bodyPr/>
                    <a:lstStyle/>
                    <a:p>
                      <a:pPr marL="0" marR="0" lvl="2" indent="0" algn="ctr" rtl="0">
                        <a:lnSpc>
                          <a:spcPct val="100000"/>
                        </a:lnSpc>
                        <a:spcBef>
                          <a:spcPts val="0"/>
                        </a:spcBef>
                        <a:spcAft>
                          <a:spcPts val="0"/>
                        </a:spcAft>
                        <a:buClr>
                          <a:schemeClr val="dk1"/>
                        </a:buClr>
                        <a:buSzPts val="1500"/>
                        <a:buFont typeface="Calibri"/>
                        <a:buNone/>
                      </a:pPr>
                      <a:r>
                        <a:rPr lang="en" sz="1400" b="1" u="none" strike="noStrike" cap="none" dirty="0">
                          <a:solidFill>
                            <a:schemeClr val="dk1"/>
                          </a:solidFill>
                          <a:latin typeface="Calibri"/>
                          <a:ea typeface="Calibri"/>
                          <a:cs typeface="Calibri"/>
                          <a:sym typeface="Calibri"/>
                        </a:rPr>
                        <a:t>BILIK KULIAH</a:t>
                      </a:r>
                      <a:endParaRPr sz="1400" b="1" u="none" strike="noStrike" cap="none" dirty="0">
                        <a:solidFill>
                          <a:schemeClr val="dk1"/>
                        </a:solidFill>
                        <a:latin typeface="Calibri"/>
                        <a:ea typeface="Calibri"/>
                        <a:cs typeface="Calibri"/>
                        <a:sym typeface="Calibri"/>
                      </a:endParaRPr>
                    </a:p>
                  </a:txBody>
                  <a:tcPr marL="51431" marR="51431" marT="25725" marB="25725"/>
                </a:tc>
                <a:extLst>
                  <a:ext uri="{0D108BD9-81ED-4DB2-BD59-A6C34878D82A}">
                    <a16:rowId xmlns="" xmlns:a16="http://schemas.microsoft.com/office/drawing/2014/main" val="10002"/>
                  </a:ext>
                </a:extLst>
              </a:tr>
              <a:tr h="374171">
                <a:tc>
                  <a:txBody>
                    <a:bodyPr/>
                    <a:lstStyle/>
                    <a:p>
                      <a:pPr marL="0" marR="0" lvl="2" indent="0" algn="ctr" rtl="0">
                        <a:lnSpc>
                          <a:spcPct val="100000"/>
                        </a:lnSpc>
                        <a:spcBef>
                          <a:spcPts val="0"/>
                        </a:spcBef>
                        <a:spcAft>
                          <a:spcPts val="0"/>
                        </a:spcAft>
                        <a:buClr>
                          <a:schemeClr val="dk1"/>
                        </a:buClr>
                        <a:buSzPts val="1500"/>
                        <a:buFont typeface="Calibri"/>
                        <a:buNone/>
                      </a:pPr>
                      <a:r>
                        <a:rPr lang="en" sz="1400" b="1" u="none" strike="noStrike" cap="none" dirty="0">
                          <a:solidFill>
                            <a:schemeClr val="dk1"/>
                          </a:solidFill>
                          <a:latin typeface="Calibri"/>
                          <a:ea typeface="Calibri"/>
                          <a:cs typeface="Calibri"/>
                          <a:sym typeface="Calibri"/>
                        </a:rPr>
                        <a:t>BENGKEL LATIHAN </a:t>
                      </a:r>
                      <a:endParaRPr sz="1400" b="1" u="none" strike="noStrike" cap="none" dirty="0">
                        <a:solidFill>
                          <a:schemeClr val="dk1"/>
                        </a:solidFill>
                        <a:latin typeface="Calibri"/>
                        <a:ea typeface="Calibri"/>
                        <a:cs typeface="Calibri"/>
                        <a:sym typeface="Calibri"/>
                      </a:endParaRPr>
                    </a:p>
                  </a:txBody>
                  <a:tcPr marL="51431" marR="51431" marT="25725" marB="25725"/>
                </a:tc>
                <a:extLst>
                  <a:ext uri="{0D108BD9-81ED-4DB2-BD59-A6C34878D82A}">
                    <a16:rowId xmlns="" xmlns:a16="http://schemas.microsoft.com/office/drawing/2014/main" val="10003"/>
                  </a:ext>
                </a:extLst>
              </a:tr>
              <a:tr h="661987">
                <a:tc>
                  <a:txBody>
                    <a:bodyPr/>
                    <a:lstStyle/>
                    <a:p>
                      <a:pPr marL="0" marR="0" lvl="0" indent="0" algn="ctr" rtl="0">
                        <a:spcBef>
                          <a:spcPts val="0"/>
                        </a:spcBef>
                        <a:spcAft>
                          <a:spcPts val="0"/>
                        </a:spcAft>
                        <a:buClr>
                          <a:schemeClr val="dk1"/>
                        </a:buClr>
                        <a:buSzPts val="1500"/>
                        <a:buFont typeface="Calibri"/>
                        <a:buNone/>
                      </a:pPr>
                      <a:r>
                        <a:rPr lang="en" sz="1400" b="1" dirty="0">
                          <a:solidFill>
                            <a:schemeClr val="dk1"/>
                          </a:solidFill>
                          <a:latin typeface="Calibri"/>
                          <a:ea typeface="Calibri"/>
                          <a:cs typeface="Calibri"/>
                          <a:sym typeface="Calibri"/>
                        </a:rPr>
                        <a:t>PUSAT SUMBER LENGKAP DENGAN KEMUDAHAN </a:t>
                      </a:r>
                      <a:endParaRPr sz="1400" dirty="0"/>
                    </a:p>
                    <a:p>
                      <a:pPr marL="0" marR="0" lvl="0" indent="0" algn="ctr" rtl="0">
                        <a:spcBef>
                          <a:spcPts val="0"/>
                        </a:spcBef>
                        <a:spcAft>
                          <a:spcPts val="0"/>
                        </a:spcAft>
                        <a:buClr>
                          <a:schemeClr val="dk1"/>
                        </a:buClr>
                        <a:buSzPts val="1500"/>
                        <a:buFont typeface="Calibri"/>
                        <a:buNone/>
                      </a:pPr>
                      <a:r>
                        <a:rPr lang="en" sz="1400" b="1" i="1" dirty="0">
                          <a:solidFill>
                            <a:schemeClr val="dk1"/>
                          </a:solidFill>
                          <a:latin typeface="Calibri"/>
                          <a:ea typeface="Calibri"/>
                          <a:cs typeface="Calibri"/>
                          <a:sym typeface="Calibri"/>
                        </a:rPr>
                        <a:t>INFORMATION AND COMMUNICATION TECHNOLOGY</a:t>
                      </a:r>
                      <a:r>
                        <a:rPr lang="en" sz="1400" b="1" dirty="0">
                          <a:solidFill>
                            <a:schemeClr val="dk1"/>
                          </a:solidFill>
                          <a:latin typeface="Calibri"/>
                          <a:ea typeface="Calibri"/>
                          <a:cs typeface="Calibri"/>
                          <a:sym typeface="Calibri"/>
                        </a:rPr>
                        <a:t> (ICT)</a:t>
                      </a:r>
                      <a:endParaRPr sz="1400" b="1" dirty="0"/>
                    </a:p>
                  </a:txBody>
                  <a:tcPr marL="51431" marR="51431" marT="25725" marB="25725"/>
                </a:tc>
                <a:extLst>
                  <a:ext uri="{0D108BD9-81ED-4DB2-BD59-A6C34878D82A}">
                    <a16:rowId xmlns="" xmlns:a16="http://schemas.microsoft.com/office/drawing/2014/main" val="10004"/>
                  </a:ext>
                </a:extLst>
              </a:tr>
            </a:tbl>
          </a:graphicData>
        </a:graphic>
      </p:graphicFrame>
      <p:sp>
        <p:nvSpPr>
          <p:cNvPr id="3433" name="Google Shape;3433;p350"/>
          <p:cNvSpPr txBox="1"/>
          <p:nvPr/>
        </p:nvSpPr>
        <p:spPr>
          <a:xfrm>
            <a:off x="432007" y="1198449"/>
            <a:ext cx="5915025" cy="864437"/>
          </a:xfrm>
          <a:prstGeom prst="rect">
            <a:avLst/>
          </a:prstGeom>
          <a:noFill/>
          <a:ln>
            <a:noFill/>
          </a:ln>
        </p:spPr>
        <p:txBody>
          <a:bodyPr spcFirstLastPara="1" wrap="square" lIns="68569" tIns="34275" rIns="68569" bIns="34275" anchor="t" anchorCtr="0">
            <a:noAutofit/>
          </a:bodyPr>
          <a:lstStyle/>
          <a:p>
            <a:pPr algn="ctr"/>
            <a:r>
              <a:rPr lang="en" sz="1500" dirty="0">
                <a:latin typeface="Calibri"/>
                <a:ea typeface="Calibri"/>
                <a:cs typeface="Calibri"/>
                <a:sym typeface="Calibri"/>
              </a:rPr>
              <a:t>PLK atau PB hendaklah menyediakan kemudahan fizikal mengikut keperluan program yang dimohon merangkumi kemudahan insfrastruktur, kemudahan kelengkapan, peralatan dan bahan latihan. </a:t>
            </a:r>
            <a:endParaRPr sz="1500" dirty="0">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3437"/>
        <p:cNvGrpSpPr/>
        <p:nvPr/>
      </p:nvGrpSpPr>
      <p:grpSpPr>
        <a:xfrm>
          <a:off x="0" y="0"/>
          <a:ext cx="0" cy="0"/>
          <a:chOff x="0" y="0"/>
          <a:chExt cx="0" cy="0"/>
        </a:xfrm>
      </p:grpSpPr>
      <p:graphicFrame>
        <p:nvGraphicFramePr>
          <p:cNvPr id="3438" name="Google Shape;3438;p351"/>
          <p:cNvGraphicFramePr/>
          <p:nvPr>
            <p:extLst>
              <p:ext uri="{D42A27DB-BD31-4B8C-83A1-F6EECF244321}">
                <p14:modId xmlns:p14="http://schemas.microsoft.com/office/powerpoint/2010/main" val="2701146987"/>
              </p:ext>
            </p:extLst>
          </p:nvPr>
        </p:nvGraphicFramePr>
        <p:xfrm>
          <a:off x="291690" y="351127"/>
          <a:ext cx="6291994" cy="4652472"/>
        </p:xfrm>
        <a:graphic>
          <a:graphicData uri="http://schemas.openxmlformats.org/drawingml/2006/table">
            <a:tbl>
              <a:tblPr firstRow="1" bandRow="1">
                <a:noFill/>
                <a:tableStyleId>{33F86859-480D-4D18-A959-4202B10B6FFE}</a:tableStyleId>
              </a:tblPr>
              <a:tblGrid>
                <a:gridCol w="450056">
                  <a:extLst>
                    <a:ext uri="{9D8B030D-6E8A-4147-A177-3AD203B41FA5}">
                      <a16:colId xmlns="" xmlns:a16="http://schemas.microsoft.com/office/drawing/2014/main" val="20000"/>
                    </a:ext>
                  </a:extLst>
                </a:gridCol>
                <a:gridCol w="427725">
                  <a:extLst>
                    <a:ext uri="{9D8B030D-6E8A-4147-A177-3AD203B41FA5}">
                      <a16:colId xmlns="" xmlns:a16="http://schemas.microsoft.com/office/drawing/2014/main" val="20001"/>
                    </a:ext>
                  </a:extLst>
                </a:gridCol>
                <a:gridCol w="5414213">
                  <a:extLst>
                    <a:ext uri="{9D8B030D-6E8A-4147-A177-3AD203B41FA5}">
                      <a16:colId xmlns="" xmlns:a16="http://schemas.microsoft.com/office/drawing/2014/main" val="20002"/>
                    </a:ext>
                  </a:extLst>
                </a:gridCol>
              </a:tblGrid>
              <a:tr h="306203">
                <a:tc gridSpan="3">
                  <a:txBody>
                    <a:bodyPr/>
                    <a:lstStyle/>
                    <a:p>
                      <a:pPr marL="0" marR="0" lvl="2" indent="0" algn="ctr" rtl="0">
                        <a:lnSpc>
                          <a:spcPct val="100000"/>
                        </a:lnSpc>
                        <a:spcBef>
                          <a:spcPts val="0"/>
                        </a:spcBef>
                        <a:spcAft>
                          <a:spcPts val="0"/>
                        </a:spcAft>
                        <a:buClr>
                          <a:schemeClr val="lt1"/>
                        </a:buClr>
                        <a:buSzPts val="1800"/>
                        <a:buFont typeface="Calibri"/>
                        <a:buNone/>
                      </a:pPr>
                      <a:r>
                        <a:rPr lang="en" sz="1400" b="1" u="none" strike="noStrike" cap="none">
                          <a:solidFill>
                            <a:schemeClr val="lt1"/>
                          </a:solidFill>
                          <a:latin typeface="Calibri"/>
                          <a:ea typeface="Calibri"/>
                          <a:cs typeface="Calibri"/>
                          <a:sym typeface="Calibri"/>
                        </a:rPr>
                        <a:t>KELENGKAPAN, PERALATAN DAN BAHAN LATIHAN</a:t>
                      </a:r>
                      <a:endParaRPr sz="1100" b="1" u="none" strike="noStrike" cap="none">
                        <a:solidFill>
                          <a:schemeClr val="lt1"/>
                        </a:solidFill>
                        <a:latin typeface="Calibri"/>
                        <a:ea typeface="Calibri"/>
                        <a:cs typeface="Calibri"/>
                        <a:sym typeface="Calibri"/>
                      </a:endParaRPr>
                    </a:p>
                  </a:txBody>
                  <a:tcPr marL="51431" marR="51431" marT="25725" marB="25725"/>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455991">
                <a:tc gridSpan="3">
                  <a:txBody>
                    <a:bodyPr/>
                    <a:lstStyle/>
                    <a:p>
                      <a:pPr marL="0" marR="0" lvl="0" indent="0" algn="ctr" rtl="0">
                        <a:spcBef>
                          <a:spcPts val="0"/>
                        </a:spcBef>
                        <a:spcAft>
                          <a:spcPts val="0"/>
                        </a:spcAft>
                        <a:buNone/>
                      </a:pPr>
                      <a:r>
                        <a:rPr lang="en" sz="1100" b="1">
                          <a:solidFill>
                            <a:schemeClr val="dk1"/>
                          </a:solidFill>
                          <a:latin typeface="Calibri"/>
                          <a:ea typeface="Calibri"/>
                          <a:cs typeface="Calibri"/>
                          <a:sym typeface="Calibri"/>
                        </a:rPr>
                        <a:t>PLK atau PB hendaklah menyediakan kelengkapan, peralatan dan bahan latihan mengikut kehendak NOSS bagi program berkenaan di premis latihan yang hendak ditauliahkan seperti berikut:</a:t>
                      </a:r>
                      <a:endParaRPr sz="1100" b="1">
                        <a:solidFill>
                          <a:schemeClr val="dk1"/>
                        </a:solidFill>
                        <a:latin typeface="Calibri"/>
                        <a:ea typeface="Calibri"/>
                        <a:cs typeface="Calibri"/>
                        <a:sym typeface="Calibri"/>
                      </a:endParaRPr>
                    </a:p>
                  </a:txBody>
                  <a:tcPr marL="51431" marR="51431" marT="25725" marB="25725"/>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1"/>
                  </a:ext>
                </a:extLst>
              </a:tr>
              <a:tr h="447181">
                <a:tc gridSpan="3">
                  <a:txBody>
                    <a:bodyPr/>
                    <a:lstStyle/>
                    <a:p>
                      <a:pPr marL="0" marR="0" lvl="3" indent="0" algn="l" rtl="0">
                        <a:lnSpc>
                          <a:spcPct val="100000"/>
                        </a:lnSpc>
                        <a:spcBef>
                          <a:spcPts val="0"/>
                        </a:spcBef>
                        <a:spcAft>
                          <a:spcPts val="0"/>
                        </a:spcAft>
                        <a:buClr>
                          <a:schemeClr val="dk1"/>
                        </a:buClr>
                        <a:buSzPts val="1400"/>
                        <a:buFont typeface="Calibri"/>
                        <a:buNone/>
                      </a:pPr>
                      <a:r>
                        <a:rPr lang="en" sz="1100" u="none" strike="noStrike" cap="none">
                          <a:solidFill>
                            <a:schemeClr val="dk1"/>
                          </a:solidFill>
                          <a:latin typeface="Calibri"/>
                          <a:ea typeface="Calibri"/>
                          <a:cs typeface="Calibri"/>
                          <a:sym typeface="Calibri"/>
                        </a:rPr>
                        <a:t>Menyediakan dan memastikan </a:t>
                      </a:r>
                      <a:r>
                        <a:rPr lang="en" sz="1100" b="1" u="none" strike="noStrike" cap="none">
                          <a:solidFill>
                            <a:schemeClr val="dk1"/>
                          </a:solidFill>
                          <a:latin typeface="Calibri"/>
                          <a:ea typeface="Calibri"/>
                          <a:cs typeface="Calibri"/>
                          <a:sym typeface="Calibri"/>
                        </a:rPr>
                        <a:t>KUANTITI KELENGKAPAN, PERALATAN DAN</a:t>
                      </a:r>
                      <a:r>
                        <a:rPr lang="en" sz="1100" u="none" strike="noStrike" cap="none">
                          <a:solidFill>
                            <a:schemeClr val="dk1"/>
                          </a:solidFill>
                          <a:latin typeface="Calibri"/>
                          <a:ea typeface="Calibri"/>
                          <a:cs typeface="Calibri"/>
                          <a:sym typeface="Calibri"/>
                        </a:rPr>
                        <a:t> </a:t>
                      </a:r>
                      <a:r>
                        <a:rPr lang="en" sz="1100" b="1" u="none" strike="noStrike" cap="none">
                          <a:solidFill>
                            <a:schemeClr val="dk1"/>
                          </a:solidFill>
                          <a:latin typeface="Calibri"/>
                          <a:ea typeface="Calibri"/>
                          <a:cs typeface="Calibri"/>
                          <a:sym typeface="Calibri"/>
                        </a:rPr>
                        <a:t>BAHAN  MENCUKUPI </a:t>
                      </a:r>
                      <a:r>
                        <a:rPr lang="en" sz="1100" u="none" strike="noStrike" cap="none">
                          <a:solidFill>
                            <a:schemeClr val="dk1"/>
                          </a:solidFill>
                          <a:latin typeface="Calibri"/>
                          <a:ea typeface="Calibri"/>
                          <a:cs typeface="Calibri"/>
                          <a:sym typeface="Calibri"/>
                        </a:rPr>
                        <a:t>mengikut bilangan pelatih</a:t>
                      </a:r>
                      <a:endParaRPr sz="1100" u="none" strike="noStrike" cap="none">
                        <a:solidFill>
                          <a:schemeClr val="dk1"/>
                        </a:solidFill>
                        <a:latin typeface="Calibri"/>
                        <a:ea typeface="Calibri"/>
                        <a:cs typeface="Calibri"/>
                        <a:sym typeface="Calibri"/>
                      </a:endParaRPr>
                    </a:p>
                  </a:txBody>
                  <a:tcPr marL="51431" marR="51431" marT="25725" marB="25725"/>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2"/>
                  </a:ext>
                </a:extLst>
              </a:tr>
              <a:tr h="253337">
                <a:tc gridSpan="3">
                  <a:txBody>
                    <a:bodyPr/>
                    <a:lstStyle/>
                    <a:p>
                      <a:pPr marL="0" marR="0" lvl="0" indent="0" algn="l" rtl="0">
                        <a:spcBef>
                          <a:spcPts val="0"/>
                        </a:spcBef>
                        <a:spcAft>
                          <a:spcPts val="0"/>
                        </a:spcAft>
                        <a:buClr>
                          <a:schemeClr val="dk1"/>
                        </a:buClr>
                        <a:buSzPts val="1400"/>
                        <a:buFont typeface="Calibri"/>
                        <a:buNone/>
                      </a:pPr>
                      <a:r>
                        <a:rPr lang="en" sz="1100">
                          <a:solidFill>
                            <a:schemeClr val="dk1"/>
                          </a:solidFill>
                          <a:latin typeface="Calibri"/>
                          <a:ea typeface="Calibri"/>
                          <a:cs typeface="Calibri"/>
                          <a:sym typeface="Calibri"/>
                        </a:rPr>
                        <a:t>Memastikan </a:t>
                      </a:r>
                      <a:r>
                        <a:rPr lang="en" sz="1100" b="1">
                          <a:solidFill>
                            <a:schemeClr val="dk1"/>
                          </a:solidFill>
                          <a:latin typeface="Calibri"/>
                          <a:ea typeface="Calibri"/>
                          <a:cs typeface="Calibri"/>
                          <a:sym typeface="Calibri"/>
                        </a:rPr>
                        <a:t>PERALATAN BERFUNGSI </a:t>
                      </a:r>
                      <a:r>
                        <a:rPr lang="en" sz="1100">
                          <a:solidFill>
                            <a:schemeClr val="dk1"/>
                          </a:solidFill>
                          <a:latin typeface="Calibri"/>
                          <a:ea typeface="Calibri"/>
                          <a:cs typeface="Calibri"/>
                          <a:sym typeface="Calibri"/>
                        </a:rPr>
                        <a:t>dengan baik dan selamat untuk digunakan</a:t>
                      </a:r>
                      <a:endParaRPr sz="1100"/>
                    </a:p>
                  </a:txBody>
                  <a:tcPr marL="51431" marR="51431" marT="25725" marB="25725"/>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3"/>
                  </a:ext>
                </a:extLst>
              </a:tr>
              <a:tr h="253337">
                <a:tc gridSpan="3">
                  <a:txBody>
                    <a:bodyPr/>
                    <a:lstStyle/>
                    <a:p>
                      <a:pPr marL="0" marR="0" lvl="0" indent="0" algn="l" rtl="0">
                        <a:spcBef>
                          <a:spcPts val="0"/>
                        </a:spcBef>
                        <a:spcAft>
                          <a:spcPts val="0"/>
                        </a:spcAft>
                        <a:buNone/>
                      </a:pPr>
                      <a:r>
                        <a:rPr lang="en" sz="1100">
                          <a:solidFill>
                            <a:schemeClr val="dk1"/>
                          </a:solidFill>
                          <a:latin typeface="Calibri"/>
                          <a:ea typeface="Calibri"/>
                          <a:cs typeface="Calibri"/>
                          <a:sym typeface="Calibri"/>
                        </a:rPr>
                        <a:t>Memastikan </a:t>
                      </a:r>
                      <a:r>
                        <a:rPr lang="en" sz="1100" b="1">
                          <a:solidFill>
                            <a:schemeClr val="dk1"/>
                          </a:solidFill>
                          <a:latin typeface="Calibri"/>
                          <a:ea typeface="Calibri"/>
                          <a:cs typeface="Calibri"/>
                          <a:sym typeface="Calibri"/>
                        </a:rPr>
                        <a:t>PERALATAN MEMENUHI KEPERLUAN PERLESENAN </a:t>
                      </a:r>
                      <a:r>
                        <a:rPr lang="en" sz="1100">
                          <a:solidFill>
                            <a:schemeClr val="dk1"/>
                          </a:solidFill>
                          <a:latin typeface="Calibri"/>
                          <a:ea typeface="Calibri"/>
                          <a:cs typeface="Calibri"/>
                          <a:sym typeface="Calibri"/>
                        </a:rPr>
                        <a:t>(jika berkaitan)</a:t>
                      </a:r>
                      <a:endParaRPr sz="1100"/>
                    </a:p>
                  </a:txBody>
                  <a:tcPr marL="51431" marR="51431" marT="25725" marB="25725"/>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4"/>
                  </a:ext>
                </a:extLst>
              </a:tr>
              <a:tr h="641025">
                <a:tc gridSpan="3">
                  <a:txBody>
                    <a:bodyPr/>
                    <a:lstStyle/>
                    <a:p>
                      <a:pPr marL="0" marR="0" lvl="3" indent="0" algn="l" rtl="0">
                        <a:lnSpc>
                          <a:spcPct val="100000"/>
                        </a:lnSpc>
                        <a:spcBef>
                          <a:spcPts val="0"/>
                        </a:spcBef>
                        <a:spcAft>
                          <a:spcPts val="0"/>
                        </a:spcAft>
                        <a:buClr>
                          <a:schemeClr val="dk1"/>
                        </a:buClr>
                        <a:buSzPts val="1400"/>
                        <a:buFont typeface="Calibri"/>
                        <a:buNone/>
                      </a:pPr>
                      <a:r>
                        <a:rPr lang="en" sz="1100" u="none" strike="noStrike" cap="none" dirty="0">
                          <a:solidFill>
                            <a:schemeClr val="dk1"/>
                          </a:solidFill>
                          <a:latin typeface="Calibri"/>
                          <a:ea typeface="Calibri"/>
                          <a:cs typeface="Calibri"/>
                          <a:sym typeface="Calibri"/>
                        </a:rPr>
                        <a:t>PLK/PB yang ingin </a:t>
                      </a:r>
                      <a:r>
                        <a:rPr lang="en" sz="1100" b="1" u="none" strike="noStrike" cap="none" dirty="0">
                          <a:solidFill>
                            <a:schemeClr val="dk1"/>
                          </a:solidFill>
                          <a:latin typeface="Calibri"/>
                          <a:ea typeface="Calibri"/>
                          <a:cs typeface="Calibri"/>
                          <a:sym typeface="Calibri"/>
                        </a:rPr>
                        <a:t>MENJALANKAN LATIHAN DI PREMIS </a:t>
                      </a:r>
                      <a:r>
                        <a:rPr lang="en" sz="1100" u="none" strike="noStrike" cap="none" dirty="0">
                          <a:solidFill>
                            <a:schemeClr val="dk1"/>
                          </a:solidFill>
                          <a:latin typeface="Calibri"/>
                          <a:ea typeface="Calibri"/>
                          <a:cs typeface="Calibri"/>
                          <a:sym typeface="Calibri"/>
                        </a:rPr>
                        <a:t>agensi/syarikat </a:t>
                      </a:r>
                      <a:r>
                        <a:rPr lang="en" sz="1100" b="1" u="none" strike="noStrike" cap="none" dirty="0">
                          <a:solidFill>
                            <a:schemeClr val="dk1"/>
                          </a:solidFill>
                          <a:latin typeface="Calibri"/>
                          <a:ea typeface="Calibri"/>
                          <a:cs typeface="Calibri"/>
                          <a:sym typeface="Calibri"/>
                        </a:rPr>
                        <a:t>LAIN</a:t>
                      </a:r>
                      <a:r>
                        <a:rPr lang="en" sz="1100" u="none" strike="noStrike" cap="none" dirty="0">
                          <a:solidFill>
                            <a:schemeClr val="dk1"/>
                          </a:solidFill>
                          <a:latin typeface="Calibri"/>
                          <a:ea typeface="Calibri"/>
                          <a:cs typeface="Calibri"/>
                          <a:sym typeface="Calibri"/>
                        </a:rPr>
                        <a:t> adalah dihadkan kepada </a:t>
                      </a:r>
                      <a:r>
                        <a:rPr lang="en" sz="1100" b="1" u="none" strike="noStrike" cap="none" dirty="0">
                          <a:solidFill>
                            <a:schemeClr val="dk1"/>
                          </a:solidFill>
                          <a:latin typeface="Calibri"/>
                          <a:ea typeface="Calibri"/>
                          <a:cs typeface="Calibri"/>
                          <a:sym typeface="Calibri"/>
                        </a:rPr>
                        <a:t>30% KELENGKAPAN DAN PERALATAN UTAMA </a:t>
                      </a:r>
                      <a:r>
                        <a:rPr lang="en" sz="1100" u="none" strike="noStrike" cap="none" dirty="0">
                          <a:solidFill>
                            <a:schemeClr val="dk1"/>
                          </a:solidFill>
                          <a:latin typeface="Calibri"/>
                          <a:ea typeface="Calibri"/>
                          <a:cs typeface="Calibri"/>
                          <a:sym typeface="Calibri"/>
                        </a:rPr>
                        <a:t>sahaja bergantung kepada kelulusan KPPK. PLK/PB hendaklah mengemukakan:  </a:t>
                      </a:r>
                      <a:endParaRPr sz="1100" u="none" strike="noStrike" cap="none" dirty="0">
                        <a:solidFill>
                          <a:schemeClr val="dk1"/>
                        </a:solidFill>
                        <a:latin typeface="Calibri"/>
                        <a:ea typeface="Calibri"/>
                        <a:cs typeface="Calibri"/>
                        <a:sym typeface="Calibri"/>
                      </a:endParaRPr>
                    </a:p>
                  </a:txBody>
                  <a:tcPr marL="51431" marR="51431" marT="25725" marB="25725"/>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5"/>
                  </a:ext>
                </a:extLst>
              </a:tr>
              <a:tr h="253337">
                <a:tc>
                  <a:txBody>
                    <a:bodyPr/>
                    <a:lstStyle/>
                    <a:p>
                      <a:pPr marL="0" marR="0" lvl="3" indent="0" algn="r" rtl="0">
                        <a:lnSpc>
                          <a:spcPct val="100000"/>
                        </a:lnSpc>
                        <a:spcBef>
                          <a:spcPts val="0"/>
                        </a:spcBef>
                        <a:spcAft>
                          <a:spcPts val="0"/>
                        </a:spcAft>
                        <a:buClr>
                          <a:schemeClr val="dk1"/>
                        </a:buClr>
                        <a:buSzPts val="1400"/>
                        <a:buFont typeface="Calibri"/>
                        <a:buNone/>
                      </a:pPr>
                      <a:r>
                        <a:rPr lang="en" sz="1100" u="none" strike="noStrike" cap="none">
                          <a:solidFill>
                            <a:schemeClr val="dk1"/>
                          </a:solidFill>
                          <a:latin typeface="Calibri"/>
                          <a:ea typeface="Calibri"/>
                          <a:cs typeface="Calibri"/>
                          <a:sym typeface="Calibri"/>
                        </a:rPr>
                        <a:t>a)</a:t>
                      </a:r>
                      <a:endParaRPr sz="800"/>
                    </a:p>
                  </a:txBody>
                  <a:tcPr marL="51431" marR="51431" marT="25725" marB="25725"/>
                </a:tc>
                <a:tc gridSpan="2">
                  <a:txBody>
                    <a:bodyPr/>
                    <a:lstStyle/>
                    <a:p>
                      <a:pPr marL="0" marR="0" lvl="3" indent="0" algn="l" rtl="0">
                        <a:lnSpc>
                          <a:spcPct val="100000"/>
                        </a:lnSpc>
                        <a:spcBef>
                          <a:spcPts val="0"/>
                        </a:spcBef>
                        <a:spcAft>
                          <a:spcPts val="0"/>
                        </a:spcAft>
                        <a:buClr>
                          <a:schemeClr val="dk1"/>
                        </a:buClr>
                        <a:buSzPts val="1400"/>
                        <a:buFont typeface="Calibri"/>
                        <a:buNone/>
                      </a:pPr>
                      <a:r>
                        <a:rPr lang="en" sz="1100" b="1" u="none" strike="noStrike" cap="none">
                          <a:solidFill>
                            <a:schemeClr val="dk1"/>
                          </a:solidFill>
                          <a:latin typeface="Calibri"/>
                          <a:ea typeface="Calibri"/>
                          <a:cs typeface="Calibri"/>
                          <a:sym typeface="Calibri"/>
                        </a:rPr>
                        <a:t>JUSTIFIKASI </a:t>
                      </a:r>
                      <a:r>
                        <a:rPr lang="en" sz="1100" u="none" strike="noStrike" cap="none">
                          <a:solidFill>
                            <a:schemeClr val="dk1"/>
                          </a:solidFill>
                          <a:latin typeface="Calibri"/>
                          <a:ea typeface="Calibri"/>
                          <a:cs typeface="Calibri"/>
                          <a:sym typeface="Calibri"/>
                        </a:rPr>
                        <a:t>keperluan</a:t>
                      </a:r>
                      <a:endParaRPr sz="1100" u="none" strike="noStrike" cap="none">
                        <a:solidFill>
                          <a:schemeClr val="dk1"/>
                        </a:solidFill>
                        <a:latin typeface="Calibri"/>
                        <a:ea typeface="Calibri"/>
                        <a:cs typeface="Calibri"/>
                        <a:sym typeface="Calibri"/>
                      </a:endParaRPr>
                    </a:p>
                  </a:txBody>
                  <a:tcPr marL="51431" marR="51431" marT="25725" marB="25725"/>
                </a:tc>
                <a:tc hMerge="1">
                  <a:txBody>
                    <a:bodyPr/>
                    <a:lstStyle/>
                    <a:p>
                      <a:endParaRPr lang="en-US"/>
                    </a:p>
                  </a:txBody>
                  <a:tcPr/>
                </a:tc>
                <a:extLst>
                  <a:ext uri="{0D108BD9-81ED-4DB2-BD59-A6C34878D82A}">
                    <a16:rowId xmlns="" xmlns:a16="http://schemas.microsoft.com/office/drawing/2014/main" val="10006"/>
                  </a:ext>
                </a:extLst>
              </a:tr>
              <a:tr h="253337">
                <a:tc>
                  <a:txBody>
                    <a:bodyPr/>
                    <a:lstStyle/>
                    <a:p>
                      <a:pPr marL="0" marR="0" lvl="3" indent="0" algn="r" rtl="0">
                        <a:lnSpc>
                          <a:spcPct val="100000"/>
                        </a:lnSpc>
                        <a:spcBef>
                          <a:spcPts val="0"/>
                        </a:spcBef>
                        <a:spcAft>
                          <a:spcPts val="0"/>
                        </a:spcAft>
                        <a:buClr>
                          <a:schemeClr val="dk1"/>
                        </a:buClr>
                        <a:buSzPts val="1400"/>
                        <a:buFont typeface="Calibri"/>
                        <a:buNone/>
                      </a:pPr>
                      <a:r>
                        <a:rPr lang="en" sz="1100" u="none" strike="noStrike" cap="none">
                          <a:solidFill>
                            <a:schemeClr val="dk1"/>
                          </a:solidFill>
                          <a:latin typeface="Calibri"/>
                          <a:ea typeface="Calibri"/>
                          <a:cs typeface="Calibri"/>
                          <a:sym typeface="Calibri"/>
                        </a:rPr>
                        <a:t>b)</a:t>
                      </a:r>
                      <a:endParaRPr sz="800"/>
                    </a:p>
                  </a:txBody>
                  <a:tcPr marL="51431" marR="51431" marT="25725" marB="25725"/>
                </a:tc>
                <a:tc gridSpan="2">
                  <a:txBody>
                    <a:bodyPr/>
                    <a:lstStyle/>
                    <a:p>
                      <a:pPr marL="0" marR="0" lvl="3" indent="0" algn="l" rtl="0">
                        <a:lnSpc>
                          <a:spcPct val="100000"/>
                        </a:lnSpc>
                        <a:spcBef>
                          <a:spcPts val="0"/>
                        </a:spcBef>
                        <a:spcAft>
                          <a:spcPts val="0"/>
                        </a:spcAft>
                        <a:buClr>
                          <a:schemeClr val="dk1"/>
                        </a:buClr>
                        <a:buSzPts val="1400"/>
                        <a:buFont typeface="Calibri"/>
                        <a:buNone/>
                      </a:pPr>
                      <a:r>
                        <a:rPr lang="en" sz="1100" b="1" u="none" strike="noStrike" cap="none">
                          <a:solidFill>
                            <a:schemeClr val="dk1"/>
                          </a:solidFill>
                          <a:latin typeface="Calibri"/>
                          <a:ea typeface="Calibri"/>
                          <a:cs typeface="Calibri"/>
                          <a:sym typeface="Calibri"/>
                        </a:rPr>
                        <a:t>MoU</a:t>
                      </a:r>
                      <a:r>
                        <a:rPr lang="en" sz="1100" u="none" strike="noStrike" cap="none">
                          <a:solidFill>
                            <a:schemeClr val="dk1"/>
                          </a:solidFill>
                          <a:latin typeface="Calibri"/>
                          <a:ea typeface="Calibri"/>
                          <a:cs typeface="Calibri"/>
                          <a:sym typeface="Calibri"/>
                        </a:rPr>
                        <a:t> yang ditandatangani bersama dengan organisasi yang berkenaan dengan menyatakan: </a:t>
                      </a:r>
                      <a:endParaRPr sz="1100" u="none" strike="noStrike" cap="none">
                        <a:solidFill>
                          <a:schemeClr val="dk1"/>
                        </a:solidFill>
                        <a:latin typeface="Calibri"/>
                        <a:ea typeface="Calibri"/>
                        <a:cs typeface="Calibri"/>
                        <a:sym typeface="Calibri"/>
                      </a:endParaRPr>
                    </a:p>
                  </a:txBody>
                  <a:tcPr marL="51431" marR="51431" marT="25725" marB="25725"/>
                </a:tc>
                <a:tc hMerge="1">
                  <a:txBody>
                    <a:bodyPr/>
                    <a:lstStyle/>
                    <a:p>
                      <a:endParaRPr lang="en-US"/>
                    </a:p>
                  </a:txBody>
                  <a:tcPr/>
                </a:tc>
                <a:extLst>
                  <a:ext uri="{0D108BD9-81ED-4DB2-BD59-A6C34878D82A}">
                    <a16:rowId xmlns="" xmlns:a16="http://schemas.microsoft.com/office/drawing/2014/main" val="10007"/>
                  </a:ext>
                </a:extLst>
              </a:tr>
              <a:tr h="447181">
                <a:tc>
                  <a:txBody>
                    <a:bodyPr/>
                    <a:lstStyle/>
                    <a:p>
                      <a:pPr marL="0" marR="0" lvl="3" indent="0" algn="l" rtl="0">
                        <a:lnSpc>
                          <a:spcPct val="100000"/>
                        </a:lnSpc>
                        <a:spcBef>
                          <a:spcPts val="0"/>
                        </a:spcBef>
                        <a:spcAft>
                          <a:spcPts val="0"/>
                        </a:spcAft>
                        <a:buClr>
                          <a:schemeClr val="dk1"/>
                        </a:buClr>
                        <a:buSzPts val="1400"/>
                        <a:buFont typeface="Calibri"/>
                        <a:buNone/>
                      </a:pPr>
                      <a:endParaRPr sz="1100" u="none" strike="noStrike" cap="none">
                        <a:solidFill>
                          <a:schemeClr val="dk1"/>
                        </a:solidFill>
                        <a:latin typeface="Calibri"/>
                        <a:ea typeface="Calibri"/>
                        <a:cs typeface="Calibri"/>
                        <a:sym typeface="Calibri"/>
                      </a:endParaRPr>
                    </a:p>
                  </a:txBody>
                  <a:tcPr marL="51431" marR="51431" marT="25725" marB="25725"/>
                </a:tc>
                <a:tc>
                  <a:txBody>
                    <a:bodyPr/>
                    <a:lstStyle/>
                    <a:p>
                      <a:pPr marL="0" marR="0" lvl="3" indent="0" algn="r" rtl="0">
                        <a:lnSpc>
                          <a:spcPct val="100000"/>
                        </a:lnSpc>
                        <a:spcBef>
                          <a:spcPts val="0"/>
                        </a:spcBef>
                        <a:spcAft>
                          <a:spcPts val="0"/>
                        </a:spcAft>
                        <a:buClr>
                          <a:schemeClr val="dk1"/>
                        </a:buClr>
                        <a:buSzPts val="1400"/>
                        <a:buFont typeface="Calibri"/>
                        <a:buNone/>
                      </a:pPr>
                      <a:r>
                        <a:rPr lang="en" sz="1100" u="none" strike="noStrike" cap="none">
                          <a:solidFill>
                            <a:schemeClr val="dk1"/>
                          </a:solidFill>
                          <a:latin typeface="Calibri"/>
                          <a:ea typeface="Calibri"/>
                          <a:cs typeface="Calibri"/>
                          <a:sym typeface="Calibri"/>
                        </a:rPr>
                        <a:t>i)</a:t>
                      </a:r>
                      <a:endParaRPr sz="800"/>
                    </a:p>
                  </a:txBody>
                  <a:tcPr marL="51431" marR="51431" marT="25725" marB="25725"/>
                </a:tc>
                <a:tc>
                  <a:txBody>
                    <a:bodyPr/>
                    <a:lstStyle/>
                    <a:p>
                      <a:pPr marL="0" marR="0" lvl="3" indent="0" algn="l" rtl="0">
                        <a:lnSpc>
                          <a:spcPct val="100000"/>
                        </a:lnSpc>
                        <a:spcBef>
                          <a:spcPts val="0"/>
                        </a:spcBef>
                        <a:spcAft>
                          <a:spcPts val="0"/>
                        </a:spcAft>
                        <a:buClr>
                          <a:schemeClr val="dk1"/>
                        </a:buClr>
                        <a:buSzPts val="1400"/>
                        <a:buFont typeface="Calibri"/>
                        <a:buNone/>
                      </a:pPr>
                      <a:r>
                        <a:rPr lang="en" sz="1100" u="none" strike="noStrike" cap="none">
                          <a:solidFill>
                            <a:schemeClr val="dk1"/>
                          </a:solidFill>
                          <a:latin typeface="Calibri"/>
                          <a:ea typeface="Calibri"/>
                          <a:cs typeface="Calibri"/>
                          <a:sym typeface="Calibri"/>
                        </a:rPr>
                        <a:t>Kandungan latihan yang terlibat secara terperinci dan kaedah penilaian yang akan dilaksanakan</a:t>
                      </a:r>
                      <a:endParaRPr sz="1100" u="none" strike="noStrike" cap="none">
                        <a:solidFill>
                          <a:schemeClr val="dk1"/>
                        </a:solidFill>
                        <a:latin typeface="Calibri"/>
                        <a:ea typeface="Calibri"/>
                        <a:cs typeface="Calibri"/>
                        <a:sym typeface="Calibri"/>
                      </a:endParaRPr>
                    </a:p>
                  </a:txBody>
                  <a:tcPr marL="51431" marR="51431" marT="25725" marB="25725"/>
                </a:tc>
                <a:extLst>
                  <a:ext uri="{0D108BD9-81ED-4DB2-BD59-A6C34878D82A}">
                    <a16:rowId xmlns="" xmlns:a16="http://schemas.microsoft.com/office/drawing/2014/main" val="10008"/>
                  </a:ext>
                </a:extLst>
              </a:tr>
              <a:tr h="447181">
                <a:tc>
                  <a:txBody>
                    <a:bodyPr/>
                    <a:lstStyle/>
                    <a:p>
                      <a:pPr marL="0" marR="0" lvl="3" indent="0" algn="l" rtl="0">
                        <a:lnSpc>
                          <a:spcPct val="100000"/>
                        </a:lnSpc>
                        <a:spcBef>
                          <a:spcPts val="0"/>
                        </a:spcBef>
                        <a:spcAft>
                          <a:spcPts val="0"/>
                        </a:spcAft>
                        <a:buClr>
                          <a:schemeClr val="dk1"/>
                        </a:buClr>
                        <a:buSzPts val="1400"/>
                        <a:buFont typeface="Calibri"/>
                        <a:buNone/>
                      </a:pPr>
                      <a:endParaRPr sz="1100" u="none" strike="noStrike" cap="none">
                        <a:solidFill>
                          <a:schemeClr val="dk1"/>
                        </a:solidFill>
                        <a:latin typeface="Calibri"/>
                        <a:ea typeface="Calibri"/>
                        <a:cs typeface="Calibri"/>
                        <a:sym typeface="Calibri"/>
                      </a:endParaRPr>
                    </a:p>
                  </a:txBody>
                  <a:tcPr marL="51431" marR="51431" marT="25725" marB="25725"/>
                </a:tc>
                <a:tc>
                  <a:txBody>
                    <a:bodyPr/>
                    <a:lstStyle/>
                    <a:p>
                      <a:pPr marL="0" marR="0" lvl="3" indent="0" algn="r" rtl="0">
                        <a:lnSpc>
                          <a:spcPct val="100000"/>
                        </a:lnSpc>
                        <a:spcBef>
                          <a:spcPts val="0"/>
                        </a:spcBef>
                        <a:spcAft>
                          <a:spcPts val="0"/>
                        </a:spcAft>
                        <a:buClr>
                          <a:schemeClr val="dk1"/>
                        </a:buClr>
                        <a:buSzPts val="1400"/>
                        <a:buFont typeface="Calibri"/>
                        <a:buNone/>
                      </a:pPr>
                      <a:r>
                        <a:rPr lang="en" sz="1100" u="none" strike="noStrike" cap="none">
                          <a:solidFill>
                            <a:schemeClr val="dk1"/>
                          </a:solidFill>
                          <a:latin typeface="Calibri"/>
                          <a:ea typeface="Calibri"/>
                          <a:cs typeface="Calibri"/>
                          <a:sym typeface="Calibri"/>
                        </a:rPr>
                        <a:t>ii)</a:t>
                      </a:r>
                      <a:endParaRPr sz="800"/>
                    </a:p>
                  </a:txBody>
                  <a:tcPr marL="51431" marR="51431" marT="25725" marB="25725"/>
                </a:tc>
                <a:tc>
                  <a:txBody>
                    <a:bodyPr/>
                    <a:lstStyle/>
                    <a:p>
                      <a:pPr marL="0" marR="0" lvl="3" indent="0" algn="l" rtl="0">
                        <a:lnSpc>
                          <a:spcPct val="100000"/>
                        </a:lnSpc>
                        <a:spcBef>
                          <a:spcPts val="0"/>
                        </a:spcBef>
                        <a:spcAft>
                          <a:spcPts val="0"/>
                        </a:spcAft>
                        <a:buClr>
                          <a:schemeClr val="dk1"/>
                        </a:buClr>
                        <a:buSzPts val="1400"/>
                        <a:buFont typeface="Calibri"/>
                        <a:buNone/>
                      </a:pPr>
                      <a:r>
                        <a:rPr lang="en" sz="1100" u="none" strike="noStrike" cap="none">
                          <a:solidFill>
                            <a:schemeClr val="dk1"/>
                          </a:solidFill>
                          <a:latin typeface="Calibri"/>
                          <a:ea typeface="Calibri"/>
                          <a:cs typeface="Calibri"/>
                          <a:sym typeface="Calibri"/>
                        </a:rPr>
                        <a:t>Maklumat pelaksanaan latihan dan penilaian merangkumi jadual dan tempoh latihan bagi modul atau CU yang terlibat di premis berkenaan; dan</a:t>
                      </a:r>
                      <a:endParaRPr sz="1100" u="none" strike="noStrike" cap="none">
                        <a:solidFill>
                          <a:schemeClr val="dk1"/>
                        </a:solidFill>
                        <a:latin typeface="Calibri"/>
                        <a:ea typeface="Calibri"/>
                        <a:cs typeface="Calibri"/>
                        <a:sym typeface="Calibri"/>
                      </a:endParaRPr>
                    </a:p>
                  </a:txBody>
                  <a:tcPr marL="51431" marR="51431" marT="25725" marB="25725"/>
                </a:tc>
                <a:extLst>
                  <a:ext uri="{0D108BD9-81ED-4DB2-BD59-A6C34878D82A}">
                    <a16:rowId xmlns="" xmlns:a16="http://schemas.microsoft.com/office/drawing/2014/main" val="10009"/>
                  </a:ext>
                </a:extLst>
              </a:tr>
              <a:tr h="447181">
                <a:tc>
                  <a:txBody>
                    <a:bodyPr/>
                    <a:lstStyle/>
                    <a:p>
                      <a:pPr marL="0" marR="0" lvl="3" indent="0" algn="l" rtl="0">
                        <a:lnSpc>
                          <a:spcPct val="100000"/>
                        </a:lnSpc>
                        <a:spcBef>
                          <a:spcPts val="0"/>
                        </a:spcBef>
                        <a:spcAft>
                          <a:spcPts val="0"/>
                        </a:spcAft>
                        <a:buClr>
                          <a:schemeClr val="dk1"/>
                        </a:buClr>
                        <a:buSzPts val="1400"/>
                        <a:buFont typeface="Calibri"/>
                        <a:buNone/>
                      </a:pPr>
                      <a:endParaRPr sz="1100" u="none" strike="noStrike" cap="none">
                        <a:solidFill>
                          <a:schemeClr val="dk1"/>
                        </a:solidFill>
                        <a:latin typeface="Calibri"/>
                        <a:ea typeface="Calibri"/>
                        <a:cs typeface="Calibri"/>
                        <a:sym typeface="Calibri"/>
                      </a:endParaRPr>
                    </a:p>
                  </a:txBody>
                  <a:tcPr marL="51431" marR="51431" marT="25725" marB="25725"/>
                </a:tc>
                <a:tc>
                  <a:txBody>
                    <a:bodyPr/>
                    <a:lstStyle/>
                    <a:p>
                      <a:pPr marL="0" marR="0" lvl="3" indent="0" algn="r" rtl="0">
                        <a:lnSpc>
                          <a:spcPct val="100000"/>
                        </a:lnSpc>
                        <a:spcBef>
                          <a:spcPts val="0"/>
                        </a:spcBef>
                        <a:spcAft>
                          <a:spcPts val="0"/>
                        </a:spcAft>
                        <a:buClr>
                          <a:schemeClr val="dk1"/>
                        </a:buClr>
                        <a:buSzPts val="1400"/>
                        <a:buFont typeface="Calibri"/>
                        <a:buNone/>
                      </a:pPr>
                      <a:r>
                        <a:rPr lang="en" sz="1100" u="none" strike="noStrike" cap="none">
                          <a:solidFill>
                            <a:schemeClr val="dk1"/>
                          </a:solidFill>
                          <a:latin typeface="Calibri"/>
                          <a:ea typeface="Calibri"/>
                          <a:cs typeface="Calibri"/>
                          <a:sym typeface="Calibri"/>
                        </a:rPr>
                        <a:t>iii)</a:t>
                      </a:r>
                      <a:endParaRPr sz="800"/>
                    </a:p>
                  </a:txBody>
                  <a:tcPr marL="51431" marR="51431" marT="25725" marB="25725"/>
                </a:tc>
                <a:tc>
                  <a:txBody>
                    <a:bodyPr/>
                    <a:lstStyle/>
                    <a:p>
                      <a:pPr marL="0" marR="0" lvl="3" indent="0" algn="l" rtl="0">
                        <a:lnSpc>
                          <a:spcPct val="100000"/>
                        </a:lnSpc>
                        <a:spcBef>
                          <a:spcPts val="0"/>
                        </a:spcBef>
                        <a:spcAft>
                          <a:spcPts val="0"/>
                        </a:spcAft>
                        <a:buClr>
                          <a:schemeClr val="dk1"/>
                        </a:buClr>
                        <a:buSzPts val="1400"/>
                        <a:buFont typeface="Calibri"/>
                        <a:buNone/>
                      </a:pPr>
                      <a:r>
                        <a:rPr lang="en" sz="1100" u="none" strike="noStrike" cap="none">
                          <a:solidFill>
                            <a:schemeClr val="dk1"/>
                          </a:solidFill>
                          <a:latin typeface="Calibri"/>
                          <a:ea typeface="Calibri"/>
                          <a:cs typeface="Calibri"/>
                          <a:sym typeface="Calibri"/>
                        </a:rPr>
                        <a:t>Dokumen berkaitan mekanisma jaminan kualiti dan personel pentauliahan bagi melaksanakan latihan dan penilaian</a:t>
                      </a:r>
                      <a:endParaRPr sz="1100" u="none" strike="noStrike" cap="none">
                        <a:solidFill>
                          <a:schemeClr val="dk1"/>
                        </a:solidFill>
                        <a:latin typeface="Calibri"/>
                        <a:ea typeface="Calibri"/>
                        <a:cs typeface="Calibri"/>
                        <a:sym typeface="Calibri"/>
                      </a:endParaRPr>
                    </a:p>
                  </a:txBody>
                  <a:tcPr marL="51431" marR="51431" marT="25725" marB="25725"/>
                </a:tc>
                <a:extLst>
                  <a:ext uri="{0D108BD9-81ED-4DB2-BD59-A6C34878D82A}">
                    <a16:rowId xmlns="" xmlns:a16="http://schemas.microsoft.com/office/drawing/2014/main" val="10010"/>
                  </a:ext>
                </a:extLst>
              </a:tr>
              <a:tr h="447181">
                <a:tc gridSpan="3">
                  <a:txBody>
                    <a:bodyPr/>
                    <a:lstStyle/>
                    <a:p>
                      <a:pPr marL="0" marR="0" lvl="3" indent="0" algn="ctr" rtl="0">
                        <a:lnSpc>
                          <a:spcPct val="100000"/>
                        </a:lnSpc>
                        <a:spcBef>
                          <a:spcPts val="0"/>
                        </a:spcBef>
                        <a:spcAft>
                          <a:spcPts val="0"/>
                        </a:spcAft>
                        <a:buClr>
                          <a:schemeClr val="dk1"/>
                        </a:buClr>
                        <a:buSzPts val="1400"/>
                        <a:buFont typeface="Calibri"/>
                        <a:buNone/>
                      </a:pPr>
                      <a:r>
                        <a:rPr lang="en" sz="1100" u="none" strike="noStrike" cap="none" dirty="0">
                          <a:solidFill>
                            <a:schemeClr val="dk1"/>
                          </a:solidFill>
                          <a:latin typeface="Calibri"/>
                          <a:ea typeface="Calibri"/>
                          <a:cs typeface="Calibri"/>
                          <a:sym typeface="Calibri"/>
                        </a:rPr>
                        <a:t>Memastikan </a:t>
                      </a:r>
                      <a:r>
                        <a:rPr lang="en" sz="1100" b="1" u="none" strike="noStrike" cap="none" dirty="0">
                          <a:solidFill>
                            <a:schemeClr val="dk1"/>
                          </a:solidFill>
                          <a:latin typeface="Calibri"/>
                          <a:ea typeface="Calibri"/>
                          <a:cs typeface="Calibri"/>
                          <a:sym typeface="Calibri"/>
                        </a:rPr>
                        <a:t>PERALATAN, KELENGKAPAN DAN BAHAN </a:t>
                      </a:r>
                      <a:r>
                        <a:rPr lang="en" sz="1100" u="none" strike="noStrike" cap="none" dirty="0">
                          <a:solidFill>
                            <a:schemeClr val="dk1"/>
                          </a:solidFill>
                          <a:latin typeface="Calibri"/>
                          <a:ea typeface="Calibri"/>
                          <a:cs typeface="Calibri"/>
                          <a:sym typeface="Calibri"/>
                        </a:rPr>
                        <a:t>latihan </a:t>
                      </a:r>
                      <a:r>
                        <a:rPr lang="en" sz="1100" b="1" u="none" strike="noStrike" cap="none" dirty="0">
                          <a:solidFill>
                            <a:schemeClr val="dk1"/>
                          </a:solidFill>
                          <a:latin typeface="Calibri"/>
                          <a:ea typeface="Calibri"/>
                          <a:cs typeface="Calibri"/>
                          <a:sym typeface="Calibri"/>
                        </a:rPr>
                        <a:t>MEMATUHI MANA-MANA UNDANG-UNDANG </a:t>
                      </a:r>
                      <a:r>
                        <a:rPr lang="en" sz="1100" u="none" strike="noStrike" cap="none" dirty="0">
                          <a:solidFill>
                            <a:schemeClr val="dk1"/>
                          </a:solidFill>
                          <a:latin typeface="Calibri"/>
                          <a:ea typeface="Calibri"/>
                          <a:cs typeface="Calibri"/>
                          <a:sym typeface="Calibri"/>
                        </a:rPr>
                        <a:t>yang berkaitan.</a:t>
                      </a:r>
                      <a:endParaRPr sz="1100" u="none" strike="noStrike" cap="none" dirty="0">
                        <a:solidFill>
                          <a:schemeClr val="dk1"/>
                        </a:solidFill>
                        <a:latin typeface="Calibri"/>
                        <a:ea typeface="Calibri"/>
                        <a:cs typeface="Calibri"/>
                        <a:sym typeface="Calibri"/>
                      </a:endParaRPr>
                    </a:p>
                  </a:txBody>
                  <a:tcPr marL="51431" marR="51431" marT="25725" marB="25725"/>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11"/>
                  </a:ext>
                </a:extLst>
              </a:tr>
            </a:tbl>
          </a:graphicData>
        </a:graphic>
      </p:graphicFrame>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3442"/>
        <p:cNvGrpSpPr/>
        <p:nvPr/>
      </p:nvGrpSpPr>
      <p:grpSpPr>
        <a:xfrm>
          <a:off x="0" y="0"/>
          <a:ext cx="0" cy="0"/>
          <a:chOff x="0" y="0"/>
          <a:chExt cx="0" cy="0"/>
        </a:xfrm>
      </p:grpSpPr>
      <p:sp>
        <p:nvSpPr>
          <p:cNvPr id="3443" name="Google Shape;3443;p352"/>
          <p:cNvSpPr txBox="1">
            <a:spLocks noGrp="1"/>
          </p:cNvSpPr>
          <p:nvPr>
            <p:ph type="title"/>
          </p:nvPr>
        </p:nvSpPr>
        <p:spPr>
          <a:xfrm>
            <a:off x="471488" y="328944"/>
            <a:ext cx="5915025" cy="745629"/>
          </a:xfrm>
          <a:prstGeom prst="rect">
            <a:avLst/>
          </a:prstGeom>
          <a:noFill/>
          <a:ln>
            <a:noFill/>
          </a:ln>
        </p:spPr>
        <p:txBody>
          <a:bodyPr spcFirstLastPara="1" wrap="square" lIns="68569" tIns="34275" rIns="68569" bIns="34275" anchor="ctr" anchorCtr="0">
            <a:noAutofit/>
          </a:bodyPr>
          <a:lstStyle/>
          <a:p>
            <a:pPr>
              <a:buSzPts val="4400"/>
            </a:pPr>
            <a:r>
              <a:rPr lang="en" sz="4000" dirty="0"/>
              <a:t>Personel Pentauliahan</a:t>
            </a:r>
            <a:endParaRPr sz="4000" dirty="0"/>
          </a:p>
        </p:txBody>
      </p:sp>
      <p:graphicFrame>
        <p:nvGraphicFramePr>
          <p:cNvPr id="3444" name="Google Shape;3444;p352"/>
          <p:cNvGraphicFramePr/>
          <p:nvPr>
            <p:extLst>
              <p:ext uri="{D42A27DB-BD31-4B8C-83A1-F6EECF244321}">
                <p14:modId xmlns:p14="http://schemas.microsoft.com/office/powerpoint/2010/main" val="561911314"/>
              </p:ext>
            </p:extLst>
          </p:nvPr>
        </p:nvGraphicFramePr>
        <p:xfrm>
          <a:off x="471488" y="1074571"/>
          <a:ext cx="5915025" cy="3599841"/>
        </p:xfrm>
        <a:graphic>
          <a:graphicData uri="http://schemas.openxmlformats.org/drawingml/2006/table">
            <a:tbl>
              <a:tblPr firstRow="1" bandRow="1">
                <a:noFill/>
                <a:tableStyleId>{33F86859-480D-4D18-A959-4202B10B6FFE}</a:tableStyleId>
              </a:tblPr>
              <a:tblGrid>
                <a:gridCol w="5915025">
                  <a:extLst>
                    <a:ext uri="{9D8B030D-6E8A-4147-A177-3AD203B41FA5}">
                      <a16:colId xmlns="" xmlns:a16="http://schemas.microsoft.com/office/drawing/2014/main" val="20000"/>
                    </a:ext>
                  </a:extLst>
                </a:gridCol>
              </a:tblGrid>
              <a:tr h="815544">
                <a:tc>
                  <a:txBody>
                    <a:bodyPr/>
                    <a:lstStyle/>
                    <a:p>
                      <a:pPr marL="0" marR="0" lvl="0" indent="0" algn="l" rtl="0">
                        <a:spcBef>
                          <a:spcPts val="0"/>
                        </a:spcBef>
                        <a:spcAft>
                          <a:spcPts val="0"/>
                        </a:spcAft>
                        <a:buNone/>
                      </a:pPr>
                      <a:r>
                        <a:rPr lang="en" sz="1600" u="none" strike="noStrike" cap="none" dirty="0"/>
                        <a:t>Mana-mana PLK yang memohon pentauliahan hendaklah </a:t>
                      </a:r>
                      <a:r>
                        <a:rPr lang="en" sz="1600" u="sng" strike="noStrike" cap="none" dirty="0"/>
                        <a:t>MELANTIK PERSONEL PENTAULIAHAN</a:t>
                      </a:r>
                      <a:r>
                        <a:rPr lang="en" sz="1600" u="none" strike="noStrike" cap="none" dirty="0"/>
                        <a:t> yang terdiri daripada: </a:t>
                      </a:r>
                      <a:endParaRPr sz="1600" dirty="0"/>
                    </a:p>
                  </a:txBody>
                  <a:tcPr marL="51431" marR="51431" marT="25725" marB="25725"/>
                </a:tc>
                <a:extLst>
                  <a:ext uri="{0D108BD9-81ED-4DB2-BD59-A6C34878D82A}">
                    <a16:rowId xmlns="" xmlns:a16="http://schemas.microsoft.com/office/drawing/2014/main" val="10000"/>
                  </a:ext>
                </a:extLst>
              </a:tr>
              <a:tr h="447228">
                <a:tc>
                  <a:txBody>
                    <a:bodyPr/>
                    <a:lstStyle/>
                    <a:p>
                      <a:pPr marL="0" marR="0" lvl="0" indent="0" algn="l" rtl="0">
                        <a:spcBef>
                          <a:spcPts val="0"/>
                        </a:spcBef>
                        <a:spcAft>
                          <a:spcPts val="0"/>
                        </a:spcAft>
                        <a:buNone/>
                      </a:pPr>
                      <a:r>
                        <a:rPr lang="en" sz="1600"/>
                        <a:t>1. Pengurus Pusat Bertauliah (</a:t>
                      </a:r>
                      <a:r>
                        <a:rPr lang="en" sz="1600" b="1"/>
                        <a:t>PPB</a:t>
                      </a:r>
                      <a:r>
                        <a:rPr lang="en" sz="1600"/>
                        <a:t>)</a:t>
                      </a:r>
                      <a:endParaRPr sz="1600"/>
                    </a:p>
                  </a:txBody>
                  <a:tcPr marL="51431" marR="51431" marT="25725" marB="25725"/>
                </a:tc>
                <a:extLst>
                  <a:ext uri="{0D108BD9-81ED-4DB2-BD59-A6C34878D82A}">
                    <a16:rowId xmlns="" xmlns:a16="http://schemas.microsoft.com/office/drawing/2014/main" val="10001"/>
                  </a:ext>
                </a:extLst>
              </a:tr>
              <a:tr h="705980">
                <a:tc>
                  <a:txBody>
                    <a:bodyPr/>
                    <a:lstStyle/>
                    <a:p>
                      <a:pPr marL="0" marR="0" lvl="0" indent="0" algn="l" rtl="0">
                        <a:spcBef>
                          <a:spcPts val="0"/>
                        </a:spcBef>
                        <a:spcAft>
                          <a:spcPts val="0"/>
                        </a:spcAft>
                        <a:buNone/>
                      </a:pPr>
                      <a:r>
                        <a:rPr lang="en" sz="1600"/>
                        <a:t>2. Pegawai Pengesah Dalaman (</a:t>
                      </a:r>
                      <a:r>
                        <a:rPr lang="en" sz="1600" b="1"/>
                        <a:t>PPD</a:t>
                      </a:r>
                      <a:r>
                        <a:rPr lang="en" sz="1600"/>
                        <a:t>) </a:t>
                      </a:r>
                      <a:endParaRPr sz="800"/>
                    </a:p>
                    <a:p>
                      <a:pPr marL="0" marR="0" lvl="0" indent="0" algn="l" rtl="0">
                        <a:spcBef>
                          <a:spcPts val="0"/>
                        </a:spcBef>
                        <a:spcAft>
                          <a:spcPts val="0"/>
                        </a:spcAft>
                        <a:buNone/>
                      </a:pPr>
                      <a:r>
                        <a:rPr lang="en" sz="1600"/>
                        <a:t>    - dilantik mengikut </a:t>
                      </a:r>
                      <a:r>
                        <a:rPr lang="en" sz="1600" b="1"/>
                        <a:t>seksyen/bahagian</a:t>
                      </a:r>
                      <a:r>
                        <a:rPr lang="en" sz="1600"/>
                        <a:t> (rujuk daftar NOSS terkini)</a:t>
                      </a:r>
                      <a:endParaRPr sz="1600"/>
                    </a:p>
                  </a:txBody>
                  <a:tcPr marL="51431" marR="51431" marT="25725" marB="25725"/>
                </a:tc>
                <a:extLst>
                  <a:ext uri="{0D108BD9-81ED-4DB2-BD59-A6C34878D82A}">
                    <a16:rowId xmlns="" xmlns:a16="http://schemas.microsoft.com/office/drawing/2014/main" val="10002"/>
                  </a:ext>
                </a:extLst>
              </a:tr>
              <a:tr h="447228">
                <a:tc>
                  <a:txBody>
                    <a:bodyPr/>
                    <a:lstStyle/>
                    <a:p>
                      <a:pPr marL="0" marR="0" lvl="0" indent="0" algn="l" rtl="0">
                        <a:spcBef>
                          <a:spcPts val="0"/>
                        </a:spcBef>
                        <a:spcAft>
                          <a:spcPts val="0"/>
                        </a:spcAft>
                        <a:buNone/>
                      </a:pPr>
                      <a:r>
                        <a:rPr lang="en" sz="1600"/>
                        <a:t>3. Pegawai Penilai (</a:t>
                      </a:r>
                      <a:r>
                        <a:rPr lang="en" sz="1600" b="1"/>
                        <a:t>PP</a:t>
                      </a:r>
                      <a:r>
                        <a:rPr lang="en" sz="1600"/>
                        <a:t>) - dilantik bagi setiap </a:t>
                      </a:r>
                      <a:r>
                        <a:rPr lang="en" sz="1600" b="1"/>
                        <a:t>program</a:t>
                      </a:r>
                      <a:r>
                        <a:rPr lang="en" sz="1600"/>
                        <a:t> </a:t>
                      </a:r>
                      <a:endParaRPr sz="1600"/>
                    </a:p>
                  </a:txBody>
                  <a:tcPr marL="51431" marR="51431" marT="25725" marB="25725"/>
                </a:tc>
                <a:extLst>
                  <a:ext uri="{0D108BD9-81ED-4DB2-BD59-A6C34878D82A}">
                    <a16:rowId xmlns="" xmlns:a16="http://schemas.microsoft.com/office/drawing/2014/main" val="10003"/>
                  </a:ext>
                </a:extLst>
              </a:tr>
              <a:tr h="1183861">
                <a:tc>
                  <a:txBody>
                    <a:bodyPr/>
                    <a:lstStyle/>
                    <a:p>
                      <a:pPr marL="0" marR="0" lvl="0" indent="0" algn="ctr" rtl="0">
                        <a:spcBef>
                          <a:spcPts val="0"/>
                        </a:spcBef>
                        <a:spcAft>
                          <a:spcPts val="0"/>
                        </a:spcAft>
                        <a:buNone/>
                      </a:pPr>
                      <a:r>
                        <a:rPr lang="en" sz="1600" dirty="0"/>
                        <a:t>PLK yang telah ditauliahkan hendaklah memastikan </a:t>
                      </a:r>
                      <a:r>
                        <a:rPr lang="en" sz="1600" b="1" dirty="0"/>
                        <a:t>personel pentauliahan </a:t>
                      </a:r>
                      <a:r>
                        <a:rPr lang="en" sz="1600" dirty="0"/>
                        <a:t>mengemukakan permohonan </a:t>
                      </a:r>
                      <a:r>
                        <a:rPr lang="en" sz="1600" b="1" dirty="0"/>
                        <a:t>Perakuan Pengiktirafan Kelayakan Sebagai Personel Pentauliahan </a:t>
                      </a:r>
                      <a:r>
                        <a:rPr lang="en" sz="1600" dirty="0"/>
                        <a:t>(PPKSPP)</a:t>
                      </a:r>
                      <a:endParaRPr sz="800" dirty="0"/>
                    </a:p>
                  </a:txBody>
                  <a:tcPr marL="51431" marR="51431" marT="25725" marB="25725"/>
                </a:tc>
                <a:extLst>
                  <a:ext uri="{0D108BD9-81ED-4DB2-BD59-A6C34878D82A}">
                    <a16:rowId xmlns="" xmlns:a16="http://schemas.microsoft.com/office/drawing/2014/main" val="10004"/>
                  </a:ext>
                </a:extLst>
              </a:tr>
            </a:tbl>
          </a:graphicData>
        </a:graphic>
      </p:graphicFrame>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3449"/>
        <p:cNvGrpSpPr/>
        <p:nvPr/>
      </p:nvGrpSpPr>
      <p:grpSpPr>
        <a:xfrm>
          <a:off x="0" y="0"/>
          <a:ext cx="0" cy="0"/>
          <a:chOff x="0" y="0"/>
          <a:chExt cx="0" cy="0"/>
        </a:xfrm>
      </p:grpSpPr>
      <p:sp>
        <p:nvSpPr>
          <p:cNvPr id="3450" name="Google Shape;3450;p353"/>
          <p:cNvSpPr/>
          <p:nvPr/>
        </p:nvSpPr>
        <p:spPr>
          <a:xfrm>
            <a:off x="3780918" y="1929807"/>
            <a:ext cx="3107165" cy="2847018"/>
          </a:xfrm>
          <a:prstGeom prst="rect">
            <a:avLst/>
          </a:prstGeom>
          <a:solidFill>
            <a:srgbClr val="FFE5FF"/>
          </a:solidFill>
          <a:ln>
            <a:noFill/>
          </a:ln>
        </p:spPr>
        <p:txBody>
          <a:bodyPr spcFirstLastPara="1" wrap="square" lIns="68569" tIns="34275" rIns="68569" bIns="34275" anchor="ctr" anchorCtr="0">
            <a:noAutofit/>
          </a:bodyPr>
          <a:lstStyle/>
          <a:p>
            <a:pPr algn="ctr"/>
            <a:endParaRPr sz="1350">
              <a:solidFill>
                <a:srgbClr val="FFFFFF"/>
              </a:solidFill>
            </a:endParaRPr>
          </a:p>
        </p:txBody>
      </p:sp>
      <p:sp>
        <p:nvSpPr>
          <p:cNvPr id="3451" name="Google Shape;3451;p353"/>
          <p:cNvSpPr/>
          <p:nvPr/>
        </p:nvSpPr>
        <p:spPr>
          <a:xfrm>
            <a:off x="1846849" y="1932642"/>
            <a:ext cx="1931063" cy="2844183"/>
          </a:xfrm>
          <a:prstGeom prst="rect">
            <a:avLst/>
          </a:prstGeom>
          <a:solidFill>
            <a:srgbClr val="D5FF81"/>
          </a:solidFill>
          <a:ln>
            <a:noFill/>
          </a:ln>
        </p:spPr>
        <p:txBody>
          <a:bodyPr spcFirstLastPara="1" wrap="square" lIns="68569" tIns="34275" rIns="68569" bIns="34275" anchor="ctr" anchorCtr="0">
            <a:noAutofit/>
          </a:bodyPr>
          <a:lstStyle/>
          <a:p>
            <a:pPr algn="ctr"/>
            <a:endParaRPr sz="1350">
              <a:solidFill>
                <a:srgbClr val="FFFFFF"/>
              </a:solidFill>
            </a:endParaRPr>
          </a:p>
        </p:txBody>
      </p:sp>
      <p:sp>
        <p:nvSpPr>
          <p:cNvPr id="3452" name="Google Shape;3452;p353"/>
          <p:cNvSpPr txBox="1">
            <a:spLocks noGrp="1"/>
          </p:cNvSpPr>
          <p:nvPr>
            <p:ph type="title"/>
          </p:nvPr>
        </p:nvSpPr>
        <p:spPr>
          <a:xfrm>
            <a:off x="471487" y="280918"/>
            <a:ext cx="5915025" cy="745629"/>
          </a:xfrm>
          <a:prstGeom prst="rect">
            <a:avLst/>
          </a:prstGeom>
          <a:noFill/>
          <a:ln>
            <a:noFill/>
          </a:ln>
        </p:spPr>
        <p:txBody>
          <a:bodyPr spcFirstLastPara="1" wrap="square" lIns="68569" tIns="34275" rIns="68569" bIns="34275" anchor="ctr" anchorCtr="0">
            <a:noAutofit/>
          </a:bodyPr>
          <a:lstStyle/>
          <a:p>
            <a:pPr algn="ctr">
              <a:buSzPts val="3300"/>
            </a:pPr>
            <a:r>
              <a:rPr lang="en" b="1" dirty="0">
                <a:latin typeface="Century Gothic"/>
                <a:ea typeface="Century Gothic"/>
                <a:cs typeface="Century Gothic"/>
                <a:sym typeface="Century Gothic"/>
              </a:rPr>
              <a:t>Syarat Kelayakan</a:t>
            </a:r>
            <a:br>
              <a:rPr lang="en" b="1" dirty="0">
                <a:latin typeface="Century Gothic"/>
                <a:ea typeface="Century Gothic"/>
                <a:cs typeface="Century Gothic"/>
                <a:sym typeface="Century Gothic"/>
              </a:rPr>
            </a:br>
            <a:r>
              <a:rPr lang="en" b="1" dirty="0">
                <a:solidFill>
                  <a:srgbClr val="0000FF"/>
                </a:solidFill>
                <a:latin typeface="Century Gothic"/>
                <a:ea typeface="Century Gothic"/>
                <a:cs typeface="Century Gothic"/>
                <a:sym typeface="Century Gothic"/>
              </a:rPr>
              <a:t>Personel PB</a:t>
            </a:r>
            <a:endParaRPr dirty="0">
              <a:solidFill>
                <a:srgbClr val="0000FF"/>
              </a:solidFill>
            </a:endParaRPr>
          </a:p>
        </p:txBody>
      </p:sp>
      <p:sp>
        <p:nvSpPr>
          <p:cNvPr id="3453" name="Google Shape;3453;p353"/>
          <p:cNvSpPr txBox="1">
            <a:spLocks noGrp="1"/>
          </p:cNvSpPr>
          <p:nvPr>
            <p:ph type="body" idx="1"/>
          </p:nvPr>
        </p:nvSpPr>
        <p:spPr>
          <a:xfrm>
            <a:off x="0" y="1074153"/>
            <a:ext cx="6858000" cy="861111"/>
          </a:xfrm>
          <a:prstGeom prst="rect">
            <a:avLst/>
          </a:prstGeom>
          <a:solidFill>
            <a:srgbClr val="CCFFFF"/>
          </a:solidFill>
          <a:ln>
            <a:noFill/>
          </a:ln>
        </p:spPr>
        <p:txBody>
          <a:bodyPr spcFirstLastPara="1" wrap="square" lIns="342900" tIns="68569" rIns="342900" bIns="68569" anchor="ctr" anchorCtr="0">
            <a:noAutofit/>
          </a:bodyPr>
          <a:lstStyle/>
          <a:p>
            <a:pPr marL="359569" indent="-342900" algn="ctr">
              <a:spcBef>
                <a:spcPts val="0"/>
              </a:spcBef>
              <a:buClr>
                <a:srgbClr val="000000"/>
              </a:buClr>
              <a:buFont typeface="Calibri"/>
              <a:buAutoNum type="arabicPeriod"/>
            </a:pPr>
            <a:r>
              <a:rPr lang="en" sz="1350" dirty="0">
                <a:solidFill>
                  <a:srgbClr val="000000"/>
                </a:solidFill>
                <a:latin typeface="Century Gothic"/>
                <a:ea typeface="Century Gothic"/>
                <a:cs typeface="Century Gothic"/>
                <a:sym typeface="Century Gothic"/>
              </a:rPr>
              <a:t>Warganegara @ penduduk tetap;</a:t>
            </a:r>
            <a:endParaRPr dirty="0"/>
          </a:p>
          <a:p>
            <a:pPr marL="359569" indent="-342900" algn="ctr">
              <a:spcBef>
                <a:spcPts val="0"/>
              </a:spcBef>
              <a:buClr>
                <a:srgbClr val="000000"/>
              </a:buClr>
              <a:buFont typeface="Calibri"/>
              <a:buAutoNum type="arabicPeriod"/>
            </a:pPr>
            <a:r>
              <a:rPr lang="en" sz="1350" dirty="0">
                <a:solidFill>
                  <a:srgbClr val="000000"/>
                </a:solidFill>
                <a:latin typeface="Century Gothic"/>
                <a:ea typeface="Century Gothic"/>
                <a:cs typeface="Century Gothic"/>
                <a:sym typeface="Century Gothic"/>
              </a:rPr>
              <a:t>Lulus Induksi PP-PPD-PPB;</a:t>
            </a:r>
            <a:endParaRPr dirty="0"/>
          </a:p>
          <a:p>
            <a:pPr marL="359569" indent="-342900" algn="ctr">
              <a:spcBef>
                <a:spcPts val="0"/>
              </a:spcBef>
              <a:buClr>
                <a:srgbClr val="000000"/>
              </a:buClr>
              <a:buFont typeface="Calibri"/>
              <a:buAutoNum type="arabicPeriod"/>
            </a:pPr>
            <a:r>
              <a:rPr lang="en" sz="1350" dirty="0">
                <a:solidFill>
                  <a:srgbClr val="000000"/>
                </a:solidFill>
                <a:latin typeface="Century Gothic"/>
                <a:ea typeface="Century Gothic"/>
                <a:cs typeface="Century Gothic"/>
                <a:sym typeface="Century Gothic"/>
              </a:rPr>
              <a:t>Diperakukan di satu PB pada satu-satu masa</a:t>
            </a:r>
            <a:endParaRPr sz="1350" b="1" dirty="0">
              <a:solidFill>
                <a:srgbClr val="0000CC"/>
              </a:solidFill>
              <a:latin typeface="Century Gothic"/>
              <a:ea typeface="Century Gothic"/>
              <a:cs typeface="Century Gothic"/>
              <a:sym typeface="Century Gothic"/>
            </a:endParaRPr>
          </a:p>
        </p:txBody>
      </p:sp>
      <p:sp>
        <p:nvSpPr>
          <p:cNvPr id="3454" name="Google Shape;3454;p353"/>
          <p:cNvSpPr/>
          <p:nvPr/>
        </p:nvSpPr>
        <p:spPr>
          <a:xfrm>
            <a:off x="0" y="1932642"/>
            <a:ext cx="1849856" cy="2844183"/>
          </a:xfrm>
          <a:prstGeom prst="rect">
            <a:avLst/>
          </a:prstGeom>
          <a:solidFill>
            <a:srgbClr val="FFFFCC"/>
          </a:solidFill>
          <a:ln>
            <a:noFill/>
          </a:ln>
        </p:spPr>
        <p:txBody>
          <a:bodyPr spcFirstLastPara="1" wrap="square" lIns="68569" tIns="34275" rIns="68569" bIns="34275" anchor="ctr" anchorCtr="0">
            <a:noAutofit/>
          </a:bodyPr>
          <a:lstStyle/>
          <a:p>
            <a:pPr algn="ctr"/>
            <a:endParaRPr sz="1350">
              <a:solidFill>
                <a:srgbClr val="FFFFFF"/>
              </a:solidFill>
            </a:endParaRPr>
          </a:p>
        </p:txBody>
      </p:sp>
      <p:sp>
        <p:nvSpPr>
          <p:cNvPr id="3455" name="Google Shape;3455;p353"/>
          <p:cNvSpPr txBox="1"/>
          <p:nvPr/>
        </p:nvSpPr>
        <p:spPr>
          <a:xfrm>
            <a:off x="0" y="2264054"/>
            <a:ext cx="1833266" cy="2512771"/>
          </a:xfrm>
          <a:prstGeom prst="rect">
            <a:avLst/>
          </a:prstGeom>
          <a:noFill/>
          <a:ln>
            <a:noFill/>
          </a:ln>
        </p:spPr>
        <p:txBody>
          <a:bodyPr spcFirstLastPara="1" wrap="square" lIns="68569" tIns="34275" rIns="68569" bIns="34275" anchor="t" anchorCtr="0">
            <a:noAutofit/>
          </a:bodyPr>
          <a:lstStyle/>
          <a:p>
            <a:pPr marL="273844" indent="-257175">
              <a:buSzPts val="1500"/>
              <a:buFont typeface="Calibri"/>
              <a:buAutoNum type="arabicPeriod" startAt="4"/>
            </a:pPr>
            <a:r>
              <a:rPr lang="en" sz="1125">
                <a:latin typeface="Century Gothic"/>
                <a:ea typeface="Century Gothic"/>
                <a:cs typeface="Century Gothic"/>
                <a:sym typeface="Century Gothic"/>
              </a:rPr>
              <a:t>Berumur sekurang-kurangnya </a:t>
            </a:r>
            <a:r>
              <a:rPr lang="en" sz="1125" b="1">
                <a:latin typeface="Century Gothic"/>
                <a:ea typeface="Century Gothic"/>
                <a:cs typeface="Century Gothic"/>
                <a:sym typeface="Century Gothic"/>
              </a:rPr>
              <a:t>18 tahun</a:t>
            </a:r>
            <a:r>
              <a:rPr lang="en" sz="1125">
                <a:latin typeface="Century Gothic"/>
                <a:ea typeface="Century Gothic"/>
                <a:cs typeface="Century Gothic"/>
                <a:sym typeface="Century Gothic"/>
              </a:rPr>
              <a:t>; </a:t>
            </a:r>
            <a:r>
              <a:rPr lang="en" sz="1125" i="1">
                <a:latin typeface="Century Gothic"/>
                <a:ea typeface="Century Gothic"/>
                <a:cs typeface="Century Gothic"/>
                <a:sym typeface="Century Gothic"/>
              </a:rPr>
              <a:t>dan</a:t>
            </a:r>
            <a:endParaRPr sz="1125" i="1">
              <a:latin typeface="Century Gothic"/>
              <a:ea typeface="Century Gothic"/>
              <a:cs typeface="Century Gothic"/>
              <a:sym typeface="Century Gothic"/>
            </a:endParaRPr>
          </a:p>
          <a:p>
            <a:pPr marL="273844" indent="-257175">
              <a:spcBef>
                <a:spcPts val="900"/>
              </a:spcBef>
              <a:buSzPts val="1500"/>
              <a:buFont typeface="Calibri"/>
              <a:buAutoNum type="arabicPeriod" startAt="4"/>
            </a:pPr>
            <a:r>
              <a:rPr lang="en" sz="1125">
                <a:latin typeface="Century Gothic"/>
                <a:ea typeface="Century Gothic"/>
                <a:cs typeface="Century Gothic"/>
                <a:sym typeface="Century Gothic"/>
              </a:rPr>
              <a:t>Merupakan </a:t>
            </a:r>
            <a:r>
              <a:rPr lang="en" sz="1125" b="1">
                <a:latin typeface="Century Gothic"/>
                <a:ea typeface="Century Gothic"/>
                <a:cs typeface="Century Gothic"/>
                <a:sym typeface="Century Gothic"/>
              </a:rPr>
              <a:t>Ketua PLK/PB </a:t>
            </a:r>
            <a:r>
              <a:rPr lang="en" sz="1125">
                <a:latin typeface="Century Gothic"/>
                <a:ea typeface="Century Gothic"/>
                <a:cs typeface="Century Gothic"/>
                <a:sym typeface="Century Gothic"/>
              </a:rPr>
              <a:t>@ pegawai </a:t>
            </a:r>
            <a:r>
              <a:rPr lang="en" sz="1125" b="1">
                <a:latin typeface="Century Gothic"/>
                <a:ea typeface="Century Gothic"/>
                <a:cs typeface="Century Gothic"/>
                <a:sym typeface="Century Gothic"/>
              </a:rPr>
              <a:t>diberi tanggungjawab </a:t>
            </a:r>
            <a:r>
              <a:rPr lang="en" sz="1125">
                <a:latin typeface="Century Gothic"/>
                <a:ea typeface="Century Gothic"/>
                <a:cs typeface="Century Gothic"/>
                <a:sym typeface="Century Gothic"/>
              </a:rPr>
              <a:t>mengurus  </a:t>
            </a:r>
            <a:r>
              <a:rPr lang="en" sz="1125" b="1">
                <a:latin typeface="Century Gothic"/>
                <a:ea typeface="Century Gothic"/>
                <a:cs typeface="Century Gothic"/>
                <a:sym typeface="Century Gothic"/>
              </a:rPr>
              <a:t>pelaksanaan SPKM</a:t>
            </a:r>
            <a:r>
              <a:rPr lang="en" sz="1125">
                <a:latin typeface="Century Gothic"/>
                <a:ea typeface="Century Gothic"/>
                <a:cs typeface="Century Gothic"/>
                <a:sym typeface="Century Gothic"/>
              </a:rPr>
              <a:t>.</a:t>
            </a:r>
            <a:endParaRPr sz="1125">
              <a:latin typeface="Century Gothic"/>
              <a:ea typeface="Century Gothic"/>
              <a:cs typeface="Century Gothic"/>
              <a:sym typeface="Century Gothic"/>
            </a:endParaRPr>
          </a:p>
        </p:txBody>
      </p:sp>
      <p:pic>
        <p:nvPicPr>
          <p:cNvPr id="3456" name="Google Shape;3456;p353"/>
          <p:cNvPicPr preferRelativeResize="0"/>
          <p:nvPr/>
        </p:nvPicPr>
        <p:blipFill rotWithShape="1">
          <a:blip r:embed="rId3">
            <a:alphaModFix/>
          </a:blip>
          <a:srcRect/>
          <a:stretch/>
        </p:blipFill>
        <p:spPr>
          <a:xfrm>
            <a:off x="128588" y="1980248"/>
            <a:ext cx="257175" cy="257175"/>
          </a:xfrm>
          <a:prstGeom prst="rect">
            <a:avLst/>
          </a:prstGeom>
          <a:noFill/>
          <a:ln>
            <a:noFill/>
          </a:ln>
        </p:spPr>
      </p:pic>
      <p:pic>
        <p:nvPicPr>
          <p:cNvPr id="3457" name="Google Shape;3457;p353"/>
          <p:cNvPicPr preferRelativeResize="0"/>
          <p:nvPr/>
        </p:nvPicPr>
        <p:blipFill rotWithShape="1">
          <a:blip r:embed="rId4">
            <a:alphaModFix/>
          </a:blip>
          <a:srcRect/>
          <a:stretch/>
        </p:blipFill>
        <p:spPr>
          <a:xfrm>
            <a:off x="1888956" y="1928813"/>
            <a:ext cx="360045" cy="360045"/>
          </a:xfrm>
          <a:prstGeom prst="rect">
            <a:avLst/>
          </a:prstGeom>
          <a:noFill/>
          <a:ln>
            <a:noFill/>
          </a:ln>
        </p:spPr>
      </p:pic>
      <p:pic>
        <p:nvPicPr>
          <p:cNvPr id="3458" name="Google Shape;3458;p353"/>
          <p:cNvPicPr preferRelativeResize="0"/>
          <p:nvPr/>
        </p:nvPicPr>
        <p:blipFill rotWithShape="1">
          <a:blip r:embed="rId5">
            <a:alphaModFix/>
          </a:blip>
          <a:srcRect/>
          <a:stretch/>
        </p:blipFill>
        <p:spPr>
          <a:xfrm>
            <a:off x="3828692" y="1954530"/>
            <a:ext cx="308610" cy="308610"/>
          </a:xfrm>
          <a:prstGeom prst="rect">
            <a:avLst/>
          </a:prstGeom>
          <a:noFill/>
          <a:ln>
            <a:noFill/>
          </a:ln>
        </p:spPr>
      </p:pic>
      <p:sp>
        <p:nvSpPr>
          <p:cNvPr id="3459" name="Google Shape;3459;p353"/>
          <p:cNvSpPr txBox="1"/>
          <p:nvPr/>
        </p:nvSpPr>
        <p:spPr>
          <a:xfrm>
            <a:off x="421005" y="1947900"/>
            <a:ext cx="1585913" cy="340958"/>
          </a:xfrm>
          <a:prstGeom prst="rect">
            <a:avLst/>
          </a:prstGeom>
          <a:noFill/>
          <a:ln>
            <a:noFill/>
          </a:ln>
        </p:spPr>
        <p:txBody>
          <a:bodyPr spcFirstLastPara="1" wrap="square" lIns="68569" tIns="34275" rIns="68569" bIns="34275" anchor="ctr" anchorCtr="0">
            <a:noAutofit/>
          </a:bodyPr>
          <a:lstStyle/>
          <a:p>
            <a:pPr>
              <a:buClr>
                <a:srgbClr val="0000FF"/>
              </a:buClr>
              <a:buSzPts val="3000"/>
            </a:pPr>
            <a:r>
              <a:rPr lang="en" sz="2250" b="1" dirty="0">
                <a:solidFill>
                  <a:srgbClr val="0000FF"/>
                </a:solidFill>
                <a:latin typeface="Century Gothic"/>
                <a:ea typeface="Century Gothic"/>
                <a:cs typeface="Century Gothic"/>
                <a:sym typeface="Century Gothic"/>
              </a:rPr>
              <a:t>PPB</a:t>
            </a:r>
            <a:endParaRPr sz="2250" b="1" dirty="0">
              <a:solidFill>
                <a:srgbClr val="0000FF"/>
              </a:solidFill>
              <a:latin typeface="Century Gothic"/>
              <a:ea typeface="Century Gothic"/>
              <a:cs typeface="Century Gothic"/>
              <a:sym typeface="Century Gothic"/>
            </a:endParaRPr>
          </a:p>
        </p:txBody>
      </p:sp>
      <p:sp>
        <p:nvSpPr>
          <p:cNvPr id="3460" name="Google Shape;3460;p353"/>
          <p:cNvSpPr txBox="1"/>
          <p:nvPr/>
        </p:nvSpPr>
        <p:spPr>
          <a:xfrm>
            <a:off x="2360443" y="1935498"/>
            <a:ext cx="1585913" cy="340958"/>
          </a:xfrm>
          <a:prstGeom prst="rect">
            <a:avLst/>
          </a:prstGeom>
          <a:noFill/>
          <a:ln>
            <a:noFill/>
          </a:ln>
        </p:spPr>
        <p:txBody>
          <a:bodyPr spcFirstLastPara="1" wrap="square" lIns="68569" tIns="34275" rIns="68569" bIns="34275" anchor="ctr" anchorCtr="0">
            <a:noAutofit/>
          </a:bodyPr>
          <a:lstStyle/>
          <a:p>
            <a:pPr>
              <a:buClr>
                <a:srgbClr val="0000FF"/>
              </a:buClr>
              <a:buSzPts val="3000"/>
            </a:pPr>
            <a:r>
              <a:rPr lang="en" sz="2250" b="1">
                <a:solidFill>
                  <a:srgbClr val="0000FF"/>
                </a:solidFill>
                <a:latin typeface="Century Gothic"/>
                <a:ea typeface="Century Gothic"/>
                <a:cs typeface="Century Gothic"/>
                <a:sym typeface="Century Gothic"/>
              </a:rPr>
              <a:t>PPD</a:t>
            </a:r>
            <a:endParaRPr sz="2250" b="1">
              <a:solidFill>
                <a:srgbClr val="0000FF"/>
              </a:solidFill>
              <a:latin typeface="Century Gothic"/>
              <a:ea typeface="Century Gothic"/>
              <a:cs typeface="Century Gothic"/>
              <a:sym typeface="Century Gothic"/>
            </a:endParaRPr>
          </a:p>
        </p:txBody>
      </p:sp>
      <p:sp>
        <p:nvSpPr>
          <p:cNvPr id="3461" name="Google Shape;3461;p353"/>
          <p:cNvSpPr txBox="1"/>
          <p:nvPr/>
        </p:nvSpPr>
        <p:spPr>
          <a:xfrm>
            <a:off x="4230646" y="1935498"/>
            <a:ext cx="1585913" cy="340958"/>
          </a:xfrm>
          <a:prstGeom prst="rect">
            <a:avLst/>
          </a:prstGeom>
          <a:noFill/>
          <a:ln>
            <a:noFill/>
          </a:ln>
        </p:spPr>
        <p:txBody>
          <a:bodyPr spcFirstLastPara="1" wrap="square" lIns="68569" tIns="34275" rIns="68569" bIns="34275" anchor="ctr" anchorCtr="0">
            <a:noAutofit/>
          </a:bodyPr>
          <a:lstStyle/>
          <a:p>
            <a:pPr>
              <a:buClr>
                <a:srgbClr val="0000FF"/>
              </a:buClr>
              <a:buSzPts val="3000"/>
            </a:pPr>
            <a:r>
              <a:rPr lang="en" sz="2250" b="1">
                <a:solidFill>
                  <a:srgbClr val="0000FF"/>
                </a:solidFill>
                <a:latin typeface="Century Gothic"/>
                <a:ea typeface="Century Gothic"/>
                <a:cs typeface="Century Gothic"/>
                <a:sym typeface="Century Gothic"/>
              </a:rPr>
              <a:t>PP</a:t>
            </a:r>
            <a:endParaRPr sz="2250" b="1">
              <a:solidFill>
                <a:srgbClr val="0000FF"/>
              </a:solidFill>
              <a:latin typeface="Century Gothic"/>
              <a:ea typeface="Century Gothic"/>
              <a:cs typeface="Century Gothic"/>
              <a:sym typeface="Century Gothic"/>
            </a:endParaRPr>
          </a:p>
        </p:txBody>
      </p:sp>
      <p:sp>
        <p:nvSpPr>
          <p:cNvPr id="3462" name="Google Shape;3462;p353"/>
          <p:cNvSpPr txBox="1"/>
          <p:nvPr/>
        </p:nvSpPr>
        <p:spPr>
          <a:xfrm>
            <a:off x="1879938" y="2248797"/>
            <a:ext cx="1897974" cy="2528028"/>
          </a:xfrm>
          <a:prstGeom prst="rect">
            <a:avLst/>
          </a:prstGeom>
          <a:noFill/>
          <a:ln>
            <a:noFill/>
          </a:ln>
        </p:spPr>
        <p:txBody>
          <a:bodyPr spcFirstLastPara="1" wrap="square" lIns="68569" tIns="34275" rIns="68569" bIns="34275" anchor="t" anchorCtr="0">
            <a:noAutofit/>
          </a:bodyPr>
          <a:lstStyle/>
          <a:p>
            <a:pPr marL="273844" indent="-257175">
              <a:buSzPts val="1500"/>
              <a:buFont typeface="Calibri"/>
              <a:buAutoNum type="arabicPeriod" startAt="4"/>
            </a:pPr>
            <a:r>
              <a:rPr lang="en" sz="1125" dirty="0">
                <a:latin typeface="Century Gothic"/>
                <a:ea typeface="Century Gothic"/>
                <a:cs typeface="Century Gothic"/>
                <a:sym typeface="Century Gothic"/>
              </a:rPr>
              <a:t>Berumur </a:t>
            </a:r>
            <a:r>
              <a:rPr lang="en" sz="1125" b="1" dirty="0">
                <a:latin typeface="Century Gothic"/>
                <a:ea typeface="Century Gothic"/>
                <a:cs typeface="Century Gothic"/>
                <a:sym typeface="Century Gothic"/>
              </a:rPr>
              <a:t>18 </a:t>
            </a:r>
            <a:r>
              <a:rPr lang="en" sz="1125" dirty="0">
                <a:latin typeface="Century Gothic"/>
                <a:ea typeface="Century Gothic"/>
                <a:cs typeface="Century Gothic"/>
                <a:sym typeface="Century Gothic"/>
              </a:rPr>
              <a:t>- </a:t>
            </a:r>
            <a:r>
              <a:rPr lang="en" sz="1125" b="1" dirty="0">
                <a:latin typeface="Century Gothic"/>
                <a:ea typeface="Century Gothic"/>
                <a:cs typeface="Century Gothic"/>
                <a:sym typeface="Century Gothic"/>
              </a:rPr>
              <a:t>65 </a:t>
            </a:r>
            <a:r>
              <a:rPr lang="en" sz="1125" dirty="0">
                <a:latin typeface="Century Gothic"/>
                <a:ea typeface="Century Gothic"/>
                <a:cs typeface="Century Gothic"/>
                <a:sym typeface="Century Gothic"/>
              </a:rPr>
              <a:t>tahun; </a:t>
            </a:r>
            <a:r>
              <a:rPr lang="en" sz="1125" i="1" dirty="0">
                <a:latin typeface="Century Gothic"/>
                <a:ea typeface="Century Gothic"/>
                <a:cs typeface="Century Gothic"/>
                <a:sym typeface="Century Gothic"/>
              </a:rPr>
              <a:t>dan</a:t>
            </a:r>
            <a:endParaRPr sz="1125" i="1" dirty="0">
              <a:latin typeface="Century Gothic"/>
              <a:ea typeface="Century Gothic"/>
              <a:cs typeface="Century Gothic"/>
              <a:sym typeface="Century Gothic"/>
            </a:endParaRPr>
          </a:p>
          <a:p>
            <a:pPr marL="273844" indent="-257175">
              <a:spcBef>
                <a:spcPts val="900"/>
              </a:spcBef>
              <a:buSzPts val="1500"/>
              <a:buFont typeface="Calibri"/>
              <a:buAutoNum type="arabicPeriod" startAt="4"/>
            </a:pPr>
            <a:r>
              <a:rPr lang="en" sz="1125" dirty="0">
                <a:latin typeface="Century Gothic"/>
                <a:ea typeface="Century Gothic"/>
                <a:cs typeface="Century Gothic"/>
                <a:sym typeface="Century Gothic"/>
              </a:rPr>
              <a:t>Memiliki kelayakan</a:t>
            </a:r>
            <a:r>
              <a:rPr lang="en" sz="1125" b="1" dirty="0">
                <a:latin typeface="Century Gothic"/>
                <a:ea typeface="Century Gothic"/>
                <a:cs typeface="Century Gothic"/>
                <a:sym typeface="Century Gothic"/>
              </a:rPr>
              <a:t> </a:t>
            </a:r>
            <a:endParaRPr sz="1125" b="1" dirty="0">
              <a:latin typeface="Century Gothic"/>
              <a:ea typeface="Century Gothic"/>
              <a:cs typeface="Century Gothic"/>
              <a:sym typeface="Century Gothic"/>
            </a:endParaRPr>
          </a:p>
          <a:p>
            <a:pPr marL="573881" lvl="1" indent="-214313">
              <a:buSzPts val="1500"/>
              <a:buFont typeface="Calibri"/>
              <a:buAutoNum type="alphaLcParenR"/>
            </a:pPr>
            <a:r>
              <a:rPr lang="en" sz="1125" b="1" dirty="0">
                <a:latin typeface="Century Gothic"/>
                <a:ea typeface="Century Gothic"/>
                <a:cs typeface="Century Gothic"/>
                <a:sym typeface="Century Gothic"/>
              </a:rPr>
              <a:t>SKM</a:t>
            </a:r>
            <a:r>
              <a:rPr lang="en" sz="1125" dirty="0">
                <a:latin typeface="Century Gothic"/>
                <a:ea typeface="Century Gothic"/>
                <a:cs typeface="Century Gothic"/>
                <a:sym typeface="Century Gothic"/>
              </a:rPr>
              <a:t> dalam </a:t>
            </a:r>
            <a:r>
              <a:rPr lang="en" sz="1125" b="1" dirty="0">
                <a:latin typeface="Century Gothic"/>
                <a:ea typeface="Century Gothic"/>
                <a:cs typeface="Century Gothic"/>
                <a:sym typeface="Century Gothic"/>
              </a:rPr>
              <a:t>Sub-Sektor</a:t>
            </a:r>
            <a:r>
              <a:rPr lang="en" sz="1125" dirty="0">
                <a:latin typeface="Century Gothic"/>
                <a:ea typeface="Century Gothic"/>
                <a:cs typeface="Century Gothic"/>
                <a:sym typeface="Century Gothic"/>
              </a:rPr>
              <a:t> berkaitan (Rujuk </a:t>
            </a:r>
            <a:r>
              <a:rPr lang="en" sz="1125" b="1" dirty="0">
                <a:latin typeface="Century Gothic"/>
                <a:ea typeface="Century Gothic"/>
                <a:cs typeface="Century Gothic"/>
                <a:sym typeface="Century Gothic"/>
              </a:rPr>
              <a:t>Kelayakan PPD</a:t>
            </a:r>
            <a:r>
              <a:rPr lang="en" sz="1125" dirty="0">
                <a:latin typeface="Century Gothic"/>
                <a:ea typeface="Century Gothic"/>
                <a:cs typeface="Century Gothic"/>
                <a:sym typeface="Century Gothic"/>
              </a:rPr>
              <a:t>); </a:t>
            </a:r>
            <a:r>
              <a:rPr lang="en" sz="1125" i="1" dirty="0">
                <a:latin typeface="Century Gothic"/>
                <a:ea typeface="Century Gothic"/>
                <a:cs typeface="Century Gothic"/>
                <a:sym typeface="Century Gothic"/>
              </a:rPr>
              <a:t>atau</a:t>
            </a:r>
            <a:endParaRPr sz="1125" i="1" dirty="0">
              <a:latin typeface="Century Gothic"/>
              <a:ea typeface="Century Gothic"/>
              <a:cs typeface="Century Gothic"/>
              <a:sym typeface="Century Gothic"/>
            </a:endParaRPr>
          </a:p>
          <a:p>
            <a:pPr marL="573881" lvl="1" indent="-214313">
              <a:buSzPts val="1500"/>
              <a:buFont typeface="Calibri"/>
              <a:buAutoNum type="alphaLcParenR"/>
            </a:pPr>
            <a:r>
              <a:rPr lang="en" sz="1125" b="1" dirty="0">
                <a:latin typeface="Century Gothic"/>
                <a:ea typeface="Century Gothic"/>
                <a:cs typeface="Century Gothic"/>
                <a:sym typeface="Century Gothic"/>
              </a:rPr>
              <a:t>kemahiran lain </a:t>
            </a:r>
            <a:r>
              <a:rPr lang="en" sz="1125" dirty="0">
                <a:latin typeface="Century Gothic"/>
                <a:ea typeface="Century Gothic"/>
                <a:cs typeface="Century Gothic"/>
                <a:sym typeface="Century Gothic"/>
              </a:rPr>
              <a:t>&amp; </a:t>
            </a:r>
            <a:r>
              <a:rPr lang="en" sz="1125" b="1" dirty="0">
                <a:latin typeface="Century Gothic"/>
                <a:ea typeface="Century Gothic"/>
                <a:cs typeface="Century Gothic"/>
                <a:sym typeface="Century Gothic"/>
              </a:rPr>
              <a:t>3 tahun pengalaman</a:t>
            </a:r>
            <a:r>
              <a:rPr lang="en" sz="1125" dirty="0">
                <a:latin typeface="Century Gothic"/>
                <a:ea typeface="Century Gothic"/>
                <a:cs typeface="Century Gothic"/>
                <a:sym typeface="Century Gothic"/>
              </a:rPr>
              <a:t> kerja berkaitan. (Rujuk </a:t>
            </a:r>
            <a:r>
              <a:rPr lang="en" sz="1125" b="1" dirty="0">
                <a:latin typeface="Century Gothic"/>
                <a:ea typeface="Century Gothic"/>
                <a:cs typeface="Century Gothic"/>
                <a:sym typeface="Century Gothic"/>
              </a:rPr>
              <a:t>Jadual 1</a:t>
            </a:r>
            <a:r>
              <a:rPr lang="en" sz="1125" dirty="0">
                <a:latin typeface="Century Gothic"/>
                <a:ea typeface="Century Gothic"/>
                <a:cs typeface="Century Gothic"/>
                <a:sym typeface="Century Gothic"/>
              </a:rPr>
              <a:t>)</a:t>
            </a:r>
            <a:endParaRPr sz="1125" dirty="0">
              <a:latin typeface="Century Gothic"/>
              <a:ea typeface="Century Gothic"/>
              <a:cs typeface="Century Gothic"/>
              <a:sym typeface="Century Gothic"/>
            </a:endParaRPr>
          </a:p>
        </p:txBody>
      </p:sp>
      <p:sp>
        <p:nvSpPr>
          <p:cNvPr id="3463" name="Google Shape;3463;p353"/>
          <p:cNvSpPr txBox="1"/>
          <p:nvPr/>
        </p:nvSpPr>
        <p:spPr>
          <a:xfrm>
            <a:off x="3771900" y="2254166"/>
            <a:ext cx="3116183" cy="2559696"/>
          </a:xfrm>
          <a:prstGeom prst="rect">
            <a:avLst/>
          </a:prstGeom>
          <a:noFill/>
          <a:ln>
            <a:noFill/>
          </a:ln>
        </p:spPr>
        <p:txBody>
          <a:bodyPr spcFirstLastPara="1" wrap="square" lIns="68569" tIns="34275" rIns="68569" bIns="34275" anchor="t" anchorCtr="0">
            <a:noAutofit/>
          </a:bodyPr>
          <a:lstStyle/>
          <a:p>
            <a:pPr marL="273844" indent="-257175">
              <a:buSzPts val="1500"/>
              <a:buFont typeface="Calibri"/>
              <a:buAutoNum type="arabicPeriod" startAt="4"/>
            </a:pPr>
            <a:r>
              <a:rPr lang="en" sz="1125" dirty="0">
                <a:latin typeface="Century Gothic"/>
                <a:ea typeface="Century Gothic"/>
                <a:cs typeface="Century Gothic"/>
                <a:sym typeface="Century Gothic"/>
              </a:rPr>
              <a:t>Berumur </a:t>
            </a:r>
            <a:r>
              <a:rPr lang="en" sz="1125" b="1" dirty="0">
                <a:latin typeface="Century Gothic"/>
                <a:ea typeface="Century Gothic"/>
                <a:cs typeface="Century Gothic"/>
                <a:sym typeface="Century Gothic"/>
              </a:rPr>
              <a:t>18 </a:t>
            </a:r>
            <a:r>
              <a:rPr lang="en" sz="1125" dirty="0">
                <a:latin typeface="Century Gothic"/>
                <a:ea typeface="Century Gothic"/>
                <a:cs typeface="Century Gothic"/>
                <a:sym typeface="Century Gothic"/>
              </a:rPr>
              <a:t>- </a:t>
            </a:r>
            <a:r>
              <a:rPr lang="en" sz="1125" b="1" dirty="0">
                <a:latin typeface="Century Gothic"/>
                <a:ea typeface="Century Gothic"/>
                <a:cs typeface="Century Gothic"/>
                <a:sym typeface="Century Gothic"/>
              </a:rPr>
              <a:t>65 </a:t>
            </a:r>
            <a:r>
              <a:rPr lang="en" sz="1125" dirty="0">
                <a:latin typeface="Century Gothic"/>
                <a:ea typeface="Century Gothic"/>
                <a:cs typeface="Century Gothic"/>
                <a:sym typeface="Century Gothic"/>
              </a:rPr>
              <a:t>tahun; </a:t>
            </a:r>
            <a:endParaRPr sz="1050" dirty="0"/>
          </a:p>
          <a:p>
            <a:pPr marL="273844" indent="-257175">
              <a:spcBef>
                <a:spcPts val="900"/>
              </a:spcBef>
              <a:buSzPts val="1500"/>
              <a:buFont typeface="Calibri"/>
              <a:buAutoNum type="arabicPeriod" startAt="4"/>
            </a:pPr>
            <a:r>
              <a:rPr lang="en" sz="1125" dirty="0">
                <a:latin typeface="Century Gothic"/>
                <a:ea typeface="Century Gothic"/>
                <a:cs typeface="Century Gothic"/>
                <a:sym typeface="Century Gothic"/>
              </a:rPr>
              <a:t>Memiliki </a:t>
            </a:r>
            <a:r>
              <a:rPr lang="en" sz="1125" b="1" dirty="0">
                <a:latin typeface="Century Gothic"/>
                <a:ea typeface="Century Gothic"/>
                <a:cs typeface="Century Gothic"/>
                <a:sym typeface="Century Gothic"/>
              </a:rPr>
              <a:t>SKM progam (VTO)</a:t>
            </a:r>
            <a:r>
              <a:rPr lang="en" sz="1125" dirty="0">
                <a:latin typeface="Century Gothic"/>
                <a:ea typeface="Century Gothic"/>
                <a:cs typeface="Century Gothic"/>
                <a:sym typeface="Century Gothic"/>
              </a:rPr>
              <a:t> @ sijil teknik mengajar (Rujuk</a:t>
            </a:r>
            <a:r>
              <a:rPr lang="en" sz="1125" u="sng" dirty="0">
                <a:latin typeface="Century Gothic"/>
                <a:ea typeface="Century Gothic"/>
                <a:cs typeface="Century Gothic"/>
                <a:sym typeface="Century Gothic"/>
              </a:rPr>
              <a:t> </a:t>
            </a:r>
            <a:r>
              <a:rPr lang="en" sz="1125" b="1" u="sng" dirty="0">
                <a:latin typeface="Century Gothic"/>
                <a:ea typeface="Century Gothic"/>
                <a:cs typeface="Century Gothic"/>
                <a:sym typeface="Century Gothic"/>
              </a:rPr>
              <a:t>Jadual 3</a:t>
            </a:r>
            <a:r>
              <a:rPr lang="en" sz="1125" dirty="0">
                <a:latin typeface="Century Gothic"/>
                <a:ea typeface="Century Gothic"/>
                <a:cs typeface="Century Gothic"/>
                <a:sym typeface="Century Gothic"/>
              </a:rPr>
              <a:t>); </a:t>
            </a:r>
            <a:r>
              <a:rPr lang="en" sz="1125" i="1" dirty="0">
                <a:latin typeface="Century Gothic"/>
                <a:ea typeface="Century Gothic"/>
                <a:cs typeface="Century Gothic"/>
                <a:sym typeface="Century Gothic"/>
              </a:rPr>
              <a:t>dan </a:t>
            </a:r>
            <a:endParaRPr sz="1050" dirty="0"/>
          </a:p>
          <a:p>
            <a:pPr marL="273844" indent="-257175">
              <a:spcBef>
                <a:spcPts val="900"/>
              </a:spcBef>
              <a:buSzPts val="1500"/>
              <a:buFont typeface="Calibri"/>
              <a:buAutoNum type="arabicPeriod" startAt="4"/>
            </a:pPr>
            <a:r>
              <a:rPr lang="en" sz="1125" dirty="0">
                <a:latin typeface="Century Gothic"/>
                <a:ea typeface="Century Gothic"/>
                <a:cs typeface="Century Gothic"/>
                <a:sym typeface="Century Gothic"/>
              </a:rPr>
              <a:t>Memiliki kelayakan</a:t>
            </a:r>
            <a:r>
              <a:rPr lang="en" sz="1125" b="1" dirty="0">
                <a:latin typeface="Century Gothic"/>
                <a:ea typeface="Century Gothic"/>
                <a:cs typeface="Century Gothic"/>
                <a:sym typeface="Century Gothic"/>
              </a:rPr>
              <a:t> </a:t>
            </a:r>
            <a:endParaRPr sz="1125" b="1" dirty="0">
              <a:latin typeface="Century Gothic"/>
              <a:ea typeface="Century Gothic"/>
              <a:cs typeface="Century Gothic"/>
              <a:sym typeface="Century Gothic"/>
            </a:endParaRPr>
          </a:p>
          <a:p>
            <a:pPr marL="616744" lvl="1" indent="-257175">
              <a:buSzPts val="1500"/>
              <a:buFont typeface="Calibri"/>
              <a:buAutoNum type="alphaLcParenR"/>
            </a:pPr>
            <a:r>
              <a:rPr lang="en" sz="1125" b="1" dirty="0">
                <a:latin typeface="Century Gothic"/>
                <a:ea typeface="Century Gothic"/>
                <a:cs typeface="Century Gothic"/>
                <a:sym typeface="Century Gothic"/>
              </a:rPr>
              <a:t>SKM</a:t>
            </a:r>
            <a:r>
              <a:rPr lang="en" sz="1125" dirty="0">
                <a:latin typeface="Century Gothic"/>
                <a:ea typeface="Century Gothic"/>
                <a:cs typeface="Century Gothic"/>
                <a:sym typeface="Century Gothic"/>
              </a:rPr>
              <a:t> dalam </a:t>
            </a:r>
            <a:r>
              <a:rPr lang="en" sz="1125" b="1" dirty="0">
                <a:latin typeface="Century Gothic"/>
                <a:ea typeface="Century Gothic"/>
                <a:cs typeface="Century Gothic"/>
                <a:sym typeface="Century Gothic"/>
              </a:rPr>
              <a:t>Program</a:t>
            </a:r>
            <a:r>
              <a:rPr lang="en" sz="1125" dirty="0">
                <a:latin typeface="Century Gothic"/>
                <a:ea typeface="Century Gothic"/>
                <a:cs typeface="Century Gothic"/>
                <a:sym typeface="Century Gothic"/>
              </a:rPr>
              <a:t> berkaitan (Rujuk </a:t>
            </a:r>
            <a:r>
              <a:rPr lang="en" sz="1125" b="1" dirty="0">
                <a:latin typeface="Century Gothic"/>
                <a:ea typeface="Century Gothic"/>
                <a:cs typeface="Century Gothic"/>
                <a:sym typeface="Century Gothic"/>
              </a:rPr>
              <a:t>Kelayakan PP</a:t>
            </a:r>
            <a:r>
              <a:rPr lang="en" sz="1125" dirty="0">
                <a:latin typeface="Century Gothic"/>
                <a:ea typeface="Century Gothic"/>
                <a:cs typeface="Century Gothic"/>
                <a:sym typeface="Century Gothic"/>
              </a:rPr>
              <a:t>); </a:t>
            </a:r>
            <a:r>
              <a:rPr lang="en" sz="1125" i="1" dirty="0">
                <a:latin typeface="Century Gothic"/>
                <a:ea typeface="Century Gothic"/>
                <a:cs typeface="Century Gothic"/>
                <a:sym typeface="Century Gothic"/>
              </a:rPr>
              <a:t>atau</a:t>
            </a:r>
            <a:endParaRPr sz="1125" i="1" dirty="0">
              <a:latin typeface="Century Gothic"/>
              <a:ea typeface="Century Gothic"/>
              <a:cs typeface="Century Gothic"/>
              <a:sym typeface="Century Gothic"/>
            </a:endParaRPr>
          </a:p>
          <a:p>
            <a:pPr marL="616744" lvl="1" indent="-257175">
              <a:buSzPts val="1500"/>
              <a:buFont typeface="Calibri"/>
              <a:buAutoNum type="alphaLcParenR"/>
            </a:pPr>
            <a:r>
              <a:rPr lang="en" sz="1125" b="1" dirty="0">
                <a:latin typeface="Century Gothic"/>
                <a:ea typeface="Century Gothic"/>
                <a:cs typeface="Century Gothic"/>
                <a:sym typeface="Century Gothic"/>
              </a:rPr>
              <a:t>Kemahiran lain </a:t>
            </a:r>
            <a:r>
              <a:rPr lang="en" sz="1125" dirty="0">
                <a:latin typeface="Century Gothic"/>
                <a:ea typeface="Century Gothic"/>
                <a:cs typeface="Century Gothic"/>
                <a:sym typeface="Century Gothic"/>
              </a:rPr>
              <a:t>&amp; </a:t>
            </a:r>
            <a:r>
              <a:rPr lang="en" sz="1125" b="1" dirty="0">
                <a:latin typeface="Century Gothic"/>
                <a:ea typeface="Century Gothic"/>
                <a:cs typeface="Century Gothic"/>
                <a:sym typeface="Century Gothic"/>
              </a:rPr>
              <a:t>3 tahun pengalaman </a:t>
            </a:r>
            <a:r>
              <a:rPr lang="en" sz="1125" dirty="0">
                <a:latin typeface="Century Gothic"/>
                <a:ea typeface="Century Gothic"/>
                <a:cs typeface="Century Gothic"/>
                <a:sym typeface="Century Gothic"/>
              </a:rPr>
              <a:t>kerja berkaitan. Rujuk </a:t>
            </a:r>
            <a:r>
              <a:rPr lang="en" sz="1125" b="1" dirty="0">
                <a:latin typeface="Century Gothic"/>
                <a:ea typeface="Century Gothic"/>
                <a:cs typeface="Century Gothic"/>
                <a:sym typeface="Century Gothic"/>
              </a:rPr>
              <a:t>Jadual 1</a:t>
            </a:r>
            <a:endParaRPr sz="1125" b="1" dirty="0">
              <a:latin typeface="Century Gothic"/>
              <a:ea typeface="Century Gothic"/>
              <a:cs typeface="Century Gothic"/>
              <a:sym typeface="Century Gothic"/>
            </a:endParaRPr>
          </a:p>
          <a:p>
            <a:pPr marL="316706" indent="-257175">
              <a:spcBef>
                <a:spcPts val="900"/>
              </a:spcBef>
              <a:buSzPts val="1500"/>
              <a:buFont typeface="Calibri"/>
              <a:buAutoNum type="arabicPeriod" startAt="4"/>
            </a:pPr>
            <a:r>
              <a:rPr lang="en" sz="1125" i="1" dirty="0">
                <a:latin typeface="Century Gothic"/>
                <a:ea typeface="Century Gothic"/>
                <a:cs typeface="Century Gothic"/>
                <a:sym typeface="Century Gothic"/>
              </a:rPr>
              <a:t>Bagi program melibatkan </a:t>
            </a:r>
            <a:r>
              <a:rPr lang="en" sz="1125" b="1" i="1" dirty="0">
                <a:latin typeface="Century Gothic"/>
                <a:ea typeface="Century Gothic"/>
                <a:cs typeface="Century Gothic"/>
                <a:sym typeface="Century Gothic"/>
              </a:rPr>
              <a:t>penguatkuasaan</a:t>
            </a:r>
            <a:r>
              <a:rPr lang="en" sz="1125" i="1" dirty="0">
                <a:latin typeface="Century Gothic"/>
                <a:ea typeface="Century Gothic"/>
                <a:cs typeface="Century Gothic"/>
                <a:sym typeface="Century Gothic"/>
              </a:rPr>
              <a:t> perlu </a:t>
            </a:r>
            <a:r>
              <a:rPr lang="en" sz="1125" b="1" i="1" dirty="0">
                <a:latin typeface="Century Gothic"/>
                <a:ea typeface="Century Gothic"/>
                <a:cs typeface="Century Gothic"/>
                <a:sym typeface="Century Gothic"/>
              </a:rPr>
              <a:t>mematuhi syarat tambahan</a:t>
            </a:r>
            <a:r>
              <a:rPr lang="en" sz="1125" i="1" dirty="0">
                <a:latin typeface="Century Gothic"/>
                <a:ea typeface="Century Gothic"/>
                <a:cs typeface="Century Gothic"/>
                <a:sym typeface="Century Gothic"/>
              </a:rPr>
              <a:t>. Rujuk </a:t>
            </a:r>
            <a:r>
              <a:rPr lang="en" sz="1125" b="1" i="1" dirty="0">
                <a:latin typeface="Century Gothic"/>
                <a:ea typeface="Century Gothic"/>
                <a:cs typeface="Century Gothic"/>
                <a:sym typeface="Century Gothic"/>
              </a:rPr>
              <a:t>Jadual 2</a:t>
            </a:r>
            <a:endParaRPr sz="1125" b="1" dirty="0">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3467"/>
        <p:cNvGrpSpPr/>
        <p:nvPr/>
      </p:nvGrpSpPr>
      <p:grpSpPr>
        <a:xfrm>
          <a:off x="0" y="0"/>
          <a:ext cx="0" cy="0"/>
          <a:chOff x="0" y="0"/>
          <a:chExt cx="0" cy="0"/>
        </a:xfrm>
      </p:grpSpPr>
      <p:sp>
        <p:nvSpPr>
          <p:cNvPr id="3468" name="Google Shape;3468;p354"/>
          <p:cNvSpPr txBox="1">
            <a:spLocks noGrp="1"/>
          </p:cNvSpPr>
          <p:nvPr>
            <p:ph type="title"/>
          </p:nvPr>
        </p:nvSpPr>
        <p:spPr>
          <a:xfrm>
            <a:off x="471488" y="160934"/>
            <a:ext cx="5915025" cy="753466"/>
          </a:xfrm>
          <a:prstGeom prst="rect">
            <a:avLst/>
          </a:prstGeom>
          <a:noFill/>
          <a:ln>
            <a:noFill/>
          </a:ln>
        </p:spPr>
        <p:txBody>
          <a:bodyPr spcFirstLastPara="1" wrap="square" lIns="68569" tIns="34275" rIns="68569" bIns="34275" anchor="ctr" anchorCtr="0">
            <a:noAutofit/>
          </a:bodyPr>
          <a:lstStyle/>
          <a:p>
            <a:pPr>
              <a:buSzPts val="4400"/>
            </a:pPr>
            <a:r>
              <a:rPr lang="en" sz="3200" dirty="0"/>
              <a:t>Peranan dan tanggungjawab PPB</a:t>
            </a:r>
            <a:endParaRPr sz="3200" dirty="0"/>
          </a:p>
        </p:txBody>
      </p:sp>
      <p:graphicFrame>
        <p:nvGraphicFramePr>
          <p:cNvPr id="3469" name="Google Shape;3469;p354"/>
          <p:cNvGraphicFramePr/>
          <p:nvPr>
            <p:extLst>
              <p:ext uri="{D42A27DB-BD31-4B8C-83A1-F6EECF244321}">
                <p14:modId xmlns:p14="http://schemas.microsoft.com/office/powerpoint/2010/main" val="2485923774"/>
              </p:ext>
            </p:extLst>
          </p:nvPr>
        </p:nvGraphicFramePr>
        <p:xfrm>
          <a:off x="336499" y="819303"/>
          <a:ext cx="6269127" cy="4169662"/>
        </p:xfrm>
        <a:graphic>
          <a:graphicData uri="http://schemas.openxmlformats.org/drawingml/2006/table">
            <a:tbl>
              <a:tblPr firstRow="1" bandRow="1">
                <a:noFill/>
                <a:tableStyleId>{33F86859-480D-4D18-A959-4202B10B6FFE}</a:tableStyleId>
              </a:tblPr>
              <a:tblGrid>
                <a:gridCol w="6269127">
                  <a:extLst>
                    <a:ext uri="{9D8B030D-6E8A-4147-A177-3AD203B41FA5}">
                      <a16:colId xmlns="" xmlns:a16="http://schemas.microsoft.com/office/drawing/2014/main" val="20000"/>
                    </a:ext>
                  </a:extLst>
                </a:gridCol>
              </a:tblGrid>
              <a:tr h="498079">
                <a:tc>
                  <a:txBody>
                    <a:bodyPr/>
                    <a:lstStyle/>
                    <a:p>
                      <a:pPr marL="0" marR="0" lvl="0" indent="0" algn="l" rtl="0">
                        <a:spcBef>
                          <a:spcPts val="0"/>
                        </a:spcBef>
                        <a:spcAft>
                          <a:spcPts val="0"/>
                        </a:spcAft>
                        <a:buNone/>
                      </a:pPr>
                      <a:r>
                        <a:rPr lang="en" sz="1400" u="sng" dirty="0"/>
                        <a:t>Mengurus</a:t>
                      </a:r>
                      <a:r>
                        <a:rPr lang="en" sz="1400" dirty="0"/>
                        <a:t>, </a:t>
                      </a:r>
                      <a:r>
                        <a:rPr lang="en" sz="1400" b="1" u="sng" dirty="0"/>
                        <a:t>memantau</a:t>
                      </a:r>
                      <a:r>
                        <a:rPr lang="en" sz="1400" dirty="0"/>
                        <a:t> dan </a:t>
                      </a:r>
                      <a:r>
                        <a:rPr lang="en" sz="1400" u="sng" dirty="0"/>
                        <a:t>mengawalselia</a:t>
                      </a:r>
                      <a:r>
                        <a:rPr lang="en" sz="1400" dirty="0"/>
                        <a:t> pelaksanaan latihan kemahiran melalui SPKM;</a:t>
                      </a:r>
                      <a:endParaRPr sz="1000" dirty="0"/>
                    </a:p>
                  </a:txBody>
                  <a:tcPr marL="51431" marR="51431" marT="25725" marB="25725" anchor="ctr"/>
                </a:tc>
                <a:extLst>
                  <a:ext uri="{0D108BD9-81ED-4DB2-BD59-A6C34878D82A}">
                    <a16:rowId xmlns="" xmlns:a16="http://schemas.microsoft.com/office/drawing/2014/main" val="10000"/>
                  </a:ext>
                </a:extLst>
              </a:tr>
              <a:tr h="338894">
                <a:tc>
                  <a:txBody>
                    <a:bodyPr/>
                    <a:lstStyle/>
                    <a:p>
                      <a:pPr marL="0" marR="0" lvl="4" indent="0" algn="l" rtl="0">
                        <a:spcBef>
                          <a:spcPts val="0"/>
                        </a:spcBef>
                        <a:spcAft>
                          <a:spcPts val="0"/>
                        </a:spcAft>
                        <a:buNone/>
                      </a:pPr>
                      <a:r>
                        <a:rPr lang="en" sz="1400" u="none" strike="noStrike" cap="none">
                          <a:solidFill>
                            <a:schemeClr val="dk1"/>
                          </a:solidFill>
                          <a:latin typeface="Calibri"/>
                          <a:ea typeface="Calibri"/>
                          <a:cs typeface="Calibri"/>
                          <a:sym typeface="Calibri"/>
                        </a:rPr>
                        <a:t>Menjadi pegawai </a:t>
                      </a:r>
                      <a:r>
                        <a:rPr lang="en" sz="1400" b="1" u="none" strike="noStrike" cap="none">
                          <a:solidFill>
                            <a:schemeClr val="dk1"/>
                          </a:solidFill>
                          <a:latin typeface="Calibri"/>
                          <a:ea typeface="Calibri"/>
                          <a:cs typeface="Calibri"/>
                          <a:sym typeface="Calibri"/>
                        </a:rPr>
                        <a:t>perhubungan</a:t>
                      </a:r>
                      <a:r>
                        <a:rPr lang="en" sz="1400" u="none" strike="noStrike" cap="none">
                          <a:solidFill>
                            <a:schemeClr val="dk1"/>
                          </a:solidFill>
                          <a:latin typeface="Calibri"/>
                          <a:ea typeface="Calibri"/>
                          <a:cs typeface="Calibri"/>
                          <a:sym typeface="Calibri"/>
                        </a:rPr>
                        <a:t> di antara JPK dan PB;</a:t>
                      </a:r>
                      <a:endParaRPr sz="1000"/>
                    </a:p>
                  </a:txBody>
                  <a:tcPr marL="51431" marR="51431" marT="25725" marB="25725" anchor="ctr"/>
                </a:tc>
                <a:extLst>
                  <a:ext uri="{0D108BD9-81ED-4DB2-BD59-A6C34878D82A}">
                    <a16:rowId xmlns="" xmlns:a16="http://schemas.microsoft.com/office/drawing/2014/main" val="10001"/>
                  </a:ext>
                </a:extLst>
              </a:tr>
              <a:tr h="498079">
                <a:tc>
                  <a:txBody>
                    <a:bodyPr/>
                    <a:lstStyle/>
                    <a:p>
                      <a:pPr marL="0" marR="0" lvl="4" indent="0" algn="l" rtl="0">
                        <a:spcBef>
                          <a:spcPts val="0"/>
                        </a:spcBef>
                        <a:spcAft>
                          <a:spcPts val="0"/>
                        </a:spcAft>
                        <a:buNone/>
                      </a:pPr>
                      <a:r>
                        <a:rPr lang="en" sz="1400" b="1" u="none" strike="noStrike" cap="none">
                          <a:solidFill>
                            <a:schemeClr val="dk1"/>
                          </a:solidFill>
                          <a:latin typeface="Calibri"/>
                          <a:ea typeface="Calibri"/>
                          <a:cs typeface="Calibri"/>
                          <a:sym typeface="Calibri"/>
                        </a:rPr>
                        <a:t>Bertanggungjawab</a:t>
                      </a:r>
                      <a:r>
                        <a:rPr lang="en" sz="1400" u="none" strike="noStrike" cap="none">
                          <a:solidFill>
                            <a:schemeClr val="dk1"/>
                          </a:solidFill>
                          <a:latin typeface="Calibri"/>
                          <a:ea typeface="Calibri"/>
                          <a:cs typeface="Calibri"/>
                          <a:sym typeface="Calibri"/>
                        </a:rPr>
                        <a:t> dalam </a:t>
                      </a:r>
                      <a:r>
                        <a:rPr lang="en" sz="1400" b="1" u="none" strike="noStrike" cap="none">
                          <a:solidFill>
                            <a:schemeClr val="dk1"/>
                          </a:solidFill>
                          <a:latin typeface="Calibri"/>
                          <a:ea typeface="Calibri"/>
                          <a:cs typeface="Calibri"/>
                          <a:sym typeface="Calibri"/>
                        </a:rPr>
                        <a:t>mematuhi</a:t>
                      </a:r>
                      <a:r>
                        <a:rPr lang="en" sz="1400" u="none" strike="noStrike" cap="none">
                          <a:solidFill>
                            <a:schemeClr val="dk1"/>
                          </a:solidFill>
                          <a:latin typeface="Calibri"/>
                          <a:ea typeface="Calibri"/>
                          <a:cs typeface="Calibri"/>
                          <a:sym typeface="Calibri"/>
                        </a:rPr>
                        <a:t> apa-apa </a:t>
                      </a:r>
                      <a:r>
                        <a:rPr lang="en" sz="1400" b="1" u="none" strike="noStrike" cap="none">
                          <a:solidFill>
                            <a:schemeClr val="dk1"/>
                          </a:solidFill>
                          <a:latin typeface="Calibri"/>
                          <a:ea typeface="Calibri"/>
                          <a:cs typeface="Calibri"/>
                          <a:sym typeface="Calibri"/>
                        </a:rPr>
                        <a:t>syarat, peraturan dan arahan JPK </a:t>
                      </a:r>
                      <a:r>
                        <a:rPr lang="en" sz="1400" u="none" strike="noStrike" cap="none">
                          <a:solidFill>
                            <a:schemeClr val="dk1"/>
                          </a:solidFill>
                          <a:latin typeface="Calibri"/>
                          <a:ea typeface="Calibri"/>
                          <a:cs typeface="Calibri"/>
                          <a:sym typeface="Calibri"/>
                        </a:rPr>
                        <a:t>berkaitan SPKM;</a:t>
                      </a:r>
                      <a:endParaRPr sz="1400" u="none" strike="noStrike" cap="none">
                        <a:solidFill>
                          <a:schemeClr val="dk1"/>
                        </a:solidFill>
                        <a:latin typeface="Calibri"/>
                        <a:ea typeface="Calibri"/>
                        <a:cs typeface="Calibri"/>
                        <a:sym typeface="Calibri"/>
                      </a:endParaRPr>
                    </a:p>
                  </a:txBody>
                  <a:tcPr marL="51431" marR="51431" marT="25725" marB="25725" anchor="ctr"/>
                </a:tc>
                <a:extLst>
                  <a:ext uri="{0D108BD9-81ED-4DB2-BD59-A6C34878D82A}">
                    <a16:rowId xmlns="" xmlns:a16="http://schemas.microsoft.com/office/drawing/2014/main" val="10002"/>
                  </a:ext>
                </a:extLst>
              </a:tr>
              <a:tr h="498079">
                <a:tc>
                  <a:txBody>
                    <a:bodyPr/>
                    <a:lstStyle/>
                    <a:p>
                      <a:pPr marL="0" marR="0" lvl="4" indent="0" algn="l" rtl="0">
                        <a:lnSpc>
                          <a:spcPct val="100000"/>
                        </a:lnSpc>
                        <a:spcBef>
                          <a:spcPts val="0"/>
                        </a:spcBef>
                        <a:spcAft>
                          <a:spcPts val="0"/>
                        </a:spcAft>
                        <a:buClr>
                          <a:schemeClr val="dk1"/>
                        </a:buClr>
                        <a:buSzPts val="1500"/>
                        <a:buFont typeface="Calibri"/>
                        <a:buNone/>
                      </a:pPr>
                      <a:r>
                        <a:rPr lang="en" sz="1400" u="none" strike="noStrike" cap="none" dirty="0">
                          <a:solidFill>
                            <a:schemeClr val="dk1"/>
                          </a:solidFill>
                          <a:latin typeface="Calibri"/>
                          <a:ea typeface="Calibri"/>
                          <a:cs typeface="Calibri"/>
                          <a:sym typeface="Calibri"/>
                        </a:rPr>
                        <a:t>Memastikan segala </a:t>
                      </a:r>
                      <a:r>
                        <a:rPr lang="en" sz="1400" b="1" u="none" strike="noStrike" cap="none" dirty="0">
                          <a:solidFill>
                            <a:schemeClr val="dk1"/>
                          </a:solidFill>
                          <a:latin typeface="Calibri"/>
                          <a:ea typeface="Calibri"/>
                          <a:cs typeface="Calibri"/>
                          <a:sym typeface="Calibri"/>
                        </a:rPr>
                        <a:t>program</a:t>
                      </a:r>
                      <a:r>
                        <a:rPr lang="en" sz="1400" u="none" strike="noStrike" cap="none" dirty="0">
                          <a:solidFill>
                            <a:schemeClr val="dk1"/>
                          </a:solidFill>
                          <a:latin typeface="Calibri"/>
                          <a:ea typeface="Calibri"/>
                          <a:cs typeface="Calibri"/>
                          <a:sym typeface="Calibri"/>
                        </a:rPr>
                        <a:t> yang ditawarkan </a:t>
                      </a:r>
                      <a:r>
                        <a:rPr lang="en" sz="1400" b="1" u="none" strike="noStrike" cap="none" dirty="0">
                          <a:solidFill>
                            <a:schemeClr val="dk1"/>
                          </a:solidFill>
                          <a:latin typeface="Calibri"/>
                          <a:ea typeface="Calibri"/>
                          <a:cs typeface="Calibri"/>
                          <a:sym typeface="Calibri"/>
                        </a:rPr>
                        <a:t>menepati keperluan NOSS</a:t>
                      </a:r>
                      <a:r>
                        <a:rPr lang="en" sz="1400" u="none" strike="noStrike" cap="none" dirty="0">
                          <a:solidFill>
                            <a:schemeClr val="dk1"/>
                          </a:solidFill>
                          <a:latin typeface="Calibri"/>
                          <a:ea typeface="Calibri"/>
                          <a:cs typeface="Calibri"/>
                          <a:sym typeface="Calibri"/>
                        </a:rPr>
                        <a:t> terkini;</a:t>
                      </a:r>
                      <a:endParaRPr sz="1400" u="none" strike="noStrike" cap="none" dirty="0">
                        <a:solidFill>
                          <a:schemeClr val="dk1"/>
                        </a:solidFill>
                        <a:latin typeface="Calibri"/>
                        <a:ea typeface="Calibri"/>
                        <a:cs typeface="Calibri"/>
                        <a:sym typeface="Calibri"/>
                      </a:endParaRPr>
                    </a:p>
                  </a:txBody>
                  <a:tcPr marL="51431" marR="51431" marT="25725" marB="25725" anchor="ctr"/>
                </a:tc>
                <a:extLst>
                  <a:ext uri="{0D108BD9-81ED-4DB2-BD59-A6C34878D82A}">
                    <a16:rowId xmlns="" xmlns:a16="http://schemas.microsoft.com/office/drawing/2014/main" val="10003"/>
                  </a:ext>
                </a:extLst>
              </a:tr>
              <a:tr h="338894">
                <a:tc>
                  <a:txBody>
                    <a:bodyPr/>
                    <a:lstStyle/>
                    <a:p>
                      <a:pPr marL="0" marR="0" lvl="4" indent="0" algn="l" rtl="0">
                        <a:spcBef>
                          <a:spcPts val="0"/>
                        </a:spcBef>
                        <a:spcAft>
                          <a:spcPts val="0"/>
                        </a:spcAft>
                        <a:buNone/>
                      </a:pPr>
                      <a:r>
                        <a:rPr lang="en" sz="1400" b="1" u="none" strike="noStrike" cap="none" dirty="0">
                          <a:solidFill>
                            <a:schemeClr val="dk1"/>
                          </a:solidFill>
                          <a:latin typeface="Calibri"/>
                          <a:ea typeface="Calibri"/>
                          <a:cs typeface="Calibri"/>
                          <a:sym typeface="Calibri"/>
                        </a:rPr>
                        <a:t>Melantik personel pentauliahan </a:t>
                      </a:r>
                      <a:r>
                        <a:rPr lang="en" sz="1400" u="none" strike="noStrike" cap="none" dirty="0">
                          <a:solidFill>
                            <a:schemeClr val="dk1"/>
                          </a:solidFill>
                          <a:latin typeface="Calibri"/>
                          <a:ea typeface="Calibri"/>
                          <a:cs typeface="Calibri"/>
                          <a:sym typeface="Calibri"/>
                        </a:rPr>
                        <a:t>bagi satu jawatan pada satu- satu masa;</a:t>
                      </a:r>
                      <a:endParaRPr sz="1400" u="none" strike="noStrike" cap="none" dirty="0">
                        <a:solidFill>
                          <a:schemeClr val="dk1"/>
                        </a:solidFill>
                        <a:latin typeface="Calibri"/>
                        <a:ea typeface="Calibri"/>
                        <a:cs typeface="Calibri"/>
                        <a:sym typeface="Calibri"/>
                      </a:endParaRPr>
                    </a:p>
                  </a:txBody>
                  <a:tcPr marL="51431" marR="51431" marT="25725" marB="25725" anchor="ctr"/>
                </a:tc>
                <a:extLst>
                  <a:ext uri="{0D108BD9-81ED-4DB2-BD59-A6C34878D82A}">
                    <a16:rowId xmlns="" xmlns:a16="http://schemas.microsoft.com/office/drawing/2014/main" val="10004"/>
                  </a:ext>
                </a:extLst>
              </a:tr>
              <a:tr h="498079">
                <a:tc>
                  <a:txBody>
                    <a:bodyPr/>
                    <a:lstStyle/>
                    <a:p>
                      <a:pPr marL="0" marR="0" lvl="4" indent="0" algn="l" rtl="0">
                        <a:lnSpc>
                          <a:spcPct val="100000"/>
                        </a:lnSpc>
                        <a:spcBef>
                          <a:spcPts val="0"/>
                        </a:spcBef>
                        <a:spcAft>
                          <a:spcPts val="0"/>
                        </a:spcAft>
                        <a:buClr>
                          <a:schemeClr val="dk1"/>
                        </a:buClr>
                        <a:buSzPts val="1500"/>
                        <a:buFont typeface="Calibri"/>
                        <a:buNone/>
                      </a:pPr>
                      <a:r>
                        <a:rPr lang="en" sz="1400" u="none" strike="noStrike" cap="none">
                          <a:solidFill>
                            <a:schemeClr val="dk1"/>
                          </a:solidFill>
                          <a:latin typeface="Calibri"/>
                          <a:ea typeface="Calibri"/>
                          <a:cs typeface="Calibri"/>
                          <a:sym typeface="Calibri"/>
                        </a:rPr>
                        <a:t>Memastikan </a:t>
                      </a:r>
                      <a:r>
                        <a:rPr lang="en" sz="1400" b="1" u="none" strike="noStrike" cap="none">
                          <a:solidFill>
                            <a:schemeClr val="dk1"/>
                          </a:solidFill>
                          <a:latin typeface="Calibri"/>
                          <a:ea typeface="Calibri"/>
                          <a:cs typeface="Calibri"/>
                          <a:sym typeface="Calibri"/>
                        </a:rPr>
                        <a:t>premis</a:t>
                      </a:r>
                      <a:r>
                        <a:rPr lang="en" sz="1400" u="none" strike="noStrike" cap="none">
                          <a:solidFill>
                            <a:schemeClr val="dk1"/>
                          </a:solidFill>
                          <a:latin typeface="Calibri"/>
                          <a:ea typeface="Calibri"/>
                          <a:cs typeface="Calibri"/>
                          <a:sym typeface="Calibri"/>
                        </a:rPr>
                        <a:t> terletak di persekitaran yang </a:t>
                      </a:r>
                      <a:r>
                        <a:rPr lang="en" sz="1400" b="1" u="none" strike="noStrike" cap="none">
                          <a:solidFill>
                            <a:schemeClr val="dk1"/>
                          </a:solidFill>
                          <a:latin typeface="Calibri"/>
                          <a:ea typeface="Calibri"/>
                          <a:cs typeface="Calibri"/>
                          <a:sym typeface="Calibri"/>
                        </a:rPr>
                        <a:t>kondusif</a:t>
                      </a:r>
                      <a:r>
                        <a:rPr lang="en" sz="1400" u="none" strike="noStrike" cap="none">
                          <a:solidFill>
                            <a:schemeClr val="dk1"/>
                          </a:solidFill>
                          <a:latin typeface="Calibri"/>
                          <a:ea typeface="Calibri"/>
                          <a:cs typeface="Calibri"/>
                          <a:sym typeface="Calibri"/>
                        </a:rPr>
                        <a:t> dan </a:t>
                      </a:r>
                      <a:r>
                        <a:rPr lang="en" sz="1400" b="1" u="none" strike="noStrike" cap="none">
                          <a:solidFill>
                            <a:schemeClr val="dk1"/>
                          </a:solidFill>
                          <a:latin typeface="Calibri"/>
                          <a:ea typeface="Calibri"/>
                          <a:cs typeface="Calibri"/>
                          <a:sym typeface="Calibri"/>
                        </a:rPr>
                        <a:t>selamat</a:t>
                      </a:r>
                      <a:r>
                        <a:rPr lang="en" sz="1400" u="none" strike="noStrike" cap="none">
                          <a:solidFill>
                            <a:schemeClr val="dk1"/>
                          </a:solidFill>
                          <a:latin typeface="Calibri"/>
                          <a:ea typeface="Calibri"/>
                          <a:cs typeface="Calibri"/>
                          <a:sym typeface="Calibri"/>
                        </a:rPr>
                        <a:t> untuk menjalankan latihan;  </a:t>
                      </a:r>
                      <a:endParaRPr sz="1400" u="none" strike="noStrike" cap="none">
                        <a:solidFill>
                          <a:schemeClr val="dk1"/>
                        </a:solidFill>
                        <a:latin typeface="Calibri"/>
                        <a:ea typeface="Calibri"/>
                        <a:cs typeface="Calibri"/>
                        <a:sym typeface="Calibri"/>
                      </a:endParaRPr>
                    </a:p>
                  </a:txBody>
                  <a:tcPr marL="51431" marR="51431" marT="25725" marB="25725" anchor="ctr"/>
                </a:tc>
                <a:extLst>
                  <a:ext uri="{0D108BD9-81ED-4DB2-BD59-A6C34878D82A}">
                    <a16:rowId xmlns="" xmlns:a16="http://schemas.microsoft.com/office/drawing/2014/main" val="10005"/>
                  </a:ext>
                </a:extLst>
              </a:tr>
              <a:tr h="599589">
                <a:tc>
                  <a:txBody>
                    <a:bodyPr/>
                    <a:lstStyle/>
                    <a:p>
                      <a:pPr marL="0" marR="0" lvl="4" indent="0" algn="l" rtl="0">
                        <a:lnSpc>
                          <a:spcPct val="100000"/>
                        </a:lnSpc>
                        <a:spcBef>
                          <a:spcPts val="0"/>
                        </a:spcBef>
                        <a:spcAft>
                          <a:spcPts val="0"/>
                        </a:spcAft>
                        <a:buClr>
                          <a:schemeClr val="dk1"/>
                        </a:buClr>
                        <a:buSzPts val="1500"/>
                        <a:buFont typeface="Calibri"/>
                        <a:buNone/>
                      </a:pPr>
                      <a:r>
                        <a:rPr lang="en" sz="1400" u="none" strike="noStrike" cap="none">
                          <a:solidFill>
                            <a:schemeClr val="dk1"/>
                          </a:solidFill>
                          <a:latin typeface="Calibri"/>
                          <a:ea typeface="Calibri"/>
                          <a:cs typeface="Calibri"/>
                          <a:sym typeface="Calibri"/>
                        </a:rPr>
                        <a:t>Memastikan </a:t>
                      </a:r>
                      <a:r>
                        <a:rPr lang="en" sz="1400" b="1" u="none" strike="noStrike" cap="none">
                          <a:solidFill>
                            <a:schemeClr val="dk1"/>
                          </a:solidFill>
                          <a:latin typeface="Calibri"/>
                          <a:ea typeface="Calibri"/>
                          <a:cs typeface="Calibri"/>
                          <a:sym typeface="Calibri"/>
                        </a:rPr>
                        <a:t>premis, peralatan, kelengkapan dan bahan latihan </a:t>
                      </a:r>
                      <a:r>
                        <a:rPr lang="en" sz="1400" u="none" strike="noStrike" cap="none">
                          <a:solidFill>
                            <a:schemeClr val="dk1"/>
                          </a:solidFill>
                          <a:latin typeface="Calibri"/>
                          <a:ea typeface="Calibri"/>
                          <a:cs typeface="Calibri"/>
                          <a:sym typeface="Calibri"/>
                        </a:rPr>
                        <a:t>mematuhi kehendak badan perlesenan atau agensi penguatkuasa jika berkaitan; </a:t>
                      </a:r>
                      <a:endParaRPr sz="1400" u="none" strike="noStrike" cap="none">
                        <a:solidFill>
                          <a:schemeClr val="dk1"/>
                        </a:solidFill>
                        <a:latin typeface="Calibri"/>
                        <a:ea typeface="Calibri"/>
                        <a:cs typeface="Calibri"/>
                        <a:sym typeface="Calibri"/>
                      </a:endParaRPr>
                    </a:p>
                  </a:txBody>
                  <a:tcPr marL="51431" marR="51431" marT="25725" marB="25725" anchor="ctr"/>
                </a:tc>
                <a:extLst>
                  <a:ext uri="{0D108BD9-81ED-4DB2-BD59-A6C34878D82A}">
                    <a16:rowId xmlns="" xmlns:a16="http://schemas.microsoft.com/office/drawing/2014/main" val="10006"/>
                  </a:ext>
                </a:extLst>
              </a:tr>
              <a:tr h="338894">
                <a:tc>
                  <a:txBody>
                    <a:bodyPr/>
                    <a:lstStyle/>
                    <a:p>
                      <a:pPr marL="0" marR="0" lvl="0" indent="0" algn="l" rtl="0">
                        <a:lnSpc>
                          <a:spcPct val="100000"/>
                        </a:lnSpc>
                        <a:spcBef>
                          <a:spcPts val="0"/>
                        </a:spcBef>
                        <a:spcAft>
                          <a:spcPts val="0"/>
                        </a:spcAft>
                        <a:buClr>
                          <a:schemeClr val="dk1"/>
                        </a:buClr>
                        <a:buSzPts val="1500"/>
                        <a:buFont typeface="Calibri"/>
                        <a:buNone/>
                      </a:pPr>
                      <a:r>
                        <a:rPr lang="en" sz="1400" b="1">
                          <a:solidFill>
                            <a:schemeClr val="dk1"/>
                          </a:solidFill>
                          <a:latin typeface="Calibri"/>
                          <a:ea typeface="Calibri"/>
                          <a:cs typeface="Calibri"/>
                          <a:sym typeface="Calibri"/>
                        </a:rPr>
                        <a:t>Melantik PP dan PPD </a:t>
                      </a:r>
                      <a:r>
                        <a:rPr lang="en" sz="1400">
                          <a:solidFill>
                            <a:schemeClr val="dk1"/>
                          </a:solidFill>
                          <a:latin typeface="Calibri"/>
                          <a:ea typeface="Calibri"/>
                          <a:cs typeface="Calibri"/>
                          <a:sym typeface="Calibri"/>
                        </a:rPr>
                        <a:t>yang berkelayakan </a:t>
                      </a:r>
                      <a:endParaRPr sz="1400"/>
                    </a:p>
                  </a:txBody>
                  <a:tcPr marL="51431" marR="51431" marT="25725" marB="25725" anchor="ctr"/>
                </a:tc>
                <a:extLst>
                  <a:ext uri="{0D108BD9-81ED-4DB2-BD59-A6C34878D82A}">
                    <a16:rowId xmlns="" xmlns:a16="http://schemas.microsoft.com/office/drawing/2014/main" val="10007"/>
                  </a:ext>
                </a:extLst>
              </a:tr>
              <a:tr h="561075">
                <a:tc>
                  <a:txBody>
                    <a:bodyPr/>
                    <a:lstStyle/>
                    <a:p>
                      <a:pPr marL="0" marR="0" lvl="0" indent="0" algn="l" rtl="0">
                        <a:lnSpc>
                          <a:spcPct val="100000"/>
                        </a:lnSpc>
                        <a:spcBef>
                          <a:spcPts val="0"/>
                        </a:spcBef>
                        <a:spcAft>
                          <a:spcPts val="0"/>
                        </a:spcAft>
                        <a:buClr>
                          <a:schemeClr val="dk1"/>
                        </a:buClr>
                        <a:buSzPts val="1500"/>
                        <a:buFont typeface="Calibri"/>
                        <a:buNone/>
                      </a:pPr>
                      <a:r>
                        <a:rPr lang="en" sz="1400" dirty="0"/>
                        <a:t>Memastikan </a:t>
                      </a:r>
                      <a:r>
                        <a:rPr lang="en" sz="1400" b="1" dirty="0"/>
                        <a:t>nisbah PP </a:t>
                      </a:r>
                      <a:r>
                        <a:rPr lang="en" sz="1400" dirty="0"/>
                        <a:t>kepada pelatih hendaklah bersesuaian dengan program yang ditawarkan iaitu </a:t>
                      </a:r>
                      <a:r>
                        <a:rPr lang="en" sz="1400" b="1" dirty="0"/>
                        <a:t>1:25 </a:t>
                      </a:r>
                      <a:r>
                        <a:rPr lang="en" sz="1400" dirty="0"/>
                        <a:t>bagi setiap kumpulan pengambilan pelatih (batch);</a:t>
                      </a:r>
                      <a:endParaRPr sz="1000" dirty="0"/>
                    </a:p>
                  </a:txBody>
                  <a:tcPr marL="51431" marR="51431" marT="25725" marB="25725" anchor="ctr"/>
                </a:tc>
                <a:extLst>
                  <a:ext uri="{0D108BD9-81ED-4DB2-BD59-A6C34878D82A}">
                    <a16:rowId xmlns="" xmlns:a16="http://schemas.microsoft.com/office/drawing/2014/main" val="10008"/>
                  </a:ext>
                </a:extLst>
              </a:tr>
            </a:tbl>
          </a:graphicData>
        </a:graphic>
      </p:graphicFrame>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3473"/>
        <p:cNvGrpSpPr/>
        <p:nvPr/>
      </p:nvGrpSpPr>
      <p:grpSpPr>
        <a:xfrm>
          <a:off x="0" y="0"/>
          <a:ext cx="0" cy="0"/>
          <a:chOff x="0" y="0"/>
          <a:chExt cx="0" cy="0"/>
        </a:xfrm>
      </p:grpSpPr>
      <p:sp>
        <p:nvSpPr>
          <p:cNvPr id="3474" name="Google Shape;3474;p355"/>
          <p:cNvSpPr txBox="1">
            <a:spLocks noGrp="1"/>
          </p:cNvSpPr>
          <p:nvPr>
            <p:ph type="title"/>
          </p:nvPr>
        </p:nvSpPr>
        <p:spPr>
          <a:xfrm>
            <a:off x="471488" y="350889"/>
            <a:ext cx="5915025" cy="422666"/>
          </a:xfrm>
          <a:prstGeom prst="rect">
            <a:avLst/>
          </a:prstGeom>
          <a:noFill/>
          <a:ln>
            <a:noFill/>
          </a:ln>
        </p:spPr>
        <p:txBody>
          <a:bodyPr spcFirstLastPara="1" wrap="square" lIns="68569" tIns="34275" rIns="68569" bIns="34275" anchor="ctr" anchorCtr="0">
            <a:noAutofit/>
          </a:bodyPr>
          <a:lstStyle/>
          <a:p>
            <a:pPr>
              <a:buSzPts val="4400"/>
            </a:pPr>
            <a:r>
              <a:rPr lang="en" sz="3200" dirty="0"/>
              <a:t>Peranan dan tanggungjawab PPB</a:t>
            </a:r>
            <a:endParaRPr sz="3200" dirty="0"/>
          </a:p>
        </p:txBody>
      </p:sp>
      <p:graphicFrame>
        <p:nvGraphicFramePr>
          <p:cNvPr id="3475" name="Google Shape;3475;p355"/>
          <p:cNvGraphicFramePr/>
          <p:nvPr>
            <p:extLst>
              <p:ext uri="{D42A27DB-BD31-4B8C-83A1-F6EECF244321}">
                <p14:modId xmlns:p14="http://schemas.microsoft.com/office/powerpoint/2010/main" val="2068177587"/>
              </p:ext>
            </p:extLst>
          </p:nvPr>
        </p:nvGraphicFramePr>
        <p:xfrm>
          <a:off x="307238" y="852116"/>
          <a:ext cx="6283757" cy="3939339"/>
        </p:xfrm>
        <a:graphic>
          <a:graphicData uri="http://schemas.openxmlformats.org/drawingml/2006/table">
            <a:tbl>
              <a:tblPr firstRow="1" bandRow="1">
                <a:noFill/>
                <a:tableStyleId>{33F86859-480D-4D18-A959-4202B10B6FFE}</a:tableStyleId>
              </a:tblPr>
              <a:tblGrid>
                <a:gridCol w="6283757">
                  <a:extLst>
                    <a:ext uri="{9D8B030D-6E8A-4147-A177-3AD203B41FA5}">
                      <a16:colId xmlns="" xmlns:a16="http://schemas.microsoft.com/office/drawing/2014/main" val="20000"/>
                    </a:ext>
                  </a:extLst>
                </a:gridCol>
              </a:tblGrid>
              <a:tr h="276418">
                <a:tc>
                  <a:txBody>
                    <a:bodyPr/>
                    <a:lstStyle/>
                    <a:p>
                      <a:pPr marL="0" marR="0" lvl="0" indent="0" algn="l" rtl="0">
                        <a:spcBef>
                          <a:spcPts val="0"/>
                        </a:spcBef>
                        <a:spcAft>
                          <a:spcPts val="0"/>
                        </a:spcAft>
                        <a:buNone/>
                      </a:pPr>
                      <a:r>
                        <a:rPr lang="en" sz="1400" dirty="0"/>
                        <a:t>SAMBUNGAN…</a:t>
                      </a:r>
                      <a:endParaRPr sz="1400" dirty="0"/>
                    </a:p>
                  </a:txBody>
                  <a:tcPr marL="51431" marR="51431" marT="25725" marB="25725" anchor="ctr"/>
                </a:tc>
                <a:extLst>
                  <a:ext uri="{0D108BD9-81ED-4DB2-BD59-A6C34878D82A}">
                    <a16:rowId xmlns="" xmlns:a16="http://schemas.microsoft.com/office/drawing/2014/main" val="10000"/>
                  </a:ext>
                </a:extLst>
              </a:tr>
              <a:tr h="721843">
                <a:tc>
                  <a:txBody>
                    <a:bodyPr/>
                    <a:lstStyle/>
                    <a:p>
                      <a:pPr marL="0" marR="0" lvl="4" indent="0" algn="l" rtl="0">
                        <a:spcBef>
                          <a:spcPts val="0"/>
                        </a:spcBef>
                        <a:spcAft>
                          <a:spcPts val="0"/>
                        </a:spcAft>
                        <a:buNone/>
                      </a:pPr>
                      <a:r>
                        <a:rPr lang="en" sz="1400" u="none" strike="noStrike" cap="none">
                          <a:solidFill>
                            <a:schemeClr val="dk1"/>
                          </a:solidFill>
                          <a:latin typeface="Calibri"/>
                          <a:ea typeface="Calibri"/>
                          <a:cs typeface="Calibri"/>
                          <a:sym typeface="Calibri"/>
                        </a:rPr>
                        <a:t>Memastikan </a:t>
                      </a:r>
                      <a:r>
                        <a:rPr lang="en" sz="1400" b="1" u="none" strike="noStrike" cap="none">
                          <a:solidFill>
                            <a:schemeClr val="dk1"/>
                          </a:solidFill>
                          <a:latin typeface="Calibri"/>
                          <a:ea typeface="Calibri"/>
                          <a:cs typeface="Calibri"/>
                          <a:sym typeface="Calibri"/>
                        </a:rPr>
                        <a:t>rekod personel pentauliahan </a:t>
                      </a:r>
                      <a:r>
                        <a:rPr lang="en" sz="1400" u="none" strike="noStrike" cap="none">
                          <a:solidFill>
                            <a:schemeClr val="dk1"/>
                          </a:solidFill>
                          <a:latin typeface="Calibri"/>
                          <a:ea typeface="Calibri"/>
                          <a:cs typeface="Calibri"/>
                          <a:sym typeface="Calibri"/>
                        </a:rPr>
                        <a:t>sentiasa dikemaskini. Sekiranya terdapat </a:t>
                      </a:r>
                      <a:r>
                        <a:rPr lang="en" sz="1400" b="1" u="none" strike="noStrike" cap="none">
                          <a:solidFill>
                            <a:schemeClr val="dk1"/>
                          </a:solidFill>
                          <a:latin typeface="Calibri"/>
                          <a:ea typeface="Calibri"/>
                          <a:cs typeface="Calibri"/>
                          <a:sym typeface="Calibri"/>
                        </a:rPr>
                        <a:t>perubahan</a:t>
                      </a:r>
                      <a:r>
                        <a:rPr lang="en" sz="1400" u="none" strike="noStrike" cap="none">
                          <a:solidFill>
                            <a:schemeClr val="dk1"/>
                          </a:solidFill>
                          <a:latin typeface="Calibri"/>
                          <a:ea typeface="Calibri"/>
                          <a:cs typeface="Calibri"/>
                          <a:sym typeface="Calibri"/>
                        </a:rPr>
                        <a:t> personel pentauliahan di PB, PPB hendaklah </a:t>
                      </a:r>
                      <a:r>
                        <a:rPr lang="en" sz="1400" b="1" u="none" strike="noStrike" cap="none">
                          <a:solidFill>
                            <a:schemeClr val="dk1"/>
                          </a:solidFill>
                          <a:latin typeface="Calibri"/>
                          <a:ea typeface="Calibri"/>
                          <a:cs typeface="Calibri"/>
                          <a:sym typeface="Calibri"/>
                        </a:rPr>
                        <a:t>mengemukakan maklumat perubahan </a:t>
                      </a:r>
                      <a:r>
                        <a:rPr lang="en" sz="1400" u="none" strike="noStrike" cap="none">
                          <a:solidFill>
                            <a:schemeClr val="dk1"/>
                          </a:solidFill>
                          <a:latin typeface="Calibri"/>
                          <a:ea typeface="Calibri"/>
                          <a:cs typeface="Calibri"/>
                          <a:sym typeface="Calibri"/>
                        </a:rPr>
                        <a:t>personel tersebut kepada JPK dengan kadar </a:t>
                      </a:r>
                      <a:r>
                        <a:rPr lang="en" sz="1400" b="1" u="none" strike="noStrike" cap="none">
                          <a:solidFill>
                            <a:schemeClr val="dk1"/>
                          </a:solidFill>
                          <a:latin typeface="Calibri"/>
                          <a:ea typeface="Calibri"/>
                          <a:cs typeface="Calibri"/>
                          <a:sym typeface="Calibri"/>
                        </a:rPr>
                        <a:t>segera</a:t>
                      </a:r>
                      <a:r>
                        <a:rPr lang="en" sz="1400" u="none" strike="noStrike" cap="none">
                          <a:solidFill>
                            <a:schemeClr val="dk1"/>
                          </a:solidFill>
                          <a:latin typeface="Calibri"/>
                          <a:ea typeface="Calibri"/>
                          <a:cs typeface="Calibri"/>
                          <a:sym typeface="Calibri"/>
                        </a:rPr>
                        <a:t>;</a:t>
                      </a:r>
                      <a:endParaRPr sz="1400" u="none" strike="noStrike" cap="none">
                        <a:solidFill>
                          <a:schemeClr val="dk1"/>
                        </a:solidFill>
                        <a:latin typeface="Calibri"/>
                        <a:ea typeface="Calibri"/>
                        <a:cs typeface="Calibri"/>
                        <a:sym typeface="Calibri"/>
                      </a:endParaRPr>
                    </a:p>
                  </a:txBody>
                  <a:tcPr marL="51431" marR="51431" marT="25725" marB="25725" anchor="ctr"/>
                </a:tc>
                <a:extLst>
                  <a:ext uri="{0D108BD9-81ED-4DB2-BD59-A6C34878D82A}">
                    <a16:rowId xmlns="" xmlns:a16="http://schemas.microsoft.com/office/drawing/2014/main" val="10001"/>
                  </a:ext>
                </a:extLst>
              </a:tr>
              <a:tr h="499131">
                <a:tc>
                  <a:txBody>
                    <a:bodyPr/>
                    <a:lstStyle/>
                    <a:p>
                      <a:pPr marL="0" marR="0" lvl="4" indent="0" algn="l" rtl="0">
                        <a:lnSpc>
                          <a:spcPct val="100000"/>
                        </a:lnSpc>
                        <a:spcBef>
                          <a:spcPts val="0"/>
                        </a:spcBef>
                        <a:spcAft>
                          <a:spcPts val="0"/>
                        </a:spcAft>
                        <a:buClr>
                          <a:schemeClr val="dk1"/>
                        </a:buClr>
                        <a:buSzPts val="1500"/>
                        <a:buFont typeface="Calibri"/>
                        <a:buNone/>
                      </a:pPr>
                      <a:r>
                        <a:rPr lang="en" sz="1400" u="none" strike="noStrike" cap="none">
                          <a:solidFill>
                            <a:schemeClr val="dk1"/>
                          </a:solidFill>
                          <a:latin typeface="Calibri"/>
                          <a:ea typeface="Calibri"/>
                          <a:cs typeface="Calibri"/>
                          <a:sym typeface="Calibri"/>
                        </a:rPr>
                        <a:t>Mengambil </a:t>
                      </a:r>
                      <a:r>
                        <a:rPr lang="en" sz="1400" b="1" u="none" strike="noStrike" cap="none">
                          <a:solidFill>
                            <a:schemeClr val="dk1"/>
                          </a:solidFill>
                          <a:latin typeface="Calibri"/>
                          <a:ea typeface="Calibri"/>
                          <a:cs typeface="Calibri"/>
                          <a:sym typeface="Calibri"/>
                        </a:rPr>
                        <a:t>tindakan susulan </a:t>
                      </a:r>
                      <a:r>
                        <a:rPr lang="en" sz="1400" u="none" strike="noStrike" cap="none">
                          <a:solidFill>
                            <a:schemeClr val="dk1"/>
                          </a:solidFill>
                          <a:latin typeface="Calibri"/>
                          <a:ea typeface="Calibri"/>
                          <a:cs typeface="Calibri"/>
                          <a:sym typeface="Calibri"/>
                        </a:rPr>
                        <a:t>terhadap komen </a:t>
                      </a:r>
                      <a:r>
                        <a:rPr lang="en" sz="1400" b="1" u="none" strike="noStrike" cap="none">
                          <a:solidFill>
                            <a:schemeClr val="dk1"/>
                          </a:solidFill>
                          <a:latin typeface="Calibri"/>
                          <a:ea typeface="Calibri"/>
                          <a:cs typeface="Calibri"/>
                          <a:sym typeface="Calibri"/>
                        </a:rPr>
                        <a:t>Pegawai Pengesah Luaran (PPL) </a:t>
                      </a:r>
                      <a:r>
                        <a:rPr lang="en" sz="1400" u="none" strike="noStrike" cap="none">
                          <a:solidFill>
                            <a:schemeClr val="dk1"/>
                          </a:solidFill>
                          <a:latin typeface="Calibri"/>
                          <a:ea typeface="Calibri"/>
                          <a:cs typeface="Calibri"/>
                          <a:sym typeface="Calibri"/>
                        </a:rPr>
                        <a:t>atau personel yang dilantik oleh JPK dan melaksanakan </a:t>
                      </a:r>
                      <a:r>
                        <a:rPr lang="en" sz="1400" b="1" u="none" strike="noStrike" cap="none">
                          <a:solidFill>
                            <a:schemeClr val="dk1"/>
                          </a:solidFill>
                          <a:latin typeface="Calibri"/>
                          <a:ea typeface="Calibri"/>
                          <a:cs typeface="Calibri"/>
                          <a:sym typeface="Calibri"/>
                        </a:rPr>
                        <a:t>penambahbaikan</a:t>
                      </a:r>
                      <a:r>
                        <a:rPr lang="en" sz="1400" u="none" strike="noStrike" cap="none">
                          <a:solidFill>
                            <a:schemeClr val="dk1"/>
                          </a:solidFill>
                          <a:latin typeface="Calibri"/>
                          <a:ea typeface="Calibri"/>
                          <a:cs typeface="Calibri"/>
                          <a:sym typeface="Calibri"/>
                        </a:rPr>
                        <a:t> berterusan;</a:t>
                      </a:r>
                      <a:endParaRPr sz="1400" u="none" strike="noStrike" cap="none">
                        <a:solidFill>
                          <a:schemeClr val="dk1"/>
                        </a:solidFill>
                        <a:latin typeface="Calibri"/>
                        <a:ea typeface="Calibri"/>
                        <a:cs typeface="Calibri"/>
                        <a:sym typeface="Calibri"/>
                      </a:endParaRPr>
                    </a:p>
                  </a:txBody>
                  <a:tcPr marL="51431" marR="51431" marT="25725" marB="25725" anchor="ctr"/>
                </a:tc>
                <a:extLst>
                  <a:ext uri="{0D108BD9-81ED-4DB2-BD59-A6C34878D82A}">
                    <a16:rowId xmlns="" xmlns:a16="http://schemas.microsoft.com/office/drawing/2014/main" val="10002"/>
                  </a:ext>
                </a:extLst>
              </a:tr>
              <a:tr h="721843">
                <a:tc>
                  <a:txBody>
                    <a:bodyPr/>
                    <a:lstStyle/>
                    <a:p>
                      <a:pPr marL="0" marR="0" lvl="4" indent="0" algn="l" rtl="0">
                        <a:lnSpc>
                          <a:spcPct val="100000"/>
                        </a:lnSpc>
                        <a:spcBef>
                          <a:spcPts val="0"/>
                        </a:spcBef>
                        <a:spcAft>
                          <a:spcPts val="0"/>
                        </a:spcAft>
                        <a:buClr>
                          <a:schemeClr val="dk1"/>
                        </a:buClr>
                        <a:buSzPts val="1500"/>
                        <a:buFont typeface="Calibri"/>
                        <a:buNone/>
                      </a:pPr>
                      <a:r>
                        <a:rPr lang="en" sz="1400" b="1" u="none" strike="noStrike" cap="none" dirty="0">
                          <a:solidFill>
                            <a:schemeClr val="dk1"/>
                          </a:solidFill>
                          <a:latin typeface="Calibri"/>
                          <a:ea typeface="Calibri"/>
                          <a:cs typeface="Calibri"/>
                          <a:sym typeface="Calibri"/>
                        </a:rPr>
                        <a:t>Melantik</a:t>
                      </a:r>
                      <a:r>
                        <a:rPr lang="en" sz="1400" u="none" strike="noStrike" cap="none" dirty="0">
                          <a:solidFill>
                            <a:schemeClr val="dk1"/>
                          </a:solidFill>
                          <a:latin typeface="Calibri"/>
                          <a:ea typeface="Calibri"/>
                          <a:cs typeface="Calibri"/>
                          <a:sym typeface="Calibri"/>
                        </a:rPr>
                        <a:t> sekurang-kurangnya seorang </a:t>
                      </a:r>
                      <a:r>
                        <a:rPr lang="en" sz="1400" b="1" u="none" strike="noStrike" cap="none" dirty="0">
                          <a:solidFill>
                            <a:schemeClr val="dk1"/>
                          </a:solidFill>
                          <a:latin typeface="Calibri"/>
                          <a:ea typeface="Calibri"/>
                          <a:cs typeface="Calibri"/>
                          <a:sym typeface="Calibri"/>
                        </a:rPr>
                        <a:t>wakil industri </a:t>
                      </a:r>
                      <a:r>
                        <a:rPr lang="en" sz="1400" u="none" strike="noStrike" cap="none" dirty="0">
                          <a:solidFill>
                            <a:schemeClr val="dk1"/>
                          </a:solidFill>
                          <a:latin typeface="Calibri"/>
                          <a:ea typeface="Calibri"/>
                          <a:cs typeface="Calibri"/>
                          <a:sym typeface="Calibri"/>
                        </a:rPr>
                        <a:t>bagi setiap program modular dalam bidang berkaitan sebagai pengerusi dalam </a:t>
                      </a:r>
                      <a:r>
                        <a:rPr lang="en" sz="1400" b="1" u="none" strike="noStrike" cap="none" dirty="0">
                          <a:solidFill>
                            <a:schemeClr val="dk1"/>
                          </a:solidFill>
                          <a:latin typeface="Calibri"/>
                          <a:ea typeface="Calibri"/>
                          <a:cs typeface="Calibri"/>
                          <a:sym typeface="Calibri"/>
                        </a:rPr>
                        <a:t>keanggotaan Technical Advisory Commitee (TAC)</a:t>
                      </a:r>
                      <a:r>
                        <a:rPr lang="en" sz="1400" b="0" u="none" strike="noStrike" cap="none" dirty="0">
                          <a:solidFill>
                            <a:schemeClr val="dk1"/>
                          </a:solidFill>
                          <a:latin typeface="Calibri"/>
                          <a:ea typeface="Calibri"/>
                          <a:cs typeface="Calibri"/>
                          <a:sym typeface="Calibri"/>
                        </a:rPr>
                        <a:t>;</a:t>
                      </a:r>
                      <a:endParaRPr sz="1400" b="1" u="none" strike="noStrike" cap="none" dirty="0">
                        <a:solidFill>
                          <a:schemeClr val="dk1"/>
                        </a:solidFill>
                        <a:latin typeface="Calibri"/>
                        <a:ea typeface="Calibri"/>
                        <a:cs typeface="Calibri"/>
                        <a:sym typeface="Calibri"/>
                      </a:endParaRPr>
                    </a:p>
                  </a:txBody>
                  <a:tcPr marL="51431" marR="51431" marT="25725" marB="25725" anchor="ctr"/>
                </a:tc>
                <a:extLst>
                  <a:ext uri="{0D108BD9-81ED-4DB2-BD59-A6C34878D82A}">
                    <a16:rowId xmlns="" xmlns:a16="http://schemas.microsoft.com/office/drawing/2014/main" val="10003"/>
                  </a:ext>
                </a:extLst>
              </a:tr>
              <a:tr h="276418">
                <a:tc>
                  <a:txBody>
                    <a:bodyPr/>
                    <a:lstStyle/>
                    <a:p>
                      <a:pPr marL="0" marR="0" lvl="4" indent="0" algn="l" rtl="0">
                        <a:lnSpc>
                          <a:spcPct val="100000"/>
                        </a:lnSpc>
                        <a:spcBef>
                          <a:spcPts val="0"/>
                        </a:spcBef>
                        <a:spcAft>
                          <a:spcPts val="0"/>
                        </a:spcAft>
                        <a:buClr>
                          <a:schemeClr val="dk1"/>
                        </a:buClr>
                        <a:buSzPts val="1500"/>
                        <a:buFont typeface="Calibri"/>
                        <a:buNone/>
                      </a:pPr>
                      <a:r>
                        <a:rPr lang="en" sz="1400" u="none" strike="noStrike" cap="none">
                          <a:solidFill>
                            <a:schemeClr val="dk1"/>
                          </a:solidFill>
                          <a:latin typeface="Calibri"/>
                          <a:ea typeface="Calibri"/>
                          <a:cs typeface="Calibri"/>
                          <a:sym typeface="Calibri"/>
                        </a:rPr>
                        <a:t>Menyatakan </a:t>
                      </a:r>
                      <a:r>
                        <a:rPr lang="en" sz="1400" b="1" u="none" strike="noStrike" cap="none">
                          <a:solidFill>
                            <a:schemeClr val="dk1"/>
                          </a:solidFill>
                          <a:latin typeface="Calibri"/>
                          <a:ea typeface="Calibri"/>
                          <a:cs typeface="Calibri"/>
                          <a:sym typeface="Calibri"/>
                        </a:rPr>
                        <a:t>struktur yuran latihan </a:t>
                      </a:r>
                      <a:r>
                        <a:rPr lang="en" sz="1400" u="none" strike="noStrike" cap="none">
                          <a:solidFill>
                            <a:schemeClr val="dk1"/>
                          </a:solidFill>
                          <a:latin typeface="Calibri"/>
                          <a:ea typeface="Calibri"/>
                          <a:cs typeface="Calibri"/>
                          <a:sym typeface="Calibri"/>
                        </a:rPr>
                        <a:t>yang jelas kepada pelatih;</a:t>
                      </a:r>
                      <a:endParaRPr sz="1400" u="none" strike="noStrike" cap="none">
                        <a:solidFill>
                          <a:schemeClr val="dk1"/>
                        </a:solidFill>
                        <a:latin typeface="Calibri"/>
                        <a:ea typeface="Calibri"/>
                        <a:cs typeface="Calibri"/>
                        <a:sym typeface="Calibri"/>
                      </a:endParaRPr>
                    </a:p>
                  </a:txBody>
                  <a:tcPr marL="51431" marR="51431" marT="25725" marB="25725" anchor="ctr"/>
                </a:tc>
                <a:extLst>
                  <a:ext uri="{0D108BD9-81ED-4DB2-BD59-A6C34878D82A}">
                    <a16:rowId xmlns="" xmlns:a16="http://schemas.microsoft.com/office/drawing/2014/main" val="10004"/>
                  </a:ext>
                </a:extLst>
              </a:tr>
              <a:tr h="721843">
                <a:tc>
                  <a:txBody>
                    <a:bodyPr/>
                    <a:lstStyle/>
                    <a:p>
                      <a:pPr marL="0" marR="0" lvl="4" indent="0" algn="l" rtl="0">
                        <a:lnSpc>
                          <a:spcPct val="100000"/>
                        </a:lnSpc>
                        <a:spcBef>
                          <a:spcPts val="0"/>
                        </a:spcBef>
                        <a:spcAft>
                          <a:spcPts val="0"/>
                        </a:spcAft>
                        <a:buClr>
                          <a:schemeClr val="dk1"/>
                        </a:buClr>
                        <a:buSzPts val="1500"/>
                        <a:buFont typeface="Calibri"/>
                        <a:buNone/>
                      </a:pPr>
                      <a:r>
                        <a:rPr lang="en" sz="1400" b="1" u="none" strike="noStrike" cap="none">
                          <a:solidFill>
                            <a:schemeClr val="dk1"/>
                          </a:solidFill>
                          <a:latin typeface="Calibri"/>
                          <a:ea typeface="Calibri"/>
                          <a:cs typeface="Calibri"/>
                          <a:sym typeface="Calibri"/>
                        </a:rPr>
                        <a:t>Mematuhi</a:t>
                      </a:r>
                      <a:r>
                        <a:rPr lang="en" sz="1400" u="none" strike="noStrike" cap="none">
                          <a:solidFill>
                            <a:schemeClr val="dk1"/>
                          </a:solidFill>
                          <a:latin typeface="Calibri"/>
                          <a:ea typeface="Calibri"/>
                          <a:cs typeface="Calibri"/>
                          <a:sym typeface="Calibri"/>
                        </a:rPr>
                        <a:t> </a:t>
                      </a:r>
                      <a:r>
                        <a:rPr lang="en" sz="1400" b="1" u="none" strike="noStrike" cap="none">
                          <a:solidFill>
                            <a:schemeClr val="dk1"/>
                          </a:solidFill>
                          <a:latin typeface="Calibri"/>
                          <a:ea typeface="Calibri"/>
                          <a:cs typeface="Calibri"/>
                          <a:sym typeface="Calibri"/>
                        </a:rPr>
                        <a:t>arahan KPPK </a:t>
                      </a:r>
                      <a:r>
                        <a:rPr lang="en" sz="1400" u="none" strike="noStrike" cap="none">
                          <a:solidFill>
                            <a:schemeClr val="dk1"/>
                          </a:solidFill>
                          <a:latin typeface="Calibri"/>
                          <a:ea typeface="Calibri"/>
                          <a:cs typeface="Calibri"/>
                          <a:sym typeface="Calibri"/>
                        </a:rPr>
                        <a:t>untuk </a:t>
                      </a:r>
                      <a:r>
                        <a:rPr lang="en" sz="1400" b="1" u="none" strike="noStrike" cap="none">
                          <a:solidFill>
                            <a:schemeClr val="dk1"/>
                          </a:solidFill>
                          <a:latin typeface="Calibri"/>
                          <a:ea typeface="Calibri"/>
                          <a:cs typeface="Calibri"/>
                          <a:sym typeface="Calibri"/>
                        </a:rPr>
                        <a:t>memperbaiki</a:t>
                      </a:r>
                      <a:r>
                        <a:rPr lang="en" sz="1400" u="none" strike="noStrike" cap="none">
                          <a:solidFill>
                            <a:schemeClr val="dk1"/>
                          </a:solidFill>
                          <a:latin typeface="Calibri"/>
                          <a:ea typeface="Calibri"/>
                          <a:cs typeface="Calibri"/>
                          <a:sym typeface="Calibri"/>
                        </a:rPr>
                        <a:t> sebarang kekurangan atau ketidaksesuaian dalam hal-hal berkaitan </a:t>
                      </a:r>
                      <a:r>
                        <a:rPr lang="en" sz="1400" b="1" u="none" strike="noStrike" cap="none">
                          <a:solidFill>
                            <a:schemeClr val="dk1"/>
                          </a:solidFill>
                          <a:latin typeface="Calibri"/>
                          <a:ea typeface="Calibri"/>
                          <a:cs typeface="Calibri"/>
                          <a:sym typeface="Calibri"/>
                        </a:rPr>
                        <a:t>kemudahan, peralatan, kaedah latihan dan penilaian</a:t>
                      </a:r>
                      <a:r>
                        <a:rPr lang="en" sz="1400" u="none" strike="noStrike" cap="none">
                          <a:solidFill>
                            <a:schemeClr val="dk1"/>
                          </a:solidFill>
                          <a:latin typeface="Calibri"/>
                          <a:ea typeface="Calibri"/>
                          <a:cs typeface="Calibri"/>
                          <a:sym typeface="Calibri"/>
                        </a:rPr>
                        <a:t>; dan</a:t>
                      </a:r>
                      <a:endParaRPr sz="1400" u="none" strike="noStrike" cap="none">
                        <a:solidFill>
                          <a:schemeClr val="dk1"/>
                        </a:solidFill>
                        <a:latin typeface="Calibri"/>
                        <a:ea typeface="Calibri"/>
                        <a:cs typeface="Calibri"/>
                        <a:sym typeface="Calibri"/>
                      </a:endParaRPr>
                    </a:p>
                  </a:txBody>
                  <a:tcPr marL="51431" marR="51431" marT="25725" marB="25725" anchor="ctr"/>
                </a:tc>
                <a:extLst>
                  <a:ext uri="{0D108BD9-81ED-4DB2-BD59-A6C34878D82A}">
                    <a16:rowId xmlns="" xmlns:a16="http://schemas.microsoft.com/office/drawing/2014/main" val="10005"/>
                  </a:ext>
                </a:extLst>
              </a:tr>
              <a:tr h="721843">
                <a:tc>
                  <a:txBody>
                    <a:bodyPr/>
                    <a:lstStyle/>
                    <a:p>
                      <a:pPr marL="0" marR="0" lvl="0" indent="0" algn="l" rtl="0">
                        <a:lnSpc>
                          <a:spcPct val="100000"/>
                        </a:lnSpc>
                        <a:spcBef>
                          <a:spcPts val="0"/>
                        </a:spcBef>
                        <a:spcAft>
                          <a:spcPts val="0"/>
                        </a:spcAft>
                        <a:buClr>
                          <a:schemeClr val="dk1"/>
                        </a:buClr>
                        <a:buSzPts val="1500"/>
                        <a:buFont typeface="Calibri"/>
                        <a:buNone/>
                      </a:pPr>
                      <a:r>
                        <a:rPr lang="en" sz="1400" dirty="0">
                          <a:solidFill>
                            <a:schemeClr val="dk1"/>
                          </a:solidFill>
                          <a:latin typeface="Calibri"/>
                          <a:ea typeface="Calibri"/>
                          <a:cs typeface="Calibri"/>
                          <a:sym typeface="Calibri"/>
                        </a:rPr>
                        <a:t>Mem</a:t>
                      </a:r>
                      <a:r>
                        <a:rPr lang="en" sz="1400" b="1" dirty="0">
                          <a:solidFill>
                            <a:schemeClr val="dk1"/>
                          </a:solidFill>
                          <a:latin typeface="Calibri"/>
                          <a:ea typeface="Calibri"/>
                          <a:cs typeface="Calibri"/>
                          <a:sym typeface="Calibri"/>
                        </a:rPr>
                        <a:t>pamer</a:t>
                      </a:r>
                      <a:r>
                        <a:rPr lang="en" sz="1400" dirty="0">
                          <a:solidFill>
                            <a:schemeClr val="dk1"/>
                          </a:solidFill>
                          <a:latin typeface="Calibri"/>
                          <a:ea typeface="Calibri"/>
                          <a:cs typeface="Calibri"/>
                          <a:sym typeface="Calibri"/>
                        </a:rPr>
                        <a:t>kan </a:t>
                      </a:r>
                      <a:r>
                        <a:rPr lang="en" sz="1400" b="1" dirty="0">
                          <a:solidFill>
                            <a:schemeClr val="dk1"/>
                          </a:solidFill>
                          <a:latin typeface="Calibri"/>
                          <a:ea typeface="Calibri"/>
                          <a:cs typeface="Calibri"/>
                          <a:sym typeface="Calibri"/>
                        </a:rPr>
                        <a:t>sijil pentauliahan </a:t>
                      </a:r>
                      <a:r>
                        <a:rPr lang="en" sz="1400" dirty="0">
                          <a:solidFill>
                            <a:schemeClr val="dk1"/>
                          </a:solidFill>
                          <a:latin typeface="Calibri"/>
                          <a:ea typeface="Calibri"/>
                          <a:cs typeface="Calibri"/>
                          <a:sym typeface="Calibri"/>
                        </a:rPr>
                        <a:t>atau </a:t>
                      </a:r>
                      <a:r>
                        <a:rPr lang="en" sz="1400" b="1" dirty="0">
                          <a:solidFill>
                            <a:schemeClr val="dk1"/>
                          </a:solidFill>
                          <a:latin typeface="Calibri"/>
                          <a:ea typeface="Calibri"/>
                          <a:cs typeface="Calibri"/>
                          <a:sym typeface="Calibri"/>
                        </a:rPr>
                        <a:t>surat kelulusan </a:t>
                      </a:r>
                      <a:r>
                        <a:rPr lang="en" sz="1400" dirty="0">
                          <a:solidFill>
                            <a:schemeClr val="dk1"/>
                          </a:solidFill>
                          <a:latin typeface="Calibri"/>
                          <a:ea typeface="Calibri"/>
                          <a:cs typeface="Calibri"/>
                          <a:sym typeface="Calibri"/>
                        </a:rPr>
                        <a:t>dan </a:t>
                      </a:r>
                      <a:r>
                        <a:rPr lang="en" sz="1400" b="1" dirty="0">
                          <a:solidFill>
                            <a:schemeClr val="dk1"/>
                          </a:solidFill>
                          <a:latin typeface="Calibri"/>
                          <a:ea typeface="Calibri"/>
                          <a:cs typeface="Calibri"/>
                          <a:sym typeface="Calibri"/>
                        </a:rPr>
                        <a:t>carta organisasi pentauliahan TERKINI </a:t>
                      </a:r>
                      <a:r>
                        <a:rPr lang="en" sz="1400" dirty="0">
                          <a:solidFill>
                            <a:schemeClr val="dk1"/>
                          </a:solidFill>
                          <a:latin typeface="Calibri"/>
                          <a:ea typeface="Calibri"/>
                          <a:cs typeface="Calibri"/>
                          <a:sym typeface="Calibri"/>
                        </a:rPr>
                        <a:t>di papan kenyataan atau di tempat yang mudah dilihat oleh orang awam.</a:t>
                      </a:r>
                      <a:endParaRPr sz="1400" dirty="0">
                        <a:latin typeface="Calibri"/>
                        <a:ea typeface="Calibri"/>
                        <a:cs typeface="Calibri"/>
                        <a:sym typeface="Calibri"/>
                      </a:endParaRPr>
                    </a:p>
                  </a:txBody>
                  <a:tcPr marL="51431" marR="51431" marT="25725" marB="25725" anchor="ctr"/>
                </a:tc>
                <a:extLst>
                  <a:ext uri="{0D108BD9-81ED-4DB2-BD59-A6C34878D82A}">
                    <a16:rowId xmlns="" xmlns:a16="http://schemas.microsoft.com/office/drawing/2014/main" val="10006"/>
                  </a:ext>
                </a:extLst>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sp>
        <p:nvSpPr>
          <p:cNvPr id="1377" name="Google Shape;1377;p203"/>
          <p:cNvSpPr txBox="1">
            <a:spLocks noGrp="1"/>
          </p:cNvSpPr>
          <p:nvPr>
            <p:ph type="title"/>
          </p:nvPr>
        </p:nvSpPr>
        <p:spPr>
          <a:xfrm>
            <a:off x="461266" y="814442"/>
            <a:ext cx="6190755" cy="401836"/>
          </a:xfrm>
          <a:prstGeom prst="rect">
            <a:avLst/>
          </a:prstGeom>
          <a:noFill/>
          <a:ln>
            <a:noFill/>
          </a:ln>
        </p:spPr>
        <p:txBody>
          <a:bodyPr spcFirstLastPara="1" wrap="square" lIns="68569" tIns="34275" rIns="68569" bIns="34275" anchor="ctr" anchorCtr="0">
            <a:noAutofit/>
          </a:bodyPr>
          <a:lstStyle/>
          <a:p>
            <a:pPr>
              <a:buSzPts val="2800"/>
            </a:pPr>
            <a:r>
              <a:rPr lang="en" sz="2100" b="1" dirty="0">
                <a:latin typeface="Tahoma"/>
                <a:ea typeface="Tahoma"/>
                <a:cs typeface="Tahoma"/>
                <a:sym typeface="Tahoma"/>
              </a:rPr>
              <a:t>Konsep dan Kaedah Persijilan SPKM</a:t>
            </a:r>
            <a:endParaRPr dirty="0"/>
          </a:p>
        </p:txBody>
      </p:sp>
      <p:grpSp>
        <p:nvGrpSpPr>
          <p:cNvPr id="1378" name="Google Shape;1378;p203"/>
          <p:cNvGrpSpPr/>
          <p:nvPr/>
        </p:nvGrpSpPr>
        <p:grpSpPr>
          <a:xfrm>
            <a:off x="401448" y="1473814"/>
            <a:ext cx="6031451" cy="2746554"/>
            <a:chOff x="1863" y="410314"/>
            <a:chExt cx="8041935" cy="4882763"/>
          </a:xfrm>
        </p:grpSpPr>
        <p:sp>
          <p:nvSpPr>
            <p:cNvPr id="1379" name="Google Shape;1379;p203"/>
            <p:cNvSpPr/>
            <p:nvPr/>
          </p:nvSpPr>
          <p:spPr>
            <a:xfrm>
              <a:off x="1863" y="599615"/>
              <a:ext cx="1960546" cy="1791100"/>
            </a:xfrm>
            <a:prstGeom prst="roundRect">
              <a:avLst>
                <a:gd name="adj" fmla="val 10000"/>
              </a:avLst>
            </a:prstGeom>
            <a:solidFill>
              <a:srgbClr val="F5F4F4">
                <a:alpha val="89803"/>
              </a:srgbClr>
            </a:solidFill>
            <a:ln w="9525" cap="flat" cmpd="sng">
              <a:solidFill>
                <a:schemeClr val="accent3"/>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1380" name="Google Shape;1380;p203"/>
            <p:cNvSpPr txBox="1"/>
            <p:nvPr/>
          </p:nvSpPr>
          <p:spPr>
            <a:xfrm>
              <a:off x="43080" y="527738"/>
              <a:ext cx="1878109" cy="1324857"/>
            </a:xfrm>
            <a:prstGeom prst="rect">
              <a:avLst/>
            </a:prstGeom>
            <a:noFill/>
            <a:ln>
              <a:noFill/>
            </a:ln>
          </p:spPr>
          <p:txBody>
            <a:bodyPr spcFirstLastPara="1" wrap="square" lIns="92869" tIns="92869" rIns="92869" bIns="92869" anchor="t" anchorCtr="0">
              <a:noAutofit/>
            </a:bodyPr>
            <a:lstStyle/>
            <a:p>
              <a:pPr marL="128588" lvl="1" indent="-128588">
                <a:lnSpc>
                  <a:spcPct val="90000"/>
                </a:lnSpc>
                <a:buClr>
                  <a:schemeClr val="dk1"/>
                </a:buClr>
                <a:buSzPts val="1800"/>
                <a:buFont typeface="Tahoma"/>
                <a:buChar char="•"/>
              </a:pPr>
              <a:r>
                <a:rPr lang="en" sz="1350" dirty="0">
                  <a:solidFill>
                    <a:schemeClr val="dk1"/>
                  </a:solidFill>
                  <a:latin typeface="Tahoma"/>
                  <a:ea typeface="Tahoma"/>
                  <a:cs typeface="Tahoma"/>
                  <a:sym typeface="Tahoma"/>
                </a:rPr>
                <a:t>Standard Kemahiran Pekerjaan Kebangsaan (SKPK/NOSS)</a:t>
              </a:r>
              <a:endParaRPr sz="1350" dirty="0">
                <a:solidFill>
                  <a:schemeClr val="dk1"/>
                </a:solidFill>
                <a:latin typeface="Tahoma"/>
                <a:ea typeface="Tahoma"/>
                <a:cs typeface="Tahoma"/>
                <a:sym typeface="Tahoma"/>
              </a:endParaRPr>
            </a:p>
          </p:txBody>
        </p:sp>
        <p:sp>
          <p:nvSpPr>
            <p:cNvPr id="1381" name="Google Shape;1381;p203"/>
            <p:cNvSpPr/>
            <p:nvPr/>
          </p:nvSpPr>
          <p:spPr>
            <a:xfrm rot="1156769">
              <a:off x="404256" y="1586757"/>
              <a:ext cx="3370300" cy="2902204"/>
            </a:xfrm>
            <a:custGeom>
              <a:avLst/>
              <a:gdLst/>
              <a:ahLst/>
              <a:cxnLst/>
              <a:rect l="l" t="t" r="r" b="b"/>
              <a:pathLst>
                <a:path w="120000" h="120000" extrusionOk="0">
                  <a:moveTo>
                    <a:pt x="1523" y="68472"/>
                  </a:moveTo>
                  <a:lnTo>
                    <a:pt x="2878" y="68276"/>
                  </a:lnTo>
                  <a:lnTo>
                    <a:pt x="2878" y="68276"/>
                  </a:lnTo>
                  <a:cubicBezTo>
                    <a:pt x="5551" y="86204"/>
                    <a:pt x="16725" y="101806"/>
                    <a:pt x="32969" y="110290"/>
                  </a:cubicBezTo>
                  <a:cubicBezTo>
                    <a:pt x="49213" y="118773"/>
                    <a:pt x="68584" y="119125"/>
                    <a:pt x="85134" y="111237"/>
                  </a:cubicBezTo>
                  <a:lnTo>
                    <a:pt x="84608" y="110280"/>
                  </a:lnTo>
                  <a:lnTo>
                    <a:pt x="87944" y="110792"/>
                  </a:lnTo>
                  <a:lnTo>
                    <a:pt x="86510" y="113737"/>
                  </a:lnTo>
                  <a:lnTo>
                    <a:pt x="85983" y="112780"/>
                  </a:lnTo>
                  <a:lnTo>
                    <a:pt x="85983" y="112780"/>
                  </a:lnTo>
                  <a:cubicBezTo>
                    <a:pt x="69027" y="121035"/>
                    <a:pt x="49125" y="120736"/>
                    <a:pt x="32427" y="111976"/>
                  </a:cubicBezTo>
                  <a:cubicBezTo>
                    <a:pt x="15729" y="103216"/>
                    <a:pt x="4245" y="87050"/>
                    <a:pt x="1523" y="68472"/>
                  </a:cubicBezTo>
                  <a:close/>
                </a:path>
              </a:pathLst>
            </a:custGeom>
            <a:solidFill>
              <a:schemeClr val="accent3"/>
            </a:solidFill>
            <a:ln>
              <a:noFill/>
            </a:ln>
          </p:spPr>
          <p:txBody>
            <a:bodyPr spcFirstLastPara="1" wrap="square" lIns="68569" tIns="68569" rIns="68569" bIns="68569" anchor="ctr" anchorCtr="0">
              <a:noAutofit/>
            </a:bodyPr>
            <a:lstStyle/>
            <a:p>
              <a:endParaRPr sz="1050"/>
            </a:p>
          </p:txBody>
        </p:sp>
        <p:sp>
          <p:nvSpPr>
            <p:cNvPr id="1382" name="Google Shape;1382;p203"/>
            <p:cNvSpPr/>
            <p:nvPr/>
          </p:nvSpPr>
          <p:spPr>
            <a:xfrm>
              <a:off x="115959" y="2450353"/>
              <a:ext cx="1734857" cy="937804"/>
            </a:xfrm>
            <a:prstGeom prst="roundRect">
              <a:avLst>
                <a:gd name="adj" fmla="val 10000"/>
              </a:avLst>
            </a:prstGeom>
            <a:solidFill>
              <a:srgbClr val="7F7F7F"/>
            </a:solidFill>
            <a:ln>
              <a:noFill/>
            </a:ln>
          </p:spPr>
          <p:txBody>
            <a:bodyPr spcFirstLastPara="1" wrap="square" lIns="68569" tIns="68569" rIns="68569" bIns="68569" anchor="ctr" anchorCtr="0">
              <a:noAutofit/>
            </a:bodyPr>
            <a:lstStyle/>
            <a:p>
              <a:endParaRPr sz="1050"/>
            </a:p>
          </p:txBody>
        </p:sp>
        <p:sp>
          <p:nvSpPr>
            <p:cNvPr id="1383" name="Google Shape;1383;p203"/>
            <p:cNvSpPr txBox="1"/>
            <p:nvPr/>
          </p:nvSpPr>
          <p:spPr>
            <a:xfrm>
              <a:off x="81622" y="2551854"/>
              <a:ext cx="1689765" cy="724690"/>
            </a:xfrm>
            <a:prstGeom prst="rect">
              <a:avLst/>
            </a:prstGeom>
            <a:noFill/>
            <a:ln>
              <a:noFill/>
            </a:ln>
          </p:spPr>
          <p:txBody>
            <a:bodyPr spcFirstLastPara="1" wrap="square" lIns="34275" tIns="22856" rIns="34275" bIns="22856" anchor="ctr" anchorCtr="0">
              <a:noAutofit/>
            </a:bodyPr>
            <a:lstStyle/>
            <a:p>
              <a:pPr algn="ctr">
                <a:lnSpc>
                  <a:spcPct val="90000"/>
                </a:lnSpc>
              </a:pPr>
              <a:r>
                <a:rPr lang="en" sz="1800" b="1" dirty="0">
                  <a:solidFill>
                    <a:schemeClr val="dk1"/>
                  </a:solidFill>
                  <a:latin typeface="Tahoma"/>
                  <a:ea typeface="Tahoma"/>
                  <a:cs typeface="Tahoma"/>
                  <a:sym typeface="Tahoma"/>
                </a:rPr>
                <a:t>Asas Penilaian</a:t>
              </a:r>
              <a:endParaRPr sz="1800" b="1" dirty="0">
                <a:solidFill>
                  <a:schemeClr val="dk1"/>
                </a:solidFill>
                <a:latin typeface="Tahoma"/>
                <a:ea typeface="Tahoma"/>
                <a:cs typeface="Tahoma"/>
                <a:sym typeface="Tahoma"/>
              </a:endParaRPr>
            </a:p>
          </p:txBody>
        </p:sp>
        <p:sp>
          <p:nvSpPr>
            <p:cNvPr id="1384" name="Google Shape;1384;p203"/>
            <p:cNvSpPr/>
            <p:nvPr/>
          </p:nvSpPr>
          <p:spPr>
            <a:xfrm>
              <a:off x="2281231" y="921666"/>
              <a:ext cx="2711951" cy="4135647"/>
            </a:xfrm>
            <a:prstGeom prst="roundRect">
              <a:avLst>
                <a:gd name="adj" fmla="val 10000"/>
              </a:avLst>
            </a:prstGeom>
            <a:solidFill>
              <a:srgbClr val="FBE4D4">
                <a:alpha val="89803"/>
              </a:srgbClr>
            </a:solidFill>
            <a:ln w="9525" cap="flat" cmpd="sng">
              <a:solidFill>
                <a:srgbClr val="C85B5B"/>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1385" name="Google Shape;1385;p203"/>
            <p:cNvSpPr txBox="1"/>
            <p:nvPr/>
          </p:nvSpPr>
          <p:spPr>
            <a:xfrm>
              <a:off x="2351604" y="1652023"/>
              <a:ext cx="2553091" cy="3090576"/>
            </a:xfrm>
            <a:prstGeom prst="rect">
              <a:avLst/>
            </a:prstGeom>
            <a:noFill/>
            <a:ln>
              <a:noFill/>
            </a:ln>
          </p:spPr>
          <p:txBody>
            <a:bodyPr spcFirstLastPara="1" wrap="square" lIns="92869" tIns="92869" rIns="92869" bIns="92869" anchor="t" anchorCtr="0">
              <a:noAutofit/>
            </a:bodyPr>
            <a:lstStyle/>
            <a:p>
              <a:pPr marL="171450" lvl="1" indent="-171450">
                <a:lnSpc>
                  <a:spcPct val="90000"/>
                </a:lnSpc>
                <a:buClr>
                  <a:schemeClr val="dk1"/>
                </a:buClr>
                <a:buSzPts val="2000"/>
                <a:buFont typeface="Tahoma"/>
                <a:buChar char="•"/>
              </a:pPr>
              <a:r>
                <a:rPr lang="en" sz="1500" dirty="0">
                  <a:solidFill>
                    <a:schemeClr val="dk1"/>
                  </a:solidFill>
                  <a:latin typeface="Tahoma"/>
                  <a:ea typeface="Tahoma"/>
                  <a:cs typeface="Tahoma"/>
                  <a:sym typeface="Tahoma"/>
                </a:rPr>
                <a:t>Pusat Bertauliah (PB)</a:t>
              </a:r>
              <a:endParaRPr sz="1500" dirty="0">
                <a:solidFill>
                  <a:schemeClr val="dk1"/>
                </a:solidFill>
                <a:latin typeface="Tahoma"/>
                <a:ea typeface="Tahoma"/>
                <a:cs typeface="Tahoma"/>
                <a:sym typeface="Tahoma"/>
              </a:endParaRPr>
            </a:p>
            <a:p>
              <a:pPr marL="171450" lvl="1" indent="-171450">
                <a:lnSpc>
                  <a:spcPct val="90000"/>
                </a:lnSpc>
                <a:spcBef>
                  <a:spcPts val="225"/>
                </a:spcBef>
                <a:buClr>
                  <a:schemeClr val="dk1"/>
                </a:buClr>
                <a:buSzPts val="2000"/>
                <a:buFont typeface="Tahoma"/>
                <a:buChar char="•"/>
              </a:pPr>
              <a:r>
                <a:rPr lang="en" sz="1500" dirty="0">
                  <a:solidFill>
                    <a:schemeClr val="dk1"/>
                  </a:solidFill>
                  <a:latin typeface="Tahoma"/>
                  <a:ea typeface="Tahoma"/>
                  <a:cs typeface="Tahoma"/>
                  <a:sym typeface="Tahoma"/>
                </a:rPr>
                <a:t>Pengiktirafan Pencapaian Terdahulu (PPT)</a:t>
              </a:r>
              <a:endParaRPr sz="1050" dirty="0"/>
            </a:p>
            <a:p>
              <a:pPr marL="171450" lvl="1" indent="-171450">
                <a:lnSpc>
                  <a:spcPct val="90000"/>
                </a:lnSpc>
                <a:spcBef>
                  <a:spcPts val="225"/>
                </a:spcBef>
                <a:buClr>
                  <a:schemeClr val="dk1"/>
                </a:buClr>
                <a:buSzPts val="2000"/>
                <a:buFont typeface="Tahoma"/>
                <a:buChar char="•"/>
              </a:pPr>
              <a:r>
                <a:rPr lang="en" sz="1500" dirty="0">
                  <a:solidFill>
                    <a:schemeClr val="dk1"/>
                  </a:solidFill>
                  <a:latin typeface="Tahoma"/>
                  <a:ea typeface="Tahoma"/>
                  <a:cs typeface="Tahoma"/>
                  <a:sym typeface="Tahoma"/>
                </a:rPr>
                <a:t>Sistem Latihan Dual Nasional (SLDN)</a:t>
              </a:r>
              <a:endParaRPr sz="1050" dirty="0"/>
            </a:p>
            <a:p>
              <a:pPr marL="128588" lvl="1" indent="-42863">
                <a:lnSpc>
                  <a:spcPct val="90000"/>
                </a:lnSpc>
                <a:spcBef>
                  <a:spcPts val="225"/>
                </a:spcBef>
                <a:buClr>
                  <a:schemeClr val="dk1"/>
                </a:buClr>
                <a:buSzPts val="1800"/>
              </a:pPr>
              <a:endParaRPr sz="1350" dirty="0">
                <a:solidFill>
                  <a:schemeClr val="dk1"/>
                </a:solidFill>
                <a:latin typeface="Tahoma"/>
                <a:ea typeface="Tahoma"/>
                <a:cs typeface="Tahoma"/>
                <a:sym typeface="Tahoma"/>
              </a:endParaRPr>
            </a:p>
          </p:txBody>
        </p:sp>
        <p:sp>
          <p:nvSpPr>
            <p:cNvPr id="1386" name="Google Shape;1386;p203"/>
            <p:cNvSpPr/>
            <p:nvPr/>
          </p:nvSpPr>
          <p:spPr>
            <a:xfrm rot="-1053676">
              <a:off x="4136359" y="607323"/>
              <a:ext cx="3006466" cy="3006466"/>
            </a:xfrm>
            <a:custGeom>
              <a:avLst/>
              <a:gdLst/>
              <a:ahLst/>
              <a:cxnLst/>
              <a:rect l="l" t="t" r="r" b="b"/>
              <a:pathLst>
                <a:path w="120000" h="120000" extrusionOk="0">
                  <a:moveTo>
                    <a:pt x="40363" y="4539"/>
                  </a:moveTo>
                  <a:lnTo>
                    <a:pt x="40363" y="4539"/>
                  </a:lnTo>
                  <a:cubicBezTo>
                    <a:pt x="59268" y="-2099"/>
                    <a:pt x="80264" y="1267"/>
                    <a:pt x="96122" y="13477"/>
                  </a:cubicBezTo>
                  <a:cubicBezTo>
                    <a:pt x="111981" y="25687"/>
                    <a:pt x="120537" y="45074"/>
                    <a:pt x="118844" y="64964"/>
                  </a:cubicBezTo>
                  <a:lnTo>
                    <a:pt x="119783" y="65104"/>
                  </a:lnTo>
                  <a:lnTo>
                    <a:pt x="117701" y="68596"/>
                  </a:lnTo>
                  <a:lnTo>
                    <a:pt x="116500" y="64615"/>
                  </a:lnTo>
                  <a:lnTo>
                    <a:pt x="117438" y="64755"/>
                  </a:lnTo>
                  <a:lnTo>
                    <a:pt x="117438" y="64755"/>
                  </a:lnTo>
                  <a:cubicBezTo>
                    <a:pt x="119067" y="45499"/>
                    <a:pt x="110727" y="26737"/>
                    <a:pt x="95280" y="14909"/>
                  </a:cubicBezTo>
                  <a:cubicBezTo>
                    <a:pt x="79833" y="3082"/>
                    <a:pt x="59381" y="-201"/>
                    <a:pt x="40946" y="6186"/>
                  </a:cubicBezTo>
                  <a:close/>
                </a:path>
              </a:pathLst>
            </a:custGeom>
            <a:solidFill>
              <a:srgbClr val="EDE68F"/>
            </a:solidFill>
            <a:ln>
              <a:noFill/>
            </a:ln>
          </p:spPr>
          <p:txBody>
            <a:bodyPr spcFirstLastPara="1" wrap="square" lIns="68569" tIns="68569" rIns="68569" bIns="68569" anchor="ctr" anchorCtr="0">
              <a:noAutofit/>
            </a:bodyPr>
            <a:lstStyle/>
            <a:p>
              <a:endParaRPr sz="1050"/>
            </a:p>
          </p:txBody>
        </p:sp>
        <p:sp>
          <p:nvSpPr>
            <p:cNvPr id="1387" name="Google Shape;1387;p203"/>
            <p:cNvSpPr/>
            <p:nvPr/>
          </p:nvSpPr>
          <p:spPr>
            <a:xfrm>
              <a:off x="3124631" y="410314"/>
              <a:ext cx="2196681" cy="1086244"/>
            </a:xfrm>
            <a:prstGeom prst="roundRect">
              <a:avLst>
                <a:gd name="adj" fmla="val 10000"/>
              </a:avLst>
            </a:prstGeom>
            <a:solidFill>
              <a:srgbClr val="1F3864"/>
            </a:solidFill>
            <a:ln>
              <a:noFill/>
            </a:ln>
          </p:spPr>
          <p:txBody>
            <a:bodyPr spcFirstLastPara="1" wrap="square" lIns="68569" tIns="68569" rIns="68569" bIns="68569" anchor="ctr" anchorCtr="0">
              <a:noAutofit/>
            </a:bodyPr>
            <a:lstStyle/>
            <a:p>
              <a:endParaRPr sz="1050"/>
            </a:p>
          </p:txBody>
        </p:sp>
        <p:sp>
          <p:nvSpPr>
            <p:cNvPr id="1388" name="Google Shape;1388;p203"/>
            <p:cNvSpPr txBox="1"/>
            <p:nvPr/>
          </p:nvSpPr>
          <p:spPr>
            <a:xfrm>
              <a:off x="3181170" y="442129"/>
              <a:ext cx="2133052" cy="1022613"/>
            </a:xfrm>
            <a:prstGeom prst="rect">
              <a:avLst/>
            </a:prstGeom>
            <a:noFill/>
            <a:ln>
              <a:noFill/>
            </a:ln>
          </p:spPr>
          <p:txBody>
            <a:bodyPr spcFirstLastPara="1" wrap="square" lIns="34275" tIns="22856" rIns="34275" bIns="22856" anchor="ctr" anchorCtr="0">
              <a:noAutofit/>
            </a:bodyPr>
            <a:lstStyle/>
            <a:p>
              <a:pPr algn="ctr">
                <a:lnSpc>
                  <a:spcPct val="90000"/>
                </a:lnSpc>
              </a:pPr>
              <a:r>
                <a:rPr lang="en" sz="1800" b="1">
                  <a:solidFill>
                    <a:schemeClr val="lt1"/>
                  </a:solidFill>
                  <a:latin typeface="Tahoma"/>
                  <a:ea typeface="Tahoma"/>
                  <a:cs typeface="Tahoma"/>
                  <a:sym typeface="Tahoma"/>
                </a:rPr>
                <a:t>Kaedah Persijilan</a:t>
              </a:r>
              <a:endParaRPr sz="1800" b="1">
                <a:solidFill>
                  <a:schemeClr val="lt1"/>
                </a:solidFill>
                <a:latin typeface="Tahoma"/>
                <a:ea typeface="Tahoma"/>
                <a:cs typeface="Tahoma"/>
                <a:sym typeface="Tahoma"/>
              </a:endParaRPr>
            </a:p>
          </p:txBody>
        </p:sp>
        <p:sp>
          <p:nvSpPr>
            <p:cNvPr id="1389" name="Google Shape;1389;p203"/>
            <p:cNvSpPr/>
            <p:nvPr/>
          </p:nvSpPr>
          <p:spPr>
            <a:xfrm>
              <a:off x="5191511" y="1548753"/>
              <a:ext cx="2802603" cy="2610174"/>
            </a:xfrm>
            <a:prstGeom prst="roundRect">
              <a:avLst>
                <a:gd name="adj" fmla="val 10000"/>
              </a:avLst>
            </a:prstGeom>
            <a:solidFill>
              <a:srgbClr val="FFFF99"/>
            </a:solidFill>
            <a:ln w="9525" cap="flat" cmpd="sng">
              <a:solidFill>
                <a:srgbClr val="FE0000"/>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1390" name="Google Shape;1390;p203"/>
            <p:cNvSpPr txBox="1"/>
            <p:nvPr/>
          </p:nvSpPr>
          <p:spPr>
            <a:xfrm>
              <a:off x="5176762" y="1448990"/>
              <a:ext cx="2689439" cy="1818692"/>
            </a:xfrm>
            <a:prstGeom prst="rect">
              <a:avLst/>
            </a:prstGeom>
            <a:noFill/>
            <a:ln>
              <a:noFill/>
            </a:ln>
          </p:spPr>
          <p:txBody>
            <a:bodyPr spcFirstLastPara="1" wrap="square" lIns="92869" tIns="92869" rIns="92869" bIns="92869" anchor="t" anchorCtr="0">
              <a:noAutofit/>
            </a:bodyPr>
            <a:lstStyle/>
            <a:p>
              <a:pPr marL="128588" lvl="1" indent="-128588">
                <a:lnSpc>
                  <a:spcPct val="90000"/>
                </a:lnSpc>
                <a:buClr>
                  <a:schemeClr val="dk1"/>
                </a:buClr>
                <a:buSzPts val="1800"/>
                <a:buFont typeface="Tahoma"/>
                <a:buChar char="•"/>
              </a:pPr>
              <a:r>
                <a:rPr lang="en" sz="1350" dirty="0">
                  <a:solidFill>
                    <a:schemeClr val="dk1"/>
                  </a:solidFill>
                  <a:latin typeface="Tahoma"/>
                  <a:ea typeface="Tahoma"/>
                  <a:cs typeface="Tahoma"/>
                  <a:sym typeface="Tahoma"/>
                </a:rPr>
                <a:t>Sijil Kemahiran Malaysia</a:t>
              </a:r>
              <a:endParaRPr sz="1350" dirty="0">
                <a:solidFill>
                  <a:schemeClr val="dk1"/>
                </a:solidFill>
                <a:latin typeface="Tahoma"/>
                <a:ea typeface="Tahoma"/>
                <a:cs typeface="Tahoma"/>
                <a:sym typeface="Tahoma"/>
              </a:endParaRPr>
            </a:p>
            <a:p>
              <a:pPr marL="128588" lvl="1" indent="-128588">
                <a:lnSpc>
                  <a:spcPct val="90000"/>
                </a:lnSpc>
                <a:spcBef>
                  <a:spcPts val="203"/>
                </a:spcBef>
                <a:buClr>
                  <a:schemeClr val="dk1"/>
                </a:buClr>
                <a:buSzPts val="1800"/>
                <a:buFont typeface="Tahoma"/>
                <a:buChar char="•"/>
              </a:pPr>
              <a:r>
                <a:rPr lang="en" sz="1350" dirty="0">
                  <a:solidFill>
                    <a:schemeClr val="dk1"/>
                  </a:solidFill>
                  <a:latin typeface="Tahoma"/>
                  <a:ea typeface="Tahoma"/>
                  <a:cs typeface="Tahoma"/>
                  <a:sym typeface="Tahoma"/>
                </a:rPr>
                <a:t>Diploma Kemahiran Malaysia</a:t>
              </a:r>
              <a:endParaRPr sz="1350" dirty="0">
                <a:solidFill>
                  <a:schemeClr val="dk1"/>
                </a:solidFill>
                <a:latin typeface="Tahoma"/>
                <a:ea typeface="Tahoma"/>
                <a:cs typeface="Tahoma"/>
                <a:sym typeface="Tahoma"/>
              </a:endParaRPr>
            </a:p>
            <a:p>
              <a:pPr marL="128588" lvl="1" indent="-128588">
                <a:lnSpc>
                  <a:spcPct val="90000"/>
                </a:lnSpc>
                <a:spcBef>
                  <a:spcPts val="203"/>
                </a:spcBef>
                <a:buClr>
                  <a:schemeClr val="dk1"/>
                </a:buClr>
                <a:buSzPts val="1800"/>
                <a:buFont typeface="Tahoma"/>
                <a:buChar char="•"/>
              </a:pPr>
              <a:r>
                <a:rPr lang="en" sz="1350" dirty="0">
                  <a:solidFill>
                    <a:schemeClr val="dk1"/>
                  </a:solidFill>
                  <a:latin typeface="Tahoma"/>
                  <a:ea typeface="Tahoma"/>
                  <a:cs typeface="Tahoma"/>
                  <a:sym typeface="Tahoma"/>
                </a:rPr>
                <a:t>Diploma Lanjutan Kemahiran Malaysia</a:t>
              </a:r>
              <a:endParaRPr sz="1350" dirty="0">
                <a:solidFill>
                  <a:schemeClr val="dk1"/>
                </a:solidFill>
                <a:latin typeface="Tahoma"/>
                <a:ea typeface="Tahoma"/>
                <a:cs typeface="Tahoma"/>
                <a:sym typeface="Tahoma"/>
              </a:endParaRPr>
            </a:p>
            <a:p>
              <a:pPr marL="128588" lvl="1" indent="-128588">
                <a:lnSpc>
                  <a:spcPct val="90000"/>
                </a:lnSpc>
                <a:spcBef>
                  <a:spcPts val="203"/>
                </a:spcBef>
                <a:buClr>
                  <a:schemeClr val="dk1"/>
                </a:buClr>
                <a:buSzPts val="1800"/>
                <a:buFont typeface="Tahoma"/>
                <a:buChar char="•"/>
              </a:pPr>
              <a:r>
                <a:rPr lang="en" sz="1350" dirty="0">
                  <a:solidFill>
                    <a:schemeClr val="dk1"/>
                  </a:solidFill>
                  <a:latin typeface="Tahoma"/>
                  <a:ea typeface="Tahoma"/>
                  <a:cs typeface="Tahoma"/>
                  <a:sym typeface="Tahoma"/>
                </a:rPr>
                <a:t>Penyata Pencapaian</a:t>
              </a:r>
              <a:endParaRPr sz="1350" dirty="0">
                <a:solidFill>
                  <a:schemeClr val="dk1"/>
                </a:solidFill>
                <a:latin typeface="Tahoma"/>
                <a:ea typeface="Tahoma"/>
                <a:cs typeface="Tahoma"/>
                <a:sym typeface="Tahoma"/>
              </a:endParaRPr>
            </a:p>
          </p:txBody>
        </p:sp>
        <p:sp>
          <p:nvSpPr>
            <p:cNvPr id="1391" name="Google Shape;1391;p203"/>
            <p:cNvSpPr/>
            <p:nvPr/>
          </p:nvSpPr>
          <p:spPr>
            <a:xfrm>
              <a:off x="5898219" y="4186373"/>
              <a:ext cx="2145579" cy="1106704"/>
            </a:xfrm>
            <a:prstGeom prst="roundRect">
              <a:avLst>
                <a:gd name="adj" fmla="val 10000"/>
              </a:avLst>
            </a:prstGeom>
            <a:solidFill>
              <a:srgbClr val="FFC000"/>
            </a:solidFill>
            <a:ln>
              <a:noFill/>
            </a:ln>
          </p:spPr>
          <p:txBody>
            <a:bodyPr spcFirstLastPara="1" wrap="square" lIns="68569" tIns="68569" rIns="68569" bIns="68569" anchor="ctr" anchorCtr="0">
              <a:noAutofit/>
            </a:bodyPr>
            <a:lstStyle/>
            <a:p>
              <a:endParaRPr sz="1050"/>
            </a:p>
          </p:txBody>
        </p:sp>
        <p:sp>
          <p:nvSpPr>
            <p:cNvPr id="1392" name="Google Shape;1392;p203"/>
            <p:cNvSpPr txBox="1"/>
            <p:nvPr/>
          </p:nvSpPr>
          <p:spPr>
            <a:xfrm>
              <a:off x="5963047" y="4205064"/>
              <a:ext cx="2080751" cy="1041876"/>
            </a:xfrm>
            <a:prstGeom prst="rect">
              <a:avLst/>
            </a:prstGeom>
            <a:noFill/>
            <a:ln>
              <a:noFill/>
            </a:ln>
          </p:spPr>
          <p:txBody>
            <a:bodyPr spcFirstLastPara="1" wrap="square" lIns="34275" tIns="22856" rIns="34275" bIns="22856" anchor="ctr" anchorCtr="0">
              <a:noAutofit/>
            </a:bodyPr>
            <a:lstStyle/>
            <a:p>
              <a:pPr algn="ctr">
                <a:lnSpc>
                  <a:spcPct val="90000"/>
                </a:lnSpc>
              </a:pPr>
              <a:r>
                <a:rPr lang="en" sz="1800" b="1" dirty="0">
                  <a:solidFill>
                    <a:schemeClr val="dk2"/>
                  </a:solidFill>
                  <a:latin typeface="Tahoma"/>
                  <a:ea typeface="Tahoma"/>
                  <a:cs typeface="Tahoma"/>
                  <a:sym typeface="Tahoma"/>
                </a:rPr>
                <a:t>Persijilan</a:t>
              </a:r>
              <a:endParaRPr sz="1800" b="1" dirty="0">
                <a:solidFill>
                  <a:schemeClr val="dk2"/>
                </a:solidFill>
                <a:latin typeface="Tahoma"/>
                <a:ea typeface="Tahoma"/>
                <a:cs typeface="Tahoma"/>
                <a:sym typeface="Tahoma"/>
              </a:endParaRPr>
            </a:p>
          </p:txBody>
        </p:sp>
      </p:grpSp>
      <p:sp>
        <p:nvSpPr>
          <p:cNvPr id="1393" name="Google Shape;1393;p203"/>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17</a:t>
            </a:fld>
            <a:endParaRPr>
              <a:solidFill>
                <a:srgbClr val="000000"/>
              </a:solidFill>
            </a:endParaRPr>
          </a:p>
        </p:txBody>
      </p:sp>
      <p:sp>
        <p:nvSpPr>
          <p:cNvPr id="1394" name="Google Shape;1394;p203"/>
          <p:cNvSpPr txBox="1"/>
          <p:nvPr/>
        </p:nvSpPr>
        <p:spPr>
          <a:xfrm>
            <a:off x="171450" y="4342373"/>
            <a:ext cx="6115050" cy="363561"/>
          </a:xfrm>
          <a:prstGeom prst="rect">
            <a:avLst/>
          </a:prstGeom>
          <a:noFill/>
          <a:ln>
            <a:noFill/>
          </a:ln>
        </p:spPr>
        <p:txBody>
          <a:bodyPr spcFirstLastPara="1" wrap="square" lIns="68569" tIns="34275" rIns="68569" bIns="34275" anchor="t" anchorCtr="0">
            <a:noAutofit/>
          </a:bodyPr>
          <a:lstStyle/>
          <a:p>
            <a:pPr algn="ctr"/>
            <a:r>
              <a:rPr lang="en" sz="1350" dirty="0">
                <a:solidFill>
                  <a:schemeClr val="dk1"/>
                </a:solidFill>
              </a:rPr>
              <a:t>*SPKM dilaksanakan berasaskan konsep Latihan Berasaskan Keterampilan (CBT)</a:t>
            </a:r>
            <a:endParaRPr sz="1350" dirty="0">
              <a:solidFill>
                <a:schemeClr val="dk1"/>
              </a:solidFill>
            </a:endParaRP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3479"/>
        <p:cNvGrpSpPr/>
        <p:nvPr/>
      </p:nvGrpSpPr>
      <p:grpSpPr>
        <a:xfrm>
          <a:off x="0" y="0"/>
          <a:ext cx="0" cy="0"/>
          <a:chOff x="0" y="0"/>
          <a:chExt cx="0" cy="0"/>
        </a:xfrm>
      </p:grpSpPr>
      <p:sp>
        <p:nvSpPr>
          <p:cNvPr id="3480" name="Google Shape;3480;p356"/>
          <p:cNvSpPr txBox="1">
            <a:spLocks noGrp="1"/>
          </p:cNvSpPr>
          <p:nvPr>
            <p:ph type="title"/>
          </p:nvPr>
        </p:nvSpPr>
        <p:spPr>
          <a:xfrm>
            <a:off x="442227" y="511823"/>
            <a:ext cx="5915025" cy="417251"/>
          </a:xfrm>
          <a:prstGeom prst="rect">
            <a:avLst/>
          </a:prstGeom>
          <a:noFill/>
          <a:ln>
            <a:noFill/>
          </a:ln>
        </p:spPr>
        <p:txBody>
          <a:bodyPr spcFirstLastPara="1" wrap="square" lIns="68569" tIns="34275" rIns="68569" bIns="34275" anchor="ctr" anchorCtr="0">
            <a:noAutofit/>
          </a:bodyPr>
          <a:lstStyle/>
          <a:p>
            <a:pPr>
              <a:buSzPts val="4400"/>
            </a:pPr>
            <a:r>
              <a:rPr lang="en" sz="3200" dirty="0"/>
              <a:t>Pegawai Pengesah Dalaman (PPD)</a:t>
            </a:r>
            <a:endParaRPr sz="3200" dirty="0"/>
          </a:p>
        </p:txBody>
      </p:sp>
      <p:graphicFrame>
        <p:nvGraphicFramePr>
          <p:cNvPr id="3481" name="Google Shape;3481;p356"/>
          <p:cNvGraphicFramePr/>
          <p:nvPr>
            <p:extLst>
              <p:ext uri="{D42A27DB-BD31-4B8C-83A1-F6EECF244321}">
                <p14:modId xmlns:p14="http://schemas.microsoft.com/office/powerpoint/2010/main" val="208940058"/>
              </p:ext>
            </p:extLst>
          </p:nvPr>
        </p:nvGraphicFramePr>
        <p:xfrm>
          <a:off x="321869" y="1170431"/>
          <a:ext cx="6261811" cy="3606394"/>
        </p:xfrm>
        <a:graphic>
          <a:graphicData uri="http://schemas.openxmlformats.org/drawingml/2006/table">
            <a:tbl>
              <a:tblPr firstRow="1" bandRow="1">
                <a:noFill/>
                <a:tableStyleId>{33F86859-480D-4D18-A959-4202B10B6FFE}</a:tableStyleId>
              </a:tblPr>
              <a:tblGrid>
                <a:gridCol w="6261811">
                  <a:extLst>
                    <a:ext uri="{9D8B030D-6E8A-4147-A177-3AD203B41FA5}">
                      <a16:colId xmlns="" xmlns:a16="http://schemas.microsoft.com/office/drawing/2014/main" val="20000"/>
                    </a:ext>
                  </a:extLst>
                </a:gridCol>
              </a:tblGrid>
              <a:tr h="1067688">
                <a:tc>
                  <a:txBody>
                    <a:bodyPr/>
                    <a:lstStyle/>
                    <a:p>
                      <a:pPr marL="0" marR="0" lvl="4" indent="0" algn="ctr" rtl="0">
                        <a:spcBef>
                          <a:spcPts val="0"/>
                        </a:spcBef>
                        <a:spcAft>
                          <a:spcPts val="0"/>
                        </a:spcAft>
                        <a:buNone/>
                      </a:pPr>
                      <a:r>
                        <a:rPr lang="en" sz="1800" b="1" u="sng" strike="noStrike" cap="none" dirty="0">
                          <a:solidFill>
                            <a:schemeClr val="lt1"/>
                          </a:solidFill>
                          <a:latin typeface="Calibri"/>
                          <a:ea typeface="Calibri"/>
                          <a:cs typeface="Calibri"/>
                          <a:sym typeface="Calibri"/>
                        </a:rPr>
                        <a:t>Mengurus</a:t>
                      </a:r>
                      <a:r>
                        <a:rPr lang="en" sz="1800" b="1" u="none" strike="noStrike" cap="none" dirty="0">
                          <a:solidFill>
                            <a:schemeClr val="lt1"/>
                          </a:solidFill>
                          <a:latin typeface="Calibri"/>
                          <a:ea typeface="Calibri"/>
                          <a:cs typeface="Calibri"/>
                          <a:sym typeface="Calibri"/>
                        </a:rPr>
                        <a:t>, </a:t>
                      </a:r>
                      <a:r>
                        <a:rPr lang="en" sz="1800" b="1" u="sng" strike="noStrike" cap="none" dirty="0">
                          <a:solidFill>
                            <a:schemeClr val="lt1"/>
                          </a:solidFill>
                          <a:latin typeface="Calibri"/>
                          <a:ea typeface="Calibri"/>
                          <a:cs typeface="Calibri"/>
                          <a:sym typeface="Calibri"/>
                        </a:rPr>
                        <a:t>memantau</a:t>
                      </a:r>
                      <a:r>
                        <a:rPr lang="en" sz="1800" b="1" u="none" strike="noStrike" cap="none" dirty="0">
                          <a:solidFill>
                            <a:schemeClr val="lt1"/>
                          </a:solidFill>
                          <a:latin typeface="Calibri"/>
                          <a:ea typeface="Calibri"/>
                          <a:cs typeface="Calibri"/>
                          <a:sym typeface="Calibri"/>
                        </a:rPr>
                        <a:t> dan </a:t>
                      </a:r>
                      <a:r>
                        <a:rPr lang="en" sz="1800" b="1" u="sng" strike="noStrike" cap="none" dirty="0">
                          <a:solidFill>
                            <a:schemeClr val="lt1"/>
                          </a:solidFill>
                          <a:latin typeface="Calibri"/>
                          <a:ea typeface="Calibri"/>
                          <a:cs typeface="Calibri"/>
                          <a:sym typeface="Calibri"/>
                        </a:rPr>
                        <a:t>mengawal selia</a:t>
                      </a:r>
                      <a:r>
                        <a:rPr lang="en" sz="1800" b="1" u="none" strike="noStrike" cap="none" dirty="0">
                          <a:solidFill>
                            <a:schemeClr val="lt1"/>
                          </a:solidFill>
                          <a:latin typeface="Calibri"/>
                          <a:ea typeface="Calibri"/>
                          <a:cs typeface="Calibri"/>
                          <a:sym typeface="Calibri"/>
                        </a:rPr>
                        <a:t> pelaksanaan latihan kemahiran di dalam kelompok subsektor atau program modular kemahirannya;</a:t>
                      </a:r>
                      <a:endParaRPr sz="1600" b="1" u="none" strike="noStrike" cap="none" dirty="0">
                        <a:solidFill>
                          <a:schemeClr val="lt1"/>
                        </a:solidFill>
                        <a:latin typeface="Calibri"/>
                        <a:ea typeface="Calibri"/>
                        <a:cs typeface="Calibri"/>
                        <a:sym typeface="Calibri"/>
                      </a:endParaRPr>
                    </a:p>
                  </a:txBody>
                  <a:tcPr marL="51431" marR="51431" marT="25725" marB="25725" anchor="ctr"/>
                </a:tc>
                <a:extLst>
                  <a:ext uri="{0D108BD9-81ED-4DB2-BD59-A6C34878D82A}">
                    <a16:rowId xmlns="" xmlns:a16="http://schemas.microsoft.com/office/drawing/2014/main" val="10000"/>
                  </a:ext>
                </a:extLst>
              </a:tr>
              <a:tr h="735509">
                <a:tc>
                  <a:txBody>
                    <a:bodyPr/>
                    <a:lstStyle/>
                    <a:p>
                      <a:pPr marL="0" marR="0" lvl="0" indent="0" algn="ctr" rtl="0">
                        <a:spcBef>
                          <a:spcPts val="0"/>
                        </a:spcBef>
                        <a:spcAft>
                          <a:spcPts val="0"/>
                        </a:spcAft>
                        <a:buNone/>
                      </a:pPr>
                      <a:r>
                        <a:rPr lang="en" sz="1800" dirty="0"/>
                        <a:t>Merangka </a:t>
                      </a:r>
                      <a:r>
                        <a:rPr lang="en" sz="1800" b="1" dirty="0"/>
                        <a:t>prosedur</a:t>
                      </a:r>
                      <a:r>
                        <a:rPr lang="en" sz="1800" dirty="0"/>
                        <a:t> dan </a:t>
                      </a:r>
                      <a:r>
                        <a:rPr lang="en" sz="1800" b="1" dirty="0"/>
                        <a:t>dokumen pelaksanaan latihan </a:t>
                      </a:r>
                      <a:r>
                        <a:rPr lang="en" sz="1800" dirty="0"/>
                        <a:t>kemahiran di PB;</a:t>
                      </a:r>
                      <a:endParaRPr sz="900" dirty="0"/>
                    </a:p>
                  </a:txBody>
                  <a:tcPr marL="51431" marR="51431" marT="25725" marB="25725"/>
                </a:tc>
                <a:extLst>
                  <a:ext uri="{0D108BD9-81ED-4DB2-BD59-A6C34878D82A}">
                    <a16:rowId xmlns="" xmlns:a16="http://schemas.microsoft.com/office/drawing/2014/main" val="10001"/>
                  </a:ext>
                </a:extLst>
              </a:tr>
              <a:tr h="1067688">
                <a:tc>
                  <a:txBody>
                    <a:bodyPr/>
                    <a:lstStyle/>
                    <a:p>
                      <a:pPr marL="0" marR="0" lvl="0" indent="0" algn="ctr" rtl="0">
                        <a:spcBef>
                          <a:spcPts val="0"/>
                        </a:spcBef>
                        <a:spcAft>
                          <a:spcPts val="0"/>
                        </a:spcAft>
                        <a:buNone/>
                      </a:pPr>
                      <a:r>
                        <a:rPr lang="en" sz="1800" b="1"/>
                        <a:t>Mengawal</a:t>
                      </a:r>
                      <a:r>
                        <a:rPr lang="en" sz="1800"/>
                        <a:t>  dan  </a:t>
                      </a:r>
                      <a:r>
                        <a:rPr lang="en" sz="1800" b="1"/>
                        <a:t>memantau</a:t>
                      </a:r>
                      <a:r>
                        <a:rPr lang="en" sz="1800"/>
                        <a:t>  sistem  </a:t>
                      </a:r>
                      <a:r>
                        <a:rPr lang="en" sz="1800" b="1"/>
                        <a:t>jaminan  mutu  </a:t>
                      </a:r>
                      <a:r>
                        <a:rPr lang="en" sz="1800"/>
                        <a:t>latihan  dan  penilaian  dalaman mengikut syarat dan panduan yang berkuatkuasa; dan</a:t>
                      </a:r>
                      <a:endParaRPr sz="1800"/>
                    </a:p>
                  </a:txBody>
                  <a:tcPr marL="51431" marR="51431" marT="25725" marB="25725"/>
                </a:tc>
                <a:extLst>
                  <a:ext uri="{0D108BD9-81ED-4DB2-BD59-A6C34878D82A}">
                    <a16:rowId xmlns="" xmlns:a16="http://schemas.microsoft.com/office/drawing/2014/main" val="10002"/>
                  </a:ext>
                </a:extLst>
              </a:tr>
              <a:tr h="735509">
                <a:tc>
                  <a:txBody>
                    <a:bodyPr/>
                    <a:lstStyle/>
                    <a:p>
                      <a:pPr marL="0" marR="0" lvl="0" indent="0" algn="ctr" rtl="0">
                        <a:spcBef>
                          <a:spcPts val="0"/>
                        </a:spcBef>
                        <a:spcAft>
                          <a:spcPts val="0"/>
                        </a:spcAft>
                        <a:buNone/>
                      </a:pPr>
                      <a:r>
                        <a:rPr lang="en" sz="1800" dirty="0"/>
                        <a:t>Memastikan </a:t>
                      </a:r>
                      <a:r>
                        <a:rPr lang="en" sz="1800" b="1" dirty="0"/>
                        <a:t>penilaian</a:t>
                      </a:r>
                      <a:r>
                        <a:rPr lang="en" sz="1800" dirty="0"/>
                        <a:t> dijalankan </a:t>
                      </a:r>
                      <a:r>
                        <a:rPr lang="en" sz="1800" b="1" dirty="0"/>
                        <a:t>mengikut kehendak NOSS </a:t>
                      </a:r>
                      <a:r>
                        <a:rPr lang="en" sz="1800" dirty="0"/>
                        <a:t>dan apa-apa peraturan yang ditetapkan oleh JPK.</a:t>
                      </a:r>
                      <a:endParaRPr sz="900" dirty="0"/>
                    </a:p>
                  </a:txBody>
                  <a:tcPr marL="51431" marR="51431" marT="25725" marB="25725"/>
                </a:tc>
                <a:extLst>
                  <a:ext uri="{0D108BD9-81ED-4DB2-BD59-A6C34878D82A}">
                    <a16:rowId xmlns="" xmlns:a16="http://schemas.microsoft.com/office/drawing/2014/main" val="10003"/>
                  </a:ext>
                </a:extLst>
              </a:tr>
            </a:tbl>
          </a:graphicData>
        </a:graphic>
      </p:graphicFrame>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3485"/>
        <p:cNvGrpSpPr/>
        <p:nvPr/>
      </p:nvGrpSpPr>
      <p:grpSpPr>
        <a:xfrm>
          <a:off x="0" y="0"/>
          <a:ext cx="0" cy="0"/>
          <a:chOff x="0" y="0"/>
          <a:chExt cx="0" cy="0"/>
        </a:xfrm>
      </p:grpSpPr>
      <p:sp>
        <p:nvSpPr>
          <p:cNvPr id="3486" name="Google Shape;3486;p357"/>
          <p:cNvSpPr txBox="1">
            <a:spLocks noGrp="1"/>
          </p:cNvSpPr>
          <p:nvPr>
            <p:ph type="title"/>
          </p:nvPr>
        </p:nvSpPr>
        <p:spPr>
          <a:xfrm>
            <a:off x="471488" y="504522"/>
            <a:ext cx="5915025" cy="455151"/>
          </a:xfrm>
          <a:prstGeom prst="rect">
            <a:avLst/>
          </a:prstGeom>
          <a:noFill/>
          <a:ln>
            <a:noFill/>
          </a:ln>
        </p:spPr>
        <p:txBody>
          <a:bodyPr spcFirstLastPara="1" wrap="square" lIns="68569" tIns="34275" rIns="68569" bIns="34275" anchor="ctr" anchorCtr="0">
            <a:noAutofit/>
          </a:bodyPr>
          <a:lstStyle/>
          <a:p>
            <a:pPr>
              <a:buSzPts val="4400"/>
            </a:pPr>
            <a:r>
              <a:rPr lang="en" sz="3200" dirty="0"/>
              <a:t>Peranan dan tanggungjawab PP</a:t>
            </a:r>
            <a:endParaRPr sz="3200" dirty="0"/>
          </a:p>
        </p:txBody>
      </p:sp>
      <p:graphicFrame>
        <p:nvGraphicFramePr>
          <p:cNvPr id="3487" name="Google Shape;3487;p357"/>
          <p:cNvGraphicFramePr/>
          <p:nvPr>
            <p:extLst>
              <p:ext uri="{D42A27DB-BD31-4B8C-83A1-F6EECF244321}">
                <p14:modId xmlns:p14="http://schemas.microsoft.com/office/powerpoint/2010/main" val="921470608"/>
              </p:ext>
            </p:extLst>
          </p:nvPr>
        </p:nvGraphicFramePr>
        <p:xfrm>
          <a:off x="256032" y="1185061"/>
          <a:ext cx="6393485" cy="3621024"/>
        </p:xfrm>
        <a:graphic>
          <a:graphicData uri="http://schemas.openxmlformats.org/drawingml/2006/table">
            <a:tbl>
              <a:tblPr firstRow="1" bandRow="1">
                <a:noFill/>
                <a:tableStyleId>{33F86859-480D-4D18-A959-4202B10B6FFE}</a:tableStyleId>
              </a:tblPr>
              <a:tblGrid>
                <a:gridCol w="6393485">
                  <a:extLst>
                    <a:ext uri="{9D8B030D-6E8A-4147-A177-3AD203B41FA5}">
                      <a16:colId xmlns="" xmlns:a16="http://schemas.microsoft.com/office/drawing/2014/main" val="20000"/>
                    </a:ext>
                  </a:extLst>
                </a:gridCol>
              </a:tblGrid>
              <a:tr h="389592">
                <a:tc>
                  <a:txBody>
                    <a:bodyPr/>
                    <a:lstStyle/>
                    <a:p>
                      <a:pPr marL="0" marR="0" lvl="0" indent="0" algn="ctr" rtl="0">
                        <a:spcBef>
                          <a:spcPts val="0"/>
                        </a:spcBef>
                        <a:spcAft>
                          <a:spcPts val="0"/>
                        </a:spcAft>
                        <a:buNone/>
                      </a:pPr>
                      <a:r>
                        <a:rPr lang="en" sz="1800"/>
                        <a:t>Merangka </a:t>
                      </a:r>
                      <a:r>
                        <a:rPr lang="en" sz="1800" u="sng"/>
                        <a:t>prosedur latihan </a:t>
                      </a:r>
                      <a:r>
                        <a:rPr lang="en" sz="1800"/>
                        <a:t>dan </a:t>
                      </a:r>
                      <a:r>
                        <a:rPr lang="en" sz="1800" u="sng"/>
                        <a:t>penilaian latihan </a:t>
                      </a:r>
                      <a:r>
                        <a:rPr lang="en" sz="1800"/>
                        <a:t>bersama PPD;</a:t>
                      </a:r>
                      <a:endParaRPr sz="900"/>
                    </a:p>
                  </a:txBody>
                  <a:tcPr marL="51431" marR="51431" marT="25725" marB="25725" anchor="ctr"/>
                </a:tc>
                <a:extLst>
                  <a:ext uri="{0D108BD9-81ED-4DB2-BD59-A6C34878D82A}">
                    <a16:rowId xmlns="" xmlns:a16="http://schemas.microsoft.com/office/drawing/2014/main" val="10000"/>
                  </a:ext>
                </a:extLst>
              </a:tr>
              <a:tr h="710460">
                <a:tc>
                  <a:txBody>
                    <a:bodyPr/>
                    <a:lstStyle/>
                    <a:p>
                      <a:pPr marL="0" marR="0" lvl="0" indent="0" algn="ctr" rtl="0">
                        <a:lnSpc>
                          <a:spcPct val="100000"/>
                        </a:lnSpc>
                        <a:spcBef>
                          <a:spcPts val="0"/>
                        </a:spcBef>
                        <a:spcAft>
                          <a:spcPts val="0"/>
                        </a:spcAft>
                        <a:buClr>
                          <a:schemeClr val="dk1"/>
                        </a:buClr>
                        <a:buSzPts val="2100"/>
                        <a:buFont typeface="Calibri"/>
                        <a:buNone/>
                      </a:pPr>
                      <a:r>
                        <a:rPr lang="en" sz="1800" dirty="0"/>
                        <a:t>Menjelaskan  kepada  calon  tentang  </a:t>
                      </a:r>
                      <a:r>
                        <a:rPr lang="en" sz="1800" b="1" dirty="0"/>
                        <a:t>objektif</a:t>
                      </a:r>
                      <a:r>
                        <a:rPr lang="en" sz="1800" dirty="0"/>
                        <a:t>,  </a:t>
                      </a:r>
                      <a:r>
                        <a:rPr lang="en" sz="1800" b="1" dirty="0"/>
                        <a:t>keperluan  latihan  </a:t>
                      </a:r>
                      <a:r>
                        <a:rPr lang="en" sz="1800" dirty="0"/>
                        <a:t>dan  </a:t>
                      </a:r>
                      <a:r>
                        <a:rPr lang="en" sz="1800" b="1" dirty="0"/>
                        <a:t>penilaian</a:t>
                      </a:r>
                      <a:r>
                        <a:rPr lang="en" sz="1800" dirty="0"/>
                        <a:t> keterampilan berdasarkan NOSS terkini;</a:t>
                      </a:r>
                      <a:endParaRPr sz="900" dirty="0"/>
                    </a:p>
                  </a:txBody>
                  <a:tcPr marL="51431" marR="51431" marT="25725" marB="25725" anchor="ctr"/>
                </a:tc>
                <a:extLst>
                  <a:ext uri="{0D108BD9-81ED-4DB2-BD59-A6C34878D82A}">
                    <a16:rowId xmlns="" xmlns:a16="http://schemas.microsoft.com/office/drawing/2014/main" val="10001"/>
                  </a:ext>
                </a:extLst>
              </a:tr>
              <a:tr h="710460">
                <a:tc>
                  <a:txBody>
                    <a:bodyPr/>
                    <a:lstStyle/>
                    <a:p>
                      <a:pPr marL="0" marR="0" lvl="0" indent="0" algn="ctr" rtl="0">
                        <a:lnSpc>
                          <a:spcPct val="100000"/>
                        </a:lnSpc>
                        <a:spcBef>
                          <a:spcPts val="0"/>
                        </a:spcBef>
                        <a:spcAft>
                          <a:spcPts val="0"/>
                        </a:spcAft>
                        <a:buClr>
                          <a:schemeClr val="dk1"/>
                        </a:buClr>
                        <a:buSzPts val="2100"/>
                        <a:buFont typeface="Calibri"/>
                        <a:buNone/>
                      </a:pPr>
                      <a:r>
                        <a:rPr lang="en" sz="1800"/>
                        <a:t>Melaksanakan proses </a:t>
                      </a:r>
                      <a:r>
                        <a:rPr lang="en" sz="1800" b="1"/>
                        <a:t>latihan</a:t>
                      </a:r>
                      <a:r>
                        <a:rPr lang="en" sz="1800"/>
                        <a:t> dan </a:t>
                      </a:r>
                      <a:r>
                        <a:rPr lang="en" sz="1800" b="1"/>
                        <a:t>penilaian</a:t>
                      </a:r>
                      <a:r>
                        <a:rPr lang="en" sz="1800"/>
                        <a:t> dengan kebolehpercayaan, telus dan sahih;</a:t>
                      </a:r>
                      <a:endParaRPr sz="900"/>
                    </a:p>
                  </a:txBody>
                  <a:tcPr marL="51431" marR="51431" marT="25725" marB="25725" anchor="ctr"/>
                </a:tc>
                <a:extLst>
                  <a:ext uri="{0D108BD9-81ED-4DB2-BD59-A6C34878D82A}">
                    <a16:rowId xmlns="" xmlns:a16="http://schemas.microsoft.com/office/drawing/2014/main" val="10002"/>
                  </a:ext>
                </a:extLst>
              </a:tr>
              <a:tr h="389592">
                <a:tc>
                  <a:txBody>
                    <a:bodyPr/>
                    <a:lstStyle/>
                    <a:p>
                      <a:pPr marL="0" marR="0" lvl="0" indent="0" algn="ctr" rtl="0">
                        <a:spcBef>
                          <a:spcPts val="0"/>
                        </a:spcBef>
                        <a:spcAft>
                          <a:spcPts val="0"/>
                        </a:spcAft>
                        <a:buNone/>
                      </a:pPr>
                      <a:r>
                        <a:rPr lang="en" sz="1800"/>
                        <a:t>Membimbing pelatih dalam penyediaan </a:t>
                      </a:r>
                      <a:r>
                        <a:rPr lang="en" sz="1800" b="1"/>
                        <a:t>rekod bukti keterampilan</a:t>
                      </a:r>
                      <a:r>
                        <a:rPr lang="en" sz="1800"/>
                        <a:t>;</a:t>
                      </a:r>
                      <a:endParaRPr sz="1800"/>
                    </a:p>
                  </a:txBody>
                  <a:tcPr marL="51431" marR="51431" marT="25725" marB="25725" anchor="ctr"/>
                </a:tc>
                <a:extLst>
                  <a:ext uri="{0D108BD9-81ED-4DB2-BD59-A6C34878D82A}">
                    <a16:rowId xmlns="" xmlns:a16="http://schemas.microsoft.com/office/drawing/2014/main" val="10003"/>
                  </a:ext>
                </a:extLst>
              </a:tr>
              <a:tr h="710460">
                <a:tc>
                  <a:txBody>
                    <a:bodyPr/>
                    <a:lstStyle/>
                    <a:p>
                      <a:pPr marL="0" marR="0" lvl="0" indent="0" algn="ctr" rtl="0">
                        <a:lnSpc>
                          <a:spcPct val="100000"/>
                        </a:lnSpc>
                        <a:spcBef>
                          <a:spcPts val="0"/>
                        </a:spcBef>
                        <a:spcAft>
                          <a:spcPts val="0"/>
                        </a:spcAft>
                        <a:buClr>
                          <a:schemeClr val="dk1"/>
                        </a:buClr>
                        <a:buSzPts val="2100"/>
                        <a:buFont typeface="Calibri"/>
                        <a:buNone/>
                      </a:pPr>
                      <a:r>
                        <a:rPr lang="en" sz="1800"/>
                        <a:t>Memantau  </a:t>
                      </a:r>
                      <a:r>
                        <a:rPr lang="en" sz="1800" b="1"/>
                        <a:t>perkembangan  prestasi  </a:t>
                      </a:r>
                      <a:r>
                        <a:rPr lang="en" sz="1800"/>
                        <a:t>dan  </a:t>
                      </a:r>
                      <a:r>
                        <a:rPr lang="en" sz="1800" b="1"/>
                        <a:t>membimbing  pelatih  </a:t>
                      </a:r>
                      <a:r>
                        <a:rPr lang="en" sz="1800"/>
                        <a:t>pada  setiap keterampilan; dan</a:t>
                      </a:r>
                      <a:endParaRPr sz="1800"/>
                    </a:p>
                  </a:txBody>
                  <a:tcPr marL="51431" marR="51431" marT="25725" marB="25725" anchor="ctr"/>
                </a:tc>
                <a:extLst>
                  <a:ext uri="{0D108BD9-81ED-4DB2-BD59-A6C34878D82A}">
                    <a16:rowId xmlns="" xmlns:a16="http://schemas.microsoft.com/office/drawing/2014/main" val="10004"/>
                  </a:ext>
                </a:extLst>
              </a:tr>
              <a:tr h="710460">
                <a:tc>
                  <a:txBody>
                    <a:bodyPr/>
                    <a:lstStyle/>
                    <a:p>
                      <a:pPr marL="0" marR="0" lvl="0" indent="0" algn="ctr" rtl="0">
                        <a:lnSpc>
                          <a:spcPct val="100000"/>
                        </a:lnSpc>
                        <a:spcBef>
                          <a:spcPts val="0"/>
                        </a:spcBef>
                        <a:spcAft>
                          <a:spcPts val="0"/>
                        </a:spcAft>
                        <a:buClr>
                          <a:schemeClr val="dk1"/>
                        </a:buClr>
                        <a:buSzPts val="2100"/>
                        <a:buFont typeface="Calibri"/>
                        <a:buNone/>
                      </a:pPr>
                      <a:r>
                        <a:rPr lang="en" sz="1800" dirty="0"/>
                        <a:t>Melaksana keperluan </a:t>
                      </a:r>
                      <a:r>
                        <a:rPr lang="en" sz="1800" b="1" dirty="0"/>
                        <a:t>pendaftaran</a:t>
                      </a:r>
                      <a:r>
                        <a:rPr lang="en" sz="1800" dirty="0"/>
                        <a:t> dan </a:t>
                      </a:r>
                      <a:r>
                        <a:rPr lang="en" sz="1800" b="1" dirty="0"/>
                        <a:t>persijilan</a:t>
                      </a:r>
                      <a:r>
                        <a:rPr lang="en" sz="1800" dirty="0"/>
                        <a:t> melalui sistem yang ditetapkan.</a:t>
                      </a:r>
                      <a:endParaRPr sz="900" dirty="0"/>
                    </a:p>
                  </a:txBody>
                  <a:tcPr marL="51431" marR="51431" marT="25725" marB="25725" anchor="ctr"/>
                </a:tc>
                <a:extLst>
                  <a:ext uri="{0D108BD9-81ED-4DB2-BD59-A6C34878D82A}">
                    <a16:rowId xmlns="" xmlns:a16="http://schemas.microsoft.com/office/drawing/2014/main" val="10005"/>
                  </a:ext>
                </a:extLst>
              </a:tr>
            </a:tbl>
          </a:graphicData>
        </a:graphic>
      </p:graphicFrame>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3491"/>
        <p:cNvGrpSpPr/>
        <p:nvPr/>
      </p:nvGrpSpPr>
      <p:grpSpPr>
        <a:xfrm>
          <a:off x="0" y="0"/>
          <a:ext cx="0" cy="0"/>
          <a:chOff x="0" y="0"/>
          <a:chExt cx="0" cy="0"/>
        </a:xfrm>
      </p:grpSpPr>
      <p:sp>
        <p:nvSpPr>
          <p:cNvPr id="3492" name="Google Shape;3492;p358"/>
          <p:cNvSpPr txBox="1">
            <a:spLocks noGrp="1"/>
          </p:cNvSpPr>
          <p:nvPr>
            <p:ph type="title"/>
          </p:nvPr>
        </p:nvSpPr>
        <p:spPr>
          <a:xfrm>
            <a:off x="411927" y="262222"/>
            <a:ext cx="5915025" cy="1127666"/>
          </a:xfrm>
          <a:prstGeom prst="rect">
            <a:avLst/>
          </a:prstGeom>
          <a:noFill/>
          <a:ln>
            <a:noFill/>
          </a:ln>
        </p:spPr>
        <p:txBody>
          <a:bodyPr spcFirstLastPara="1" wrap="square" lIns="68569" tIns="34275" rIns="68569" bIns="34275" anchor="ctr" anchorCtr="0">
            <a:noAutofit/>
          </a:bodyPr>
          <a:lstStyle/>
          <a:p>
            <a:pPr>
              <a:buSzPts val="3200"/>
            </a:pPr>
            <a:r>
              <a:rPr lang="en" sz="2400" dirty="0"/>
              <a:t>Had penugasan maksimum bagi setiap </a:t>
            </a:r>
            <a:r>
              <a:rPr lang="en" sz="2100" dirty="0"/>
              <a:t>Personel</a:t>
            </a:r>
            <a:r>
              <a:rPr lang="en" sz="2400" dirty="0"/>
              <a:t> Pentauliahan yang dilantik mengikut kumpulan pengambilan pelatih (</a:t>
            </a:r>
            <a:r>
              <a:rPr lang="en" sz="2400" i="1" dirty="0"/>
              <a:t>batch</a:t>
            </a:r>
            <a:r>
              <a:rPr lang="en" sz="2400" dirty="0"/>
              <a:t>).</a:t>
            </a:r>
            <a:endParaRPr sz="2400" dirty="0"/>
          </a:p>
        </p:txBody>
      </p:sp>
      <p:graphicFrame>
        <p:nvGraphicFramePr>
          <p:cNvPr id="3493" name="Google Shape;3493;p358"/>
          <p:cNvGraphicFramePr/>
          <p:nvPr>
            <p:extLst>
              <p:ext uri="{D42A27DB-BD31-4B8C-83A1-F6EECF244321}">
                <p14:modId xmlns:p14="http://schemas.microsoft.com/office/powerpoint/2010/main" val="894570330"/>
              </p:ext>
            </p:extLst>
          </p:nvPr>
        </p:nvGraphicFramePr>
        <p:xfrm>
          <a:off x="285293" y="1389888"/>
          <a:ext cx="6422744" cy="3350363"/>
        </p:xfrm>
        <a:graphic>
          <a:graphicData uri="http://schemas.openxmlformats.org/drawingml/2006/table">
            <a:tbl>
              <a:tblPr firstRow="1" firstCol="1" bandRow="1">
                <a:noFill/>
                <a:tableStyleId>{33F86859-480D-4D18-A959-4202B10B6FFE}</a:tableStyleId>
              </a:tblPr>
              <a:tblGrid>
                <a:gridCol w="1665392">
                  <a:extLst>
                    <a:ext uri="{9D8B030D-6E8A-4147-A177-3AD203B41FA5}">
                      <a16:colId xmlns="" xmlns:a16="http://schemas.microsoft.com/office/drawing/2014/main" val="20000"/>
                    </a:ext>
                  </a:extLst>
                </a:gridCol>
                <a:gridCol w="1189338">
                  <a:extLst>
                    <a:ext uri="{9D8B030D-6E8A-4147-A177-3AD203B41FA5}">
                      <a16:colId xmlns="" xmlns:a16="http://schemas.microsoft.com/office/drawing/2014/main" val="20001"/>
                    </a:ext>
                  </a:extLst>
                </a:gridCol>
                <a:gridCol w="1189338">
                  <a:extLst>
                    <a:ext uri="{9D8B030D-6E8A-4147-A177-3AD203B41FA5}">
                      <a16:colId xmlns="" xmlns:a16="http://schemas.microsoft.com/office/drawing/2014/main" val="20002"/>
                    </a:ext>
                  </a:extLst>
                </a:gridCol>
                <a:gridCol w="1189338">
                  <a:extLst>
                    <a:ext uri="{9D8B030D-6E8A-4147-A177-3AD203B41FA5}">
                      <a16:colId xmlns="" xmlns:a16="http://schemas.microsoft.com/office/drawing/2014/main" val="20003"/>
                    </a:ext>
                  </a:extLst>
                </a:gridCol>
                <a:gridCol w="1189338">
                  <a:extLst>
                    <a:ext uri="{9D8B030D-6E8A-4147-A177-3AD203B41FA5}">
                      <a16:colId xmlns="" xmlns:a16="http://schemas.microsoft.com/office/drawing/2014/main" val="20004"/>
                    </a:ext>
                  </a:extLst>
                </a:gridCol>
              </a:tblGrid>
              <a:tr h="459355">
                <a:tc rowSpan="2">
                  <a:txBody>
                    <a:bodyPr/>
                    <a:lstStyle/>
                    <a:p>
                      <a:pPr marL="0" marR="0" lvl="0" indent="0" algn="ctr" rtl="0">
                        <a:lnSpc>
                          <a:spcPct val="107000"/>
                        </a:lnSpc>
                        <a:spcBef>
                          <a:spcPts val="0"/>
                        </a:spcBef>
                        <a:spcAft>
                          <a:spcPts val="0"/>
                        </a:spcAft>
                        <a:buNone/>
                      </a:pPr>
                      <a:r>
                        <a:rPr lang="en" sz="1400"/>
                        <a:t>Personel Pentauliahan</a:t>
                      </a:r>
                      <a:endParaRPr sz="1400">
                        <a:latin typeface="Calibri"/>
                        <a:ea typeface="Calibri"/>
                        <a:cs typeface="Calibri"/>
                        <a:sym typeface="Calibri"/>
                      </a:endParaRPr>
                    </a:p>
                  </a:txBody>
                  <a:tcPr marL="38569" marR="38569" marT="0" marB="0" anchor="ctr"/>
                </a:tc>
                <a:tc gridSpan="2">
                  <a:txBody>
                    <a:bodyPr/>
                    <a:lstStyle/>
                    <a:p>
                      <a:pPr marL="0" marR="0" lvl="0" indent="0" algn="ctr" rtl="0">
                        <a:lnSpc>
                          <a:spcPct val="107000"/>
                        </a:lnSpc>
                        <a:spcBef>
                          <a:spcPts val="0"/>
                        </a:spcBef>
                        <a:spcAft>
                          <a:spcPts val="0"/>
                        </a:spcAft>
                        <a:buNone/>
                      </a:pPr>
                      <a:r>
                        <a:rPr lang="en" sz="1400"/>
                        <a:t>PROGRAM PENUH</a:t>
                      </a:r>
                      <a:endParaRPr sz="1400">
                        <a:latin typeface="Calibri"/>
                        <a:ea typeface="Calibri"/>
                        <a:cs typeface="Calibri"/>
                        <a:sym typeface="Calibri"/>
                      </a:endParaRPr>
                    </a:p>
                  </a:txBody>
                  <a:tcPr marL="38569" marR="38569" marT="0" marB="0" anchor="ctr"/>
                </a:tc>
                <a:tc hMerge="1">
                  <a:txBody>
                    <a:bodyPr/>
                    <a:lstStyle/>
                    <a:p>
                      <a:endParaRPr lang="en-US"/>
                    </a:p>
                  </a:txBody>
                  <a:tcPr/>
                </a:tc>
                <a:tc gridSpan="2">
                  <a:txBody>
                    <a:bodyPr/>
                    <a:lstStyle/>
                    <a:p>
                      <a:pPr marL="0" marR="0" lvl="0" indent="0" algn="ctr" rtl="0">
                        <a:lnSpc>
                          <a:spcPct val="107000"/>
                        </a:lnSpc>
                        <a:spcBef>
                          <a:spcPts val="0"/>
                        </a:spcBef>
                        <a:spcAft>
                          <a:spcPts val="0"/>
                        </a:spcAft>
                        <a:buNone/>
                      </a:pPr>
                      <a:r>
                        <a:rPr lang="en" sz="1400"/>
                        <a:t>PROGRAM MODULAR</a:t>
                      </a:r>
                      <a:endParaRPr sz="1400">
                        <a:latin typeface="Calibri"/>
                        <a:ea typeface="Calibri"/>
                        <a:cs typeface="Calibri"/>
                        <a:sym typeface="Calibri"/>
                      </a:endParaRPr>
                    </a:p>
                  </a:txBody>
                  <a:tcPr marL="38569" marR="38569" marT="0" marB="0" anchor="ctr"/>
                </a:tc>
                <a:tc hMerge="1">
                  <a:txBody>
                    <a:bodyPr/>
                    <a:lstStyle/>
                    <a:p>
                      <a:endParaRPr lang="en-US"/>
                    </a:p>
                  </a:txBody>
                  <a:tcPr/>
                </a:tc>
                <a:extLst>
                  <a:ext uri="{0D108BD9-81ED-4DB2-BD59-A6C34878D82A}">
                    <a16:rowId xmlns="" xmlns:a16="http://schemas.microsoft.com/office/drawing/2014/main" val="10000"/>
                  </a:ext>
                </a:extLst>
              </a:tr>
              <a:tr h="510941">
                <a:tc vMerge="1">
                  <a:txBody>
                    <a:bodyPr/>
                    <a:lstStyle/>
                    <a:p>
                      <a:endParaRPr lang="en-US"/>
                    </a:p>
                  </a:txBody>
                  <a:tcPr/>
                </a:tc>
                <a:tc>
                  <a:txBody>
                    <a:bodyPr/>
                    <a:lstStyle/>
                    <a:p>
                      <a:pPr marL="0" marR="0" lvl="0" indent="0" algn="ctr" rtl="0">
                        <a:lnSpc>
                          <a:spcPct val="107000"/>
                        </a:lnSpc>
                        <a:spcBef>
                          <a:spcPts val="0"/>
                        </a:spcBef>
                        <a:spcAft>
                          <a:spcPts val="0"/>
                        </a:spcAft>
                        <a:buNone/>
                      </a:pPr>
                      <a:r>
                        <a:rPr lang="en" sz="1400" dirty="0"/>
                        <a:t>Sepenuh Masa (kumpulan)</a:t>
                      </a:r>
                      <a:endParaRPr sz="1400" dirty="0">
                        <a:latin typeface="Calibri"/>
                        <a:ea typeface="Calibri"/>
                        <a:cs typeface="Calibri"/>
                        <a:sym typeface="Calibri"/>
                      </a:endParaRPr>
                    </a:p>
                  </a:txBody>
                  <a:tcPr marL="38569" marR="38569" marT="0" marB="0" anchor="ctr"/>
                </a:tc>
                <a:tc>
                  <a:txBody>
                    <a:bodyPr/>
                    <a:lstStyle/>
                    <a:p>
                      <a:pPr marL="0" marR="0" lvl="0" indent="0" algn="ctr" rtl="0">
                        <a:lnSpc>
                          <a:spcPct val="107000"/>
                        </a:lnSpc>
                        <a:spcBef>
                          <a:spcPts val="0"/>
                        </a:spcBef>
                        <a:spcAft>
                          <a:spcPts val="0"/>
                        </a:spcAft>
                        <a:buNone/>
                      </a:pPr>
                      <a:r>
                        <a:rPr lang="en" sz="1400"/>
                        <a:t>Separuh Masa (kumpulan)</a:t>
                      </a:r>
                      <a:endParaRPr sz="1400">
                        <a:latin typeface="Calibri"/>
                        <a:ea typeface="Calibri"/>
                        <a:cs typeface="Calibri"/>
                        <a:sym typeface="Calibri"/>
                      </a:endParaRPr>
                    </a:p>
                  </a:txBody>
                  <a:tcPr marL="38569" marR="38569" marT="0" marB="0" anchor="ctr"/>
                </a:tc>
                <a:tc>
                  <a:txBody>
                    <a:bodyPr/>
                    <a:lstStyle/>
                    <a:p>
                      <a:pPr marL="0" marR="0" lvl="0" indent="0" algn="ctr" rtl="0">
                        <a:lnSpc>
                          <a:spcPct val="107000"/>
                        </a:lnSpc>
                        <a:spcBef>
                          <a:spcPts val="0"/>
                        </a:spcBef>
                        <a:spcAft>
                          <a:spcPts val="0"/>
                        </a:spcAft>
                        <a:buNone/>
                      </a:pPr>
                      <a:r>
                        <a:rPr lang="en" sz="1400"/>
                        <a:t>Sepenuh Masa (kumpulan)</a:t>
                      </a:r>
                      <a:endParaRPr sz="1400">
                        <a:latin typeface="Calibri"/>
                        <a:ea typeface="Calibri"/>
                        <a:cs typeface="Calibri"/>
                        <a:sym typeface="Calibri"/>
                      </a:endParaRPr>
                    </a:p>
                  </a:txBody>
                  <a:tcPr marL="38569" marR="38569" marT="0" marB="0" anchor="ctr"/>
                </a:tc>
                <a:tc>
                  <a:txBody>
                    <a:bodyPr/>
                    <a:lstStyle/>
                    <a:p>
                      <a:pPr marL="0" marR="0" lvl="0" indent="0" algn="ctr" rtl="0">
                        <a:lnSpc>
                          <a:spcPct val="107000"/>
                        </a:lnSpc>
                        <a:spcBef>
                          <a:spcPts val="0"/>
                        </a:spcBef>
                        <a:spcAft>
                          <a:spcPts val="0"/>
                        </a:spcAft>
                        <a:buNone/>
                      </a:pPr>
                      <a:r>
                        <a:rPr lang="en" sz="1400"/>
                        <a:t>Separuh Masa (kumpulan)</a:t>
                      </a:r>
                      <a:endParaRPr sz="1400">
                        <a:latin typeface="Calibri"/>
                        <a:ea typeface="Calibri"/>
                        <a:cs typeface="Calibri"/>
                        <a:sym typeface="Calibri"/>
                      </a:endParaRPr>
                    </a:p>
                  </a:txBody>
                  <a:tcPr marL="38569" marR="38569" marT="0" marB="0" anchor="ctr"/>
                </a:tc>
                <a:extLst>
                  <a:ext uri="{0D108BD9-81ED-4DB2-BD59-A6C34878D82A}">
                    <a16:rowId xmlns="" xmlns:a16="http://schemas.microsoft.com/office/drawing/2014/main" val="10001"/>
                  </a:ext>
                </a:extLst>
              </a:tr>
              <a:tr h="295223">
                <a:tc rowSpan="6">
                  <a:txBody>
                    <a:bodyPr/>
                    <a:lstStyle/>
                    <a:p>
                      <a:pPr marL="0" marR="0" lvl="0" indent="0" algn="ctr" rtl="0">
                        <a:lnSpc>
                          <a:spcPct val="107000"/>
                        </a:lnSpc>
                        <a:spcBef>
                          <a:spcPts val="0"/>
                        </a:spcBef>
                        <a:spcAft>
                          <a:spcPts val="0"/>
                        </a:spcAft>
                        <a:buNone/>
                      </a:pPr>
                      <a:r>
                        <a:rPr lang="en" sz="1400"/>
                        <a:t>PEGAWAI PENILAI</a:t>
                      </a:r>
                      <a:endParaRPr sz="1400"/>
                    </a:p>
                    <a:p>
                      <a:pPr marL="342900" marR="0" lvl="0" indent="0" algn="ctr" rtl="0">
                        <a:lnSpc>
                          <a:spcPct val="107000"/>
                        </a:lnSpc>
                        <a:spcBef>
                          <a:spcPts val="0"/>
                        </a:spcBef>
                        <a:spcAft>
                          <a:spcPts val="0"/>
                        </a:spcAft>
                        <a:buNone/>
                      </a:pPr>
                      <a:r>
                        <a:rPr lang="en" sz="1400"/>
                        <a:t> </a:t>
                      </a:r>
                      <a:endParaRPr sz="1400">
                        <a:latin typeface="Calibri"/>
                        <a:ea typeface="Calibri"/>
                        <a:cs typeface="Calibri"/>
                        <a:sym typeface="Calibri"/>
                      </a:endParaRPr>
                    </a:p>
                  </a:txBody>
                  <a:tcPr marL="38569" marR="38569" marT="0" marB="0" anchor="ctr"/>
                </a:tc>
                <a:tc>
                  <a:txBody>
                    <a:bodyPr/>
                    <a:lstStyle/>
                    <a:p>
                      <a:pPr marL="0" marR="0" lvl="0" indent="0" algn="ctr" rtl="0">
                        <a:lnSpc>
                          <a:spcPct val="107000"/>
                        </a:lnSpc>
                        <a:spcBef>
                          <a:spcPts val="0"/>
                        </a:spcBef>
                        <a:spcAft>
                          <a:spcPts val="0"/>
                        </a:spcAft>
                        <a:buNone/>
                      </a:pPr>
                      <a:r>
                        <a:rPr lang="en" sz="1400"/>
                        <a:t>1</a:t>
                      </a:r>
                      <a:endParaRPr sz="1400">
                        <a:latin typeface="Calibri"/>
                        <a:ea typeface="Calibri"/>
                        <a:cs typeface="Calibri"/>
                        <a:sym typeface="Calibri"/>
                      </a:endParaRPr>
                    </a:p>
                  </a:txBody>
                  <a:tcPr marL="38569" marR="38569" marT="0" marB="0" anchor="ctr"/>
                </a:tc>
                <a:tc>
                  <a:txBody>
                    <a:bodyPr/>
                    <a:lstStyle/>
                    <a:p>
                      <a:pPr marL="0" marR="0" lvl="0" indent="0" algn="ctr" rtl="0">
                        <a:lnSpc>
                          <a:spcPct val="107000"/>
                        </a:lnSpc>
                        <a:spcBef>
                          <a:spcPts val="0"/>
                        </a:spcBef>
                        <a:spcAft>
                          <a:spcPts val="0"/>
                        </a:spcAft>
                        <a:buNone/>
                      </a:pPr>
                      <a:r>
                        <a:rPr lang="en" sz="1400"/>
                        <a:t>1</a:t>
                      </a:r>
                      <a:endParaRPr sz="1400">
                        <a:latin typeface="Calibri"/>
                        <a:ea typeface="Calibri"/>
                        <a:cs typeface="Calibri"/>
                        <a:sym typeface="Calibri"/>
                      </a:endParaRPr>
                    </a:p>
                  </a:txBody>
                  <a:tcPr marL="38569" marR="38569" marT="0" marB="0" anchor="ctr"/>
                </a:tc>
                <a:tc>
                  <a:txBody>
                    <a:bodyPr/>
                    <a:lstStyle/>
                    <a:p>
                      <a:pPr marL="0" marR="0" lvl="0" indent="0" algn="ctr" rtl="0">
                        <a:lnSpc>
                          <a:spcPct val="107000"/>
                        </a:lnSpc>
                        <a:spcBef>
                          <a:spcPts val="0"/>
                        </a:spcBef>
                        <a:spcAft>
                          <a:spcPts val="0"/>
                        </a:spcAft>
                        <a:buNone/>
                      </a:pPr>
                      <a:r>
                        <a:rPr lang="en" sz="1400"/>
                        <a:t>X</a:t>
                      </a:r>
                      <a:endParaRPr sz="1400">
                        <a:latin typeface="Calibri"/>
                        <a:ea typeface="Calibri"/>
                        <a:cs typeface="Calibri"/>
                        <a:sym typeface="Calibri"/>
                      </a:endParaRPr>
                    </a:p>
                  </a:txBody>
                  <a:tcPr marL="38569" marR="38569" marT="0" marB="0" anchor="ctr"/>
                </a:tc>
                <a:tc>
                  <a:txBody>
                    <a:bodyPr/>
                    <a:lstStyle/>
                    <a:p>
                      <a:pPr marL="0" marR="0" lvl="0" indent="0" algn="ctr" rtl="0">
                        <a:lnSpc>
                          <a:spcPct val="107000"/>
                        </a:lnSpc>
                        <a:spcBef>
                          <a:spcPts val="0"/>
                        </a:spcBef>
                        <a:spcAft>
                          <a:spcPts val="0"/>
                        </a:spcAft>
                        <a:buNone/>
                      </a:pPr>
                      <a:r>
                        <a:rPr lang="en" sz="1400"/>
                        <a:t>X</a:t>
                      </a:r>
                      <a:endParaRPr sz="1400">
                        <a:latin typeface="Calibri"/>
                        <a:ea typeface="Calibri"/>
                        <a:cs typeface="Calibri"/>
                        <a:sym typeface="Calibri"/>
                      </a:endParaRPr>
                    </a:p>
                  </a:txBody>
                  <a:tcPr marL="38569" marR="38569" marT="0" marB="0" anchor="ctr"/>
                </a:tc>
                <a:extLst>
                  <a:ext uri="{0D108BD9-81ED-4DB2-BD59-A6C34878D82A}">
                    <a16:rowId xmlns="" xmlns:a16="http://schemas.microsoft.com/office/drawing/2014/main" val="10002"/>
                  </a:ext>
                </a:extLst>
              </a:tr>
              <a:tr h="285695">
                <a:tc vMerge="1">
                  <a:txBody>
                    <a:bodyPr/>
                    <a:lstStyle/>
                    <a:p>
                      <a:endParaRPr lang="en-US"/>
                    </a:p>
                  </a:txBody>
                  <a:tcPr/>
                </a:tc>
                <a:tc>
                  <a:txBody>
                    <a:bodyPr/>
                    <a:lstStyle/>
                    <a:p>
                      <a:pPr marL="0" marR="0" lvl="0" indent="0" algn="ctr" rtl="0">
                        <a:lnSpc>
                          <a:spcPct val="107000"/>
                        </a:lnSpc>
                        <a:spcBef>
                          <a:spcPts val="0"/>
                        </a:spcBef>
                        <a:spcAft>
                          <a:spcPts val="0"/>
                        </a:spcAft>
                        <a:buNone/>
                      </a:pPr>
                      <a:r>
                        <a:rPr lang="en" sz="1400"/>
                        <a:t>X</a:t>
                      </a:r>
                      <a:endParaRPr sz="1400">
                        <a:latin typeface="Calibri"/>
                        <a:ea typeface="Calibri"/>
                        <a:cs typeface="Calibri"/>
                        <a:sym typeface="Calibri"/>
                      </a:endParaRPr>
                    </a:p>
                  </a:txBody>
                  <a:tcPr marL="38569" marR="38569" marT="0" marB="0" anchor="ctr"/>
                </a:tc>
                <a:tc>
                  <a:txBody>
                    <a:bodyPr/>
                    <a:lstStyle/>
                    <a:p>
                      <a:pPr marL="0" marR="0" lvl="0" indent="0" algn="ctr" rtl="0">
                        <a:lnSpc>
                          <a:spcPct val="107000"/>
                        </a:lnSpc>
                        <a:spcBef>
                          <a:spcPts val="0"/>
                        </a:spcBef>
                        <a:spcAft>
                          <a:spcPts val="0"/>
                        </a:spcAft>
                        <a:buNone/>
                      </a:pPr>
                      <a:r>
                        <a:rPr lang="en" sz="1400"/>
                        <a:t>X</a:t>
                      </a:r>
                      <a:endParaRPr sz="1400">
                        <a:latin typeface="Calibri"/>
                        <a:ea typeface="Calibri"/>
                        <a:cs typeface="Calibri"/>
                        <a:sym typeface="Calibri"/>
                      </a:endParaRPr>
                    </a:p>
                  </a:txBody>
                  <a:tcPr marL="38569" marR="38569" marT="0" marB="0" anchor="ctr"/>
                </a:tc>
                <a:tc>
                  <a:txBody>
                    <a:bodyPr/>
                    <a:lstStyle/>
                    <a:p>
                      <a:pPr marL="0" marR="0" lvl="0" indent="0" algn="ctr" rtl="0">
                        <a:lnSpc>
                          <a:spcPct val="107000"/>
                        </a:lnSpc>
                        <a:spcBef>
                          <a:spcPts val="0"/>
                        </a:spcBef>
                        <a:spcAft>
                          <a:spcPts val="0"/>
                        </a:spcAft>
                        <a:buNone/>
                      </a:pPr>
                      <a:r>
                        <a:rPr lang="en" sz="1400"/>
                        <a:t>1</a:t>
                      </a:r>
                      <a:endParaRPr sz="1400">
                        <a:latin typeface="Calibri"/>
                        <a:ea typeface="Calibri"/>
                        <a:cs typeface="Calibri"/>
                        <a:sym typeface="Calibri"/>
                      </a:endParaRPr>
                    </a:p>
                  </a:txBody>
                  <a:tcPr marL="38569" marR="38569" marT="0" marB="0" anchor="ctr"/>
                </a:tc>
                <a:tc>
                  <a:txBody>
                    <a:bodyPr/>
                    <a:lstStyle/>
                    <a:p>
                      <a:pPr marL="0" marR="0" lvl="0" indent="0" algn="ctr" rtl="0">
                        <a:lnSpc>
                          <a:spcPct val="107000"/>
                        </a:lnSpc>
                        <a:spcBef>
                          <a:spcPts val="0"/>
                        </a:spcBef>
                        <a:spcAft>
                          <a:spcPts val="0"/>
                        </a:spcAft>
                        <a:buNone/>
                      </a:pPr>
                      <a:r>
                        <a:rPr lang="en" sz="1400"/>
                        <a:t>1</a:t>
                      </a:r>
                      <a:endParaRPr sz="1400">
                        <a:latin typeface="Calibri"/>
                        <a:ea typeface="Calibri"/>
                        <a:cs typeface="Calibri"/>
                        <a:sym typeface="Calibri"/>
                      </a:endParaRPr>
                    </a:p>
                  </a:txBody>
                  <a:tcPr marL="38569" marR="38569" marT="0" marB="0" anchor="ctr"/>
                </a:tc>
                <a:extLst>
                  <a:ext uri="{0D108BD9-81ED-4DB2-BD59-A6C34878D82A}">
                    <a16:rowId xmlns="" xmlns:a16="http://schemas.microsoft.com/office/drawing/2014/main" val="10003"/>
                  </a:ext>
                </a:extLst>
              </a:tr>
              <a:tr h="285695">
                <a:tc vMerge="1">
                  <a:txBody>
                    <a:bodyPr/>
                    <a:lstStyle/>
                    <a:p>
                      <a:endParaRPr lang="en-US"/>
                    </a:p>
                  </a:txBody>
                  <a:tcPr/>
                </a:tc>
                <a:tc>
                  <a:txBody>
                    <a:bodyPr/>
                    <a:lstStyle/>
                    <a:p>
                      <a:pPr marL="0" marR="0" lvl="0" indent="0" algn="ctr" rtl="0">
                        <a:lnSpc>
                          <a:spcPct val="107000"/>
                        </a:lnSpc>
                        <a:spcBef>
                          <a:spcPts val="0"/>
                        </a:spcBef>
                        <a:spcAft>
                          <a:spcPts val="0"/>
                        </a:spcAft>
                        <a:buNone/>
                      </a:pPr>
                      <a:r>
                        <a:rPr lang="en" sz="1400"/>
                        <a:t>1</a:t>
                      </a:r>
                      <a:endParaRPr sz="1400">
                        <a:latin typeface="Calibri"/>
                        <a:ea typeface="Calibri"/>
                        <a:cs typeface="Calibri"/>
                        <a:sym typeface="Calibri"/>
                      </a:endParaRPr>
                    </a:p>
                  </a:txBody>
                  <a:tcPr marL="38569" marR="38569" marT="0" marB="0" anchor="ctr"/>
                </a:tc>
                <a:tc>
                  <a:txBody>
                    <a:bodyPr/>
                    <a:lstStyle/>
                    <a:p>
                      <a:pPr marL="0" marR="0" lvl="0" indent="0" algn="ctr" rtl="0">
                        <a:lnSpc>
                          <a:spcPct val="107000"/>
                        </a:lnSpc>
                        <a:spcBef>
                          <a:spcPts val="0"/>
                        </a:spcBef>
                        <a:spcAft>
                          <a:spcPts val="0"/>
                        </a:spcAft>
                        <a:buNone/>
                      </a:pPr>
                      <a:r>
                        <a:rPr lang="en" sz="1400"/>
                        <a:t>X</a:t>
                      </a:r>
                      <a:endParaRPr sz="1400">
                        <a:latin typeface="Calibri"/>
                        <a:ea typeface="Calibri"/>
                        <a:cs typeface="Calibri"/>
                        <a:sym typeface="Calibri"/>
                      </a:endParaRPr>
                    </a:p>
                  </a:txBody>
                  <a:tcPr marL="38569" marR="38569" marT="0" marB="0" anchor="ctr"/>
                </a:tc>
                <a:tc>
                  <a:txBody>
                    <a:bodyPr/>
                    <a:lstStyle/>
                    <a:p>
                      <a:pPr marL="0" marR="0" lvl="0" indent="0" algn="ctr" rtl="0">
                        <a:lnSpc>
                          <a:spcPct val="107000"/>
                        </a:lnSpc>
                        <a:spcBef>
                          <a:spcPts val="0"/>
                        </a:spcBef>
                        <a:spcAft>
                          <a:spcPts val="0"/>
                        </a:spcAft>
                        <a:buNone/>
                      </a:pPr>
                      <a:r>
                        <a:rPr lang="en" sz="1400"/>
                        <a:t>X</a:t>
                      </a:r>
                      <a:endParaRPr sz="1400">
                        <a:latin typeface="Calibri"/>
                        <a:ea typeface="Calibri"/>
                        <a:cs typeface="Calibri"/>
                        <a:sym typeface="Calibri"/>
                      </a:endParaRPr>
                    </a:p>
                  </a:txBody>
                  <a:tcPr marL="38569" marR="38569" marT="0" marB="0" anchor="ctr"/>
                </a:tc>
                <a:tc>
                  <a:txBody>
                    <a:bodyPr/>
                    <a:lstStyle/>
                    <a:p>
                      <a:pPr marL="0" marR="0" lvl="0" indent="0" algn="ctr" rtl="0">
                        <a:lnSpc>
                          <a:spcPct val="107000"/>
                        </a:lnSpc>
                        <a:spcBef>
                          <a:spcPts val="0"/>
                        </a:spcBef>
                        <a:spcAft>
                          <a:spcPts val="0"/>
                        </a:spcAft>
                        <a:buNone/>
                      </a:pPr>
                      <a:r>
                        <a:rPr lang="en" sz="1400"/>
                        <a:t>1</a:t>
                      </a:r>
                      <a:endParaRPr sz="1400">
                        <a:latin typeface="Calibri"/>
                        <a:ea typeface="Calibri"/>
                        <a:cs typeface="Calibri"/>
                        <a:sym typeface="Calibri"/>
                      </a:endParaRPr>
                    </a:p>
                  </a:txBody>
                  <a:tcPr marL="38569" marR="38569" marT="0" marB="0" anchor="ctr"/>
                </a:tc>
                <a:extLst>
                  <a:ext uri="{0D108BD9-81ED-4DB2-BD59-A6C34878D82A}">
                    <a16:rowId xmlns="" xmlns:a16="http://schemas.microsoft.com/office/drawing/2014/main" val="10004"/>
                  </a:ext>
                </a:extLst>
              </a:tr>
              <a:tr h="291634">
                <a:tc vMerge="1">
                  <a:txBody>
                    <a:bodyPr/>
                    <a:lstStyle/>
                    <a:p>
                      <a:endParaRPr lang="en-US"/>
                    </a:p>
                  </a:txBody>
                  <a:tcPr/>
                </a:tc>
                <a:tc>
                  <a:txBody>
                    <a:bodyPr/>
                    <a:lstStyle/>
                    <a:p>
                      <a:pPr marL="0" marR="0" lvl="0" indent="0" algn="ctr" rtl="0">
                        <a:lnSpc>
                          <a:spcPct val="107000"/>
                        </a:lnSpc>
                        <a:spcBef>
                          <a:spcPts val="0"/>
                        </a:spcBef>
                        <a:spcAft>
                          <a:spcPts val="0"/>
                        </a:spcAft>
                        <a:buNone/>
                      </a:pPr>
                      <a:r>
                        <a:rPr lang="en" sz="1400"/>
                        <a:t>X</a:t>
                      </a:r>
                      <a:endParaRPr sz="1400">
                        <a:latin typeface="Calibri"/>
                        <a:ea typeface="Calibri"/>
                        <a:cs typeface="Calibri"/>
                        <a:sym typeface="Calibri"/>
                      </a:endParaRPr>
                    </a:p>
                  </a:txBody>
                  <a:tcPr marL="38569" marR="38569" marT="0" marB="0" anchor="ctr"/>
                </a:tc>
                <a:tc>
                  <a:txBody>
                    <a:bodyPr/>
                    <a:lstStyle/>
                    <a:p>
                      <a:pPr marL="0" marR="0" lvl="0" indent="0" algn="ctr" rtl="0">
                        <a:lnSpc>
                          <a:spcPct val="107000"/>
                        </a:lnSpc>
                        <a:spcBef>
                          <a:spcPts val="0"/>
                        </a:spcBef>
                        <a:spcAft>
                          <a:spcPts val="0"/>
                        </a:spcAft>
                        <a:buNone/>
                      </a:pPr>
                      <a:r>
                        <a:rPr lang="en" sz="1400"/>
                        <a:t>1</a:t>
                      </a:r>
                      <a:endParaRPr sz="1400">
                        <a:latin typeface="Calibri"/>
                        <a:ea typeface="Calibri"/>
                        <a:cs typeface="Calibri"/>
                        <a:sym typeface="Calibri"/>
                      </a:endParaRPr>
                    </a:p>
                  </a:txBody>
                  <a:tcPr marL="38569" marR="38569" marT="0" marB="0" anchor="ctr"/>
                </a:tc>
                <a:tc>
                  <a:txBody>
                    <a:bodyPr/>
                    <a:lstStyle/>
                    <a:p>
                      <a:pPr marL="0" marR="0" lvl="0" indent="0" algn="ctr" rtl="0">
                        <a:lnSpc>
                          <a:spcPct val="107000"/>
                        </a:lnSpc>
                        <a:spcBef>
                          <a:spcPts val="0"/>
                        </a:spcBef>
                        <a:spcAft>
                          <a:spcPts val="0"/>
                        </a:spcAft>
                        <a:buNone/>
                      </a:pPr>
                      <a:r>
                        <a:rPr lang="en" sz="1400"/>
                        <a:t>X</a:t>
                      </a:r>
                      <a:endParaRPr sz="1400">
                        <a:latin typeface="Calibri"/>
                        <a:ea typeface="Calibri"/>
                        <a:cs typeface="Calibri"/>
                        <a:sym typeface="Calibri"/>
                      </a:endParaRPr>
                    </a:p>
                  </a:txBody>
                  <a:tcPr marL="38569" marR="38569" marT="0" marB="0" anchor="ctr"/>
                </a:tc>
                <a:tc>
                  <a:txBody>
                    <a:bodyPr/>
                    <a:lstStyle/>
                    <a:p>
                      <a:pPr marL="0" marR="0" lvl="0" indent="0" algn="ctr" rtl="0">
                        <a:lnSpc>
                          <a:spcPct val="107000"/>
                        </a:lnSpc>
                        <a:spcBef>
                          <a:spcPts val="0"/>
                        </a:spcBef>
                        <a:spcAft>
                          <a:spcPts val="0"/>
                        </a:spcAft>
                        <a:buNone/>
                      </a:pPr>
                      <a:r>
                        <a:rPr lang="en" sz="1400"/>
                        <a:t>1</a:t>
                      </a:r>
                      <a:endParaRPr sz="1400">
                        <a:latin typeface="Calibri"/>
                        <a:ea typeface="Calibri"/>
                        <a:cs typeface="Calibri"/>
                        <a:sym typeface="Calibri"/>
                      </a:endParaRPr>
                    </a:p>
                  </a:txBody>
                  <a:tcPr marL="38569" marR="38569" marT="0" marB="0" anchor="ctr"/>
                </a:tc>
                <a:extLst>
                  <a:ext uri="{0D108BD9-81ED-4DB2-BD59-A6C34878D82A}">
                    <a16:rowId xmlns="" xmlns:a16="http://schemas.microsoft.com/office/drawing/2014/main" val="10005"/>
                  </a:ext>
                </a:extLst>
              </a:tr>
              <a:tr h="303555">
                <a:tc vMerge="1">
                  <a:txBody>
                    <a:bodyPr/>
                    <a:lstStyle/>
                    <a:p>
                      <a:endParaRPr lang="en-US"/>
                    </a:p>
                  </a:txBody>
                  <a:tcPr/>
                </a:tc>
                <a:tc>
                  <a:txBody>
                    <a:bodyPr/>
                    <a:lstStyle/>
                    <a:p>
                      <a:pPr marL="0" marR="0" lvl="0" indent="0" algn="ctr" rtl="0">
                        <a:lnSpc>
                          <a:spcPct val="107000"/>
                        </a:lnSpc>
                        <a:spcBef>
                          <a:spcPts val="0"/>
                        </a:spcBef>
                        <a:spcAft>
                          <a:spcPts val="0"/>
                        </a:spcAft>
                        <a:buNone/>
                      </a:pPr>
                      <a:r>
                        <a:rPr lang="en" sz="1400"/>
                        <a:t>X</a:t>
                      </a:r>
                      <a:endParaRPr sz="1400">
                        <a:latin typeface="Calibri"/>
                        <a:ea typeface="Calibri"/>
                        <a:cs typeface="Calibri"/>
                        <a:sym typeface="Calibri"/>
                      </a:endParaRPr>
                    </a:p>
                  </a:txBody>
                  <a:tcPr marL="38569" marR="38569" marT="0" marB="0" anchor="ctr"/>
                </a:tc>
                <a:tc>
                  <a:txBody>
                    <a:bodyPr/>
                    <a:lstStyle/>
                    <a:p>
                      <a:pPr marL="0" marR="0" lvl="0" indent="0" algn="ctr" rtl="0">
                        <a:lnSpc>
                          <a:spcPct val="107000"/>
                        </a:lnSpc>
                        <a:spcBef>
                          <a:spcPts val="0"/>
                        </a:spcBef>
                        <a:spcAft>
                          <a:spcPts val="0"/>
                        </a:spcAft>
                        <a:buNone/>
                      </a:pPr>
                      <a:r>
                        <a:rPr lang="en" sz="1400"/>
                        <a:t>X</a:t>
                      </a:r>
                      <a:endParaRPr sz="1400">
                        <a:latin typeface="Calibri"/>
                        <a:ea typeface="Calibri"/>
                        <a:cs typeface="Calibri"/>
                        <a:sym typeface="Calibri"/>
                      </a:endParaRPr>
                    </a:p>
                  </a:txBody>
                  <a:tcPr marL="38569" marR="38569" marT="0" marB="0" anchor="ctr"/>
                </a:tc>
                <a:tc>
                  <a:txBody>
                    <a:bodyPr/>
                    <a:lstStyle/>
                    <a:p>
                      <a:pPr marL="0" marR="0" lvl="0" indent="0" algn="ctr" rtl="0">
                        <a:lnSpc>
                          <a:spcPct val="107000"/>
                        </a:lnSpc>
                        <a:spcBef>
                          <a:spcPts val="0"/>
                        </a:spcBef>
                        <a:spcAft>
                          <a:spcPts val="0"/>
                        </a:spcAft>
                        <a:buNone/>
                      </a:pPr>
                      <a:r>
                        <a:rPr lang="en" sz="1400"/>
                        <a:t>X</a:t>
                      </a:r>
                      <a:endParaRPr sz="1400">
                        <a:latin typeface="Calibri"/>
                        <a:ea typeface="Calibri"/>
                        <a:cs typeface="Calibri"/>
                        <a:sym typeface="Calibri"/>
                      </a:endParaRPr>
                    </a:p>
                  </a:txBody>
                  <a:tcPr marL="38569" marR="38569" marT="0" marB="0" anchor="ctr"/>
                </a:tc>
                <a:tc>
                  <a:txBody>
                    <a:bodyPr/>
                    <a:lstStyle/>
                    <a:p>
                      <a:pPr marL="0" marR="0" lvl="0" indent="0" algn="ctr" rtl="0">
                        <a:lnSpc>
                          <a:spcPct val="107000"/>
                        </a:lnSpc>
                        <a:spcBef>
                          <a:spcPts val="0"/>
                        </a:spcBef>
                        <a:spcAft>
                          <a:spcPts val="0"/>
                        </a:spcAft>
                        <a:buNone/>
                      </a:pPr>
                      <a:r>
                        <a:rPr lang="en" sz="1400"/>
                        <a:t>2</a:t>
                      </a:r>
                      <a:endParaRPr sz="1400">
                        <a:latin typeface="Calibri"/>
                        <a:ea typeface="Calibri"/>
                        <a:cs typeface="Calibri"/>
                        <a:sym typeface="Calibri"/>
                      </a:endParaRPr>
                    </a:p>
                  </a:txBody>
                  <a:tcPr marL="38569" marR="38569" marT="0" marB="0" anchor="ctr"/>
                </a:tc>
                <a:extLst>
                  <a:ext uri="{0D108BD9-81ED-4DB2-BD59-A6C34878D82A}">
                    <a16:rowId xmlns="" xmlns:a16="http://schemas.microsoft.com/office/drawing/2014/main" val="10006"/>
                  </a:ext>
                </a:extLst>
              </a:tr>
              <a:tr h="273795">
                <a:tc vMerge="1">
                  <a:txBody>
                    <a:bodyPr/>
                    <a:lstStyle/>
                    <a:p>
                      <a:endParaRPr lang="en-US"/>
                    </a:p>
                  </a:txBody>
                  <a:tcPr/>
                </a:tc>
                <a:tc>
                  <a:txBody>
                    <a:bodyPr/>
                    <a:lstStyle/>
                    <a:p>
                      <a:pPr marL="0" marR="0" lvl="0" indent="0" algn="ctr" rtl="0">
                        <a:lnSpc>
                          <a:spcPct val="107000"/>
                        </a:lnSpc>
                        <a:spcBef>
                          <a:spcPts val="0"/>
                        </a:spcBef>
                        <a:spcAft>
                          <a:spcPts val="0"/>
                        </a:spcAft>
                        <a:buNone/>
                      </a:pPr>
                      <a:r>
                        <a:rPr lang="en" sz="1400"/>
                        <a:t>X</a:t>
                      </a:r>
                      <a:endParaRPr sz="1400">
                        <a:latin typeface="Calibri"/>
                        <a:ea typeface="Calibri"/>
                        <a:cs typeface="Calibri"/>
                        <a:sym typeface="Calibri"/>
                      </a:endParaRPr>
                    </a:p>
                  </a:txBody>
                  <a:tcPr marL="38569" marR="38569" marT="0" marB="0" anchor="ctr"/>
                </a:tc>
                <a:tc>
                  <a:txBody>
                    <a:bodyPr/>
                    <a:lstStyle/>
                    <a:p>
                      <a:pPr marL="0" marR="0" lvl="0" indent="0" algn="ctr" rtl="0">
                        <a:lnSpc>
                          <a:spcPct val="107000"/>
                        </a:lnSpc>
                        <a:spcBef>
                          <a:spcPts val="0"/>
                        </a:spcBef>
                        <a:spcAft>
                          <a:spcPts val="0"/>
                        </a:spcAft>
                        <a:buNone/>
                      </a:pPr>
                      <a:r>
                        <a:rPr lang="en" sz="1400"/>
                        <a:t>2</a:t>
                      </a:r>
                      <a:endParaRPr sz="1400">
                        <a:latin typeface="Calibri"/>
                        <a:ea typeface="Calibri"/>
                        <a:cs typeface="Calibri"/>
                        <a:sym typeface="Calibri"/>
                      </a:endParaRPr>
                    </a:p>
                  </a:txBody>
                  <a:tcPr marL="38569" marR="38569" marT="0" marB="0" anchor="ctr"/>
                </a:tc>
                <a:tc>
                  <a:txBody>
                    <a:bodyPr/>
                    <a:lstStyle/>
                    <a:p>
                      <a:pPr marL="0" marR="0" lvl="0" indent="0" algn="ctr" rtl="0">
                        <a:lnSpc>
                          <a:spcPct val="107000"/>
                        </a:lnSpc>
                        <a:spcBef>
                          <a:spcPts val="0"/>
                        </a:spcBef>
                        <a:spcAft>
                          <a:spcPts val="0"/>
                        </a:spcAft>
                        <a:buNone/>
                      </a:pPr>
                      <a:r>
                        <a:rPr lang="en" sz="1400"/>
                        <a:t>X</a:t>
                      </a:r>
                      <a:endParaRPr sz="1400">
                        <a:latin typeface="Calibri"/>
                        <a:ea typeface="Calibri"/>
                        <a:cs typeface="Calibri"/>
                        <a:sym typeface="Calibri"/>
                      </a:endParaRPr>
                    </a:p>
                  </a:txBody>
                  <a:tcPr marL="38569" marR="38569" marT="0" marB="0" anchor="ctr"/>
                </a:tc>
                <a:tc>
                  <a:txBody>
                    <a:bodyPr/>
                    <a:lstStyle/>
                    <a:p>
                      <a:pPr marL="0" marR="0" lvl="0" indent="0" algn="ctr" rtl="0">
                        <a:lnSpc>
                          <a:spcPct val="107000"/>
                        </a:lnSpc>
                        <a:spcBef>
                          <a:spcPts val="0"/>
                        </a:spcBef>
                        <a:spcAft>
                          <a:spcPts val="0"/>
                        </a:spcAft>
                        <a:buNone/>
                      </a:pPr>
                      <a:r>
                        <a:rPr lang="en" sz="1400"/>
                        <a:t>X</a:t>
                      </a:r>
                      <a:endParaRPr sz="1400">
                        <a:latin typeface="Calibri"/>
                        <a:ea typeface="Calibri"/>
                        <a:cs typeface="Calibri"/>
                        <a:sym typeface="Calibri"/>
                      </a:endParaRPr>
                    </a:p>
                  </a:txBody>
                  <a:tcPr marL="38569" marR="38569" marT="0" marB="0" anchor="ctr"/>
                </a:tc>
                <a:extLst>
                  <a:ext uri="{0D108BD9-81ED-4DB2-BD59-A6C34878D82A}">
                    <a16:rowId xmlns="" xmlns:a16="http://schemas.microsoft.com/office/drawing/2014/main" val="10007"/>
                  </a:ext>
                </a:extLst>
              </a:tr>
              <a:tr h="644470">
                <a:tc>
                  <a:txBody>
                    <a:bodyPr/>
                    <a:lstStyle/>
                    <a:p>
                      <a:pPr marL="0" marR="0" lvl="0" indent="0" algn="ctr" rtl="0">
                        <a:lnSpc>
                          <a:spcPct val="107000"/>
                        </a:lnSpc>
                        <a:spcBef>
                          <a:spcPts val="0"/>
                        </a:spcBef>
                        <a:spcAft>
                          <a:spcPts val="0"/>
                        </a:spcAft>
                        <a:buNone/>
                      </a:pPr>
                      <a:r>
                        <a:rPr lang="en" sz="1400"/>
                        <a:t>PEGAWAI PENGESAH DALAMAN</a:t>
                      </a:r>
                      <a:endParaRPr sz="1400">
                        <a:latin typeface="Calibri"/>
                        <a:ea typeface="Calibri"/>
                        <a:cs typeface="Calibri"/>
                        <a:sym typeface="Calibri"/>
                      </a:endParaRPr>
                    </a:p>
                  </a:txBody>
                  <a:tcPr marL="38569" marR="38569" marT="0" marB="0" anchor="ctr"/>
                </a:tc>
                <a:tc gridSpan="4">
                  <a:txBody>
                    <a:bodyPr/>
                    <a:lstStyle/>
                    <a:p>
                      <a:pPr marL="0" marR="0" lvl="0" indent="0" algn="ctr" rtl="0">
                        <a:lnSpc>
                          <a:spcPct val="107000"/>
                        </a:lnSpc>
                        <a:spcBef>
                          <a:spcPts val="0"/>
                        </a:spcBef>
                        <a:spcAft>
                          <a:spcPts val="0"/>
                        </a:spcAft>
                        <a:buNone/>
                      </a:pPr>
                      <a:r>
                        <a:rPr lang="en" sz="1400" dirty="0"/>
                        <a:t>Boleh dilantik bagi program penuh dan program modular</a:t>
                      </a:r>
                      <a:endParaRPr sz="1400" dirty="0">
                        <a:latin typeface="Calibri"/>
                        <a:ea typeface="Calibri"/>
                        <a:cs typeface="Calibri"/>
                        <a:sym typeface="Calibri"/>
                      </a:endParaRPr>
                    </a:p>
                  </a:txBody>
                  <a:tcPr marL="38569" marR="38569"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8"/>
                  </a:ext>
                </a:extLst>
              </a:tr>
            </a:tbl>
          </a:graphicData>
        </a:graphic>
      </p:graphicFrame>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3497"/>
        <p:cNvGrpSpPr/>
        <p:nvPr/>
      </p:nvGrpSpPr>
      <p:grpSpPr>
        <a:xfrm>
          <a:off x="0" y="0"/>
          <a:ext cx="0" cy="0"/>
          <a:chOff x="0" y="0"/>
          <a:chExt cx="0" cy="0"/>
        </a:xfrm>
      </p:grpSpPr>
      <p:sp>
        <p:nvSpPr>
          <p:cNvPr id="3498" name="Google Shape;3498;p359"/>
          <p:cNvSpPr txBox="1">
            <a:spLocks noGrp="1"/>
          </p:cNvSpPr>
          <p:nvPr>
            <p:ph type="title"/>
          </p:nvPr>
        </p:nvSpPr>
        <p:spPr>
          <a:xfrm>
            <a:off x="422760" y="2007009"/>
            <a:ext cx="5915025" cy="745629"/>
          </a:xfrm>
          <a:prstGeom prst="rect">
            <a:avLst/>
          </a:prstGeom>
          <a:noFill/>
          <a:ln>
            <a:noFill/>
          </a:ln>
        </p:spPr>
        <p:txBody>
          <a:bodyPr spcFirstLastPara="1" wrap="square" lIns="68569" tIns="34275" rIns="68569" bIns="34275" anchor="ctr" anchorCtr="0">
            <a:noAutofit/>
          </a:bodyPr>
          <a:lstStyle/>
          <a:p>
            <a:pPr algn="ctr">
              <a:buSzPts val="4400"/>
            </a:pPr>
            <a:r>
              <a:rPr lang="en" b="1"/>
              <a:t>PROSEDUR PERMOHONAN</a:t>
            </a:r>
            <a:endParaRPr b="1"/>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3502"/>
        <p:cNvGrpSpPr/>
        <p:nvPr/>
      </p:nvGrpSpPr>
      <p:grpSpPr>
        <a:xfrm>
          <a:off x="0" y="0"/>
          <a:ext cx="0" cy="0"/>
          <a:chOff x="0" y="0"/>
          <a:chExt cx="0" cy="0"/>
        </a:xfrm>
      </p:grpSpPr>
      <p:sp>
        <p:nvSpPr>
          <p:cNvPr id="3503" name="Google Shape;3503;p360"/>
          <p:cNvSpPr txBox="1">
            <a:spLocks noGrp="1"/>
          </p:cNvSpPr>
          <p:nvPr>
            <p:ph type="title"/>
          </p:nvPr>
        </p:nvSpPr>
        <p:spPr>
          <a:xfrm>
            <a:off x="513905" y="756293"/>
            <a:ext cx="5915025" cy="745629"/>
          </a:xfrm>
          <a:prstGeom prst="rect">
            <a:avLst/>
          </a:prstGeom>
          <a:noFill/>
          <a:ln>
            <a:noFill/>
          </a:ln>
        </p:spPr>
        <p:txBody>
          <a:bodyPr spcFirstLastPara="1" wrap="square" lIns="68569" tIns="34275" rIns="68569" bIns="34275" anchor="ctr" anchorCtr="0">
            <a:noAutofit/>
          </a:bodyPr>
          <a:lstStyle/>
          <a:p>
            <a:pPr algn="ctr">
              <a:buSzPts val="3600"/>
            </a:pPr>
            <a:r>
              <a:rPr lang="en" sz="2700" dirty="0"/>
              <a:t>Dokumen Permohonan Pentauliahan Program Latihan</a:t>
            </a:r>
            <a:endParaRPr sz="2700" dirty="0"/>
          </a:p>
        </p:txBody>
      </p:sp>
      <p:grpSp>
        <p:nvGrpSpPr>
          <p:cNvPr id="3504" name="Google Shape;3504;p360"/>
          <p:cNvGrpSpPr/>
          <p:nvPr/>
        </p:nvGrpSpPr>
        <p:grpSpPr>
          <a:xfrm>
            <a:off x="180703" y="1874737"/>
            <a:ext cx="6466637" cy="2549435"/>
            <a:chOff x="1407" y="0"/>
            <a:chExt cx="5837241" cy="4532330"/>
          </a:xfrm>
        </p:grpSpPr>
        <p:sp>
          <p:nvSpPr>
            <p:cNvPr id="3505" name="Google Shape;3505;p360"/>
            <p:cNvSpPr/>
            <p:nvPr/>
          </p:nvSpPr>
          <p:spPr>
            <a:xfrm>
              <a:off x="1407" y="0"/>
              <a:ext cx="1381595" cy="4532330"/>
            </a:xfrm>
            <a:prstGeom prst="roundRect">
              <a:avLst>
                <a:gd name="adj" fmla="val 10000"/>
              </a:avLst>
            </a:prstGeom>
            <a:gradFill>
              <a:gsLst>
                <a:gs pos="0">
                  <a:srgbClr val="D4DAED"/>
                </a:gs>
                <a:gs pos="50000">
                  <a:srgbClr val="CAD2EB"/>
                </a:gs>
                <a:gs pos="100000">
                  <a:srgbClr val="AFB8D1"/>
                </a:gs>
              </a:gsLst>
              <a:lin ang="5400000" scaled="0"/>
            </a:gradFill>
            <a:ln>
              <a:noFill/>
            </a:ln>
          </p:spPr>
          <p:txBody>
            <a:bodyPr spcFirstLastPara="1" wrap="square" lIns="68569" tIns="68569" rIns="68569" bIns="68569" anchor="ctr" anchorCtr="0">
              <a:noAutofit/>
            </a:bodyPr>
            <a:lstStyle/>
            <a:p>
              <a:endParaRPr sz="1600"/>
            </a:p>
          </p:txBody>
        </p:sp>
        <p:sp>
          <p:nvSpPr>
            <p:cNvPr id="3506" name="Google Shape;3506;p360"/>
            <p:cNvSpPr txBox="1"/>
            <p:nvPr/>
          </p:nvSpPr>
          <p:spPr>
            <a:xfrm>
              <a:off x="1407" y="0"/>
              <a:ext cx="1381595" cy="1359699"/>
            </a:xfrm>
            <a:prstGeom prst="rect">
              <a:avLst/>
            </a:prstGeom>
            <a:noFill/>
            <a:ln>
              <a:noFill/>
            </a:ln>
          </p:spPr>
          <p:txBody>
            <a:bodyPr spcFirstLastPara="1" wrap="square" lIns="60000" tIns="60000" rIns="60000" bIns="60000" anchor="ctr" anchorCtr="0">
              <a:noAutofit/>
            </a:bodyPr>
            <a:lstStyle/>
            <a:p>
              <a:pPr algn="ctr">
                <a:lnSpc>
                  <a:spcPct val="90000"/>
                </a:lnSpc>
              </a:pPr>
              <a:r>
                <a:rPr lang="en" sz="1600" b="1">
                  <a:solidFill>
                    <a:schemeClr val="dk1"/>
                  </a:solidFill>
                  <a:latin typeface="Calibri"/>
                  <a:ea typeface="Calibri"/>
                  <a:cs typeface="Calibri"/>
                  <a:sym typeface="Calibri"/>
                </a:rPr>
                <a:t>BAHAGIAN A</a:t>
              </a:r>
              <a:endParaRPr sz="1600">
                <a:solidFill>
                  <a:schemeClr val="dk1"/>
                </a:solidFill>
                <a:latin typeface="Calibri"/>
                <a:ea typeface="Calibri"/>
                <a:cs typeface="Calibri"/>
                <a:sym typeface="Calibri"/>
              </a:endParaRPr>
            </a:p>
          </p:txBody>
        </p:sp>
        <p:sp>
          <p:nvSpPr>
            <p:cNvPr id="3507" name="Google Shape;3507;p360"/>
            <p:cNvSpPr/>
            <p:nvPr/>
          </p:nvSpPr>
          <p:spPr>
            <a:xfrm>
              <a:off x="139567" y="1359699"/>
              <a:ext cx="1105276" cy="2946014"/>
            </a:xfrm>
            <a:prstGeom prst="roundRect">
              <a:avLst>
                <a:gd name="adj" fmla="val 10000"/>
              </a:avLst>
            </a:prstGeom>
            <a:gradFill>
              <a:gsLst>
                <a:gs pos="0">
                  <a:srgbClr val="5E81C9"/>
                </a:gs>
                <a:gs pos="50000">
                  <a:srgbClr val="3B70C9"/>
                </a:gs>
                <a:gs pos="100000">
                  <a:srgbClr val="2E60B8"/>
                </a:gs>
              </a:gsLst>
              <a:lin ang="5400000" scaled="0"/>
            </a:gradFill>
            <a:ln>
              <a:noFill/>
            </a:ln>
          </p:spPr>
          <p:txBody>
            <a:bodyPr spcFirstLastPara="1" wrap="square" lIns="68569" tIns="68569" rIns="68569" bIns="68569" anchor="ctr" anchorCtr="0">
              <a:noAutofit/>
            </a:bodyPr>
            <a:lstStyle/>
            <a:p>
              <a:endParaRPr sz="1600"/>
            </a:p>
          </p:txBody>
        </p:sp>
        <p:sp>
          <p:nvSpPr>
            <p:cNvPr id="3508" name="Google Shape;3508;p360"/>
            <p:cNvSpPr txBox="1"/>
            <p:nvPr/>
          </p:nvSpPr>
          <p:spPr>
            <a:xfrm>
              <a:off x="171939" y="1392071"/>
              <a:ext cx="1040532" cy="2881270"/>
            </a:xfrm>
            <a:prstGeom prst="rect">
              <a:avLst/>
            </a:prstGeom>
            <a:noFill/>
            <a:ln>
              <a:noFill/>
            </a:ln>
          </p:spPr>
          <p:txBody>
            <a:bodyPr spcFirstLastPara="1" wrap="square" lIns="38100" tIns="28575" rIns="38100" bIns="28575" anchor="ctr" anchorCtr="0">
              <a:noAutofit/>
            </a:bodyPr>
            <a:lstStyle/>
            <a:p>
              <a:pPr algn="ctr">
                <a:lnSpc>
                  <a:spcPct val="90000"/>
                </a:lnSpc>
              </a:pPr>
              <a:r>
                <a:rPr lang="en" sz="1600" b="1">
                  <a:solidFill>
                    <a:schemeClr val="lt1"/>
                  </a:solidFill>
                  <a:latin typeface="Calibri"/>
                  <a:ea typeface="Calibri"/>
                  <a:cs typeface="Calibri"/>
                  <a:sym typeface="Calibri"/>
                </a:rPr>
                <a:t> </a:t>
              </a:r>
              <a:r>
                <a:rPr lang="en" sz="1600">
                  <a:solidFill>
                    <a:schemeClr val="lt1"/>
                  </a:solidFill>
                  <a:latin typeface="Calibri"/>
                  <a:ea typeface="Calibri"/>
                  <a:cs typeface="Calibri"/>
                  <a:sym typeface="Calibri"/>
                </a:rPr>
                <a:t>Maklumat Penyedia Latihan Kemahiran/ Pusat Bertauliah</a:t>
              </a:r>
              <a:endParaRPr sz="1600">
                <a:solidFill>
                  <a:schemeClr val="lt1"/>
                </a:solidFill>
                <a:latin typeface="Calibri"/>
                <a:ea typeface="Calibri"/>
                <a:cs typeface="Calibri"/>
                <a:sym typeface="Calibri"/>
              </a:endParaRPr>
            </a:p>
          </p:txBody>
        </p:sp>
        <p:sp>
          <p:nvSpPr>
            <p:cNvPr id="3509" name="Google Shape;3509;p360"/>
            <p:cNvSpPr/>
            <p:nvPr/>
          </p:nvSpPr>
          <p:spPr>
            <a:xfrm>
              <a:off x="1486623" y="0"/>
              <a:ext cx="1381595" cy="4532330"/>
            </a:xfrm>
            <a:prstGeom prst="roundRect">
              <a:avLst>
                <a:gd name="adj" fmla="val 10000"/>
              </a:avLst>
            </a:prstGeom>
            <a:gradFill>
              <a:gsLst>
                <a:gs pos="0">
                  <a:srgbClr val="D4DAED"/>
                </a:gs>
                <a:gs pos="50000">
                  <a:srgbClr val="CAD2EB"/>
                </a:gs>
                <a:gs pos="100000">
                  <a:srgbClr val="AFB8D1"/>
                </a:gs>
              </a:gsLst>
              <a:lin ang="5400000" scaled="0"/>
            </a:gradFill>
            <a:ln>
              <a:noFill/>
            </a:ln>
          </p:spPr>
          <p:txBody>
            <a:bodyPr spcFirstLastPara="1" wrap="square" lIns="68569" tIns="68569" rIns="68569" bIns="68569" anchor="ctr" anchorCtr="0">
              <a:noAutofit/>
            </a:bodyPr>
            <a:lstStyle/>
            <a:p>
              <a:endParaRPr sz="1600"/>
            </a:p>
          </p:txBody>
        </p:sp>
        <p:sp>
          <p:nvSpPr>
            <p:cNvPr id="3510" name="Google Shape;3510;p360"/>
            <p:cNvSpPr txBox="1"/>
            <p:nvPr/>
          </p:nvSpPr>
          <p:spPr>
            <a:xfrm>
              <a:off x="1486623" y="0"/>
              <a:ext cx="1381595" cy="1359699"/>
            </a:xfrm>
            <a:prstGeom prst="rect">
              <a:avLst/>
            </a:prstGeom>
            <a:noFill/>
            <a:ln>
              <a:noFill/>
            </a:ln>
          </p:spPr>
          <p:txBody>
            <a:bodyPr spcFirstLastPara="1" wrap="square" lIns="60000" tIns="60000" rIns="60000" bIns="60000" anchor="ctr" anchorCtr="0">
              <a:noAutofit/>
            </a:bodyPr>
            <a:lstStyle/>
            <a:p>
              <a:pPr algn="ctr">
                <a:lnSpc>
                  <a:spcPct val="90000"/>
                </a:lnSpc>
              </a:pPr>
              <a:r>
                <a:rPr lang="en" sz="1600" b="1">
                  <a:solidFill>
                    <a:schemeClr val="dk1"/>
                  </a:solidFill>
                  <a:latin typeface="Calibri"/>
                  <a:ea typeface="Calibri"/>
                  <a:cs typeface="Calibri"/>
                  <a:sym typeface="Calibri"/>
                </a:rPr>
                <a:t>BAHAGIAN B</a:t>
              </a:r>
              <a:endParaRPr sz="1600">
                <a:solidFill>
                  <a:schemeClr val="dk1"/>
                </a:solidFill>
                <a:latin typeface="Calibri"/>
                <a:ea typeface="Calibri"/>
                <a:cs typeface="Calibri"/>
                <a:sym typeface="Calibri"/>
              </a:endParaRPr>
            </a:p>
          </p:txBody>
        </p:sp>
        <p:sp>
          <p:nvSpPr>
            <p:cNvPr id="3511" name="Google Shape;3511;p360"/>
            <p:cNvSpPr/>
            <p:nvPr/>
          </p:nvSpPr>
          <p:spPr>
            <a:xfrm>
              <a:off x="1506910" y="1359699"/>
              <a:ext cx="1324485" cy="2946014"/>
            </a:xfrm>
            <a:prstGeom prst="roundRect">
              <a:avLst>
                <a:gd name="adj" fmla="val 10000"/>
              </a:avLst>
            </a:prstGeom>
            <a:gradFill>
              <a:gsLst>
                <a:gs pos="0">
                  <a:srgbClr val="5EC3BF"/>
                </a:gs>
                <a:gs pos="50000">
                  <a:srgbClr val="3BC2BC"/>
                </a:gs>
                <a:gs pos="100000">
                  <a:srgbClr val="30B0AC"/>
                </a:gs>
              </a:gsLst>
              <a:lin ang="5400000" scaled="0"/>
            </a:gradFill>
            <a:ln>
              <a:noFill/>
            </a:ln>
          </p:spPr>
          <p:txBody>
            <a:bodyPr spcFirstLastPara="1" wrap="square" lIns="68569" tIns="68569" rIns="68569" bIns="68569" anchor="ctr" anchorCtr="0">
              <a:noAutofit/>
            </a:bodyPr>
            <a:lstStyle/>
            <a:p>
              <a:endParaRPr sz="1600"/>
            </a:p>
          </p:txBody>
        </p:sp>
        <p:sp>
          <p:nvSpPr>
            <p:cNvPr id="3512" name="Google Shape;3512;p360"/>
            <p:cNvSpPr txBox="1"/>
            <p:nvPr/>
          </p:nvSpPr>
          <p:spPr>
            <a:xfrm>
              <a:off x="1545703" y="1398492"/>
              <a:ext cx="1246899" cy="2868428"/>
            </a:xfrm>
            <a:prstGeom prst="rect">
              <a:avLst/>
            </a:prstGeom>
            <a:noFill/>
            <a:ln>
              <a:noFill/>
            </a:ln>
          </p:spPr>
          <p:txBody>
            <a:bodyPr spcFirstLastPara="1" wrap="square" lIns="38100" tIns="28575" rIns="38100" bIns="28575" anchor="ctr" anchorCtr="0">
              <a:noAutofit/>
            </a:bodyPr>
            <a:lstStyle/>
            <a:p>
              <a:pPr algn="ctr">
                <a:lnSpc>
                  <a:spcPct val="90000"/>
                </a:lnSpc>
              </a:pPr>
              <a:r>
                <a:rPr lang="en" sz="1600" dirty="0">
                  <a:solidFill>
                    <a:schemeClr val="lt1"/>
                  </a:solidFill>
                  <a:latin typeface="Calibri"/>
                  <a:ea typeface="Calibri"/>
                  <a:cs typeface="Calibri"/>
                  <a:sym typeface="Calibri"/>
                </a:rPr>
                <a:t>Maklumat Program Pentauliahan</a:t>
              </a:r>
              <a:endParaRPr sz="1600" dirty="0">
                <a:solidFill>
                  <a:schemeClr val="lt1"/>
                </a:solidFill>
                <a:latin typeface="Calibri"/>
                <a:ea typeface="Calibri"/>
                <a:cs typeface="Calibri"/>
                <a:sym typeface="Calibri"/>
              </a:endParaRPr>
            </a:p>
          </p:txBody>
        </p:sp>
        <p:sp>
          <p:nvSpPr>
            <p:cNvPr id="3513" name="Google Shape;3513;p360"/>
            <p:cNvSpPr/>
            <p:nvPr/>
          </p:nvSpPr>
          <p:spPr>
            <a:xfrm>
              <a:off x="2971838" y="0"/>
              <a:ext cx="1381595" cy="4532330"/>
            </a:xfrm>
            <a:prstGeom prst="roundRect">
              <a:avLst>
                <a:gd name="adj" fmla="val 10000"/>
              </a:avLst>
            </a:prstGeom>
            <a:gradFill>
              <a:gsLst>
                <a:gs pos="0">
                  <a:srgbClr val="D4DAED"/>
                </a:gs>
                <a:gs pos="50000">
                  <a:srgbClr val="CAD2EB"/>
                </a:gs>
                <a:gs pos="100000">
                  <a:srgbClr val="AFB8D1"/>
                </a:gs>
              </a:gsLst>
              <a:lin ang="5400000" scaled="0"/>
            </a:gradFill>
            <a:ln>
              <a:noFill/>
            </a:ln>
          </p:spPr>
          <p:txBody>
            <a:bodyPr spcFirstLastPara="1" wrap="square" lIns="68569" tIns="68569" rIns="68569" bIns="68569" anchor="ctr" anchorCtr="0">
              <a:noAutofit/>
            </a:bodyPr>
            <a:lstStyle/>
            <a:p>
              <a:endParaRPr sz="1600"/>
            </a:p>
          </p:txBody>
        </p:sp>
        <p:sp>
          <p:nvSpPr>
            <p:cNvPr id="3514" name="Google Shape;3514;p360"/>
            <p:cNvSpPr txBox="1"/>
            <p:nvPr/>
          </p:nvSpPr>
          <p:spPr>
            <a:xfrm>
              <a:off x="2971838" y="0"/>
              <a:ext cx="1381595" cy="1359699"/>
            </a:xfrm>
            <a:prstGeom prst="rect">
              <a:avLst/>
            </a:prstGeom>
            <a:noFill/>
            <a:ln>
              <a:noFill/>
            </a:ln>
          </p:spPr>
          <p:txBody>
            <a:bodyPr spcFirstLastPara="1" wrap="square" lIns="60000" tIns="60000" rIns="60000" bIns="60000" anchor="ctr" anchorCtr="0">
              <a:noAutofit/>
            </a:bodyPr>
            <a:lstStyle/>
            <a:p>
              <a:pPr algn="ctr">
                <a:lnSpc>
                  <a:spcPct val="90000"/>
                </a:lnSpc>
              </a:pPr>
              <a:r>
                <a:rPr lang="en" sz="1600" b="1">
                  <a:solidFill>
                    <a:schemeClr val="dk1"/>
                  </a:solidFill>
                  <a:latin typeface="Calibri"/>
                  <a:ea typeface="Calibri"/>
                  <a:cs typeface="Calibri"/>
                  <a:sym typeface="Calibri"/>
                </a:rPr>
                <a:t>BAHAGIAN   C </a:t>
              </a:r>
              <a:endParaRPr sz="1600">
                <a:solidFill>
                  <a:schemeClr val="dk1"/>
                </a:solidFill>
                <a:latin typeface="Calibri"/>
                <a:ea typeface="Calibri"/>
                <a:cs typeface="Calibri"/>
                <a:sym typeface="Calibri"/>
              </a:endParaRPr>
            </a:p>
          </p:txBody>
        </p:sp>
        <p:sp>
          <p:nvSpPr>
            <p:cNvPr id="3515" name="Google Shape;3515;p360"/>
            <p:cNvSpPr/>
            <p:nvPr/>
          </p:nvSpPr>
          <p:spPr>
            <a:xfrm>
              <a:off x="3042564" y="1359699"/>
              <a:ext cx="1240142" cy="2946014"/>
            </a:xfrm>
            <a:prstGeom prst="roundRect">
              <a:avLst>
                <a:gd name="adj" fmla="val 10000"/>
              </a:avLst>
            </a:prstGeom>
            <a:gradFill>
              <a:gsLst>
                <a:gs pos="0">
                  <a:srgbClr val="5EBC74"/>
                </a:gs>
                <a:gs pos="50000">
                  <a:srgbClr val="3EB85F"/>
                </a:gs>
                <a:gs pos="100000">
                  <a:srgbClr val="32A753"/>
                </a:gs>
              </a:gsLst>
              <a:lin ang="5400000" scaled="0"/>
            </a:gradFill>
            <a:ln>
              <a:noFill/>
            </a:ln>
          </p:spPr>
          <p:txBody>
            <a:bodyPr spcFirstLastPara="1" wrap="square" lIns="68569" tIns="68569" rIns="68569" bIns="68569" anchor="ctr" anchorCtr="0">
              <a:noAutofit/>
            </a:bodyPr>
            <a:lstStyle/>
            <a:p>
              <a:endParaRPr sz="1600"/>
            </a:p>
          </p:txBody>
        </p:sp>
        <p:sp>
          <p:nvSpPr>
            <p:cNvPr id="3516" name="Google Shape;3516;p360"/>
            <p:cNvSpPr txBox="1"/>
            <p:nvPr/>
          </p:nvSpPr>
          <p:spPr>
            <a:xfrm>
              <a:off x="3078887" y="1396022"/>
              <a:ext cx="1167496" cy="2873368"/>
            </a:xfrm>
            <a:prstGeom prst="rect">
              <a:avLst/>
            </a:prstGeom>
            <a:noFill/>
            <a:ln>
              <a:noFill/>
            </a:ln>
          </p:spPr>
          <p:txBody>
            <a:bodyPr spcFirstLastPara="1" wrap="square" lIns="38100" tIns="28575" rIns="38100" bIns="28575" anchor="ctr" anchorCtr="0">
              <a:noAutofit/>
            </a:bodyPr>
            <a:lstStyle/>
            <a:p>
              <a:pPr algn="ctr">
                <a:lnSpc>
                  <a:spcPct val="90000"/>
                </a:lnSpc>
              </a:pPr>
              <a:r>
                <a:rPr lang="en" sz="1600">
                  <a:solidFill>
                    <a:schemeClr val="lt1"/>
                  </a:solidFill>
                  <a:latin typeface="Calibri"/>
                  <a:ea typeface="Calibri"/>
                  <a:cs typeface="Calibri"/>
                  <a:sym typeface="Calibri"/>
                </a:rPr>
                <a:t>Standard Pentauliahan Program Kemahiran</a:t>
              </a:r>
              <a:endParaRPr sz="1600">
                <a:solidFill>
                  <a:schemeClr val="lt1"/>
                </a:solidFill>
                <a:latin typeface="Calibri"/>
                <a:ea typeface="Calibri"/>
                <a:cs typeface="Calibri"/>
                <a:sym typeface="Calibri"/>
              </a:endParaRPr>
            </a:p>
          </p:txBody>
        </p:sp>
        <p:sp>
          <p:nvSpPr>
            <p:cNvPr id="3517" name="Google Shape;3517;p360"/>
            <p:cNvSpPr/>
            <p:nvPr/>
          </p:nvSpPr>
          <p:spPr>
            <a:xfrm>
              <a:off x="4457053" y="0"/>
              <a:ext cx="1381595" cy="4532330"/>
            </a:xfrm>
            <a:prstGeom prst="roundRect">
              <a:avLst>
                <a:gd name="adj" fmla="val 10000"/>
              </a:avLst>
            </a:prstGeom>
            <a:gradFill>
              <a:gsLst>
                <a:gs pos="0">
                  <a:srgbClr val="D4DAED"/>
                </a:gs>
                <a:gs pos="50000">
                  <a:srgbClr val="CAD2EB"/>
                </a:gs>
                <a:gs pos="100000">
                  <a:srgbClr val="AFB8D1"/>
                </a:gs>
              </a:gsLst>
              <a:lin ang="5400000" scaled="0"/>
            </a:gradFill>
            <a:ln>
              <a:noFill/>
            </a:ln>
          </p:spPr>
          <p:txBody>
            <a:bodyPr spcFirstLastPara="1" wrap="square" lIns="68569" tIns="68569" rIns="68569" bIns="68569" anchor="ctr" anchorCtr="0">
              <a:noAutofit/>
            </a:bodyPr>
            <a:lstStyle/>
            <a:p>
              <a:endParaRPr sz="1600"/>
            </a:p>
          </p:txBody>
        </p:sp>
        <p:sp>
          <p:nvSpPr>
            <p:cNvPr id="3518" name="Google Shape;3518;p360"/>
            <p:cNvSpPr txBox="1"/>
            <p:nvPr/>
          </p:nvSpPr>
          <p:spPr>
            <a:xfrm>
              <a:off x="4457053" y="0"/>
              <a:ext cx="1381595" cy="1359699"/>
            </a:xfrm>
            <a:prstGeom prst="rect">
              <a:avLst/>
            </a:prstGeom>
            <a:noFill/>
            <a:ln>
              <a:noFill/>
            </a:ln>
          </p:spPr>
          <p:txBody>
            <a:bodyPr spcFirstLastPara="1" wrap="square" lIns="60000" tIns="60000" rIns="60000" bIns="60000" anchor="ctr" anchorCtr="0">
              <a:noAutofit/>
            </a:bodyPr>
            <a:lstStyle/>
            <a:p>
              <a:pPr algn="ctr">
                <a:lnSpc>
                  <a:spcPct val="90000"/>
                </a:lnSpc>
              </a:pPr>
              <a:r>
                <a:rPr lang="en" sz="1600" b="1">
                  <a:solidFill>
                    <a:schemeClr val="dk1"/>
                  </a:solidFill>
                  <a:latin typeface="Calibri"/>
                  <a:ea typeface="Calibri"/>
                  <a:cs typeface="Calibri"/>
                  <a:sym typeface="Calibri"/>
                </a:rPr>
                <a:t>BAHAGIAN D </a:t>
              </a:r>
              <a:endParaRPr sz="1600">
                <a:solidFill>
                  <a:schemeClr val="dk1"/>
                </a:solidFill>
                <a:latin typeface="Calibri"/>
                <a:ea typeface="Calibri"/>
                <a:cs typeface="Calibri"/>
                <a:sym typeface="Calibri"/>
              </a:endParaRPr>
            </a:p>
          </p:txBody>
        </p:sp>
        <p:sp>
          <p:nvSpPr>
            <p:cNvPr id="3519" name="Google Shape;3519;p360"/>
            <p:cNvSpPr/>
            <p:nvPr/>
          </p:nvSpPr>
          <p:spPr>
            <a:xfrm>
              <a:off x="4595213" y="1359699"/>
              <a:ext cx="1105276" cy="2946014"/>
            </a:xfrm>
            <a:prstGeom prst="roundRect">
              <a:avLst>
                <a:gd name="adj" fmla="val 10000"/>
              </a:avLst>
            </a:prstGeom>
            <a:gradFill>
              <a:gsLst>
                <a:gs pos="0">
                  <a:srgbClr val="7EB45F"/>
                </a:gs>
                <a:gs pos="50000">
                  <a:srgbClr val="6EAE41"/>
                </a:gs>
                <a:gs pos="100000">
                  <a:srgbClr val="5F9E35"/>
                </a:gs>
              </a:gsLst>
              <a:lin ang="5400000" scaled="0"/>
            </a:gradFill>
            <a:ln>
              <a:noFill/>
            </a:ln>
          </p:spPr>
          <p:txBody>
            <a:bodyPr spcFirstLastPara="1" wrap="square" lIns="68569" tIns="68569" rIns="68569" bIns="68569" anchor="ctr" anchorCtr="0">
              <a:noAutofit/>
            </a:bodyPr>
            <a:lstStyle/>
            <a:p>
              <a:endParaRPr sz="1600"/>
            </a:p>
          </p:txBody>
        </p:sp>
        <p:sp>
          <p:nvSpPr>
            <p:cNvPr id="3520" name="Google Shape;3520;p360"/>
            <p:cNvSpPr txBox="1"/>
            <p:nvPr/>
          </p:nvSpPr>
          <p:spPr>
            <a:xfrm>
              <a:off x="4627585" y="1392071"/>
              <a:ext cx="1040532" cy="2881270"/>
            </a:xfrm>
            <a:prstGeom prst="rect">
              <a:avLst/>
            </a:prstGeom>
            <a:noFill/>
            <a:ln>
              <a:noFill/>
            </a:ln>
          </p:spPr>
          <p:txBody>
            <a:bodyPr spcFirstLastPara="1" wrap="square" lIns="38100" tIns="28575" rIns="38100" bIns="28575" anchor="ctr" anchorCtr="0">
              <a:noAutofit/>
            </a:bodyPr>
            <a:lstStyle/>
            <a:p>
              <a:pPr algn="ctr">
                <a:lnSpc>
                  <a:spcPct val="90000"/>
                </a:lnSpc>
              </a:pPr>
              <a:r>
                <a:rPr lang="en" sz="1600">
                  <a:solidFill>
                    <a:schemeClr val="lt1"/>
                  </a:solidFill>
                  <a:latin typeface="Calibri"/>
                  <a:ea typeface="Calibri"/>
                  <a:cs typeface="Calibri"/>
                  <a:sym typeface="Calibri"/>
                </a:rPr>
                <a:t>Perakuan Pemohon</a:t>
              </a:r>
              <a:endParaRPr sz="1600">
                <a:solidFill>
                  <a:schemeClr val="lt1"/>
                </a:solidFill>
                <a:latin typeface="Calibri"/>
                <a:ea typeface="Calibri"/>
                <a:cs typeface="Calibri"/>
                <a:sym typeface="Calibri"/>
              </a:endParaRPr>
            </a:p>
          </p:txBody>
        </p:sp>
      </p:gr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3524"/>
        <p:cNvGrpSpPr/>
        <p:nvPr/>
      </p:nvGrpSpPr>
      <p:grpSpPr>
        <a:xfrm>
          <a:off x="0" y="0"/>
          <a:ext cx="0" cy="0"/>
          <a:chOff x="0" y="0"/>
          <a:chExt cx="0" cy="0"/>
        </a:xfrm>
      </p:grpSpPr>
      <p:sp>
        <p:nvSpPr>
          <p:cNvPr id="3525" name="Google Shape;3525;p361"/>
          <p:cNvSpPr txBox="1">
            <a:spLocks noGrp="1"/>
          </p:cNvSpPr>
          <p:nvPr>
            <p:ph type="title"/>
          </p:nvPr>
        </p:nvSpPr>
        <p:spPr>
          <a:xfrm>
            <a:off x="242288" y="99967"/>
            <a:ext cx="1520675" cy="1153937"/>
          </a:xfrm>
          <a:prstGeom prst="rect">
            <a:avLst/>
          </a:prstGeom>
          <a:noFill/>
          <a:ln>
            <a:noFill/>
          </a:ln>
        </p:spPr>
        <p:txBody>
          <a:bodyPr spcFirstLastPara="1" wrap="square" lIns="68569" tIns="34275" rIns="68569" bIns="34275" anchor="ctr" anchorCtr="0">
            <a:noAutofit/>
          </a:bodyPr>
          <a:lstStyle/>
          <a:p>
            <a:pPr>
              <a:buSzPts val="2520"/>
            </a:pPr>
            <a:r>
              <a:rPr lang="en" sz="1600" b="1" dirty="0"/>
              <a:t>PROSES PERMOHONAN PENTAULIAHAN PROGRAM</a:t>
            </a:r>
            <a:endParaRPr sz="1600" b="1" dirty="0"/>
          </a:p>
        </p:txBody>
      </p:sp>
      <p:pic>
        <p:nvPicPr>
          <p:cNvPr id="3526" name="Google Shape;3526;p361"/>
          <p:cNvPicPr preferRelativeResize="0"/>
          <p:nvPr/>
        </p:nvPicPr>
        <p:blipFill rotWithShape="1">
          <a:blip r:embed="rId3">
            <a:alphaModFix/>
          </a:blip>
          <a:srcRect/>
          <a:stretch/>
        </p:blipFill>
        <p:spPr>
          <a:xfrm>
            <a:off x="614477" y="87782"/>
            <a:ext cx="4023360" cy="4952391"/>
          </a:xfrm>
          <a:prstGeom prst="rect">
            <a:avLst/>
          </a:prstGeom>
          <a:noFill/>
          <a:ln>
            <a:noFill/>
          </a:ln>
        </p:spPr>
      </p:pic>
      <p:sp>
        <p:nvSpPr>
          <p:cNvPr id="3527" name="Google Shape;3527;p361"/>
          <p:cNvSpPr txBox="1"/>
          <p:nvPr/>
        </p:nvSpPr>
        <p:spPr>
          <a:xfrm>
            <a:off x="4703674" y="369698"/>
            <a:ext cx="2036729" cy="4670476"/>
          </a:xfrm>
          <a:prstGeom prst="rect">
            <a:avLst/>
          </a:prstGeom>
          <a:noFill/>
          <a:ln>
            <a:noFill/>
          </a:ln>
        </p:spPr>
        <p:txBody>
          <a:bodyPr spcFirstLastPara="1" wrap="square" lIns="68569" tIns="34275" rIns="68569" bIns="34275" anchor="t" anchorCtr="0">
            <a:noAutofit/>
          </a:bodyPr>
          <a:lstStyle/>
          <a:p>
            <a:r>
              <a:rPr lang="en" sz="1050" dirty="0">
                <a:latin typeface="Calibri"/>
                <a:ea typeface="Calibri"/>
                <a:cs typeface="Calibri"/>
                <a:sym typeface="Calibri"/>
              </a:rPr>
              <a:t> Rujuk Daftar  NOSS</a:t>
            </a:r>
            <a:endParaRPr sz="1050" dirty="0"/>
          </a:p>
          <a:p>
            <a:endParaRPr sz="1050" dirty="0">
              <a:latin typeface="Calibri"/>
              <a:ea typeface="Calibri"/>
              <a:cs typeface="Calibri"/>
              <a:sym typeface="Calibri"/>
            </a:endParaRPr>
          </a:p>
          <a:p>
            <a:r>
              <a:rPr lang="en" sz="1050" dirty="0">
                <a:latin typeface="Calibri"/>
                <a:ea typeface="Calibri"/>
                <a:cs typeface="Calibri"/>
                <a:sym typeface="Calibri"/>
              </a:rPr>
              <a:t>Dapatkan NOSS Dari JPK</a:t>
            </a:r>
            <a:endParaRPr sz="1050" dirty="0"/>
          </a:p>
          <a:p>
            <a:endParaRPr sz="1050" dirty="0">
              <a:latin typeface="Calibri"/>
              <a:ea typeface="Calibri"/>
              <a:cs typeface="Calibri"/>
              <a:sym typeface="Calibri"/>
            </a:endParaRPr>
          </a:p>
          <a:p>
            <a:r>
              <a:rPr lang="en" sz="1050" dirty="0">
                <a:latin typeface="Calibri"/>
                <a:ea typeface="Calibri"/>
                <a:cs typeface="Calibri"/>
                <a:sym typeface="Calibri"/>
              </a:rPr>
              <a:t>Panduan Pelaksanaan Dan Syarat Pentauliahan Pusat Bertauliah Di Bawah Sistem Persijilan Kemahiran Malaysia Berasaskan  Standard Kemahiran Pekerjaan Kebangsaan 2012     </a:t>
            </a:r>
            <a:endParaRPr sz="1050" dirty="0"/>
          </a:p>
          <a:p>
            <a:r>
              <a:rPr lang="en" sz="1050" dirty="0">
                <a:latin typeface="Calibri"/>
                <a:ea typeface="Calibri"/>
                <a:cs typeface="Calibri"/>
                <a:sym typeface="Calibri"/>
              </a:rPr>
              <a:t> Tentukan:-</a:t>
            </a:r>
            <a:endParaRPr sz="1050" dirty="0"/>
          </a:p>
          <a:p>
            <a:r>
              <a:rPr lang="en" sz="1050" dirty="0">
                <a:latin typeface="Calibri"/>
                <a:ea typeface="Calibri"/>
                <a:cs typeface="Calibri"/>
                <a:sym typeface="Calibri"/>
              </a:rPr>
              <a:t>      - Peralatan /Perkakasan </a:t>
            </a:r>
            <a:endParaRPr sz="1050" dirty="0"/>
          </a:p>
          <a:p>
            <a:r>
              <a:rPr lang="en" sz="1050" dirty="0">
                <a:latin typeface="Calibri"/>
                <a:ea typeface="Calibri"/>
                <a:cs typeface="Calibri"/>
                <a:sym typeface="Calibri"/>
              </a:rPr>
              <a:t>      - Keperluan Fizikal</a:t>
            </a:r>
            <a:endParaRPr sz="1050" dirty="0">
              <a:latin typeface="Calibri"/>
              <a:ea typeface="Calibri"/>
              <a:cs typeface="Calibri"/>
              <a:sym typeface="Calibri"/>
            </a:endParaRPr>
          </a:p>
          <a:p>
            <a:r>
              <a:rPr lang="en" sz="1050" dirty="0">
                <a:latin typeface="Calibri"/>
                <a:ea typeface="Calibri"/>
                <a:cs typeface="Calibri"/>
                <a:sym typeface="Calibri"/>
              </a:rPr>
              <a:t>      - Kurikulum Latihan</a:t>
            </a:r>
            <a:endParaRPr sz="1050" dirty="0">
              <a:latin typeface="Calibri"/>
              <a:ea typeface="Calibri"/>
              <a:cs typeface="Calibri"/>
              <a:sym typeface="Calibri"/>
            </a:endParaRPr>
          </a:p>
          <a:p>
            <a:r>
              <a:rPr lang="en" sz="1050" dirty="0">
                <a:latin typeface="Calibri"/>
                <a:ea typeface="Calibri"/>
                <a:cs typeface="Calibri"/>
                <a:sym typeface="Calibri"/>
              </a:rPr>
              <a:t>      - Jadual Latihan Mingguan</a:t>
            </a:r>
            <a:endParaRPr sz="1050" dirty="0">
              <a:latin typeface="Calibri"/>
              <a:ea typeface="Calibri"/>
              <a:cs typeface="Calibri"/>
              <a:sym typeface="Calibri"/>
            </a:endParaRPr>
          </a:p>
          <a:p>
            <a:r>
              <a:rPr lang="en" sz="1050" dirty="0">
                <a:latin typeface="Calibri"/>
                <a:ea typeface="Calibri"/>
                <a:cs typeface="Calibri"/>
                <a:sym typeface="Calibri"/>
              </a:rPr>
              <a:t>      - Personel Pentauliahan</a:t>
            </a:r>
            <a:endParaRPr sz="1050" dirty="0">
              <a:latin typeface="Calibri"/>
              <a:ea typeface="Calibri"/>
              <a:cs typeface="Calibri"/>
              <a:sym typeface="Calibri"/>
            </a:endParaRPr>
          </a:p>
          <a:p>
            <a:r>
              <a:rPr lang="en" sz="1050" dirty="0">
                <a:latin typeface="Calibri"/>
                <a:ea typeface="Calibri"/>
                <a:cs typeface="Calibri"/>
                <a:sym typeface="Calibri"/>
              </a:rPr>
              <a:t>      - Kaedah Penilaian</a:t>
            </a:r>
            <a:endParaRPr sz="1050" dirty="0">
              <a:latin typeface="Calibri"/>
              <a:ea typeface="Calibri"/>
              <a:cs typeface="Calibri"/>
              <a:sym typeface="Calibri"/>
            </a:endParaRPr>
          </a:p>
          <a:p>
            <a:r>
              <a:rPr lang="en" sz="1050" dirty="0">
                <a:latin typeface="Calibri"/>
                <a:ea typeface="Calibri"/>
                <a:cs typeface="Calibri"/>
                <a:sym typeface="Calibri"/>
              </a:rPr>
              <a:t>      - Kemukakan borang </a:t>
            </a:r>
            <a:endParaRPr sz="1050" dirty="0"/>
          </a:p>
          <a:p>
            <a:r>
              <a:rPr lang="en" sz="1050" dirty="0">
                <a:latin typeface="Calibri"/>
                <a:ea typeface="Calibri"/>
                <a:cs typeface="Calibri"/>
                <a:sym typeface="Calibri"/>
              </a:rPr>
              <a:t>        JPK/T/KAPPK/01</a:t>
            </a:r>
            <a:endParaRPr sz="1050" dirty="0">
              <a:latin typeface="Calibri"/>
              <a:ea typeface="Calibri"/>
              <a:cs typeface="Calibri"/>
              <a:sym typeface="Calibri"/>
            </a:endParaRPr>
          </a:p>
          <a:p>
            <a:r>
              <a:rPr lang="en" sz="1050" dirty="0">
                <a:latin typeface="Calibri"/>
                <a:ea typeface="Calibri"/>
                <a:cs typeface="Calibri"/>
                <a:sym typeface="Calibri"/>
              </a:rPr>
              <a:t>Lawatan Penilaian Dilakukan Oleh Panel :</a:t>
            </a:r>
            <a:endParaRPr sz="1050" dirty="0"/>
          </a:p>
          <a:p>
            <a:r>
              <a:rPr lang="en" sz="1050" dirty="0">
                <a:latin typeface="Calibri"/>
                <a:ea typeface="Calibri"/>
                <a:cs typeface="Calibri"/>
                <a:sym typeface="Calibri"/>
              </a:rPr>
              <a:t>Pegawai JPK  &amp; Pakar Industri /Pengajar </a:t>
            </a:r>
            <a:endParaRPr sz="1050" dirty="0"/>
          </a:p>
          <a:p>
            <a:endParaRPr sz="1050" dirty="0">
              <a:latin typeface="Calibri"/>
              <a:ea typeface="Calibri"/>
              <a:cs typeface="Calibri"/>
              <a:sym typeface="Calibri"/>
            </a:endParaRPr>
          </a:p>
          <a:p>
            <a:endParaRPr sz="1050" dirty="0">
              <a:latin typeface="Calibri"/>
              <a:ea typeface="Calibri"/>
              <a:cs typeface="Calibri"/>
              <a:sym typeface="Calibri"/>
            </a:endParaRPr>
          </a:p>
          <a:p>
            <a:r>
              <a:rPr lang="en" sz="1050" dirty="0">
                <a:latin typeface="Calibri"/>
                <a:ea typeface="Calibri"/>
                <a:cs typeface="Calibri"/>
                <a:sym typeface="Calibri"/>
              </a:rPr>
              <a:t>Surat Kelulusan &amp; Sijil Pentauliahan</a:t>
            </a:r>
            <a:endParaRPr sz="1050" dirty="0">
              <a:latin typeface="Calibri"/>
              <a:ea typeface="Calibri"/>
              <a:cs typeface="Calibri"/>
              <a:sym typeface="Calibri"/>
            </a:endParaRPr>
          </a:p>
          <a:p>
            <a:r>
              <a:rPr lang="en" sz="1050" dirty="0">
                <a:latin typeface="Calibri"/>
                <a:ea typeface="Calibri"/>
                <a:cs typeface="Calibri"/>
                <a:sym typeface="Calibri"/>
              </a:rPr>
              <a:t>(Permohonan Diluluskan)</a:t>
            </a:r>
            <a:endParaRPr sz="1050" dirty="0"/>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3531"/>
        <p:cNvGrpSpPr/>
        <p:nvPr/>
      </p:nvGrpSpPr>
      <p:grpSpPr>
        <a:xfrm>
          <a:off x="0" y="0"/>
          <a:ext cx="0" cy="0"/>
          <a:chOff x="0" y="0"/>
          <a:chExt cx="0" cy="0"/>
        </a:xfrm>
      </p:grpSpPr>
      <p:sp>
        <p:nvSpPr>
          <p:cNvPr id="3532" name="Google Shape;3532;p362"/>
          <p:cNvSpPr txBox="1">
            <a:spLocks noGrp="1"/>
          </p:cNvSpPr>
          <p:nvPr>
            <p:ph type="title"/>
          </p:nvPr>
        </p:nvSpPr>
        <p:spPr>
          <a:xfrm>
            <a:off x="321051" y="211899"/>
            <a:ext cx="5915025" cy="461100"/>
          </a:xfrm>
          <a:prstGeom prst="rect">
            <a:avLst/>
          </a:prstGeom>
          <a:noFill/>
          <a:ln>
            <a:noFill/>
          </a:ln>
        </p:spPr>
        <p:txBody>
          <a:bodyPr spcFirstLastPara="1" wrap="square" lIns="68569" tIns="34275" rIns="68569" bIns="34275" anchor="ctr" anchorCtr="0">
            <a:noAutofit/>
          </a:bodyPr>
          <a:lstStyle/>
          <a:p>
            <a:pPr>
              <a:buSzPts val="4400"/>
            </a:pPr>
            <a:r>
              <a:rPr lang="en" sz="2800" dirty="0"/>
              <a:t>Kategori Program Bertauliah</a:t>
            </a:r>
            <a:endParaRPr sz="2800" dirty="0"/>
          </a:p>
        </p:txBody>
      </p:sp>
      <p:graphicFrame>
        <p:nvGraphicFramePr>
          <p:cNvPr id="3533" name="Google Shape;3533;p362"/>
          <p:cNvGraphicFramePr/>
          <p:nvPr>
            <p:extLst>
              <p:ext uri="{D42A27DB-BD31-4B8C-83A1-F6EECF244321}">
                <p14:modId xmlns:p14="http://schemas.microsoft.com/office/powerpoint/2010/main" val="3780006448"/>
              </p:ext>
            </p:extLst>
          </p:nvPr>
        </p:nvGraphicFramePr>
        <p:xfrm>
          <a:off x="175566" y="804673"/>
          <a:ext cx="6576366" cy="4153545"/>
        </p:xfrm>
        <a:graphic>
          <a:graphicData uri="http://schemas.openxmlformats.org/drawingml/2006/table">
            <a:tbl>
              <a:tblPr firstRow="1" bandRow="1">
                <a:noFill/>
                <a:tableStyleId>{33F86859-480D-4D18-A959-4202B10B6FFE}</a:tableStyleId>
              </a:tblPr>
              <a:tblGrid>
                <a:gridCol w="1568869">
                  <a:extLst>
                    <a:ext uri="{9D8B030D-6E8A-4147-A177-3AD203B41FA5}">
                      <a16:colId xmlns="" xmlns:a16="http://schemas.microsoft.com/office/drawing/2014/main" val="20000"/>
                    </a:ext>
                  </a:extLst>
                </a:gridCol>
                <a:gridCol w="2167607">
                  <a:extLst>
                    <a:ext uri="{9D8B030D-6E8A-4147-A177-3AD203B41FA5}">
                      <a16:colId xmlns="" xmlns:a16="http://schemas.microsoft.com/office/drawing/2014/main" val="20001"/>
                    </a:ext>
                  </a:extLst>
                </a:gridCol>
                <a:gridCol w="1399429">
                  <a:extLst>
                    <a:ext uri="{9D8B030D-6E8A-4147-A177-3AD203B41FA5}">
                      <a16:colId xmlns="" xmlns:a16="http://schemas.microsoft.com/office/drawing/2014/main" val="20002"/>
                    </a:ext>
                  </a:extLst>
                </a:gridCol>
                <a:gridCol w="1440461">
                  <a:extLst>
                    <a:ext uri="{9D8B030D-6E8A-4147-A177-3AD203B41FA5}">
                      <a16:colId xmlns="" xmlns:a16="http://schemas.microsoft.com/office/drawing/2014/main" val="20003"/>
                    </a:ext>
                  </a:extLst>
                </a:gridCol>
              </a:tblGrid>
              <a:tr h="585435">
                <a:tc gridSpan="2">
                  <a:txBody>
                    <a:bodyPr/>
                    <a:lstStyle/>
                    <a:p>
                      <a:pPr marL="0" marR="0" lvl="0" indent="0" algn="ctr" rtl="0">
                        <a:spcBef>
                          <a:spcPts val="0"/>
                        </a:spcBef>
                        <a:spcAft>
                          <a:spcPts val="0"/>
                        </a:spcAft>
                        <a:buNone/>
                      </a:pPr>
                      <a:r>
                        <a:rPr lang="en" sz="1400"/>
                        <a:t>PROGRAM PENUH</a:t>
                      </a:r>
                      <a:endParaRPr sz="1400"/>
                    </a:p>
                  </a:txBody>
                  <a:tcPr marL="51431" marR="51431" marT="25725" marB="25725"/>
                </a:tc>
                <a:tc hMerge="1">
                  <a:txBody>
                    <a:bodyPr/>
                    <a:lstStyle/>
                    <a:p>
                      <a:endParaRPr lang="en-US"/>
                    </a:p>
                  </a:txBody>
                  <a:tcPr/>
                </a:tc>
                <a:tc>
                  <a:txBody>
                    <a:bodyPr/>
                    <a:lstStyle/>
                    <a:p>
                      <a:pPr marL="0" marR="0" lvl="0" indent="0" algn="ctr" rtl="0">
                        <a:lnSpc>
                          <a:spcPct val="100000"/>
                        </a:lnSpc>
                        <a:spcBef>
                          <a:spcPts val="0"/>
                        </a:spcBef>
                        <a:spcAft>
                          <a:spcPts val="0"/>
                        </a:spcAft>
                        <a:buClr>
                          <a:schemeClr val="dk1"/>
                        </a:buClr>
                        <a:buSzPts val="1800"/>
                        <a:buFont typeface="Calibri"/>
                        <a:buNone/>
                      </a:pPr>
                      <a:r>
                        <a:rPr lang="en" sz="1400" dirty="0"/>
                        <a:t>PROGRAM SKK/NCS</a:t>
                      </a:r>
                      <a:endParaRPr sz="1400" dirty="0"/>
                    </a:p>
                  </a:txBody>
                  <a:tcPr marL="51431" marR="51431" marT="25725" marB="25725"/>
                </a:tc>
                <a:tc>
                  <a:txBody>
                    <a:bodyPr/>
                    <a:lstStyle/>
                    <a:p>
                      <a:pPr marL="0" marR="0" lvl="0" indent="0" algn="ctr" rtl="0">
                        <a:spcBef>
                          <a:spcPts val="0"/>
                        </a:spcBef>
                        <a:spcAft>
                          <a:spcPts val="0"/>
                        </a:spcAft>
                        <a:buNone/>
                      </a:pPr>
                      <a:r>
                        <a:rPr lang="en" sz="1400"/>
                        <a:t>PROGRAM MODULAR</a:t>
                      </a:r>
                      <a:endParaRPr sz="1400"/>
                    </a:p>
                  </a:txBody>
                  <a:tcPr marL="51431" marR="51431" marT="25725" marB="25725"/>
                </a:tc>
                <a:extLst>
                  <a:ext uri="{0D108BD9-81ED-4DB2-BD59-A6C34878D82A}">
                    <a16:rowId xmlns="" xmlns:a16="http://schemas.microsoft.com/office/drawing/2014/main" val="10000"/>
                  </a:ext>
                </a:extLst>
              </a:tr>
              <a:tr h="1089221">
                <a:tc gridSpan="2">
                  <a:txBody>
                    <a:bodyPr/>
                    <a:lstStyle/>
                    <a:p>
                      <a:pPr marL="0" marR="0" lvl="0" indent="0" algn="ctr" rtl="0">
                        <a:lnSpc>
                          <a:spcPct val="100000"/>
                        </a:lnSpc>
                        <a:spcBef>
                          <a:spcPts val="0"/>
                        </a:spcBef>
                        <a:spcAft>
                          <a:spcPts val="0"/>
                        </a:spcAft>
                        <a:buClr>
                          <a:schemeClr val="dk1"/>
                        </a:buClr>
                        <a:buSzPts val="1400"/>
                        <a:buFont typeface="Calibri"/>
                        <a:buNone/>
                      </a:pPr>
                      <a:r>
                        <a:rPr lang="en" sz="1400">
                          <a:solidFill>
                            <a:schemeClr val="dk1"/>
                          </a:solidFill>
                          <a:latin typeface="Calibri"/>
                          <a:ea typeface="Calibri"/>
                          <a:cs typeface="Calibri"/>
                          <a:sym typeface="Calibri"/>
                        </a:rPr>
                        <a:t>Program jangka panjang mengikut tahap atau program tahap tunggal yang direkabentuk pelaksanaannya memberikan hasil pembelajaran satu NOSS lengkap yang boleh membawa kepada penganugerahan SKM, DKM atau DLKM</a:t>
                      </a:r>
                      <a:endParaRPr sz="1400"/>
                    </a:p>
                  </a:txBody>
                  <a:tcPr marL="51431" marR="51431" marT="25725" marB="25725"/>
                </a:tc>
                <a:tc hMerge="1">
                  <a:txBody>
                    <a:bodyPr/>
                    <a:lstStyle/>
                    <a:p>
                      <a:endParaRPr lang="en-US"/>
                    </a:p>
                  </a:txBody>
                  <a:tcPr/>
                </a:tc>
                <a:tc rowSpan="3">
                  <a:txBody>
                    <a:bodyPr/>
                    <a:lstStyle/>
                    <a:p>
                      <a:pPr marL="0" marR="0" lvl="0" indent="0" algn="l" rtl="0">
                        <a:lnSpc>
                          <a:spcPct val="100000"/>
                        </a:lnSpc>
                        <a:spcBef>
                          <a:spcPts val="0"/>
                        </a:spcBef>
                        <a:spcAft>
                          <a:spcPts val="0"/>
                        </a:spcAft>
                        <a:buClr>
                          <a:schemeClr val="dk1"/>
                        </a:buClr>
                        <a:buSzPts val="1400"/>
                        <a:buFont typeface="Calibri"/>
                        <a:buNone/>
                      </a:pPr>
                      <a:r>
                        <a:rPr lang="en" sz="1400">
                          <a:solidFill>
                            <a:schemeClr val="dk1"/>
                          </a:solidFill>
                          <a:latin typeface="Calibri"/>
                          <a:ea typeface="Calibri"/>
                          <a:cs typeface="Calibri"/>
                          <a:sym typeface="Calibri"/>
                        </a:rPr>
                        <a:t>Program jangka pendek mengikut SKK/NCS yang boleh membawa kepada penganugerahan Penyata Pencapaian (PC)</a:t>
                      </a:r>
                      <a:endParaRPr sz="1400"/>
                    </a:p>
                    <a:p>
                      <a:pPr marL="0" marR="0" lvl="0" indent="0" algn="l" rtl="0">
                        <a:lnSpc>
                          <a:spcPct val="100000"/>
                        </a:lnSpc>
                        <a:spcBef>
                          <a:spcPts val="0"/>
                        </a:spcBef>
                        <a:spcAft>
                          <a:spcPts val="0"/>
                        </a:spcAft>
                        <a:buClr>
                          <a:schemeClr val="dk1"/>
                        </a:buClr>
                        <a:buSzPts val="1400"/>
                        <a:buFont typeface="Calibri"/>
                        <a:buNone/>
                      </a:pPr>
                      <a:endParaRPr sz="1400"/>
                    </a:p>
                  </a:txBody>
                  <a:tcPr marL="51431" marR="51431" marT="25725" marB="25725"/>
                </a:tc>
                <a:tc rowSpan="3">
                  <a:txBody>
                    <a:bodyPr/>
                    <a:lstStyle/>
                    <a:p>
                      <a:pPr marL="0" marR="0" lvl="0" indent="0" algn="l" rtl="0">
                        <a:lnSpc>
                          <a:spcPct val="100000"/>
                        </a:lnSpc>
                        <a:spcBef>
                          <a:spcPts val="0"/>
                        </a:spcBef>
                        <a:spcAft>
                          <a:spcPts val="0"/>
                        </a:spcAft>
                        <a:buClr>
                          <a:schemeClr val="dk1"/>
                        </a:buClr>
                        <a:buSzPts val="1400"/>
                        <a:buFont typeface="Calibri"/>
                        <a:buNone/>
                      </a:pPr>
                      <a:r>
                        <a:rPr lang="en" sz="1400" dirty="0">
                          <a:solidFill>
                            <a:schemeClr val="dk1"/>
                          </a:solidFill>
                          <a:latin typeface="Calibri"/>
                          <a:ea typeface="Calibri"/>
                          <a:cs typeface="Calibri"/>
                          <a:sym typeface="Calibri"/>
                        </a:rPr>
                        <a:t>Program jangka pendek yang direkabentuk terdiri daripada satu (1) atau gabungan beberapa CU yang boleh membawa kepada penganugerahan Penyata Pencapaian (PC)</a:t>
                      </a:r>
                      <a:endParaRPr sz="1400" dirty="0"/>
                    </a:p>
                    <a:p>
                      <a:pPr marL="0" marR="0" lvl="0" indent="0" algn="l" rtl="0">
                        <a:spcBef>
                          <a:spcPts val="0"/>
                        </a:spcBef>
                        <a:spcAft>
                          <a:spcPts val="0"/>
                        </a:spcAft>
                        <a:buNone/>
                      </a:pPr>
                      <a:endParaRPr sz="1400" dirty="0"/>
                    </a:p>
                  </a:txBody>
                  <a:tcPr marL="51431" marR="51431" marT="25725" marB="25725"/>
                </a:tc>
                <a:extLst>
                  <a:ext uri="{0D108BD9-81ED-4DB2-BD59-A6C34878D82A}">
                    <a16:rowId xmlns="" xmlns:a16="http://schemas.microsoft.com/office/drawing/2014/main" val="10001"/>
                  </a:ext>
                </a:extLst>
              </a:tr>
              <a:tr h="482812">
                <a:tc>
                  <a:txBody>
                    <a:bodyPr/>
                    <a:lstStyle/>
                    <a:p>
                      <a:pPr marL="0" marR="0" lvl="0" indent="0" algn="ctr" rtl="0">
                        <a:spcBef>
                          <a:spcPts val="0"/>
                        </a:spcBef>
                        <a:spcAft>
                          <a:spcPts val="0"/>
                        </a:spcAft>
                        <a:buNone/>
                      </a:pPr>
                      <a:r>
                        <a:rPr lang="en" sz="1400" b="1"/>
                        <a:t>PROGRAM PERSIJILAN MENGIKUT TAHAP</a:t>
                      </a:r>
                      <a:endParaRPr sz="1400" b="1"/>
                    </a:p>
                  </a:txBody>
                  <a:tcPr marL="51431" marR="51431" marT="25725" marB="25725"/>
                </a:tc>
                <a:tc>
                  <a:txBody>
                    <a:bodyPr/>
                    <a:lstStyle/>
                    <a:p>
                      <a:pPr marL="0" marR="0" lvl="0" indent="0" algn="ctr" rtl="0">
                        <a:spcBef>
                          <a:spcPts val="0"/>
                        </a:spcBef>
                        <a:spcAft>
                          <a:spcPts val="0"/>
                        </a:spcAft>
                        <a:buNone/>
                      </a:pPr>
                      <a:r>
                        <a:rPr lang="en" sz="1400" b="1"/>
                        <a:t>PROGRAM PERSIJILAN TAHAP TUNGGAL</a:t>
                      </a:r>
                      <a:endParaRPr sz="1400" b="1"/>
                    </a:p>
                  </a:txBody>
                  <a:tcPr marL="51431" marR="51431" marT="25725" marB="25725"/>
                </a:tc>
                <a:tc vMerge="1">
                  <a:txBody>
                    <a:bodyPr/>
                    <a:lstStyle/>
                    <a:p>
                      <a:endParaRPr lang="en-US"/>
                    </a:p>
                  </a:txBody>
                  <a:tcPr/>
                </a:tc>
                <a:tc vMerge="1">
                  <a:txBody>
                    <a:bodyPr/>
                    <a:lstStyle/>
                    <a:p>
                      <a:endParaRPr lang="en-US"/>
                    </a:p>
                  </a:txBody>
                  <a:tcPr/>
                </a:tc>
                <a:extLst>
                  <a:ext uri="{0D108BD9-81ED-4DB2-BD59-A6C34878D82A}">
                    <a16:rowId xmlns="" xmlns:a16="http://schemas.microsoft.com/office/drawing/2014/main" val="10002"/>
                  </a:ext>
                </a:extLst>
              </a:tr>
              <a:tr h="1704958">
                <a:tc>
                  <a:txBody>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Satu program NOSS pada satu tahap dan bidang merujuk kepada Daftar NOSS terkini</a:t>
                      </a:r>
                      <a:endParaRPr sz="1400"/>
                    </a:p>
                  </a:txBody>
                  <a:tcPr marL="51431" marR="51431" marT="25725" marB="25725"/>
                </a:tc>
                <a:tc>
                  <a:txBody>
                    <a:bodyPr/>
                    <a:lstStyle/>
                    <a:p>
                      <a:pPr marL="0" marR="0" lvl="0" indent="0" algn="l" rtl="0">
                        <a:spcBef>
                          <a:spcPts val="0"/>
                        </a:spcBef>
                        <a:spcAft>
                          <a:spcPts val="0"/>
                        </a:spcAft>
                        <a:buNone/>
                      </a:pPr>
                      <a:r>
                        <a:rPr lang="en" sz="1400" dirty="0">
                          <a:solidFill>
                            <a:schemeClr val="dk1"/>
                          </a:solidFill>
                          <a:latin typeface="Calibri"/>
                          <a:ea typeface="Calibri"/>
                          <a:cs typeface="Calibri"/>
                          <a:sym typeface="Calibri"/>
                        </a:rPr>
                        <a:t>Kombinasi dua (2) atau lebih program latihan kemahiran merujuk kepada Daftar NOSS terkini yang membawa kepada tahap Persijilan yang tertinggi dalam laluan kerjaya tersebut</a:t>
                      </a:r>
                      <a:endParaRPr sz="1400" dirty="0"/>
                    </a:p>
                  </a:txBody>
                  <a:tcPr marL="51431" marR="51431" marT="25725" marB="25725"/>
                </a:tc>
                <a:tc vMerge="1">
                  <a:txBody>
                    <a:bodyPr/>
                    <a:lstStyle/>
                    <a:p>
                      <a:endParaRPr lang="en-US"/>
                    </a:p>
                  </a:txBody>
                  <a:tcPr/>
                </a:tc>
                <a:tc vMerge="1">
                  <a:txBody>
                    <a:bodyPr/>
                    <a:lstStyle/>
                    <a:p>
                      <a:endParaRPr lang="en-US"/>
                    </a:p>
                  </a:txBody>
                  <a:tcPr/>
                </a:tc>
                <a:extLst>
                  <a:ext uri="{0D108BD9-81ED-4DB2-BD59-A6C34878D82A}">
                    <a16:rowId xmlns="" xmlns:a16="http://schemas.microsoft.com/office/drawing/2014/main" val="10003"/>
                  </a:ext>
                </a:extLst>
              </a:tr>
            </a:tbl>
          </a:graphicData>
        </a:graphic>
      </p:graphicFrame>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3537"/>
        <p:cNvGrpSpPr/>
        <p:nvPr/>
      </p:nvGrpSpPr>
      <p:grpSpPr>
        <a:xfrm>
          <a:off x="0" y="0"/>
          <a:ext cx="0" cy="0"/>
          <a:chOff x="0" y="0"/>
          <a:chExt cx="0" cy="0"/>
        </a:xfrm>
      </p:grpSpPr>
      <p:sp>
        <p:nvSpPr>
          <p:cNvPr id="3538" name="Google Shape;3538;p363"/>
          <p:cNvSpPr txBox="1">
            <a:spLocks noGrp="1"/>
          </p:cNvSpPr>
          <p:nvPr>
            <p:ph type="title"/>
          </p:nvPr>
        </p:nvSpPr>
        <p:spPr>
          <a:xfrm>
            <a:off x="76200" y="241198"/>
            <a:ext cx="6713220" cy="536364"/>
          </a:xfrm>
          <a:prstGeom prst="rect">
            <a:avLst/>
          </a:prstGeom>
          <a:noFill/>
          <a:ln>
            <a:noFill/>
          </a:ln>
        </p:spPr>
        <p:txBody>
          <a:bodyPr spcFirstLastPara="1" wrap="square" lIns="68569" tIns="34275" rIns="68569" bIns="34275" anchor="ctr" anchorCtr="0">
            <a:noAutofit/>
          </a:bodyPr>
          <a:lstStyle/>
          <a:p>
            <a:pPr algn="ctr">
              <a:buSzPts val="3240"/>
            </a:pPr>
            <a:r>
              <a:rPr lang="en" sz="2400" dirty="0"/>
              <a:t>Jenis Permohonan Pentauliahan Program Kemahiran</a:t>
            </a:r>
            <a:endParaRPr sz="2400" dirty="0"/>
          </a:p>
        </p:txBody>
      </p:sp>
      <p:sp>
        <p:nvSpPr>
          <p:cNvPr id="3559" name="Google Shape;3559;p363"/>
          <p:cNvSpPr txBox="1"/>
          <p:nvPr/>
        </p:nvSpPr>
        <p:spPr>
          <a:xfrm>
            <a:off x="409576" y="4572000"/>
            <a:ext cx="6165532" cy="363561"/>
          </a:xfrm>
          <a:prstGeom prst="rect">
            <a:avLst/>
          </a:prstGeom>
          <a:noFill/>
          <a:ln>
            <a:noFill/>
          </a:ln>
        </p:spPr>
        <p:txBody>
          <a:bodyPr spcFirstLastPara="1" wrap="square" lIns="68569" tIns="34275" rIns="68569" bIns="34275" anchor="t" anchorCtr="0">
            <a:noAutofit/>
          </a:bodyPr>
          <a:lstStyle/>
          <a:p>
            <a:pPr algn="ctr"/>
            <a:r>
              <a:rPr lang="en" dirty="0">
                <a:latin typeface="Tahoma"/>
                <a:ea typeface="Tahoma"/>
                <a:cs typeface="Tahoma"/>
                <a:sym typeface="Tahoma"/>
              </a:rPr>
              <a:t>Setiap permohonan hendaklah memenuhi kriteria pentauliahan &amp; syarat yang ditetapkan</a:t>
            </a:r>
            <a:endParaRPr dirty="0">
              <a:latin typeface="Tahoma"/>
              <a:ea typeface="Tahoma"/>
              <a:cs typeface="Tahoma"/>
              <a:sym typeface="Tahoma"/>
            </a:endParaRPr>
          </a:p>
        </p:txBody>
      </p:sp>
      <p:graphicFrame>
        <p:nvGraphicFramePr>
          <p:cNvPr id="24" name="Content Placeholder 3"/>
          <p:cNvGraphicFramePr>
            <a:graphicFrameLocks/>
          </p:cNvGraphicFramePr>
          <p:nvPr>
            <p:extLst>
              <p:ext uri="{D42A27DB-BD31-4B8C-83A1-F6EECF244321}">
                <p14:modId xmlns:p14="http://schemas.microsoft.com/office/powerpoint/2010/main" val="3839338729"/>
              </p:ext>
            </p:extLst>
          </p:nvPr>
        </p:nvGraphicFramePr>
        <p:xfrm>
          <a:off x="296228" y="777562"/>
          <a:ext cx="6278880" cy="3794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3563"/>
        <p:cNvGrpSpPr/>
        <p:nvPr/>
      </p:nvGrpSpPr>
      <p:grpSpPr>
        <a:xfrm>
          <a:off x="0" y="0"/>
          <a:ext cx="0" cy="0"/>
          <a:chOff x="0" y="0"/>
          <a:chExt cx="0" cy="0"/>
        </a:xfrm>
      </p:grpSpPr>
      <p:sp>
        <p:nvSpPr>
          <p:cNvPr id="3564" name="Google Shape;3564;p364"/>
          <p:cNvSpPr txBox="1">
            <a:spLocks noGrp="1"/>
          </p:cNvSpPr>
          <p:nvPr>
            <p:ph type="title"/>
          </p:nvPr>
        </p:nvSpPr>
        <p:spPr>
          <a:xfrm>
            <a:off x="259884" y="302959"/>
            <a:ext cx="6367112" cy="372815"/>
          </a:xfrm>
          <a:prstGeom prst="rect">
            <a:avLst/>
          </a:prstGeom>
          <a:noFill/>
          <a:ln>
            <a:noFill/>
          </a:ln>
        </p:spPr>
        <p:txBody>
          <a:bodyPr spcFirstLastPara="1" wrap="square" lIns="68569" tIns="34275" rIns="68569" bIns="34275" anchor="ctr" anchorCtr="0">
            <a:noAutofit/>
          </a:bodyPr>
          <a:lstStyle/>
          <a:p>
            <a:pPr>
              <a:buSzPts val="3600"/>
            </a:pPr>
            <a:r>
              <a:rPr lang="en" sz="2200" dirty="0"/>
              <a:t>PERMOHONAN PENTAULIAHAN MENGIKUT TAHAP</a:t>
            </a:r>
            <a:endParaRPr sz="2200" dirty="0"/>
          </a:p>
        </p:txBody>
      </p:sp>
      <p:grpSp>
        <p:nvGrpSpPr>
          <p:cNvPr id="3565" name="Google Shape;3565;p364"/>
          <p:cNvGrpSpPr/>
          <p:nvPr/>
        </p:nvGrpSpPr>
        <p:grpSpPr>
          <a:xfrm>
            <a:off x="259884" y="746151"/>
            <a:ext cx="6367112" cy="4206240"/>
            <a:chOff x="2139950" y="990600"/>
            <a:chExt cx="7964975" cy="5562600"/>
          </a:xfrm>
        </p:grpSpPr>
        <p:sp>
          <p:nvSpPr>
            <p:cNvPr id="3566" name="Google Shape;3566;p364"/>
            <p:cNvSpPr/>
            <p:nvPr/>
          </p:nvSpPr>
          <p:spPr>
            <a:xfrm>
              <a:off x="2139950" y="990600"/>
              <a:ext cx="2561861" cy="5562600"/>
            </a:xfrm>
            <a:custGeom>
              <a:avLst/>
              <a:gdLst/>
              <a:ahLst/>
              <a:cxnLst/>
              <a:rect l="l" t="t" r="r" b="b"/>
              <a:pathLst>
                <a:path w="2562070" h="4968552" extrusionOk="0">
                  <a:moveTo>
                    <a:pt x="0" y="256207"/>
                  </a:moveTo>
                  <a:cubicBezTo>
                    <a:pt x="0" y="188257"/>
                    <a:pt x="26993" y="123089"/>
                    <a:pt x="75042" y="75041"/>
                  </a:cubicBezTo>
                  <a:cubicBezTo>
                    <a:pt x="123090" y="26993"/>
                    <a:pt x="188258" y="0"/>
                    <a:pt x="256208" y="0"/>
                  </a:cubicBezTo>
                  <a:lnTo>
                    <a:pt x="2305863" y="0"/>
                  </a:lnTo>
                  <a:cubicBezTo>
                    <a:pt x="2373813" y="0"/>
                    <a:pt x="2438981" y="26993"/>
                    <a:pt x="2487029" y="75042"/>
                  </a:cubicBezTo>
                  <a:cubicBezTo>
                    <a:pt x="2535077" y="123090"/>
                    <a:pt x="2562070" y="188258"/>
                    <a:pt x="2562070" y="256208"/>
                  </a:cubicBezTo>
                  <a:lnTo>
                    <a:pt x="2562070" y="4712345"/>
                  </a:lnTo>
                  <a:cubicBezTo>
                    <a:pt x="2562070" y="4780295"/>
                    <a:pt x="2535077" y="4845463"/>
                    <a:pt x="2487029" y="4893511"/>
                  </a:cubicBezTo>
                  <a:cubicBezTo>
                    <a:pt x="2438981" y="4941559"/>
                    <a:pt x="2373814" y="4968552"/>
                    <a:pt x="2305863" y="4968552"/>
                  </a:cubicBezTo>
                  <a:lnTo>
                    <a:pt x="256207" y="4968552"/>
                  </a:lnTo>
                  <a:cubicBezTo>
                    <a:pt x="188257" y="4968552"/>
                    <a:pt x="123089" y="4941559"/>
                    <a:pt x="75041" y="4893511"/>
                  </a:cubicBezTo>
                  <a:cubicBezTo>
                    <a:pt x="26993" y="4845463"/>
                    <a:pt x="0" y="4780295"/>
                    <a:pt x="0" y="4712345"/>
                  </a:cubicBezTo>
                  <a:lnTo>
                    <a:pt x="0" y="256207"/>
                  </a:lnTo>
                  <a:close/>
                </a:path>
              </a:pathLst>
            </a:custGeom>
            <a:solidFill>
              <a:srgbClr val="C4E0B2"/>
            </a:solidFill>
            <a:ln>
              <a:noFill/>
            </a:ln>
          </p:spPr>
          <p:txBody>
            <a:bodyPr spcFirstLastPara="1" wrap="square" lIns="68569" tIns="68569" rIns="68569" bIns="2677069" anchor="t" anchorCtr="0">
              <a:noAutofit/>
            </a:bodyPr>
            <a:lstStyle/>
            <a:p>
              <a:pPr algn="ctr">
                <a:lnSpc>
                  <a:spcPct val="90000"/>
                </a:lnSpc>
              </a:pPr>
              <a:r>
                <a:rPr lang="en" sz="1800" b="1" dirty="0">
                  <a:latin typeface="Tahoma"/>
                  <a:ea typeface="Tahoma"/>
                  <a:cs typeface="Tahoma"/>
                  <a:sym typeface="Tahoma"/>
                </a:rPr>
                <a:t>PUSAT BERTAULIAH BAHARU </a:t>
              </a:r>
              <a:endParaRPr sz="1800" b="1" dirty="0">
                <a:latin typeface="Tahoma"/>
                <a:ea typeface="Tahoma"/>
                <a:cs typeface="Tahoma"/>
                <a:sym typeface="Tahoma"/>
              </a:endParaRPr>
            </a:p>
          </p:txBody>
        </p:sp>
        <p:sp>
          <p:nvSpPr>
            <p:cNvPr id="3567" name="Google Shape;3567;p364"/>
            <p:cNvSpPr/>
            <p:nvPr/>
          </p:nvSpPr>
          <p:spPr>
            <a:xfrm>
              <a:off x="2396136" y="2432770"/>
              <a:ext cx="2049489" cy="1131398"/>
            </a:xfrm>
            <a:custGeom>
              <a:avLst/>
              <a:gdLst/>
              <a:ahLst/>
              <a:cxnLst/>
              <a:rect l="l" t="t" r="r" b="b"/>
              <a:pathLst>
                <a:path w="2049656" h="775851" extrusionOk="0">
                  <a:moveTo>
                    <a:pt x="0" y="77585"/>
                  </a:moveTo>
                  <a:cubicBezTo>
                    <a:pt x="0" y="57008"/>
                    <a:pt x="8174" y="37274"/>
                    <a:pt x="22724" y="22724"/>
                  </a:cubicBezTo>
                  <a:cubicBezTo>
                    <a:pt x="37274" y="8174"/>
                    <a:pt x="57008" y="0"/>
                    <a:pt x="77585" y="0"/>
                  </a:cubicBezTo>
                  <a:lnTo>
                    <a:pt x="1972071" y="0"/>
                  </a:lnTo>
                  <a:cubicBezTo>
                    <a:pt x="1992648" y="0"/>
                    <a:pt x="2012382" y="8174"/>
                    <a:pt x="2026932" y="22724"/>
                  </a:cubicBezTo>
                  <a:cubicBezTo>
                    <a:pt x="2041482" y="37274"/>
                    <a:pt x="2049656" y="57008"/>
                    <a:pt x="2049656" y="77585"/>
                  </a:cubicBezTo>
                  <a:lnTo>
                    <a:pt x="2049656" y="698266"/>
                  </a:lnTo>
                  <a:cubicBezTo>
                    <a:pt x="2049656" y="718843"/>
                    <a:pt x="2041482" y="738577"/>
                    <a:pt x="2026932" y="753127"/>
                  </a:cubicBezTo>
                  <a:cubicBezTo>
                    <a:pt x="2012382" y="767677"/>
                    <a:pt x="1992648" y="775851"/>
                    <a:pt x="1972071" y="775851"/>
                  </a:cubicBezTo>
                  <a:lnTo>
                    <a:pt x="77585" y="775851"/>
                  </a:lnTo>
                  <a:cubicBezTo>
                    <a:pt x="57008" y="775851"/>
                    <a:pt x="37274" y="767677"/>
                    <a:pt x="22724" y="753127"/>
                  </a:cubicBezTo>
                  <a:cubicBezTo>
                    <a:pt x="8174" y="738577"/>
                    <a:pt x="0" y="718843"/>
                    <a:pt x="0" y="698266"/>
                  </a:cubicBezTo>
                  <a:lnTo>
                    <a:pt x="0" y="77585"/>
                  </a:lnTo>
                  <a:close/>
                </a:path>
              </a:pathLst>
            </a:custGeom>
            <a:solidFill>
              <a:schemeClr val="accent5"/>
            </a:solidFill>
            <a:ln>
              <a:noFill/>
            </a:ln>
          </p:spPr>
          <p:txBody>
            <a:bodyPr spcFirstLastPara="1" wrap="square" lIns="47513" tIns="39900" rIns="47513" bIns="39900" anchor="ctr" anchorCtr="0">
              <a:noAutofit/>
            </a:bodyPr>
            <a:lstStyle/>
            <a:p>
              <a:pPr algn="ctr">
                <a:lnSpc>
                  <a:spcPct val="90000"/>
                </a:lnSpc>
              </a:pPr>
              <a:r>
                <a:rPr lang="en" sz="1275">
                  <a:solidFill>
                    <a:srgbClr val="FFFFFF"/>
                  </a:solidFill>
                  <a:latin typeface="Tahoma"/>
                  <a:ea typeface="Tahoma"/>
                  <a:cs typeface="Tahoma"/>
                  <a:sym typeface="Tahoma"/>
                </a:rPr>
                <a:t>Surat iringan dan borang permohonan </a:t>
              </a:r>
              <a:endParaRPr sz="1275">
                <a:solidFill>
                  <a:srgbClr val="FFFFFF"/>
                </a:solidFill>
                <a:latin typeface="Tahoma"/>
                <a:ea typeface="Tahoma"/>
                <a:cs typeface="Tahoma"/>
                <a:sym typeface="Tahoma"/>
              </a:endParaRPr>
            </a:p>
          </p:txBody>
        </p:sp>
        <p:sp>
          <p:nvSpPr>
            <p:cNvPr id="3568" name="Google Shape;3568;p364"/>
            <p:cNvSpPr/>
            <p:nvPr/>
          </p:nvSpPr>
          <p:spPr>
            <a:xfrm>
              <a:off x="2396136" y="3714962"/>
              <a:ext cx="2049489" cy="881067"/>
            </a:xfrm>
            <a:custGeom>
              <a:avLst/>
              <a:gdLst/>
              <a:ahLst/>
              <a:cxnLst/>
              <a:rect l="l" t="t" r="r" b="b"/>
              <a:pathLst>
                <a:path w="2049656" h="775851" extrusionOk="0">
                  <a:moveTo>
                    <a:pt x="0" y="77585"/>
                  </a:moveTo>
                  <a:cubicBezTo>
                    <a:pt x="0" y="57008"/>
                    <a:pt x="8174" y="37274"/>
                    <a:pt x="22724" y="22724"/>
                  </a:cubicBezTo>
                  <a:cubicBezTo>
                    <a:pt x="37274" y="8174"/>
                    <a:pt x="57008" y="0"/>
                    <a:pt x="77585" y="0"/>
                  </a:cubicBezTo>
                  <a:lnTo>
                    <a:pt x="1972071" y="0"/>
                  </a:lnTo>
                  <a:cubicBezTo>
                    <a:pt x="1992648" y="0"/>
                    <a:pt x="2012382" y="8174"/>
                    <a:pt x="2026932" y="22724"/>
                  </a:cubicBezTo>
                  <a:cubicBezTo>
                    <a:pt x="2041482" y="37274"/>
                    <a:pt x="2049656" y="57008"/>
                    <a:pt x="2049656" y="77585"/>
                  </a:cubicBezTo>
                  <a:lnTo>
                    <a:pt x="2049656" y="698266"/>
                  </a:lnTo>
                  <a:cubicBezTo>
                    <a:pt x="2049656" y="718843"/>
                    <a:pt x="2041482" y="738577"/>
                    <a:pt x="2026932" y="753127"/>
                  </a:cubicBezTo>
                  <a:cubicBezTo>
                    <a:pt x="2012382" y="767677"/>
                    <a:pt x="1992648" y="775851"/>
                    <a:pt x="1972071" y="775851"/>
                  </a:cubicBezTo>
                  <a:lnTo>
                    <a:pt x="77585" y="775851"/>
                  </a:lnTo>
                  <a:cubicBezTo>
                    <a:pt x="57008" y="775851"/>
                    <a:pt x="37274" y="767677"/>
                    <a:pt x="22724" y="753127"/>
                  </a:cubicBezTo>
                  <a:cubicBezTo>
                    <a:pt x="8174" y="738577"/>
                    <a:pt x="0" y="718843"/>
                    <a:pt x="0" y="698266"/>
                  </a:cubicBezTo>
                  <a:lnTo>
                    <a:pt x="0" y="77585"/>
                  </a:lnTo>
                  <a:close/>
                </a:path>
              </a:pathLst>
            </a:custGeom>
            <a:solidFill>
              <a:schemeClr val="accent5"/>
            </a:solidFill>
            <a:ln>
              <a:noFill/>
            </a:ln>
          </p:spPr>
          <p:txBody>
            <a:bodyPr spcFirstLastPara="1" wrap="square" lIns="47513" tIns="39900" rIns="47513" bIns="39900" anchor="ctr" anchorCtr="0">
              <a:noAutofit/>
            </a:bodyPr>
            <a:lstStyle/>
            <a:p>
              <a:pPr algn="ctr">
                <a:lnSpc>
                  <a:spcPct val="90000"/>
                </a:lnSpc>
              </a:pPr>
              <a:r>
                <a:rPr lang="en" sz="1275">
                  <a:solidFill>
                    <a:srgbClr val="FFFFFF"/>
                  </a:solidFill>
                  <a:latin typeface="Tahoma"/>
                  <a:ea typeface="Tahoma"/>
                  <a:cs typeface="Tahoma"/>
                  <a:sym typeface="Tahoma"/>
                </a:rPr>
                <a:t>Bayaran fi yang ditetapkan </a:t>
              </a:r>
              <a:endParaRPr sz="1275">
                <a:solidFill>
                  <a:srgbClr val="FFFFFF"/>
                </a:solidFill>
                <a:latin typeface="Tahoma"/>
                <a:ea typeface="Tahoma"/>
                <a:cs typeface="Tahoma"/>
                <a:sym typeface="Tahoma"/>
              </a:endParaRPr>
            </a:p>
          </p:txBody>
        </p:sp>
        <p:sp>
          <p:nvSpPr>
            <p:cNvPr id="3569" name="Google Shape;3569;p364"/>
            <p:cNvSpPr/>
            <p:nvPr/>
          </p:nvSpPr>
          <p:spPr>
            <a:xfrm>
              <a:off x="2396136" y="4766170"/>
              <a:ext cx="2049489" cy="1438342"/>
            </a:xfrm>
            <a:custGeom>
              <a:avLst/>
              <a:gdLst/>
              <a:ahLst/>
              <a:cxnLst/>
              <a:rect l="l" t="t" r="r" b="b"/>
              <a:pathLst>
                <a:path w="2049656" h="1438342" extrusionOk="0">
                  <a:moveTo>
                    <a:pt x="0" y="143834"/>
                  </a:moveTo>
                  <a:cubicBezTo>
                    <a:pt x="0" y="105687"/>
                    <a:pt x="15154" y="69102"/>
                    <a:pt x="42128" y="42128"/>
                  </a:cubicBezTo>
                  <a:cubicBezTo>
                    <a:pt x="69102" y="15154"/>
                    <a:pt x="105687" y="0"/>
                    <a:pt x="143834" y="0"/>
                  </a:cubicBezTo>
                  <a:lnTo>
                    <a:pt x="1905822" y="0"/>
                  </a:lnTo>
                  <a:cubicBezTo>
                    <a:pt x="1943969" y="0"/>
                    <a:pt x="1980554" y="15154"/>
                    <a:pt x="2007528" y="42128"/>
                  </a:cubicBezTo>
                  <a:cubicBezTo>
                    <a:pt x="2034502" y="69102"/>
                    <a:pt x="2049656" y="105687"/>
                    <a:pt x="2049656" y="143834"/>
                  </a:cubicBezTo>
                  <a:lnTo>
                    <a:pt x="2049656" y="1294508"/>
                  </a:lnTo>
                  <a:cubicBezTo>
                    <a:pt x="2049656" y="1332655"/>
                    <a:pt x="2034502" y="1369240"/>
                    <a:pt x="2007528" y="1396214"/>
                  </a:cubicBezTo>
                  <a:cubicBezTo>
                    <a:pt x="1980554" y="1423188"/>
                    <a:pt x="1943969" y="1438342"/>
                    <a:pt x="1905822" y="1438342"/>
                  </a:cubicBezTo>
                  <a:lnTo>
                    <a:pt x="143834" y="1438342"/>
                  </a:lnTo>
                  <a:cubicBezTo>
                    <a:pt x="105687" y="1438342"/>
                    <a:pt x="69102" y="1423188"/>
                    <a:pt x="42128" y="1396214"/>
                  </a:cubicBezTo>
                  <a:cubicBezTo>
                    <a:pt x="15154" y="1369240"/>
                    <a:pt x="0" y="1332655"/>
                    <a:pt x="0" y="1294508"/>
                  </a:cubicBezTo>
                  <a:lnTo>
                    <a:pt x="0" y="143834"/>
                  </a:lnTo>
                  <a:close/>
                </a:path>
              </a:pathLst>
            </a:custGeom>
            <a:solidFill>
              <a:schemeClr val="accent5"/>
            </a:solidFill>
            <a:ln>
              <a:noFill/>
            </a:ln>
          </p:spPr>
          <p:txBody>
            <a:bodyPr spcFirstLastPara="1" wrap="square" lIns="47513" tIns="39900" rIns="47513" bIns="39900" anchor="ctr" anchorCtr="0">
              <a:noAutofit/>
            </a:bodyPr>
            <a:lstStyle/>
            <a:p>
              <a:pPr algn="ctr">
                <a:lnSpc>
                  <a:spcPct val="90000"/>
                </a:lnSpc>
              </a:pPr>
              <a:r>
                <a:rPr lang="en" sz="1275">
                  <a:solidFill>
                    <a:srgbClr val="FFFFFF"/>
                  </a:solidFill>
                  <a:latin typeface="Tahoma"/>
                  <a:ea typeface="Tahoma"/>
                  <a:cs typeface="Tahoma"/>
                  <a:sym typeface="Tahoma"/>
                </a:rPr>
                <a:t>Dokumen dan maklumat tambahan - Senarai Semak Permohonan PB Baharu</a:t>
              </a:r>
              <a:endParaRPr sz="1275">
                <a:solidFill>
                  <a:srgbClr val="FFFFFF"/>
                </a:solidFill>
                <a:latin typeface="Tahoma"/>
                <a:ea typeface="Tahoma"/>
                <a:cs typeface="Tahoma"/>
                <a:sym typeface="Tahoma"/>
              </a:endParaRPr>
            </a:p>
          </p:txBody>
        </p:sp>
        <p:sp>
          <p:nvSpPr>
            <p:cNvPr id="3570" name="Google Shape;3570;p364"/>
            <p:cNvSpPr/>
            <p:nvPr/>
          </p:nvSpPr>
          <p:spPr>
            <a:xfrm>
              <a:off x="4848632" y="990600"/>
              <a:ext cx="2561861" cy="5562600"/>
            </a:xfrm>
            <a:custGeom>
              <a:avLst/>
              <a:gdLst/>
              <a:ahLst/>
              <a:cxnLst/>
              <a:rect l="l" t="t" r="r" b="b"/>
              <a:pathLst>
                <a:path w="2562070" h="4968552" extrusionOk="0">
                  <a:moveTo>
                    <a:pt x="0" y="256207"/>
                  </a:moveTo>
                  <a:cubicBezTo>
                    <a:pt x="0" y="188257"/>
                    <a:pt x="26993" y="123089"/>
                    <a:pt x="75042" y="75041"/>
                  </a:cubicBezTo>
                  <a:cubicBezTo>
                    <a:pt x="123090" y="26993"/>
                    <a:pt x="188258" y="0"/>
                    <a:pt x="256208" y="0"/>
                  </a:cubicBezTo>
                  <a:lnTo>
                    <a:pt x="2305863" y="0"/>
                  </a:lnTo>
                  <a:cubicBezTo>
                    <a:pt x="2373813" y="0"/>
                    <a:pt x="2438981" y="26993"/>
                    <a:pt x="2487029" y="75042"/>
                  </a:cubicBezTo>
                  <a:cubicBezTo>
                    <a:pt x="2535077" y="123090"/>
                    <a:pt x="2562070" y="188258"/>
                    <a:pt x="2562070" y="256208"/>
                  </a:cubicBezTo>
                  <a:lnTo>
                    <a:pt x="2562070" y="4712345"/>
                  </a:lnTo>
                  <a:cubicBezTo>
                    <a:pt x="2562070" y="4780295"/>
                    <a:pt x="2535077" y="4845463"/>
                    <a:pt x="2487029" y="4893511"/>
                  </a:cubicBezTo>
                  <a:cubicBezTo>
                    <a:pt x="2438981" y="4941559"/>
                    <a:pt x="2373814" y="4968552"/>
                    <a:pt x="2305863" y="4968552"/>
                  </a:cubicBezTo>
                  <a:lnTo>
                    <a:pt x="256207" y="4968552"/>
                  </a:lnTo>
                  <a:cubicBezTo>
                    <a:pt x="188257" y="4968552"/>
                    <a:pt x="123089" y="4941559"/>
                    <a:pt x="75041" y="4893511"/>
                  </a:cubicBezTo>
                  <a:cubicBezTo>
                    <a:pt x="26993" y="4845463"/>
                    <a:pt x="0" y="4780295"/>
                    <a:pt x="0" y="4712345"/>
                  </a:cubicBezTo>
                  <a:lnTo>
                    <a:pt x="0" y="256207"/>
                  </a:lnTo>
                  <a:close/>
                </a:path>
              </a:pathLst>
            </a:custGeom>
            <a:solidFill>
              <a:srgbClr val="C4E0B2"/>
            </a:solidFill>
            <a:ln>
              <a:noFill/>
            </a:ln>
          </p:spPr>
          <p:txBody>
            <a:bodyPr spcFirstLastPara="1" wrap="square" lIns="68569" tIns="68569" rIns="68569" bIns="2677069" anchor="t" anchorCtr="0">
              <a:noAutofit/>
            </a:bodyPr>
            <a:lstStyle/>
            <a:p>
              <a:pPr algn="ctr">
                <a:lnSpc>
                  <a:spcPct val="90000"/>
                </a:lnSpc>
              </a:pPr>
              <a:r>
                <a:rPr lang="en" sz="1650" b="1" dirty="0">
                  <a:latin typeface="Tahoma"/>
                  <a:ea typeface="Tahoma"/>
                  <a:cs typeface="Tahoma"/>
                  <a:sym typeface="Tahoma"/>
                </a:rPr>
                <a:t>PEMBAHARUAN  PENTAULIAHAN PROGRAM</a:t>
              </a:r>
              <a:endParaRPr sz="1050" dirty="0"/>
            </a:p>
            <a:p>
              <a:pPr algn="ctr">
                <a:lnSpc>
                  <a:spcPct val="90000"/>
                </a:lnSpc>
                <a:spcBef>
                  <a:spcPts val="578"/>
                </a:spcBef>
              </a:pPr>
              <a:endParaRPr sz="1200" dirty="0">
                <a:latin typeface="Tahoma"/>
                <a:ea typeface="Tahoma"/>
                <a:cs typeface="Tahoma"/>
                <a:sym typeface="Tahoma"/>
              </a:endParaRPr>
            </a:p>
            <a:p>
              <a:pPr algn="ctr">
                <a:lnSpc>
                  <a:spcPct val="90000"/>
                </a:lnSpc>
                <a:spcBef>
                  <a:spcPts val="420"/>
                </a:spcBef>
              </a:pPr>
              <a:endParaRPr sz="1200" dirty="0">
                <a:latin typeface="Tahoma"/>
                <a:ea typeface="Tahoma"/>
                <a:cs typeface="Tahoma"/>
                <a:sym typeface="Tahoma"/>
              </a:endParaRPr>
            </a:p>
          </p:txBody>
        </p:sp>
        <p:sp>
          <p:nvSpPr>
            <p:cNvPr id="3571" name="Google Shape;3571;p364"/>
            <p:cNvSpPr/>
            <p:nvPr/>
          </p:nvSpPr>
          <p:spPr>
            <a:xfrm>
              <a:off x="5153409" y="2133600"/>
              <a:ext cx="2049489" cy="798716"/>
            </a:xfrm>
            <a:custGeom>
              <a:avLst/>
              <a:gdLst/>
              <a:ahLst/>
              <a:cxnLst/>
              <a:rect l="l" t="t" r="r" b="b"/>
              <a:pathLst>
                <a:path w="2049656" h="798716" extrusionOk="0">
                  <a:moveTo>
                    <a:pt x="0" y="79872"/>
                  </a:moveTo>
                  <a:cubicBezTo>
                    <a:pt x="0" y="58689"/>
                    <a:pt x="8415" y="38373"/>
                    <a:pt x="23394" y="23394"/>
                  </a:cubicBezTo>
                  <a:cubicBezTo>
                    <a:pt x="38373" y="8415"/>
                    <a:pt x="58689" y="0"/>
                    <a:pt x="79872" y="0"/>
                  </a:cubicBezTo>
                  <a:lnTo>
                    <a:pt x="1969784" y="0"/>
                  </a:lnTo>
                  <a:cubicBezTo>
                    <a:pt x="1990967" y="0"/>
                    <a:pt x="2011283" y="8415"/>
                    <a:pt x="2026262" y="23394"/>
                  </a:cubicBezTo>
                  <a:cubicBezTo>
                    <a:pt x="2041241" y="38373"/>
                    <a:pt x="2049656" y="58689"/>
                    <a:pt x="2049656" y="79872"/>
                  </a:cubicBezTo>
                  <a:lnTo>
                    <a:pt x="2049656" y="718844"/>
                  </a:lnTo>
                  <a:cubicBezTo>
                    <a:pt x="2049656" y="740027"/>
                    <a:pt x="2041241" y="760343"/>
                    <a:pt x="2026262" y="775322"/>
                  </a:cubicBezTo>
                  <a:cubicBezTo>
                    <a:pt x="2011283" y="790301"/>
                    <a:pt x="1990967" y="798716"/>
                    <a:pt x="1969784" y="798716"/>
                  </a:cubicBezTo>
                  <a:lnTo>
                    <a:pt x="79872" y="798716"/>
                  </a:lnTo>
                  <a:cubicBezTo>
                    <a:pt x="58689" y="798716"/>
                    <a:pt x="38373" y="790301"/>
                    <a:pt x="23394" y="775322"/>
                  </a:cubicBezTo>
                  <a:cubicBezTo>
                    <a:pt x="8415" y="760343"/>
                    <a:pt x="0" y="740027"/>
                    <a:pt x="0" y="718844"/>
                  </a:cubicBezTo>
                  <a:lnTo>
                    <a:pt x="0" y="79872"/>
                  </a:lnTo>
                  <a:close/>
                </a:path>
              </a:pathLst>
            </a:custGeom>
            <a:solidFill>
              <a:schemeClr val="accent4"/>
            </a:solidFill>
            <a:ln>
              <a:noFill/>
            </a:ln>
          </p:spPr>
          <p:txBody>
            <a:bodyPr spcFirstLastPara="1" wrap="square" lIns="47513" tIns="39900" rIns="47513" bIns="39900" anchor="ctr" anchorCtr="0">
              <a:noAutofit/>
            </a:bodyPr>
            <a:lstStyle/>
            <a:p>
              <a:pPr algn="ctr">
                <a:lnSpc>
                  <a:spcPct val="90000"/>
                </a:lnSpc>
              </a:pPr>
              <a:r>
                <a:rPr lang="en" sz="1200">
                  <a:latin typeface="Tahoma"/>
                  <a:ea typeface="Tahoma"/>
                  <a:cs typeface="Tahoma"/>
                  <a:sym typeface="Tahoma"/>
                </a:rPr>
                <a:t>Surat iringan dan borang permohonan </a:t>
              </a:r>
              <a:endParaRPr sz="1200">
                <a:latin typeface="Tahoma"/>
                <a:ea typeface="Tahoma"/>
                <a:cs typeface="Tahoma"/>
                <a:sym typeface="Tahoma"/>
              </a:endParaRPr>
            </a:p>
          </p:txBody>
        </p:sp>
        <p:sp>
          <p:nvSpPr>
            <p:cNvPr id="3572" name="Google Shape;3572;p364"/>
            <p:cNvSpPr/>
            <p:nvPr/>
          </p:nvSpPr>
          <p:spPr>
            <a:xfrm>
              <a:off x="5150138" y="4419600"/>
              <a:ext cx="2049489" cy="531616"/>
            </a:xfrm>
            <a:custGeom>
              <a:avLst/>
              <a:gdLst/>
              <a:ahLst/>
              <a:cxnLst/>
              <a:rect l="l" t="t" r="r" b="b"/>
              <a:pathLst>
                <a:path w="2049656" h="798716" extrusionOk="0">
                  <a:moveTo>
                    <a:pt x="0" y="79872"/>
                  </a:moveTo>
                  <a:cubicBezTo>
                    <a:pt x="0" y="58689"/>
                    <a:pt x="8415" y="38373"/>
                    <a:pt x="23394" y="23394"/>
                  </a:cubicBezTo>
                  <a:cubicBezTo>
                    <a:pt x="38373" y="8415"/>
                    <a:pt x="58689" y="0"/>
                    <a:pt x="79872" y="0"/>
                  </a:cubicBezTo>
                  <a:lnTo>
                    <a:pt x="1969784" y="0"/>
                  </a:lnTo>
                  <a:cubicBezTo>
                    <a:pt x="1990967" y="0"/>
                    <a:pt x="2011283" y="8415"/>
                    <a:pt x="2026262" y="23394"/>
                  </a:cubicBezTo>
                  <a:cubicBezTo>
                    <a:pt x="2041241" y="38373"/>
                    <a:pt x="2049656" y="58689"/>
                    <a:pt x="2049656" y="79872"/>
                  </a:cubicBezTo>
                  <a:lnTo>
                    <a:pt x="2049656" y="718844"/>
                  </a:lnTo>
                  <a:cubicBezTo>
                    <a:pt x="2049656" y="740027"/>
                    <a:pt x="2041241" y="760343"/>
                    <a:pt x="2026262" y="775322"/>
                  </a:cubicBezTo>
                  <a:cubicBezTo>
                    <a:pt x="2011283" y="790301"/>
                    <a:pt x="1990967" y="798716"/>
                    <a:pt x="1969784" y="798716"/>
                  </a:cubicBezTo>
                  <a:lnTo>
                    <a:pt x="79872" y="798716"/>
                  </a:lnTo>
                  <a:cubicBezTo>
                    <a:pt x="58689" y="798716"/>
                    <a:pt x="38373" y="790301"/>
                    <a:pt x="23394" y="775322"/>
                  </a:cubicBezTo>
                  <a:cubicBezTo>
                    <a:pt x="8415" y="760343"/>
                    <a:pt x="0" y="740027"/>
                    <a:pt x="0" y="718844"/>
                  </a:cubicBezTo>
                  <a:lnTo>
                    <a:pt x="0" y="79872"/>
                  </a:lnTo>
                  <a:close/>
                </a:path>
              </a:pathLst>
            </a:custGeom>
            <a:solidFill>
              <a:schemeClr val="accent4"/>
            </a:solidFill>
            <a:ln>
              <a:noFill/>
            </a:ln>
          </p:spPr>
          <p:txBody>
            <a:bodyPr spcFirstLastPara="1" wrap="square" lIns="47513" tIns="39900" rIns="47513" bIns="39900" anchor="ctr" anchorCtr="0">
              <a:noAutofit/>
            </a:bodyPr>
            <a:lstStyle/>
            <a:p>
              <a:pPr algn="ctr">
                <a:lnSpc>
                  <a:spcPct val="90000"/>
                </a:lnSpc>
              </a:pPr>
              <a:r>
                <a:rPr lang="en" sz="1200">
                  <a:latin typeface="Tahoma"/>
                  <a:ea typeface="Tahoma"/>
                  <a:cs typeface="Tahoma"/>
                  <a:sym typeface="Tahoma"/>
                </a:rPr>
                <a:t>Bayaran fi yang ditetapkan </a:t>
              </a:r>
              <a:endParaRPr sz="1200">
                <a:latin typeface="Tahoma"/>
                <a:ea typeface="Tahoma"/>
                <a:cs typeface="Tahoma"/>
                <a:sym typeface="Tahoma"/>
              </a:endParaRPr>
            </a:p>
          </p:txBody>
        </p:sp>
        <p:sp>
          <p:nvSpPr>
            <p:cNvPr id="3573" name="Google Shape;3573;p364"/>
            <p:cNvSpPr/>
            <p:nvPr/>
          </p:nvSpPr>
          <p:spPr>
            <a:xfrm>
              <a:off x="5150138" y="5091890"/>
              <a:ext cx="2049489" cy="1385110"/>
            </a:xfrm>
            <a:custGeom>
              <a:avLst/>
              <a:gdLst/>
              <a:ahLst/>
              <a:cxnLst/>
              <a:rect l="l" t="t" r="r" b="b"/>
              <a:pathLst>
                <a:path w="2049656" h="1385110" extrusionOk="0">
                  <a:moveTo>
                    <a:pt x="0" y="138511"/>
                  </a:moveTo>
                  <a:cubicBezTo>
                    <a:pt x="0" y="101776"/>
                    <a:pt x="14593" y="66545"/>
                    <a:pt x="40569" y="40569"/>
                  </a:cubicBezTo>
                  <a:cubicBezTo>
                    <a:pt x="66545" y="14593"/>
                    <a:pt x="101776" y="0"/>
                    <a:pt x="138511" y="0"/>
                  </a:cubicBezTo>
                  <a:lnTo>
                    <a:pt x="1911145" y="0"/>
                  </a:lnTo>
                  <a:cubicBezTo>
                    <a:pt x="1947880" y="0"/>
                    <a:pt x="1983111" y="14593"/>
                    <a:pt x="2009087" y="40569"/>
                  </a:cubicBezTo>
                  <a:cubicBezTo>
                    <a:pt x="2035063" y="66545"/>
                    <a:pt x="2049656" y="101776"/>
                    <a:pt x="2049656" y="138511"/>
                  </a:cubicBezTo>
                  <a:lnTo>
                    <a:pt x="2049656" y="1246599"/>
                  </a:lnTo>
                  <a:cubicBezTo>
                    <a:pt x="2049656" y="1283334"/>
                    <a:pt x="2035063" y="1318565"/>
                    <a:pt x="2009087" y="1344541"/>
                  </a:cubicBezTo>
                  <a:cubicBezTo>
                    <a:pt x="1983111" y="1370517"/>
                    <a:pt x="1947880" y="1385110"/>
                    <a:pt x="1911145" y="1385110"/>
                  </a:cubicBezTo>
                  <a:lnTo>
                    <a:pt x="138511" y="1385110"/>
                  </a:lnTo>
                  <a:cubicBezTo>
                    <a:pt x="101776" y="1385110"/>
                    <a:pt x="66545" y="1370517"/>
                    <a:pt x="40569" y="1344541"/>
                  </a:cubicBezTo>
                  <a:cubicBezTo>
                    <a:pt x="14593" y="1318565"/>
                    <a:pt x="0" y="1283334"/>
                    <a:pt x="0" y="1246599"/>
                  </a:cubicBezTo>
                  <a:lnTo>
                    <a:pt x="0" y="138511"/>
                  </a:lnTo>
                  <a:close/>
                </a:path>
              </a:pathLst>
            </a:custGeom>
            <a:solidFill>
              <a:schemeClr val="accent4"/>
            </a:solidFill>
            <a:ln>
              <a:noFill/>
            </a:ln>
          </p:spPr>
          <p:txBody>
            <a:bodyPr spcFirstLastPara="1" wrap="square" lIns="47513" tIns="39900" rIns="47513" bIns="39900" anchor="ctr" anchorCtr="0">
              <a:noAutofit/>
            </a:bodyPr>
            <a:lstStyle/>
            <a:p>
              <a:pPr algn="ctr">
                <a:lnSpc>
                  <a:spcPct val="90000"/>
                </a:lnSpc>
              </a:pPr>
              <a:r>
                <a:rPr lang="en" sz="1200">
                  <a:latin typeface="Tahoma"/>
                  <a:ea typeface="Tahoma"/>
                  <a:cs typeface="Tahoma"/>
                  <a:sym typeface="Tahoma"/>
                </a:rPr>
                <a:t>Dokumen dan maklumat tambahan - Senarai Semak Permohonan Pembaharuan Pentauliahan</a:t>
              </a:r>
              <a:endParaRPr sz="1200">
                <a:latin typeface="Tahoma"/>
                <a:ea typeface="Tahoma"/>
                <a:cs typeface="Tahoma"/>
                <a:sym typeface="Tahoma"/>
              </a:endParaRPr>
            </a:p>
          </p:txBody>
        </p:sp>
        <p:sp>
          <p:nvSpPr>
            <p:cNvPr id="3574" name="Google Shape;3574;p364"/>
            <p:cNvSpPr/>
            <p:nvPr/>
          </p:nvSpPr>
          <p:spPr>
            <a:xfrm>
              <a:off x="7543064" y="990600"/>
              <a:ext cx="2561861" cy="5562600"/>
            </a:xfrm>
            <a:custGeom>
              <a:avLst/>
              <a:gdLst/>
              <a:ahLst/>
              <a:cxnLst/>
              <a:rect l="l" t="t" r="r" b="b"/>
              <a:pathLst>
                <a:path w="2562070" h="4968552" extrusionOk="0">
                  <a:moveTo>
                    <a:pt x="0" y="256207"/>
                  </a:moveTo>
                  <a:cubicBezTo>
                    <a:pt x="0" y="188257"/>
                    <a:pt x="26993" y="123089"/>
                    <a:pt x="75042" y="75041"/>
                  </a:cubicBezTo>
                  <a:cubicBezTo>
                    <a:pt x="123090" y="26993"/>
                    <a:pt x="188258" y="0"/>
                    <a:pt x="256208" y="0"/>
                  </a:cubicBezTo>
                  <a:lnTo>
                    <a:pt x="2305863" y="0"/>
                  </a:lnTo>
                  <a:cubicBezTo>
                    <a:pt x="2373813" y="0"/>
                    <a:pt x="2438981" y="26993"/>
                    <a:pt x="2487029" y="75042"/>
                  </a:cubicBezTo>
                  <a:cubicBezTo>
                    <a:pt x="2535077" y="123090"/>
                    <a:pt x="2562070" y="188258"/>
                    <a:pt x="2562070" y="256208"/>
                  </a:cubicBezTo>
                  <a:lnTo>
                    <a:pt x="2562070" y="4712345"/>
                  </a:lnTo>
                  <a:cubicBezTo>
                    <a:pt x="2562070" y="4780295"/>
                    <a:pt x="2535077" y="4845463"/>
                    <a:pt x="2487029" y="4893511"/>
                  </a:cubicBezTo>
                  <a:cubicBezTo>
                    <a:pt x="2438981" y="4941559"/>
                    <a:pt x="2373814" y="4968552"/>
                    <a:pt x="2305863" y="4968552"/>
                  </a:cubicBezTo>
                  <a:lnTo>
                    <a:pt x="256207" y="4968552"/>
                  </a:lnTo>
                  <a:cubicBezTo>
                    <a:pt x="188257" y="4968552"/>
                    <a:pt x="123089" y="4941559"/>
                    <a:pt x="75041" y="4893511"/>
                  </a:cubicBezTo>
                  <a:cubicBezTo>
                    <a:pt x="26993" y="4845463"/>
                    <a:pt x="0" y="4780295"/>
                    <a:pt x="0" y="4712345"/>
                  </a:cubicBezTo>
                  <a:lnTo>
                    <a:pt x="0" y="256207"/>
                  </a:lnTo>
                  <a:close/>
                </a:path>
              </a:pathLst>
            </a:custGeom>
            <a:solidFill>
              <a:srgbClr val="C4E0B2"/>
            </a:solidFill>
            <a:ln>
              <a:noFill/>
            </a:ln>
          </p:spPr>
          <p:txBody>
            <a:bodyPr spcFirstLastPara="1" wrap="square" lIns="68569" tIns="68569" rIns="68569" bIns="2677069" anchor="t" anchorCtr="0">
              <a:noAutofit/>
            </a:bodyPr>
            <a:lstStyle/>
            <a:p>
              <a:pPr algn="ctr">
                <a:lnSpc>
                  <a:spcPct val="90000"/>
                </a:lnSpc>
              </a:pPr>
              <a:r>
                <a:rPr lang="en" sz="1800" b="1" dirty="0">
                  <a:latin typeface="Tahoma"/>
                  <a:ea typeface="Tahoma"/>
                  <a:cs typeface="Tahoma"/>
                  <a:sym typeface="Tahoma"/>
                </a:rPr>
                <a:t>PENTAULIAHAN PROGRAM LATIHAN TAMBAHAN </a:t>
              </a:r>
              <a:endParaRPr sz="1800" b="1" dirty="0">
                <a:latin typeface="Tahoma"/>
                <a:ea typeface="Tahoma"/>
                <a:cs typeface="Tahoma"/>
                <a:sym typeface="Tahoma"/>
              </a:endParaRPr>
            </a:p>
          </p:txBody>
        </p:sp>
        <p:sp>
          <p:nvSpPr>
            <p:cNvPr id="3575" name="Google Shape;3575;p364"/>
            <p:cNvSpPr/>
            <p:nvPr/>
          </p:nvSpPr>
          <p:spPr>
            <a:xfrm>
              <a:off x="7742151" y="2549505"/>
              <a:ext cx="2150693" cy="1014662"/>
            </a:xfrm>
            <a:custGeom>
              <a:avLst/>
              <a:gdLst/>
              <a:ahLst/>
              <a:cxnLst/>
              <a:rect l="l" t="t" r="r" b="b"/>
              <a:pathLst>
                <a:path w="2150868" h="789152" extrusionOk="0">
                  <a:moveTo>
                    <a:pt x="0" y="78915"/>
                  </a:moveTo>
                  <a:cubicBezTo>
                    <a:pt x="0" y="57985"/>
                    <a:pt x="8314" y="37913"/>
                    <a:pt x="23114" y="23114"/>
                  </a:cubicBezTo>
                  <a:cubicBezTo>
                    <a:pt x="37913" y="8315"/>
                    <a:pt x="57986" y="0"/>
                    <a:pt x="78915" y="0"/>
                  </a:cubicBezTo>
                  <a:lnTo>
                    <a:pt x="2071953" y="0"/>
                  </a:lnTo>
                  <a:cubicBezTo>
                    <a:pt x="2092883" y="0"/>
                    <a:pt x="2112955" y="8314"/>
                    <a:pt x="2127754" y="23114"/>
                  </a:cubicBezTo>
                  <a:cubicBezTo>
                    <a:pt x="2142553" y="37913"/>
                    <a:pt x="2150868" y="57986"/>
                    <a:pt x="2150868" y="78915"/>
                  </a:cubicBezTo>
                  <a:lnTo>
                    <a:pt x="2150868" y="710237"/>
                  </a:lnTo>
                  <a:cubicBezTo>
                    <a:pt x="2150868" y="731167"/>
                    <a:pt x="2142554" y="751239"/>
                    <a:pt x="2127754" y="766038"/>
                  </a:cubicBezTo>
                  <a:cubicBezTo>
                    <a:pt x="2112955" y="780837"/>
                    <a:pt x="2092882" y="789152"/>
                    <a:pt x="2071953" y="789152"/>
                  </a:cubicBezTo>
                  <a:lnTo>
                    <a:pt x="78915" y="789152"/>
                  </a:lnTo>
                  <a:cubicBezTo>
                    <a:pt x="57985" y="789152"/>
                    <a:pt x="37913" y="780838"/>
                    <a:pt x="23114" y="766038"/>
                  </a:cubicBezTo>
                  <a:cubicBezTo>
                    <a:pt x="8315" y="751239"/>
                    <a:pt x="0" y="731166"/>
                    <a:pt x="0" y="710237"/>
                  </a:cubicBezTo>
                  <a:lnTo>
                    <a:pt x="0" y="78915"/>
                  </a:lnTo>
                  <a:close/>
                </a:path>
              </a:pathLst>
            </a:custGeom>
            <a:solidFill>
              <a:srgbClr val="33CC33"/>
            </a:solidFill>
            <a:ln>
              <a:noFill/>
            </a:ln>
          </p:spPr>
          <p:txBody>
            <a:bodyPr spcFirstLastPara="1" wrap="square" lIns="47513" tIns="39900" rIns="47513" bIns="39900" anchor="ctr" anchorCtr="0">
              <a:noAutofit/>
            </a:bodyPr>
            <a:lstStyle/>
            <a:p>
              <a:pPr algn="ctr">
                <a:lnSpc>
                  <a:spcPct val="90000"/>
                </a:lnSpc>
              </a:pPr>
              <a:r>
                <a:rPr lang="en" sz="1275">
                  <a:solidFill>
                    <a:srgbClr val="FFFFFF"/>
                  </a:solidFill>
                  <a:latin typeface="Tahoma"/>
                  <a:ea typeface="Tahoma"/>
                  <a:cs typeface="Tahoma"/>
                  <a:sym typeface="Tahoma"/>
                </a:rPr>
                <a:t>Surat iringan dan borang permohonan </a:t>
              </a:r>
              <a:endParaRPr sz="1275">
                <a:solidFill>
                  <a:srgbClr val="FFFFFF"/>
                </a:solidFill>
                <a:latin typeface="Tahoma"/>
                <a:ea typeface="Tahoma"/>
                <a:cs typeface="Tahoma"/>
                <a:sym typeface="Tahoma"/>
              </a:endParaRPr>
            </a:p>
          </p:txBody>
        </p:sp>
        <p:sp>
          <p:nvSpPr>
            <p:cNvPr id="3576" name="Google Shape;3576;p364"/>
            <p:cNvSpPr/>
            <p:nvPr/>
          </p:nvSpPr>
          <p:spPr>
            <a:xfrm>
              <a:off x="7711999" y="4564446"/>
              <a:ext cx="2226755" cy="1669776"/>
            </a:xfrm>
            <a:custGeom>
              <a:avLst/>
              <a:gdLst/>
              <a:ahLst/>
              <a:cxnLst/>
              <a:rect l="l" t="t" r="r" b="b"/>
              <a:pathLst>
                <a:path w="2260484" h="1669776" extrusionOk="0">
                  <a:moveTo>
                    <a:pt x="0" y="166978"/>
                  </a:moveTo>
                  <a:cubicBezTo>
                    <a:pt x="0" y="122693"/>
                    <a:pt x="17592" y="80221"/>
                    <a:pt x="48907" y="48907"/>
                  </a:cubicBezTo>
                  <a:cubicBezTo>
                    <a:pt x="80222" y="17593"/>
                    <a:pt x="122693" y="0"/>
                    <a:pt x="166978" y="0"/>
                  </a:cubicBezTo>
                  <a:lnTo>
                    <a:pt x="2093506" y="0"/>
                  </a:lnTo>
                  <a:cubicBezTo>
                    <a:pt x="2137791" y="0"/>
                    <a:pt x="2180263" y="17592"/>
                    <a:pt x="2211577" y="48907"/>
                  </a:cubicBezTo>
                  <a:cubicBezTo>
                    <a:pt x="2242891" y="80222"/>
                    <a:pt x="2260484" y="122693"/>
                    <a:pt x="2260484" y="166978"/>
                  </a:cubicBezTo>
                  <a:lnTo>
                    <a:pt x="2260484" y="1502798"/>
                  </a:lnTo>
                  <a:cubicBezTo>
                    <a:pt x="2260484" y="1547083"/>
                    <a:pt x="2242892" y="1589555"/>
                    <a:pt x="2211577" y="1620869"/>
                  </a:cubicBezTo>
                  <a:cubicBezTo>
                    <a:pt x="2180263" y="1652183"/>
                    <a:pt x="2137791" y="1669776"/>
                    <a:pt x="2093506" y="1669776"/>
                  </a:cubicBezTo>
                  <a:lnTo>
                    <a:pt x="166978" y="1669776"/>
                  </a:lnTo>
                  <a:cubicBezTo>
                    <a:pt x="122693" y="1669776"/>
                    <a:pt x="80221" y="1652184"/>
                    <a:pt x="48907" y="1620869"/>
                  </a:cubicBezTo>
                  <a:cubicBezTo>
                    <a:pt x="17593" y="1589555"/>
                    <a:pt x="0" y="1547083"/>
                    <a:pt x="0" y="1502798"/>
                  </a:cubicBezTo>
                  <a:lnTo>
                    <a:pt x="0" y="166978"/>
                  </a:lnTo>
                  <a:close/>
                </a:path>
              </a:pathLst>
            </a:custGeom>
            <a:solidFill>
              <a:srgbClr val="33CC33"/>
            </a:solidFill>
            <a:ln>
              <a:noFill/>
            </a:ln>
          </p:spPr>
          <p:txBody>
            <a:bodyPr spcFirstLastPara="1" wrap="square" lIns="47513" tIns="39900" rIns="47513" bIns="39900" anchor="ctr" anchorCtr="0">
              <a:noAutofit/>
            </a:bodyPr>
            <a:lstStyle/>
            <a:p>
              <a:pPr algn="ctr">
                <a:lnSpc>
                  <a:spcPct val="90000"/>
                </a:lnSpc>
              </a:pPr>
              <a:r>
                <a:rPr lang="en" sz="1275">
                  <a:solidFill>
                    <a:srgbClr val="FFFFFF"/>
                  </a:solidFill>
                  <a:latin typeface="Tahoma"/>
                  <a:ea typeface="Tahoma"/>
                  <a:cs typeface="Tahoma"/>
                  <a:sym typeface="Tahoma"/>
                </a:rPr>
                <a:t>Dokumen dan maklumat tambahan - Senarai Semak Permohonan Pentauliahan Program Latihan Tambahan</a:t>
              </a:r>
              <a:endParaRPr sz="1275">
                <a:solidFill>
                  <a:srgbClr val="FFFFFF"/>
                </a:solidFill>
                <a:latin typeface="Tahoma"/>
                <a:ea typeface="Tahoma"/>
                <a:cs typeface="Tahoma"/>
                <a:sym typeface="Tahoma"/>
              </a:endParaRPr>
            </a:p>
          </p:txBody>
        </p:sp>
        <p:sp>
          <p:nvSpPr>
            <p:cNvPr id="3577" name="Google Shape;3577;p364"/>
            <p:cNvSpPr/>
            <p:nvPr/>
          </p:nvSpPr>
          <p:spPr>
            <a:xfrm>
              <a:off x="7721330" y="3694651"/>
              <a:ext cx="2173635" cy="759071"/>
            </a:xfrm>
            <a:custGeom>
              <a:avLst/>
              <a:gdLst/>
              <a:ahLst/>
              <a:cxnLst/>
              <a:rect l="l" t="t" r="r" b="b"/>
              <a:pathLst>
                <a:path w="2192517" h="587407" extrusionOk="0">
                  <a:moveTo>
                    <a:pt x="0" y="58741"/>
                  </a:moveTo>
                  <a:cubicBezTo>
                    <a:pt x="0" y="43162"/>
                    <a:pt x="6189" y="28221"/>
                    <a:pt x="17205" y="17205"/>
                  </a:cubicBezTo>
                  <a:cubicBezTo>
                    <a:pt x="28221" y="6189"/>
                    <a:pt x="43162" y="0"/>
                    <a:pt x="58741" y="0"/>
                  </a:cubicBezTo>
                  <a:lnTo>
                    <a:pt x="2133776" y="0"/>
                  </a:lnTo>
                  <a:cubicBezTo>
                    <a:pt x="2149355" y="0"/>
                    <a:pt x="2164296" y="6189"/>
                    <a:pt x="2175312" y="17205"/>
                  </a:cubicBezTo>
                  <a:cubicBezTo>
                    <a:pt x="2186328" y="28221"/>
                    <a:pt x="2192517" y="43162"/>
                    <a:pt x="2192517" y="58741"/>
                  </a:cubicBezTo>
                  <a:lnTo>
                    <a:pt x="2192517" y="528666"/>
                  </a:lnTo>
                  <a:cubicBezTo>
                    <a:pt x="2192517" y="544245"/>
                    <a:pt x="2186328" y="559186"/>
                    <a:pt x="2175312" y="570202"/>
                  </a:cubicBezTo>
                  <a:cubicBezTo>
                    <a:pt x="2164296" y="581218"/>
                    <a:pt x="2149355" y="587407"/>
                    <a:pt x="2133776" y="587407"/>
                  </a:cubicBezTo>
                  <a:lnTo>
                    <a:pt x="58741" y="587407"/>
                  </a:lnTo>
                  <a:cubicBezTo>
                    <a:pt x="43162" y="587407"/>
                    <a:pt x="28221" y="581218"/>
                    <a:pt x="17205" y="570202"/>
                  </a:cubicBezTo>
                  <a:cubicBezTo>
                    <a:pt x="6189" y="559186"/>
                    <a:pt x="0" y="544245"/>
                    <a:pt x="0" y="528666"/>
                  </a:cubicBezTo>
                  <a:lnTo>
                    <a:pt x="0" y="58741"/>
                  </a:lnTo>
                  <a:close/>
                </a:path>
              </a:pathLst>
            </a:custGeom>
            <a:solidFill>
              <a:srgbClr val="33CC33"/>
            </a:solidFill>
            <a:ln>
              <a:noFill/>
            </a:ln>
          </p:spPr>
          <p:txBody>
            <a:bodyPr spcFirstLastPara="1" wrap="square" lIns="47513" tIns="39900" rIns="47513" bIns="39900" anchor="ctr" anchorCtr="0">
              <a:noAutofit/>
            </a:bodyPr>
            <a:lstStyle/>
            <a:p>
              <a:pPr algn="ctr">
                <a:lnSpc>
                  <a:spcPct val="90000"/>
                </a:lnSpc>
              </a:pPr>
              <a:r>
                <a:rPr lang="en" sz="1275">
                  <a:solidFill>
                    <a:srgbClr val="FFFFFF"/>
                  </a:solidFill>
                  <a:latin typeface="Tahoma"/>
                  <a:ea typeface="Tahoma"/>
                  <a:cs typeface="Tahoma"/>
                  <a:sym typeface="Tahoma"/>
                </a:rPr>
                <a:t>Bayaran fi yang ditetapkan </a:t>
              </a:r>
              <a:endParaRPr sz="1275">
                <a:solidFill>
                  <a:srgbClr val="FFFFFF"/>
                </a:solidFill>
                <a:latin typeface="Tahoma"/>
                <a:ea typeface="Tahoma"/>
                <a:cs typeface="Tahoma"/>
                <a:sym typeface="Tahoma"/>
              </a:endParaRPr>
            </a:p>
          </p:txBody>
        </p:sp>
        <p:sp>
          <p:nvSpPr>
            <p:cNvPr id="3578" name="Google Shape;3578;p364"/>
            <p:cNvSpPr/>
            <p:nvPr/>
          </p:nvSpPr>
          <p:spPr>
            <a:xfrm>
              <a:off x="5143100" y="3072989"/>
              <a:ext cx="2049656" cy="1231910"/>
            </a:xfrm>
            <a:custGeom>
              <a:avLst/>
              <a:gdLst/>
              <a:ahLst/>
              <a:cxnLst/>
              <a:rect l="l" t="t" r="r" b="b"/>
              <a:pathLst>
                <a:path w="2049656" h="798716" extrusionOk="0">
                  <a:moveTo>
                    <a:pt x="0" y="79872"/>
                  </a:moveTo>
                  <a:cubicBezTo>
                    <a:pt x="0" y="58689"/>
                    <a:pt x="8415" y="38373"/>
                    <a:pt x="23394" y="23394"/>
                  </a:cubicBezTo>
                  <a:cubicBezTo>
                    <a:pt x="38373" y="8415"/>
                    <a:pt x="58689" y="0"/>
                    <a:pt x="79872" y="0"/>
                  </a:cubicBezTo>
                  <a:lnTo>
                    <a:pt x="1969784" y="0"/>
                  </a:lnTo>
                  <a:cubicBezTo>
                    <a:pt x="1990967" y="0"/>
                    <a:pt x="2011283" y="8415"/>
                    <a:pt x="2026262" y="23394"/>
                  </a:cubicBezTo>
                  <a:cubicBezTo>
                    <a:pt x="2041241" y="38373"/>
                    <a:pt x="2049656" y="58689"/>
                    <a:pt x="2049656" y="79872"/>
                  </a:cubicBezTo>
                  <a:lnTo>
                    <a:pt x="2049656" y="718844"/>
                  </a:lnTo>
                  <a:cubicBezTo>
                    <a:pt x="2049656" y="740027"/>
                    <a:pt x="2041241" y="760343"/>
                    <a:pt x="2026262" y="775322"/>
                  </a:cubicBezTo>
                  <a:cubicBezTo>
                    <a:pt x="2011283" y="790301"/>
                    <a:pt x="1990967" y="798716"/>
                    <a:pt x="1969784" y="798716"/>
                  </a:cubicBezTo>
                  <a:lnTo>
                    <a:pt x="79872" y="798716"/>
                  </a:lnTo>
                  <a:cubicBezTo>
                    <a:pt x="58689" y="798716"/>
                    <a:pt x="38373" y="790301"/>
                    <a:pt x="23394" y="775322"/>
                  </a:cubicBezTo>
                  <a:cubicBezTo>
                    <a:pt x="8415" y="760343"/>
                    <a:pt x="0" y="740027"/>
                    <a:pt x="0" y="718844"/>
                  </a:cubicBezTo>
                  <a:lnTo>
                    <a:pt x="0" y="79872"/>
                  </a:lnTo>
                  <a:close/>
                </a:path>
              </a:pathLst>
            </a:custGeom>
            <a:solidFill>
              <a:schemeClr val="accent4"/>
            </a:solidFill>
            <a:ln>
              <a:noFill/>
            </a:ln>
          </p:spPr>
          <p:txBody>
            <a:bodyPr spcFirstLastPara="1" wrap="square" lIns="47513" tIns="39900" rIns="47513" bIns="39900" anchor="ctr" anchorCtr="0">
              <a:noAutofit/>
            </a:bodyPr>
            <a:lstStyle/>
            <a:p>
              <a:pPr algn="ctr">
                <a:lnSpc>
                  <a:spcPct val="90000"/>
                </a:lnSpc>
              </a:pPr>
              <a:r>
                <a:rPr lang="en" sz="1200" dirty="0">
                  <a:latin typeface="Tahoma"/>
                  <a:ea typeface="Tahoma"/>
                  <a:cs typeface="Tahoma"/>
                  <a:sym typeface="Tahoma"/>
                </a:rPr>
                <a:t>Kemukakan sekurang -kurangnya 3 bulan tetapi tidak melebihi 6 bulan (Subseksyen 27(1)</a:t>
              </a:r>
              <a:endParaRPr sz="1200" dirty="0">
                <a:latin typeface="Tahoma"/>
                <a:ea typeface="Tahoma"/>
                <a:cs typeface="Tahoma"/>
                <a:sym typeface="Tahoma"/>
              </a:endParaRPr>
            </a:p>
          </p:txBody>
        </p:sp>
      </p:gr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3582"/>
        <p:cNvGrpSpPr/>
        <p:nvPr/>
      </p:nvGrpSpPr>
      <p:grpSpPr>
        <a:xfrm>
          <a:off x="0" y="0"/>
          <a:ext cx="0" cy="0"/>
          <a:chOff x="0" y="0"/>
          <a:chExt cx="0" cy="0"/>
        </a:xfrm>
      </p:grpSpPr>
      <p:sp>
        <p:nvSpPr>
          <p:cNvPr id="3583" name="Google Shape;3583;p365"/>
          <p:cNvSpPr txBox="1">
            <a:spLocks noGrp="1"/>
          </p:cNvSpPr>
          <p:nvPr>
            <p:ph type="title"/>
          </p:nvPr>
        </p:nvSpPr>
        <p:spPr>
          <a:xfrm>
            <a:off x="471488" y="263347"/>
            <a:ext cx="5915025" cy="577901"/>
          </a:xfrm>
          <a:prstGeom prst="rect">
            <a:avLst/>
          </a:prstGeom>
          <a:noFill/>
          <a:ln>
            <a:noFill/>
          </a:ln>
        </p:spPr>
        <p:txBody>
          <a:bodyPr spcFirstLastPara="1" wrap="square" lIns="68569" tIns="34275" rIns="68569" bIns="34275" anchor="ctr" anchorCtr="0">
            <a:noAutofit/>
          </a:bodyPr>
          <a:lstStyle/>
          <a:p>
            <a:pPr>
              <a:buSzPts val="4400"/>
            </a:pPr>
            <a:r>
              <a:rPr lang="en" sz="3200" dirty="0"/>
              <a:t>Perubahan Program Bertauliah</a:t>
            </a:r>
            <a:endParaRPr sz="3200" dirty="0"/>
          </a:p>
        </p:txBody>
      </p:sp>
      <p:graphicFrame>
        <p:nvGraphicFramePr>
          <p:cNvPr id="3584" name="Google Shape;3584;p365"/>
          <p:cNvGraphicFramePr/>
          <p:nvPr>
            <p:extLst>
              <p:ext uri="{D42A27DB-BD31-4B8C-83A1-F6EECF244321}">
                <p14:modId xmlns:p14="http://schemas.microsoft.com/office/powerpoint/2010/main" val="2566979240"/>
              </p:ext>
            </p:extLst>
          </p:nvPr>
        </p:nvGraphicFramePr>
        <p:xfrm>
          <a:off x="219456" y="943662"/>
          <a:ext cx="6452006" cy="3760013"/>
        </p:xfrm>
        <a:graphic>
          <a:graphicData uri="http://schemas.openxmlformats.org/drawingml/2006/table">
            <a:tbl>
              <a:tblPr firstRow="1" bandRow="1">
                <a:noFill/>
                <a:tableStyleId>{33F86859-480D-4D18-A959-4202B10B6FFE}</a:tableStyleId>
              </a:tblPr>
              <a:tblGrid>
                <a:gridCol w="6452006">
                  <a:extLst>
                    <a:ext uri="{9D8B030D-6E8A-4147-A177-3AD203B41FA5}">
                      <a16:colId xmlns="" xmlns:a16="http://schemas.microsoft.com/office/drawing/2014/main" val="20000"/>
                    </a:ext>
                  </a:extLst>
                </a:gridCol>
              </a:tblGrid>
              <a:tr h="869913">
                <a:tc>
                  <a:txBody>
                    <a:bodyPr/>
                    <a:lstStyle/>
                    <a:p>
                      <a:pPr marL="0" marR="0" lvl="0" indent="0" algn="ctr" rtl="0">
                        <a:spcBef>
                          <a:spcPts val="0"/>
                        </a:spcBef>
                        <a:spcAft>
                          <a:spcPts val="0"/>
                        </a:spcAft>
                        <a:buNone/>
                      </a:pPr>
                      <a:r>
                        <a:rPr lang="en" sz="1700" u="none" strike="noStrike" cap="none" dirty="0"/>
                        <a:t>PB boleh menjalankan program latihan menggunakan </a:t>
                      </a:r>
                      <a:r>
                        <a:rPr lang="en" sz="1700" u="sng" strike="noStrike" cap="none" dirty="0"/>
                        <a:t>NOSS yang telah dikaji semula / dijumudkan</a:t>
                      </a:r>
                      <a:r>
                        <a:rPr lang="en" sz="1700" u="none" strike="noStrike" cap="none" dirty="0"/>
                        <a:t> sehingga pentauliahan program berkenaan tamat tempoh atau sehingga pelatih sedia ada tamat latihan</a:t>
                      </a:r>
                      <a:endParaRPr sz="1700" u="none" strike="noStrike" cap="none" dirty="0"/>
                    </a:p>
                  </a:txBody>
                  <a:tcPr marL="51431" marR="51431" marT="25725" marB="25725"/>
                </a:tc>
                <a:extLst>
                  <a:ext uri="{0D108BD9-81ED-4DB2-BD59-A6C34878D82A}">
                    <a16:rowId xmlns="" xmlns:a16="http://schemas.microsoft.com/office/drawing/2014/main" val="10000"/>
                  </a:ext>
                </a:extLst>
              </a:tr>
              <a:tr h="869913">
                <a:tc>
                  <a:txBody>
                    <a:bodyPr/>
                    <a:lstStyle/>
                    <a:p>
                      <a:pPr marL="0" marR="0" lvl="0" indent="0" algn="ctr" rtl="0">
                        <a:spcBef>
                          <a:spcPts val="0"/>
                        </a:spcBef>
                        <a:spcAft>
                          <a:spcPts val="0"/>
                        </a:spcAft>
                        <a:buNone/>
                      </a:pPr>
                      <a:r>
                        <a:rPr lang="en" sz="1600" u="none" strike="noStrike" cap="none"/>
                        <a:t>PB yang ingin membuat permohonan perubahan program bertauliah (</a:t>
                      </a:r>
                      <a:r>
                        <a:rPr lang="en" sz="1600" b="1" u="none" strike="noStrike" cap="none"/>
                        <a:t>NOSS lama kepada NOSS Baharu</a:t>
                      </a:r>
                      <a:r>
                        <a:rPr lang="en" sz="1600" u="none" strike="noStrike" cap="none"/>
                        <a:t>) boleh mengemukakan permohonan menggunakan kod NOSS yang baharu pada bila-bila masa</a:t>
                      </a:r>
                      <a:endParaRPr sz="1600" u="none" strike="noStrike" cap="none"/>
                    </a:p>
                  </a:txBody>
                  <a:tcPr marL="51431" marR="51431" marT="25725" marB="25725"/>
                </a:tc>
                <a:extLst>
                  <a:ext uri="{0D108BD9-81ED-4DB2-BD59-A6C34878D82A}">
                    <a16:rowId xmlns="" xmlns:a16="http://schemas.microsoft.com/office/drawing/2014/main" val="10001"/>
                  </a:ext>
                </a:extLst>
              </a:tr>
              <a:tr h="2020187">
                <a:tc>
                  <a:txBody>
                    <a:bodyPr/>
                    <a:lstStyle/>
                    <a:p>
                      <a:pPr marL="0" marR="0" lvl="0" indent="0" algn="l" rtl="0">
                        <a:spcBef>
                          <a:spcPts val="0"/>
                        </a:spcBef>
                        <a:spcAft>
                          <a:spcPts val="0"/>
                        </a:spcAft>
                        <a:buNone/>
                      </a:pPr>
                      <a:r>
                        <a:rPr lang="en" sz="1600" u="none" strike="noStrike" cap="none" dirty="0"/>
                        <a:t>PB hendaklah mengemukakan permohonan pentauliahan kepada  KPPK dengan mengemukakan perkara berikut:</a:t>
                      </a:r>
                      <a:endParaRPr sz="1600" dirty="0"/>
                    </a:p>
                    <a:p>
                      <a:pPr marL="254000" marR="0" lvl="0" indent="-260350" algn="l" rtl="0">
                        <a:spcBef>
                          <a:spcPts val="0"/>
                        </a:spcBef>
                        <a:spcAft>
                          <a:spcPts val="0"/>
                        </a:spcAft>
                        <a:buClr>
                          <a:schemeClr val="dk1"/>
                        </a:buClr>
                        <a:buSzPts val="1700"/>
                        <a:buFont typeface="Calibri"/>
                        <a:buAutoNum type="arabicPeriod"/>
                      </a:pPr>
                      <a:r>
                        <a:rPr lang="en" sz="1600" u="none" strike="noStrike" cap="none" dirty="0"/>
                        <a:t>Surat iringan dan borang permohonan yang telah lengkap diisi;</a:t>
                      </a:r>
                      <a:endParaRPr sz="1600" dirty="0"/>
                    </a:p>
                    <a:p>
                      <a:pPr marL="254000" marR="0" lvl="0" indent="-260350" algn="l" rtl="0">
                        <a:spcBef>
                          <a:spcPts val="0"/>
                        </a:spcBef>
                        <a:spcAft>
                          <a:spcPts val="0"/>
                        </a:spcAft>
                        <a:buClr>
                          <a:schemeClr val="dk1"/>
                        </a:buClr>
                        <a:buSzPts val="1700"/>
                        <a:buFont typeface="Calibri"/>
                        <a:buAutoNum type="arabicPeriod"/>
                      </a:pPr>
                      <a:r>
                        <a:rPr lang="en" sz="1600" u="none" strike="noStrike" cap="none" dirty="0"/>
                        <a:t>Bayaran fi yang ditetapkan mengikut Peraturan-Peraturan Pembangunan Kemahiran Kebangsaan (Fi dan Caj) yang sedang berkuatkuasa; dan</a:t>
                      </a:r>
                      <a:endParaRPr sz="1600" u="none" strike="noStrike" cap="none" dirty="0"/>
                    </a:p>
                    <a:p>
                      <a:pPr marL="254000" marR="0" lvl="0" indent="-260350" algn="l" rtl="0">
                        <a:spcBef>
                          <a:spcPts val="0"/>
                        </a:spcBef>
                        <a:spcAft>
                          <a:spcPts val="0"/>
                        </a:spcAft>
                        <a:buClr>
                          <a:schemeClr val="dk1"/>
                        </a:buClr>
                        <a:buSzPts val="1700"/>
                        <a:buFont typeface="Calibri"/>
                        <a:buAutoNum type="arabicPeriod"/>
                      </a:pPr>
                      <a:r>
                        <a:rPr lang="en" sz="1600" u="none" strike="noStrike" cap="none" dirty="0"/>
                        <a:t>Apa-apa dokumen dan maklumat tambahan yang ditentukan oleh KPPK seperti di </a:t>
                      </a:r>
                      <a:r>
                        <a:rPr lang="en" sz="1600" b="1" u="none" strike="noStrike" cap="none" dirty="0"/>
                        <a:t>Senarai Semak Permohonan Perubahan Program Bertauliah</a:t>
                      </a:r>
                      <a:endParaRPr sz="1600" b="1" u="none" strike="noStrike" cap="none" dirty="0"/>
                    </a:p>
                    <a:p>
                      <a:pPr marL="0" marR="0" lvl="0" indent="0" algn="l" rtl="0">
                        <a:spcBef>
                          <a:spcPts val="0"/>
                        </a:spcBef>
                        <a:spcAft>
                          <a:spcPts val="0"/>
                        </a:spcAft>
                        <a:buNone/>
                      </a:pPr>
                      <a:endParaRPr sz="1600" b="1" dirty="0"/>
                    </a:p>
                  </a:txBody>
                  <a:tcPr marL="51431" marR="51431" marT="25725" marB="25725"/>
                </a:tc>
                <a:extLst>
                  <a:ext uri="{0D108BD9-81ED-4DB2-BD59-A6C34878D82A}">
                    <a16:rowId xmlns="" xmlns:a16="http://schemas.microsoft.com/office/drawing/2014/main" val="10002"/>
                  </a:ext>
                </a:extLst>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98"/>
        <p:cNvGrpSpPr/>
        <p:nvPr/>
      </p:nvGrpSpPr>
      <p:grpSpPr>
        <a:xfrm>
          <a:off x="0" y="0"/>
          <a:ext cx="0" cy="0"/>
          <a:chOff x="0" y="0"/>
          <a:chExt cx="0" cy="0"/>
        </a:xfrm>
      </p:grpSpPr>
      <p:sp>
        <p:nvSpPr>
          <p:cNvPr id="1399" name="Google Shape;1399;p204"/>
          <p:cNvSpPr txBox="1"/>
          <p:nvPr/>
        </p:nvSpPr>
        <p:spPr>
          <a:xfrm>
            <a:off x="2" y="2914650"/>
            <a:ext cx="5599510" cy="468809"/>
          </a:xfrm>
          <a:prstGeom prst="rect">
            <a:avLst/>
          </a:prstGeom>
          <a:solidFill>
            <a:srgbClr val="D8D8D8"/>
          </a:solidFill>
          <a:ln>
            <a:noFill/>
          </a:ln>
        </p:spPr>
        <p:txBody>
          <a:bodyPr spcFirstLastPara="1" wrap="square" lIns="68569" tIns="34275" rIns="68569" bIns="34275" anchor="ctr" anchorCtr="0">
            <a:noAutofit/>
          </a:bodyPr>
          <a:lstStyle/>
          <a:p>
            <a:pPr>
              <a:lnSpc>
                <a:spcPct val="90000"/>
              </a:lnSpc>
              <a:buClr>
                <a:schemeClr val="dk1"/>
              </a:buClr>
              <a:buSzPts val="2640"/>
            </a:pPr>
            <a:r>
              <a:rPr lang="en" sz="1980" b="1">
                <a:solidFill>
                  <a:schemeClr val="dk1"/>
                </a:solidFill>
                <a:latin typeface="Century Gothic"/>
                <a:ea typeface="Century Gothic"/>
                <a:cs typeface="Century Gothic"/>
                <a:sym typeface="Century Gothic"/>
              </a:rPr>
              <a:t>LATIHAN BERASASKAN KETERAMPILAN (LBK) /</a:t>
            </a:r>
            <a:endParaRPr sz="1050"/>
          </a:p>
          <a:p>
            <a:pPr>
              <a:lnSpc>
                <a:spcPct val="90000"/>
              </a:lnSpc>
              <a:buClr>
                <a:schemeClr val="dk1"/>
              </a:buClr>
              <a:buSzPts val="2640"/>
            </a:pPr>
            <a:r>
              <a:rPr lang="en" sz="1980" b="1">
                <a:solidFill>
                  <a:schemeClr val="dk1"/>
                </a:solidFill>
                <a:latin typeface="Century Gothic"/>
                <a:ea typeface="Century Gothic"/>
                <a:cs typeface="Century Gothic"/>
                <a:sym typeface="Century Gothic"/>
              </a:rPr>
              <a:t>COMPETENCY BASED TRAINING (CBT)</a:t>
            </a:r>
            <a:endParaRPr sz="1980" b="1">
              <a:solidFill>
                <a:schemeClr val="dk1"/>
              </a:solidFill>
              <a:latin typeface="Century Gothic"/>
              <a:ea typeface="Century Gothic"/>
              <a:cs typeface="Century Gothic"/>
              <a:sym typeface="Century Gothic"/>
            </a:endParaRPr>
          </a:p>
        </p:txBody>
      </p:sp>
      <p:sp>
        <p:nvSpPr>
          <p:cNvPr id="1400" name="Google Shape;1400;p204"/>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18</a:t>
            </a:fld>
            <a:endParaRPr>
              <a:solidFill>
                <a:srgbClr val="000000"/>
              </a:solidFill>
            </a:endParaRP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3588"/>
        <p:cNvGrpSpPr/>
        <p:nvPr/>
      </p:nvGrpSpPr>
      <p:grpSpPr>
        <a:xfrm>
          <a:off x="0" y="0"/>
          <a:ext cx="0" cy="0"/>
          <a:chOff x="0" y="0"/>
          <a:chExt cx="0" cy="0"/>
        </a:xfrm>
      </p:grpSpPr>
      <p:sp>
        <p:nvSpPr>
          <p:cNvPr id="3589" name="Google Shape;3589;p366"/>
          <p:cNvSpPr txBox="1">
            <a:spLocks noGrp="1"/>
          </p:cNvSpPr>
          <p:nvPr>
            <p:ph type="title"/>
          </p:nvPr>
        </p:nvSpPr>
        <p:spPr>
          <a:xfrm>
            <a:off x="183572" y="102414"/>
            <a:ext cx="3013172" cy="1148486"/>
          </a:xfrm>
          <a:prstGeom prst="rect">
            <a:avLst/>
          </a:prstGeom>
          <a:noFill/>
          <a:ln>
            <a:noFill/>
          </a:ln>
        </p:spPr>
        <p:txBody>
          <a:bodyPr spcFirstLastPara="1" wrap="square" lIns="68569" tIns="34275" rIns="68569" bIns="34275" anchor="ctr" anchorCtr="0">
            <a:noAutofit/>
          </a:bodyPr>
          <a:lstStyle/>
          <a:p>
            <a:pPr>
              <a:buSzPts val="4400"/>
            </a:pPr>
            <a:r>
              <a:rPr lang="en" sz="2400" dirty="0"/>
              <a:t>Pindaan Maklumat Pentauliahan</a:t>
            </a:r>
            <a:endParaRPr sz="2400" dirty="0"/>
          </a:p>
        </p:txBody>
      </p:sp>
      <p:graphicFrame>
        <p:nvGraphicFramePr>
          <p:cNvPr id="23" name="Content Placeholder 4"/>
          <p:cNvGraphicFramePr>
            <a:graphicFrameLocks/>
          </p:cNvGraphicFramePr>
          <p:nvPr>
            <p:extLst>
              <p:ext uri="{D42A27DB-BD31-4B8C-83A1-F6EECF244321}">
                <p14:modId xmlns:p14="http://schemas.microsoft.com/office/powerpoint/2010/main" val="3063678408"/>
              </p:ext>
            </p:extLst>
          </p:nvPr>
        </p:nvGraphicFramePr>
        <p:xfrm>
          <a:off x="1292048" y="263347"/>
          <a:ext cx="5467198" cy="46817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3613"/>
        <p:cNvGrpSpPr/>
        <p:nvPr/>
      </p:nvGrpSpPr>
      <p:grpSpPr>
        <a:xfrm>
          <a:off x="0" y="0"/>
          <a:ext cx="0" cy="0"/>
          <a:chOff x="0" y="0"/>
          <a:chExt cx="0" cy="0"/>
        </a:xfrm>
      </p:grpSpPr>
      <p:sp>
        <p:nvSpPr>
          <p:cNvPr id="3614" name="Google Shape;3614;p367"/>
          <p:cNvSpPr txBox="1">
            <a:spLocks noGrp="1"/>
          </p:cNvSpPr>
          <p:nvPr>
            <p:ph type="title"/>
          </p:nvPr>
        </p:nvSpPr>
        <p:spPr>
          <a:xfrm>
            <a:off x="471486" y="165147"/>
            <a:ext cx="5915025" cy="529797"/>
          </a:xfrm>
          <a:prstGeom prst="rect">
            <a:avLst/>
          </a:prstGeom>
          <a:noFill/>
          <a:ln>
            <a:noFill/>
          </a:ln>
        </p:spPr>
        <p:txBody>
          <a:bodyPr spcFirstLastPara="1" wrap="square" lIns="68569" tIns="34275" rIns="68569" bIns="34275" anchor="ctr" anchorCtr="0">
            <a:noAutofit/>
          </a:bodyPr>
          <a:lstStyle/>
          <a:p>
            <a:pPr>
              <a:buSzPts val="3959"/>
            </a:pPr>
            <a:r>
              <a:rPr lang="en" sz="2400" dirty="0"/>
              <a:t>Pemohonan Pindaan Maklumat Pentauliahan</a:t>
            </a:r>
            <a:endParaRPr sz="2400" dirty="0"/>
          </a:p>
        </p:txBody>
      </p:sp>
      <p:graphicFrame>
        <p:nvGraphicFramePr>
          <p:cNvPr id="3615" name="Google Shape;3615;p367"/>
          <p:cNvGraphicFramePr/>
          <p:nvPr>
            <p:extLst>
              <p:ext uri="{D42A27DB-BD31-4B8C-83A1-F6EECF244321}">
                <p14:modId xmlns:p14="http://schemas.microsoft.com/office/powerpoint/2010/main" val="2003916683"/>
              </p:ext>
            </p:extLst>
          </p:nvPr>
        </p:nvGraphicFramePr>
        <p:xfrm>
          <a:off x="298092" y="694944"/>
          <a:ext cx="6261812" cy="3755962"/>
        </p:xfrm>
        <a:graphic>
          <a:graphicData uri="http://schemas.openxmlformats.org/drawingml/2006/table">
            <a:tbl>
              <a:tblPr firstRow="1" bandRow="1">
                <a:noFill/>
                <a:tableStyleId>{33F86859-480D-4D18-A959-4202B10B6FFE}</a:tableStyleId>
              </a:tblPr>
              <a:tblGrid>
                <a:gridCol w="3130906">
                  <a:extLst>
                    <a:ext uri="{9D8B030D-6E8A-4147-A177-3AD203B41FA5}">
                      <a16:colId xmlns="" xmlns:a16="http://schemas.microsoft.com/office/drawing/2014/main" val="20000"/>
                    </a:ext>
                  </a:extLst>
                </a:gridCol>
                <a:gridCol w="3130906">
                  <a:extLst>
                    <a:ext uri="{9D8B030D-6E8A-4147-A177-3AD203B41FA5}">
                      <a16:colId xmlns="" xmlns:a16="http://schemas.microsoft.com/office/drawing/2014/main" val="20001"/>
                    </a:ext>
                  </a:extLst>
                </a:gridCol>
              </a:tblGrid>
              <a:tr h="290752">
                <a:tc>
                  <a:txBody>
                    <a:bodyPr/>
                    <a:lstStyle/>
                    <a:p>
                      <a:pPr marL="0" marR="0" lvl="0" indent="0" algn="ctr" rtl="0">
                        <a:spcBef>
                          <a:spcPts val="0"/>
                        </a:spcBef>
                        <a:spcAft>
                          <a:spcPts val="0"/>
                        </a:spcAft>
                        <a:buNone/>
                      </a:pPr>
                      <a:r>
                        <a:rPr lang="en" sz="1400" dirty="0"/>
                        <a:t>PINDAAN NAMA PUSAT BERTAULIAH</a:t>
                      </a:r>
                      <a:endParaRPr sz="1400" dirty="0"/>
                    </a:p>
                  </a:txBody>
                  <a:tcPr marL="51431" marR="51431" marT="25725" marB="25725"/>
                </a:tc>
                <a:tc>
                  <a:txBody>
                    <a:bodyPr/>
                    <a:lstStyle/>
                    <a:p>
                      <a:pPr marL="0" marR="0" lvl="0" indent="0" algn="ctr" rtl="0">
                        <a:spcBef>
                          <a:spcPts val="0"/>
                        </a:spcBef>
                        <a:spcAft>
                          <a:spcPts val="0"/>
                        </a:spcAft>
                        <a:buNone/>
                      </a:pPr>
                      <a:r>
                        <a:rPr lang="en" sz="1400"/>
                        <a:t>PINDAAN NAMA SYARIKAT PEMILIK</a:t>
                      </a:r>
                      <a:endParaRPr sz="1400"/>
                    </a:p>
                  </a:txBody>
                  <a:tcPr marL="51431" marR="51431" marT="25725" marB="25725"/>
                </a:tc>
                <a:extLst>
                  <a:ext uri="{0D108BD9-81ED-4DB2-BD59-A6C34878D82A}">
                    <a16:rowId xmlns="" xmlns:a16="http://schemas.microsoft.com/office/drawing/2014/main" val="10000"/>
                  </a:ext>
                </a:extLst>
              </a:tr>
              <a:tr h="3182895">
                <a:tc>
                  <a:txBody>
                    <a:bodyPr/>
                    <a:lstStyle/>
                    <a:p>
                      <a:pPr marL="342900" marR="0" lvl="0" indent="-342900" algn="l" rtl="0">
                        <a:spcBef>
                          <a:spcPts val="0"/>
                        </a:spcBef>
                        <a:spcAft>
                          <a:spcPts val="0"/>
                        </a:spcAft>
                        <a:buFont typeface="+mj-lt"/>
                        <a:buAutoNum type="arabicPeriod"/>
                      </a:pPr>
                      <a:r>
                        <a:rPr lang="en" sz="1400" dirty="0"/>
                        <a:t>Surat iringan dan cetakan borang permohonan</a:t>
                      </a:r>
                      <a:endParaRPr sz="1400" dirty="0"/>
                    </a:p>
                    <a:p>
                      <a:pPr marL="342900" marR="0" lvl="0" indent="-342900" algn="l" rtl="0">
                        <a:spcBef>
                          <a:spcPts val="0"/>
                        </a:spcBef>
                        <a:spcAft>
                          <a:spcPts val="0"/>
                        </a:spcAft>
                        <a:buFont typeface="+mj-lt"/>
                        <a:buAutoNum type="arabicPeriod"/>
                      </a:pPr>
                      <a:r>
                        <a:rPr lang="en" sz="1400" dirty="0"/>
                        <a:t>Justifikasi pindaan nama PB</a:t>
                      </a:r>
                      <a:endParaRPr sz="1400" dirty="0"/>
                    </a:p>
                    <a:p>
                      <a:pPr marL="342900" marR="0" lvl="0" indent="-342900" algn="l" rtl="0">
                        <a:spcBef>
                          <a:spcPts val="0"/>
                        </a:spcBef>
                        <a:spcAft>
                          <a:spcPts val="0"/>
                        </a:spcAft>
                        <a:buFont typeface="+mj-lt"/>
                        <a:buAutoNum type="arabicPeriod"/>
                      </a:pPr>
                      <a:r>
                        <a:rPr lang="en" sz="1400" dirty="0"/>
                        <a:t>Surat persetujuan/undertaking letter menerima tanggungjawab terhadap pelatih sedia ada</a:t>
                      </a:r>
                      <a:endParaRPr sz="1400" dirty="0"/>
                    </a:p>
                    <a:p>
                      <a:pPr marL="342900" marR="0" lvl="0" indent="-342900" algn="l" rtl="0">
                        <a:spcBef>
                          <a:spcPts val="0"/>
                        </a:spcBef>
                        <a:spcAft>
                          <a:spcPts val="0"/>
                        </a:spcAft>
                        <a:buFont typeface="+mj-lt"/>
                        <a:buAutoNum type="arabicPeriod"/>
                      </a:pPr>
                      <a:r>
                        <a:rPr lang="en" sz="1400" dirty="0"/>
                        <a:t>Surat persetujuan ahli Lembaga Pengarah</a:t>
                      </a:r>
                      <a:endParaRPr sz="1400" dirty="0"/>
                    </a:p>
                    <a:p>
                      <a:pPr marL="342900" marR="0" lvl="0" indent="-342900" algn="l" rtl="0">
                        <a:spcBef>
                          <a:spcPts val="0"/>
                        </a:spcBef>
                        <a:spcAft>
                          <a:spcPts val="0"/>
                        </a:spcAft>
                        <a:buFont typeface="+mj-lt"/>
                        <a:buAutoNum type="arabicPeriod"/>
                      </a:pPr>
                      <a:r>
                        <a:rPr lang="en" sz="1400" dirty="0"/>
                        <a:t>Salinan surat lantikan dan penerimaan lantikan personel pentauliahan atas nama PB baru</a:t>
                      </a:r>
                      <a:endParaRPr sz="1400" dirty="0"/>
                    </a:p>
                    <a:p>
                      <a:pPr marL="342900" marR="0" lvl="0" indent="-342900" algn="l" rtl="0">
                        <a:spcBef>
                          <a:spcPts val="0"/>
                        </a:spcBef>
                        <a:spcAft>
                          <a:spcPts val="0"/>
                        </a:spcAft>
                        <a:buFont typeface="+mj-lt"/>
                        <a:buAutoNum type="arabicPeriod"/>
                      </a:pPr>
                      <a:r>
                        <a:rPr lang="en" sz="1400" dirty="0"/>
                        <a:t>Dokumen dan maklumat tambahan -Senarai Semak Pindaan Nama Pusat bertauliah</a:t>
                      </a:r>
                      <a:endParaRPr sz="1400" dirty="0"/>
                    </a:p>
                  </a:txBody>
                  <a:tcPr marL="51431" marR="51431" marT="25725" marB="25725"/>
                </a:tc>
                <a:tc>
                  <a:txBody>
                    <a:bodyPr/>
                    <a:lstStyle/>
                    <a:p>
                      <a:pPr marL="0" marR="0" lvl="0" indent="0" algn="l" rtl="0">
                        <a:spcBef>
                          <a:spcPts val="0"/>
                        </a:spcBef>
                        <a:spcAft>
                          <a:spcPts val="0"/>
                        </a:spcAft>
                        <a:buNone/>
                      </a:pPr>
                      <a:r>
                        <a:rPr lang="en" sz="1400" dirty="0"/>
                        <a:t>Surat iringan dan cetakan borang permohon</a:t>
                      </a:r>
                      <a:endParaRPr sz="1400" dirty="0"/>
                    </a:p>
                    <a:p>
                      <a:pPr marL="0" marR="0" lvl="0" indent="0" algn="l" rtl="0">
                        <a:spcBef>
                          <a:spcPts val="0"/>
                        </a:spcBef>
                        <a:spcAft>
                          <a:spcPts val="0"/>
                        </a:spcAft>
                        <a:buNone/>
                      </a:pPr>
                      <a:r>
                        <a:rPr lang="en" sz="1400" dirty="0"/>
                        <a:t>Salinan :</a:t>
                      </a:r>
                      <a:endParaRPr sz="1400" dirty="0"/>
                    </a:p>
                    <a:p>
                      <a:pPr marL="254000" marR="0" lvl="0" indent="-254000" algn="l" rtl="0">
                        <a:spcBef>
                          <a:spcPts val="0"/>
                        </a:spcBef>
                        <a:spcAft>
                          <a:spcPts val="0"/>
                        </a:spcAft>
                        <a:buClr>
                          <a:schemeClr val="dk1"/>
                        </a:buClr>
                        <a:buSzPts val="1400"/>
                        <a:buFont typeface="Calibri"/>
                        <a:buAutoNum type="arabicPeriod"/>
                      </a:pPr>
                      <a:r>
                        <a:rPr lang="en" sz="1400" dirty="0"/>
                        <a:t>Sijil pendaftaran syarikat beserta Borang 24, Borang 49 dan Memorandum &amp; Article Of Association bagi nama baharu syarikat  yang telah disahkan;</a:t>
                      </a:r>
                      <a:endParaRPr sz="1400" dirty="0"/>
                    </a:p>
                    <a:p>
                      <a:pPr marL="254000" marR="0" lvl="0" indent="-254000" algn="l" rtl="0">
                        <a:spcBef>
                          <a:spcPts val="0"/>
                        </a:spcBef>
                        <a:spcAft>
                          <a:spcPts val="0"/>
                        </a:spcAft>
                        <a:buClr>
                          <a:schemeClr val="dk1"/>
                        </a:buClr>
                        <a:buSzPts val="1400"/>
                        <a:buFont typeface="Calibri"/>
                        <a:buAutoNum type="arabicPeriod"/>
                      </a:pPr>
                      <a:r>
                        <a:rPr lang="en" sz="1400" dirty="0"/>
                        <a:t>Dokumen pendaftaran pertubuhan bagi nama baharu pertubuhan; atau</a:t>
                      </a:r>
                      <a:endParaRPr sz="1400" dirty="0"/>
                    </a:p>
                    <a:p>
                      <a:pPr marL="254000" marR="0" lvl="0" indent="-254000" algn="l" rtl="0">
                        <a:spcBef>
                          <a:spcPts val="0"/>
                        </a:spcBef>
                        <a:spcAft>
                          <a:spcPts val="0"/>
                        </a:spcAft>
                        <a:buClr>
                          <a:schemeClr val="dk1"/>
                        </a:buClr>
                        <a:buSzPts val="1400"/>
                        <a:buFont typeface="Calibri"/>
                        <a:buAutoNum type="arabicPeriod"/>
                      </a:pPr>
                      <a:r>
                        <a:rPr lang="en" sz="1400" dirty="0"/>
                        <a:t>Dokumen pendaftaran dengan agensi lain yang berkaitan</a:t>
                      </a:r>
                      <a:endParaRPr sz="1400" dirty="0"/>
                    </a:p>
                    <a:p>
                      <a:pPr marL="0" marR="0" lvl="0" indent="0" algn="l" rtl="0">
                        <a:spcBef>
                          <a:spcPts val="0"/>
                        </a:spcBef>
                        <a:spcAft>
                          <a:spcPts val="0"/>
                        </a:spcAft>
                        <a:buNone/>
                      </a:pPr>
                      <a:r>
                        <a:rPr lang="en" sz="1400" dirty="0"/>
                        <a:t>Surat persetujuan ahli Lembaga Pengarah</a:t>
                      </a:r>
                      <a:endParaRPr sz="1400" dirty="0"/>
                    </a:p>
                    <a:p>
                      <a:pPr marL="0" marR="0" lvl="0" indent="0" algn="l" rtl="0">
                        <a:spcBef>
                          <a:spcPts val="0"/>
                        </a:spcBef>
                        <a:spcAft>
                          <a:spcPts val="0"/>
                        </a:spcAft>
                        <a:buNone/>
                      </a:pPr>
                      <a:r>
                        <a:rPr lang="en" sz="1400" dirty="0"/>
                        <a:t>dokumen dan maklumat tambahan -Senarai Semak Permohonan Pindaan Nama Syarikat Pemilik</a:t>
                      </a:r>
                      <a:endParaRPr sz="1400" dirty="0"/>
                    </a:p>
                  </a:txBody>
                  <a:tcPr marL="51431" marR="51431" marT="25725" marB="25725"/>
                </a:tc>
                <a:extLst>
                  <a:ext uri="{0D108BD9-81ED-4DB2-BD59-A6C34878D82A}">
                    <a16:rowId xmlns="" xmlns:a16="http://schemas.microsoft.com/office/drawing/2014/main" val="10001"/>
                  </a:ext>
                </a:extLst>
              </a:tr>
            </a:tbl>
          </a:graphicData>
        </a:graphic>
      </p:graphicFrame>
      <p:sp>
        <p:nvSpPr>
          <p:cNvPr id="3616" name="Google Shape;3616;p367"/>
          <p:cNvSpPr txBox="1"/>
          <p:nvPr/>
        </p:nvSpPr>
        <p:spPr>
          <a:xfrm>
            <a:off x="471486" y="4515683"/>
            <a:ext cx="5915025" cy="363439"/>
          </a:xfrm>
          <a:prstGeom prst="rect">
            <a:avLst/>
          </a:prstGeom>
          <a:noFill/>
          <a:ln>
            <a:noFill/>
          </a:ln>
        </p:spPr>
        <p:txBody>
          <a:bodyPr spcFirstLastPara="1" wrap="square" lIns="68569" tIns="34275" rIns="68569" bIns="34275" anchor="t" anchorCtr="0">
            <a:noAutofit/>
          </a:bodyPr>
          <a:lstStyle/>
          <a:p>
            <a:r>
              <a:rPr lang="en" sz="1350" dirty="0">
                <a:latin typeface="Calibri"/>
                <a:ea typeface="Calibri"/>
                <a:cs typeface="Calibri"/>
                <a:sym typeface="Calibri"/>
              </a:rPr>
              <a:t>Sekiranya berlaku pertukaran pemilikan PB secara keseluruhannya, PB hendaklah mengemukakan permohonan pentauliahan baharu.  </a:t>
            </a:r>
            <a:endParaRPr sz="1050" dirty="0"/>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3620"/>
        <p:cNvGrpSpPr/>
        <p:nvPr/>
      </p:nvGrpSpPr>
      <p:grpSpPr>
        <a:xfrm>
          <a:off x="0" y="0"/>
          <a:ext cx="0" cy="0"/>
          <a:chOff x="0" y="0"/>
          <a:chExt cx="0" cy="0"/>
        </a:xfrm>
      </p:grpSpPr>
      <p:sp>
        <p:nvSpPr>
          <p:cNvPr id="3621" name="Google Shape;3621;p368"/>
          <p:cNvSpPr txBox="1">
            <a:spLocks noGrp="1"/>
          </p:cNvSpPr>
          <p:nvPr>
            <p:ph type="title"/>
          </p:nvPr>
        </p:nvSpPr>
        <p:spPr>
          <a:xfrm>
            <a:off x="357339" y="116801"/>
            <a:ext cx="5915025" cy="395263"/>
          </a:xfrm>
          <a:prstGeom prst="rect">
            <a:avLst/>
          </a:prstGeom>
          <a:noFill/>
          <a:ln>
            <a:noFill/>
          </a:ln>
        </p:spPr>
        <p:txBody>
          <a:bodyPr spcFirstLastPara="1" wrap="square" lIns="68569" tIns="34275" rIns="68569" bIns="34275" anchor="ctr" anchorCtr="0">
            <a:noAutofit/>
          </a:bodyPr>
          <a:lstStyle/>
          <a:p>
            <a:pPr>
              <a:buSzPts val="3959"/>
            </a:pPr>
            <a:r>
              <a:rPr lang="en" sz="2400" dirty="0"/>
              <a:t>Pemohonan Pindaan Maklumat Pentauliahan</a:t>
            </a:r>
            <a:endParaRPr sz="2400" dirty="0"/>
          </a:p>
        </p:txBody>
      </p:sp>
      <p:graphicFrame>
        <p:nvGraphicFramePr>
          <p:cNvPr id="3622" name="Google Shape;3622;p368"/>
          <p:cNvGraphicFramePr/>
          <p:nvPr>
            <p:extLst>
              <p:ext uri="{D42A27DB-BD31-4B8C-83A1-F6EECF244321}">
                <p14:modId xmlns:p14="http://schemas.microsoft.com/office/powerpoint/2010/main" val="2783034961"/>
              </p:ext>
            </p:extLst>
          </p:nvPr>
        </p:nvGraphicFramePr>
        <p:xfrm>
          <a:off x="168250" y="512064"/>
          <a:ext cx="6532473" cy="4438680"/>
        </p:xfrm>
        <a:graphic>
          <a:graphicData uri="http://schemas.openxmlformats.org/drawingml/2006/table">
            <a:tbl>
              <a:tblPr firstRow="1" bandRow="1">
                <a:noFill/>
                <a:tableStyleId>{33F86859-480D-4D18-A959-4202B10B6FFE}</a:tableStyleId>
              </a:tblPr>
              <a:tblGrid>
                <a:gridCol w="3548014">
                  <a:extLst>
                    <a:ext uri="{9D8B030D-6E8A-4147-A177-3AD203B41FA5}">
                      <a16:colId xmlns="" xmlns:a16="http://schemas.microsoft.com/office/drawing/2014/main" val="20000"/>
                    </a:ext>
                  </a:extLst>
                </a:gridCol>
                <a:gridCol w="2984459">
                  <a:extLst>
                    <a:ext uri="{9D8B030D-6E8A-4147-A177-3AD203B41FA5}">
                      <a16:colId xmlns="" xmlns:a16="http://schemas.microsoft.com/office/drawing/2014/main" val="20001"/>
                    </a:ext>
                  </a:extLst>
                </a:gridCol>
              </a:tblGrid>
              <a:tr h="468128">
                <a:tc>
                  <a:txBody>
                    <a:bodyPr/>
                    <a:lstStyle/>
                    <a:p>
                      <a:pPr marL="0" marR="0" lvl="0" indent="0" algn="ctr" rtl="0">
                        <a:spcBef>
                          <a:spcPts val="0"/>
                        </a:spcBef>
                        <a:spcAft>
                          <a:spcPts val="0"/>
                        </a:spcAft>
                        <a:buNone/>
                      </a:pPr>
                      <a:r>
                        <a:rPr lang="en" sz="1400">
                          <a:latin typeface="Calibri"/>
                          <a:ea typeface="Calibri"/>
                          <a:cs typeface="Calibri"/>
                          <a:sym typeface="Calibri"/>
                        </a:rPr>
                        <a:t>PINDAAN PREMIS PUSAT BERTAULIAH </a:t>
                      </a:r>
                      <a:endParaRPr sz="1400"/>
                    </a:p>
                    <a:p>
                      <a:pPr marL="0" marR="0" lvl="0" indent="0" algn="ctr" rtl="0">
                        <a:spcBef>
                          <a:spcPts val="0"/>
                        </a:spcBef>
                        <a:spcAft>
                          <a:spcPts val="0"/>
                        </a:spcAft>
                        <a:buNone/>
                      </a:pPr>
                      <a:r>
                        <a:rPr lang="en" sz="1400">
                          <a:latin typeface="Calibri"/>
                          <a:ea typeface="Calibri"/>
                          <a:cs typeface="Calibri"/>
                          <a:sym typeface="Calibri"/>
                        </a:rPr>
                        <a:t>(melibatkan negeri yang sama sahaja)</a:t>
                      </a:r>
                      <a:endParaRPr sz="1400"/>
                    </a:p>
                  </a:txBody>
                  <a:tcPr marL="51431" marR="51431" marT="25725" marB="25725"/>
                </a:tc>
                <a:tc>
                  <a:txBody>
                    <a:bodyPr/>
                    <a:lstStyle/>
                    <a:p>
                      <a:pPr marL="0" marR="0" lvl="0" indent="0" algn="ctr" rtl="0">
                        <a:spcBef>
                          <a:spcPts val="0"/>
                        </a:spcBef>
                        <a:spcAft>
                          <a:spcPts val="0"/>
                        </a:spcAft>
                        <a:buNone/>
                      </a:pPr>
                      <a:r>
                        <a:rPr lang="en" sz="1400">
                          <a:latin typeface="Calibri"/>
                          <a:ea typeface="Calibri"/>
                          <a:cs typeface="Calibri"/>
                          <a:sym typeface="Calibri"/>
                        </a:rPr>
                        <a:t>PINDAAN PERSONAL PENTAULIAHAN</a:t>
                      </a:r>
                      <a:endParaRPr sz="1400"/>
                    </a:p>
                  </a:txBody>
                  <a:tcPr marL="51431" marR="51431" marT="25725" marB="25725"/>
                </a:tc>
                <a:extLst>
                  <a:ext uri="{0D108BD9-81ED-4DB2-BD59-A6C34878D82A}">
                    <a16:rowId xmlns="" xmlns:a16="http://schemas.microsoft.com/office/drawing/2014/main" val="10000"/>
                  </a:ext>
                </a:extLst>
              </a:tr>
              <a:tr h="3245127">
                <a:tc>
                  <a:txBody>
                    <a:bodyPr/>
                    <a:lstStyle/>
                    <a:p>
                      <a:pPr marL="254000" marR="0" lvl="0" indent="-254000" algn="l" rtl="0">
                        <a:spcBef>
                          <a:spcPts val="0"/>
                        </a:spcBef>
                        <a:spcAft>
                          <a:spcPts val="0"/>
                        </a:spcAft>
                        <a:buClr>
                          <a:schemeClr val="dk1"/>
                        </a:buClr>
                        <a:buSzPts val="1400"/>
                        <a:buFont typeface="Calibri"/>
                        <a:buAutoNum type="arabicPeriod"/>
                      </a:pPr>
                      <a:r>
                        <a:rPr lang="en" sz="1350" dirty="0">
                          <a:latin typeface="Calibri"/>
                          <a:ea typeface="Calibri"/>
                          <a:cs typeface="Calibri"/>
                          <a:sym typeface="Calibri"/>
                        </a:rPr>
                        <a:t>Surat iringan dan borang permohonan  yang lengkap diisi</a:t>
                      </a:r>
                      <a:endParaRPr sz="1350" dirty="0">
                        <a:latin typeface="Calibri"/>
                        <a:ea typeface="Calibri"/>
                        <a:cs typeface="Calibri"/>
                        <a:sym typeface="Calibri"/>
                      </a:endParaRPr>
                    </a:p>
                    <a:p>
                      <a:pPr marL="254000" marR="0" lvl="0" indent="-254000" algn="l" rtl="0">
                        <a:spcBef>
                          <a:spcPts val="0"/>
                        </a:spcBef>
                        <a:spcAft>
                          <a:spcPts val="0"/>
                        </a:spcAft>
                        <a:buClr>
                          <a:schemeClr val="dk1"/>
                        </a:buClr>
                        <a:buSzPts val="1400"/>
                        <a:buFont typeface="Calibri"/>
                        <a:buAutoNum type="arabicPeriod"/>
                      </a:pPr>
                      <a:r>
                        <a:rPr lang="en" sz="1350" dirty="0">
                          <a:latin typeface="Calibri"/>
                          <a:ea typeface="Calibri"/>
                          <a:cs typeface="Calibri"/>
                          <a:sym typeface="Calibri"/>
                        </a:rPr>
                        <a:t>Salinan surat atau sijil kelulusan Jabatan Bomba / Jabatan Kesihatan / Majlis Tempatan</a:t>
                      </a:r>
                      <a:endParaRPr sz="1350" dirty="0">
                        <a:latin typeface="Calibri"/>
                        <a:ea typeface="Calibri"/>
                        <a:cs typeface="Calibri"/>
                        <a:sym typeface="Calibri"/>
                      </a:endParaRPr>
                    </a:p>
                    <a:p>
                      <a:pPr marL="254000" marR="0" lvl="0" indent="-254000" algn="l" rtl="0">
                        <a:spcBef>
                          <a:spcPts val="0"/>
                        </a:spcBef>
                        <a:spcAft>
                          <a:spcPts val="0"/>
                        </a:spcAft>
                        <a:buClr>
                          <a:schemeClr val="dk1"/>
                        </a:buClr>
                        <a:buSzPts val="1400"/>
                        <a:buFont typeface="Calibri"/>
                        <a:buAutoNum type="arabicPeriod"/>
                      </a:pPr>
                      <a:r>
                        <a:rPr lang="en" sz="1350" dirty="0">
                          <a:latin typeface="Calibri"/>
                          <a:ea typeface="Calibri"/>
                          <a:cs typeface="Calibri"/>
                          <a:sym typeface="Calibri"/>
                        </a:rPr>
                        <a:t>Salinan maklumat pemilikan premis atau perjanjian penyewaan premis</a:t>
                      </a:r>
                      <a:endParaRPr sz="1350" dirty="0">
                        <a:latin typeface="Calibri"/>
                        <a:ea typeface="Calibri"/>
                        <a:cs typeface="Calibri"/>
                        <a:sym typeface="Calibri"/>
                      </a:endParaRPr>
                    </a:p>
                    <a:p>
                      <a:pPr marL="254000" marR="0" lvl="0" indent="-254000" algn="l" rtl="0">
                        <a:spcBef>
                          <a:spcPts val="0"/>
                        </a:spcBef>
                        <a:spcAft>
                          <a:spcPts val="0"/>
                        </a:spcAft>
                        <a:buClr>
                          <a:schemeClr val="dk1"/>
                        </a:buClr>
                        <a:buSzPts val="1400"/>
                        <a:buFont typeface="Calibri"/>
                        <a:buAutoNum type="arabicPeriod"/>
                      </a:pPr>
                      <a:r>
                        <a:rPr lang="en" sz="1350" dirty="0">
                          <a:latin typeface="Calibri"/>
                          <a:ea typeface="Calibri"/>
                          <a:cs typeface="Calibri"/>
                          <a:sym typeface="Calibri"/>
                        </a:rPr>
                        <a:t>Dokumen dan maklumat tambahan - Senarai Semak Permohonan Pindaan Premis Program Bertauliah</a:t>
                      </a:r>
                      <a:endParaRPr sz="1350" dirty="0">
                        <a:latin typeface="Calibri"/>
                        <a:ea typeface="Calibri"/>
                        <a:cs typeface="Calibri"/>
                        <a:sym typeface="Calibri"/>
                      </a:endParaRPr>
                    </a:p>
                    <a:p>
                      <a:pPr marL="254000" marR="0" lvl="0" indent="-254000" algn="l" rtl="0">
                        <a:spcBef>
                          <a:spcPts val="0"/>
                        </a:spcBef>
                        <a:spcAft>
                          <a:spcPts val="0"/>
                        </a:spcAft>
                        <a:buClr>
                          <a:schemeClr val="dk1"/>
                        </a:buClr>
                        <a:buSzPts val="1400"/>
                        <a:buFont typeface="Calibri"/>
                        <a:buAutoNum type="arabicPeriod"/>
                      </a:pPr>
                      <a:r>
                        <a:rPr lang="en" sz="1350" dirty="0">
                          <a:latin typeface="Calibri"/>
                          <a:ea typeface="Calibri"/>
                          <a:cs typeface="Calibri"/>
                          <a:sym typeface="Calibri"/>
                        </a:rPr>
                        <a:t>JPK boleh mengadakan pemeriksaan ke premis untuk memastikan kesahihan permohonan.</a:t>
                      </a:r>
                      <a:endParaRPr sz="1350" dirty="0"/>
                    </a:p>
                    <a:p>
                      <a:pPr marL="254000" marR="0" lvl="0" indent="-254000" algn="l" rtl="0">
                        <a:spcBef>
                          <a:spcPts val="0"/>
                        </a:spcBef>
                        <a:spcAft>
                          <a:spcPts val="0"/>
                        </a:spcAft>
                        <a:buClr>
                          <a:schemeClr val="dk1"/>
                        </a:buClr>
                        <a:buSzPts val="1400"/>
                        <a:buFont typeface="Calibri"/>
                        <a:buAutoNum type="arabicPeriod"/>
                      </a:pPr>
                      <a:r>
                        <a:rPr lang="en" sz="1350" dirty="0">
                          <a:latin typeface="Calibri"/>
                          <a:ea typeface="Calibri"/>
                          <a:cs typeface="Calibri"/>
                          <a:sym typeface="Calibri"/>
                        </a:rPr>
                        <a:t>Bertanggungjawab terhadap segala urusan latihan dan persijilan pelatih sedia ada;</a:t>
                      </a:r>
                      <a:endParaRPr sz="1350" dirty="0"/>
                    </a:p>
                    <a:p>
                      <a:pPr marL="254000" marR="0" lvl="0" indent="-254000" algn="l" rtl="0">
                        <a:spcBef>
                          <a:spcPts val="0"/>
                        </a:spcBef>
                        <a:spcAft>
                          <a:spcPts val="0"/>
                        </a:spcAft>
                        <a:buClr>
                          <a:schemeClr val="dk1"/>
                        </a:buClr>
                        <a:buSzPts val="1400"/>
                        <a:buFont typeface="Calibri"/>
                        <a:buAutoNum type="arabicPeriod"/>
                      </a:pPr>
                      <a:r>
                        <a:rPr lang="en" sz="1350" dirty="0">
                          <a:latin typeface="Calibri"/>
                          <a:ea typeface="Calibri"/>
                          <a:cs typeface="Calibri"/>
                          <a:sym typeface="Calibri"/>
                        </a:rPr>
                        <a:t>Melengkapkan segala peralatan latihan di premis baru; dan</a:t>
                      </a:r>
                      <a:endParaRPr sz="1350" dirty="0">
                        <a:latin typeface="Calibri"/>
                        <a:ea typeface="Calibri"/>
                        <a:cs typeface="Calibri"/>
                        <a:sym typeface="Calibri"/>
                      </a:endParaRPr>
                    </a:p>
                    <a:p>
                      <a:pPr marL="254000" marR="0" lvl="0" indent="-254000" algn="l" rtl="0">
                        <a:spcBef>
                          <a:spcPts val="0"/>
                        </a:spcBef>
                        <a:spcAft>
                          <a:spcPts val="0"/>
                        </a:spcAft>
                        <a:buClr>
                          <a:schemeClr val="dk1"/>
                        </a:buClr>
                        <a:buSzPts val="1400"/>
                        <a:buFont typeface="Calibri"/>
                        <a:buAutoNum type="arabicPeriod"/>
                      </a:pPr>
                      <a:r>
                        <a:rPr lang="en" sz="1350" dirty="0">
                          <a:latin typeface="Calibri"/>
                          <a:ea typeface="Calibri"/>
                          <a:cs typeface="Calibri"/>
                          <a:sym typeface="Calibri"/>
                        </a:rPr>
                        <a:t>Memastikan tiada pengambilan pelatih baru dibuat sehingga permohonan diluluskan</a:t>
                      </a:r>
                      <a:endParaRPr sz="1350" dirty="0">
                        <a:latin typeface="Calibri"/>
                        <a:ea typeface="Calibri"/>
                        <a:cs typeface="Calibri"/>
                        <a:sym typeface="Calibri"/>
                      </a:endParaRPr>
                    </a:p>
                  </a:txBody>
                  <a:tcPr marL="51431" marR="51431" marT="25725" marB="25725"/>
                </a:tc>
                <a:tc>
                  <a:txBody>
                    <a:bodyPr/>
                    <a:lstStyle/>
                    <a:p>
                      <a:pPr marL="254000" marR="0" lvl="0" indent="-254000" algn="l" rtl="0">
                        <a:lnSpc>
                          <a:spcPct val="100000"/>
                        </a:lnSpc>
                        <a:spcBef>
                          <a:spcPts val="0"/>
                        </a:spcBef>
                        <a:spcAft>
                          <a:spcPts val="0"/>
                        </a:spcAft>
                        <a:buClr>
                          <a:srgbClr val="000000"/>
                        </a:buClr>
                        <a:buSzPts val="1400"/>
                        <a:buFont typeface="Calibri"/>
                        <a:buAutoNum type="arabicPeriod"/>
                      </a:pPr>
                      <a:r>
                        <a:rPr lang="en" sz="1350" dirty="0">
                          <a:solidFill>
                            <a:srgbClr val="000000"/>
                          </a:solidFill>
                          <a:latin typeface="Calibri"/>
                          <a:ea typeface="Calibri"/>
                          <a:cs typeface="Calibri"/>
                          <a:sym typeface="Calibri"/>
                        </a:rPr>
                        <a:t>Surat iringan dan maklumat personel pentauliahan yang lengkap</a:t>
                      </a:r>
                      <a:endParaRPr sz="1350" dirty="0">
                        <a:solidFill>
                          <a:srgbClr val="000000"/>
                        </a:solidFill>
                        <a:latin typeface="Calibri"/>
                        <a:ea typeface="Calibri"/>
                        <a:cs typeface="Calibri"/>
                        <a:sym typeface="Calibri"/>
                      </a:endParaRPr>
                    </a:p>
                    <a:p>
                      <a:pPr marL="254000" marR="0" lvl="0" indent="-254000" algn="l" rtl="0">
                        <a:lnSpc>
                          <a:spcPct val="100000"/>
                        </a:lnSpc>
                        <a:spcBef>
                          <a:spcPts val="0"/>
                        </a:spcBef>
                        <a:spcAft>
                          <a:spcPts val="0"/>
                        </a:spcAft>
                        <a:buClr>
                          <a:srgbClr val="000000"/>
                        </a:buClr>
                        <a:buSzPts val="1400"/>
                        <a:buFont typeface="Calibri"/>
                        <a:buAutoNum type="arabicPeriod"/>
                      </a:pPr>
                      <a:r>
                        <a:rPr lang="en" sz="1350" dirty="0">
                          <a:solidFill>
                            <a:srgbClr val="000000"/>
                          </a:solidFill>
                          <a:latin typeface="Calibri"/>
                          <a:ea typeface="Calibri"/>
                          <a:cs typeface="Calibri"/>
                          <a:sym typeface="Calibri"/>
                        </a:rPr>
                        <a:t>Carta organisasi pentauliahan (PP, PPD dan PPB) </a:t>
                      </a:r>
                      <a:endParaRPr sz="1350" dirty="0">
                        <a:solidFill>
                          <a:srgbClr val="000000"/>
                        </a:solidFill>
                        <a:latin typeface="Calibri"/>
                        <a:ea typeface="Calibri"/>
                        <a:cs typeface="Calibri"/>
                        <a:sym typeface="Calibri"/>
                      </a:endParaRPr>
                    </a:p>
                    <a:p>
                      <a:pPr marL="254000" marR="0" lvl="0" indent="-254000" algn="l" rtl="0">
                        <a:lnSpc>
                          <a:spcPct val="100000"/>
                        </a:lnSpc>
                        <a:spcBef>
                          <a:spcPts val="0"/>
                        </a:spcBef>
                        <a:spcAft>
                          <a:spcPts val="0"/>
                        </a:spcAft>
                        <a:buClr>
                          <a:srgbClr val="000000"/>
                        </a:buClr>
                        <a:buSzPts val="1400"/>
                        <a:buFont typeface="Calibri"/>
                        <a:buAutoNum type="arabicPeriod"/>
                      </a:pPr>
                      <a:r>
                        <a:rPr lang="en" sz="1350" dirty="0">
                          <a:solidFill>
                            <a:srgbClr val="000000"/>
                          </a:solidFill>
                          <a:latin typeface="Calibri"/>
                          <a:ea typeface="Calibri"/>
                          <a:cs typeface="Calibri"/>
                          <a:sym typeface="Calibri"/>
                        </a:rPr>
                        <a:t>Salinan surat perakuan pengiktirafan kelayakan sebagai personel pentauliahan; atau</a:t>
                      </a:r>
                      <a:endParaRPr sz="1350" dirty="0">
                        <a:solidFill>
                          <a:srgbClr val="000000"/>
                        </a:solidFill>
                        <a:latin typeface="Calibri"/>
                        <a:ea typeface="Calibri"/>
                        <a:cs typeface="Calibri"/>
                        <a:sym typeface="Calibri"/>
                      </a:endParaRPr>
                    </a:p>
                    <a:p>
                      <a:pPr marL="254000" marR="0" lvl="0" indent="-254000" algn="l" rtl="0">
                        <a:spcBef>
                          <a:spcPts val="0"/>
                        </a:spcBef>
                        <a:spcAft>
                          <a:spcPts val="0"/>
                        </a:spcAft>
                        <a:buClr>
                          <a:srgbClr val="000000"/>
                        </a:buClr>
                        <a:buSzPts val="1400"/>
                        <a:buFont typeface="Calibri"/>
                        <a:buAutoNum type="arabicPeriod"/>
                      </a:pPr>
                      <a:r>
                        <a:rPr lang="en" sz="1350" dirty="0">
                          <a:solidFill>
                            <a:srgbClr val="000000"/>
                          </a:solidFill>
                          <a:latin typeface="Calibri"/>
                          <a:ea typeface="Calibri"/>
                          <a:cs typeface="Calibri"/>
                          <a:sym typeface="Calibri"/>
                        </a:rPr>
                        <a:t>Salinan surat lantikan dan penerimaan lantikan personel  pentauliahan;</a:t>
                      </a:r>
                      <a:endParaRPr sz="1350" dirty="0"/>
                    </a:p>
                    <a:p>
                      <a:pPr marL="254000" marR="0" lvl="0" indent="-254000" algn="l" rtl="0">
                        <a:spcBef>
                          <a:spcPts val="0"/>
                        </a:spcBef>
                        <a:spcAft>
                          <a:spcPts val="0"/>
                        </a:spcAft>
                        <a:buClr>
                          <a:srgbClr val="000000"/>
                        </a:buClr>
                        <a:buSzPts val="1400"/>
                        <a:buFont typeface="Calibri"/>
                        <a:buAutoNum type="arabicPeriod"/>
                      </a:pPr>
                      <a:r>
                        <a:rPr lang="en" sz="1350" dirty="0">
                          <a:solidFill>
                            <a:srgbClr val="000000"/>
                          </a:solidFill>
                          <a:latin typeface="Calibri"/>
                          <a:ea typeface="Calibri"/>
                          <a:cs typeface="Calibri"/>
                          <a:sym typeface="Calibri"/>
                        </a:rPr>
                        <a:t>Salinan sijil kursus induksi pentauliahan bagi setiap personel pentauliahan;</a:t>
                      </a:r>
                      <a:endParaRPr sz="1350" dirty="0"/>
                    </a:p>
                    <a:p>
                      <a:pPr marL="254000" marR="0" lvl="0" indent="-254000" algn="l" rtl="0">
                        <a:spcBef>
                          <a:spcPts val="0"/>
                        </a:spcBef>
                        <a:spcAft>
                          <a:spcPts val="0"/>
                        </a:spcAft>
                        <a:buClr>
                          <a:srgbClr val="000000"/>
                        </a:buClr>
                        <a:buSzPts val="1400"/>
                        <a:buFont typeface="Calibri"/>
                        <a:buAutoNum type="arabicPeriod"/>
                      </a:pPr>
                      <a:r>
                        <a:rPr lang="en" sz="1350" dirty="0">
                          <a:solidFill>
                            <a:srgbClr val="000000"/>
                          </a:solidFill>
                          <a:latin typeface="Calibri"/>
                          <a:ea typeface="Calibri"/>
                          <a:cs typeface="Calibri"/>
                          <a:sym typeface="Calibri"/>
                        </a:rPr>
                        <a:t>Salinan SKM/DKM/DLKM bagi bidang kemahiran atau diploma/ijazah akademik bagi setiap PP &amp; PPD; dan</a:t>
                      </a:r>
                      <a:endParaRPr sz="1350" dirty="0"/>
                    </a:p>
                    <a:p>
                      <a:pPr marL="254000" marR="0" lvl="0" indent="-254000" algn="l" rtl="0">
                        <a:spcBef>
                          <a:spcPts val="0"/>
                        </a:spcBef>
                        <a:spcAft>
                          <a:spcPts val="0"/>
                        </a:spcAft>
                        <a:buClr>
                          <a:srgbClr val="000000"/>
                        </a:buClr>
                        <a:buSzPts val="1400"/>
                        <a:buFont typeface="Calibri"/>
                        <a:buAutoNum type="arabicPeriod"/>
                      </a:pPr>
                      <a:r>
                        <a:rPr lang="en" sz="1350" dirty="0">
                          <a:solidFill>
                            <a:srgbClr val="000000"/>
                          </a:solidFill>
                          <a:latin typeface="Calibri"/>
                          <a:ea typeface="Calibri"/>
                          <a:cs typeface="Calibri"/>
                          <a:sym typeface="Calibri"/>
                        </a:rPr>
                        <a:t>Sijil I-031-3 bagi PP atau lain-lain sijil mengajar yang diiktiraf oleh JPK</a:t>
                      </a:r>
                      <a:endParaRPr sz="1350" dirty="0">
                        <a:solidFill>
                          <a:srgbClr val="000000"/>
                        </a:solidFill>
                        <a:latin typeface="Calibri"/>
                        <a:ea typeface="Calibri"/>
                        <a:cs typeface="Calibri"/>
                        <a:sym typeface="Calibri"/>
                      </a:endParaRPr>
                    </a:p>
                  </a:txBody>
                  <a:tcPr marL="51431" marR="51431" marT="25725" marB="25725"/>
                </a:tc>
                <a:extLst>
                  <a:ext uri="{0D108BD9-81ED-4DB2-BD59-A6C34878D82A}">
                    <a16:rowId xmlns=""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3626"/>
        <p:cNvGrpSpPr/>
        <p:nvPr/>
      </p:nvGrpSpPr>
      <p:grpSpPr>
        <a:xfrm>
          <a:off x="0" y="0"/>
          <a:ext cx="0" cy="0"/>
          <a:chOff x="0" y="0"/>
          <a:chExt cx="0" cy="0"/>
        </a:xfrm>
      </p:grpSpPr>
      <p:sp>
        <p:nvSpPr>
          <p:cNvPr id="3627" name="Google Shape;3627;p369"/>
          <p:cNvSpPr txBox="1">
            <a:spLocks noGrp="1"/>
          </p:cNvSpPr>
          <p:nvPr>
            <p:ph type="title"/>
          </p:nvPr>
        </p:nvSpPr>
        <p:spPr>
          <a:xfrm>
            <a:off x="405651" y="314313"/>
            <a:ext cx="5915025" cy="468413"/>
          </a:xfrm>
          <a:prstGeom prst="rect">
            <a:avLst/>
          </a:prstGeom>
          <a:noFill/>
          <a:ln>
            <a:noFill/>
          </a:ln>
        </p:spPr>
        <p:txBody>
          <a:bodyPr spcFirstLastPara="1" wrap="square" lIns="68569" tIns="34275" rIns="68569" bIns="34275" anchor="ctr" anchorCtr="0">
            <a:noAutofit/>
          </a:bodyPr>
          <a:lstStyle/>
          <a:p>
            <a:pPr>
              <a:buSzPts val="4400"/>
            </a:pPr>
            <a:r>
              <a:rPr lang="en" sz="2400" dirty="0"/>
              <a:t>Pemohonan Pindaan Maklumat Pentauliahan</a:t>
            </a:r>
            <a:endParaRPr sz="2400" dirty="0"/>
          </a:p>
        </p:txBody>
      </p:sp>
      <p:graphicFrame>
        <p:nvGraphicFramePr>
          <p:cNvPr id="3628" name="Google Shape;3628;p369"/>
          <p:cNvGraphicFramePr/>
          <p:nvPr>
            <p:extLst>
              <p:ext uri="{D42A27DB-BD31-4B8C-83A1-F6EECF244321}">
                <p14:modId xmlns:p14="http://schemas.microsoft.com/office/powerpoint/2010/main" val="201929983"/>
              </p:ext>
            </p:extLst>
          </p:nvPr>
        </p:nvGraphicFramePr>
        <p:xfrm>
          <a:off x="456858" y="855114"/>
          <a:ext cx="5915025" cy="3899765"/>
        </p:xfrm>
        <a:graphic>
          <a:graphicData uri="http://schemas.openxmlformats.org/drawingml/2006/table">
            <a:tbl>
              <a:tblPr firstRow="1" bandRow="1">
                <a:noFill/>
                <a:tableStyleId>{33F86859-480D-4D18-A959-4202B10B6FFE}</a:tableStyleId>
              </a:tblPr>
              <a:tblGrid>
                <a:gridCol w="2961131">
                  <a:extLst>
                    <a:ext uri="{9D8B030D-6E8A-4147-A177-3AD203B41FA5}">
                      <a16:colId xmlns="" xmlns:a16="http://schemas.microsoft.com/office/drawing/2014/main" val="20000"/>
                    </a:ext>
                  </a:extLst>
                </a:gridCol>
                <a:gridCol w="2953894">
                  <a:extLst>
                    <a:ext uri="{9D8B030D-6E8A-4147-A177-3AD203B41FA5}">
                      <a16:colId xmlns="" xmlns:a16="http://schemas.microsoft.com/office/drawing/2014/main" val="20001"/>
                    </a:ext>
                  </a:extLst>
                </a:gridCol>
              </a:tblGrid>
              <a:tr h="402378">
                <a:tc>
                  <a:txBody>
                    <a:bodyPr/>
                    <a:lstStyle/>
                    <a:p>
                      <a:pPr marL="0" marR="0" lvl="0" indent="0" algn="ctr" rtl="0">
                        <a:spcBef>
                          <a:spcPts val="0"/>
                        </a:spcBef>
                        <a:spcAft>
                          <a:spcPts val="0"/>
                        </a:spcAft>
                        <a:buNone/>
                      </a:pPr>
                      <a:r>
                        <a:rPr lang="en" sz="1600">
                          <a:latin typeface="Calibri"/>
                          <a:ea typeface="Calibri"/>
                          <a:cs typeface="Calibri"/>
                          <a:sym typeface="Calibri"/>
                        </a:rPr>
                        <a:t>PREMIS TAMBAHAN</a:t>
                      </a:r>
                      <a:endParaRPr sz="1600">
                        <a:latin typeface="Calibri"/>
                        <a:ea typeface="Calibri"/>
                        <a:cs typeface="Calibri"/>
                        <a:sym typeface="Calibri"/>
                      </a:endParaRPr>
                    </a:p>
                  </a:txBody>
                  <a:tcPr marL="51431" marR="51431" marT="25725" marB="25725"/>
                </a:tc>
                <a:tc>
                  <a:txBody>
                    <a:bodyPr/>
                    <a:lstStyle/>
                    <a:p>
                      <a:pPr marL="0" marR="0" lvl="0" indent="0" algn="ctr" rtl="0">
                        <a:spcBef>
                          <a:spcPts val="0"/>
                        </a:spcBef>
                        <a:spcAft>
                          <a:spcPts val="0"/>
                        </a:spcAft>
                        <a:buNone/>
                      </a:pPr>
                      <a:r>
                        <a:rPr lang="en" sz="1600">
                          <a:latin typeface="Calibri"/>
                          <a:ea typeface="Calibri"/>
                          <a:cs typeface="Calibri"/>
                          <a:sym typeface="Calibri"/>
                        </a:rPr>
                        <a:t>TAMBAH KAPASITI PELATIH</a:t>
                      </a:r>
                      <a:endParaRPr sz="1600">
                        <a:latin typeface="Calibri"/>
                        <a:ea typeface="Calibri"/>
                        <a:cs typeface="Calibri"/>
                        <a:sym typeface="Calibri"/>
                      </a:endParaRPr>
                    </a:p>
                  </a:txBody>
                  <a:tcPr marL="51431" marR="51431" marT="25725" marB="25725"/>
                </a:tc>
                <a:extLst>
                  <a:ext uri="{0D108BD9-81ED-4DB2-BD59-A6C34878D82A}">
                    <a16:rowId xmlns="" xmlns:a16="http://schemas.microsoft.com/office/drawing/2014/main" val="10000"/>
                  </a:ext>
                </a:extLst>
              </a:tr>
              <a:tr h="3497387">
                <a:tc>
                  <a:txBody>
                    <a:bodyPr/>
                    <a:lstStyle/>
                    <a:p>
                      <a:pPr marL="342900" marR="0" lvl="0" indent="-336550" algn="l" rtl="0">
                        <a:lnSpc>
                          <a:spcPct val="100000"/>
                        </a:lnSpc>
                        <a:spcBef>
                          <a:spcPts val="0"/>
                        </a:spcBef>
                        <a:spcAft>
                          <a:spcPts val="0"/>
                        </a:spcAft>
                        <a:buClr>
                          <a:schemeClr val="dk1"/>
                        </a:buClr>
                        <a:buSzPts val="1500"/>
                        <a:buFont typeface="Calibri"/>
                        <a:buAutoNum type="arabicPeriod"/>
                      </a:pPr>
                      <a:r>
                        <a:rPr lang="en" sz="1600" dirty="0">
                          <a:latin typeface="Calibri"/>
                          <a:ea typeface="Calibri"/>
                          <a:cs typeface="Calibri"/>
                          <a:sym typeface="Calibri"/>
                        </a:rPr>
                        <a:t>Surat iringan dan borang permohonan  yang lengkap diisi</a:t>
                      </a:r>
                      <a:endParaRPr sz="1600" dirty="0">
                        <a:latin typeface="Calibri"/>
                        <a:ea typeface="Calibri"/>
                        <a:cs typeface="Calibri"/>
                        <a:sym typeface="Calibri"/>
                      </a:endParaRPr>
                    </a:p>
                    <a:p>
                      <a:pPr marL="342900" marR="0" lvl="0" indent="-336550" algn="l" rtl="0">
                        <a:lnSpc>
                          <a:spcPct val="100000"/>
                        </a:lnSpc>
                        <a:spcBef>
                          <a:spcPts val="0"/>
                        </a:spcBef>
                        <a:spcAft>
                          <a:spcPts val="0"/>
                        </a:spcAft>
                        <a:buClr>
                          <a:schemeClr val="dk1"/>
                        </a:buClr>
                        <a:buSzPts val="1500"/>
                        <a:buFont typeface="Calibri"/>
                        <a:buAutoNum type="arabicPeriod"/>
                      </a:pPr>
                      <a:r>
                        <a:rPr lang="en" sz="1600" dirty="0">
                          <a:latin typeface="Calibri"/>
                          <a:ea typeface="Calibri"/>
                          <a:cs typeface="Calibri"/>
                          <a:sym typeface="Calibri"/>
                        </a:rPr>
                        <a:t>Salinan surat atau sijil kelulusan Majlis Tempatan / Jabatan Bomba / Jabatan Kesihatan </a:t>
                      </a:r>
                      <a:endParaRPr sz="1600" dirty="0">
                        <a:latin typeface="Calibri"/>
                        <a:ea typeface="Calibri"/>
                        <a:cs typeface="Calibri"/>
                        <a:sym typeface="Calibri"/>
                      </a:endParaRPr>
                    </a:p>
                    <a:p>
                      <a:pPr marL="342900" marR="0" lvl="0" indent="-336550" algn="l" rtl="0">
                        <a:lnSpc>
                          <a:spcPct val="100000"/>
                        </a:lnSpc>
                        <a:spcBef>
                          <a:spcPts val="0"/>
                        </a:spcBef>
                        <a:spcAft>
                          <a:spcPts val="0"/>
                        </a:spcAft>
                        <a:buClr>
                          <a:schemeClr val="dk1"/>
                        </a:buClr>
                        <a:buSzPts val="1500"/>
                        <a:buFont typeface="Calibri"/>
                        <a:buAutoNum type="arabicPeriod"/>
                      </a:pPr>
                      <a:r>
                        <a:rPr lang="en" sz="1600" dirty="0">
                          <a:latin typeface="Calibri"/>
                          <a:ea typeface="Calibri"/>
                          <a:cs typeface="Calibri"/>
                          <a:sym typeface="Calibri"/>
                        </a:rPr>
                        <a:t>Salinan maklumat pemilikan premis atau perjanjian penyewaan premis</a:t>
                      </a:r>
                      <a:endParaRPr sz="1600" dirty="0">
                        <a:latin typeface="Calibri"/>
                        <a:ea typeface="Calibri"/>
                        <a:cs typeface="Calibri"/>
                        <a:sym typeface="Calibri"/>
                      </a:endParaRPr>
                    </a:p>
                    <a:p>
                      <a:pPr marL="342900" marR="0" lvl="0" indent="-336550" algn="l" rtl="0">
                        <a:lnSpc>
                          <a:spcPct val="100000"/>
                        </a:lnSpc>
                        <a:spcBef>
                          <a:spcPts val="0"/>
                        </a:spcBef>
                        <a:spcAft>
                          <a:spcPts val="0"/>
                        </a:spcAft>
                        <a:buClr>
                          <a:schemeClr val="dk1"/>
                        </a:buClr>
                        <a:buSzPts val="1500"/>
                        <a:buFont typeface="Calibri"/>
                        <a:buAutoNum type="arabicPeriod"/>
                      </a:pPr>
                      <a:r>
                        <a:rPr lang="en" sz="1600" dirty="0">
                          <a:latin typeface="Calibri"/>
                          <a:ea typeface="Calibri"/>
                          <a:cs typeface="Calibri"/>
                          <a:sym typeface="Calibri"/>
                        </a:rPr>
                        <a:t>Dokumen dan maklumat tambahan - Senarai Semak Permohonan Premis Tambahan </a:t>
                      </a:r>
                      <a:endParaRPr sz="1600" dirty="0">
                        <a:latin typeface="Calibri"/>
                        <a:ea typeface="Calibri"/>
                        <a:cs typeface="Calibri"/>
                        <a:sym typeface="Calibri"/>
                      </a:endParaRPr>
                    </a:p>
                  </a:txBody>
                  <a:tcPr marL="51431" marR="51431" marT="25725" marB="25725"/>
                </a:tc>
                <a:tc>
                  <a:txBody>
                    <a:bodyPr/>
                    <a:lstStyle/>
                    <a:p>
                      <a:pPr marL="342900" marR="0" lvl="0" indent="-336550" algn="l" rtl="0">
                        <a:spcBef>
                          <a:spcPts val="0"/>
                        </a:spcBef>
                        <a:spcAft>
                          <a:spcPts val="0"/>
                        </a:spcAft>
                        <a:buClr>
                          <a:srgbClr val="000000"/>
                        </a:buClr>
                        <a:buSzPts val="1500"/>
                        <a:buFont typeface="Calibri"/>
                        <a:buAutoNum type="arabicPeriod"/>
                      </a:pPr>
                      <a:r>
                        <a:rPr lang="en" sz="1600" dirty="0">
                          <a:solidFill>
                            <a:srgbClr val="000000"/>
                          </a:solidFill>
                          <a:latin typeface="Calibri"/>
                          <a:ea typeface="Calibri"/>
                          <a:cs typeface="Calibri"/>
                          <a:sym typeface="Calibri"/>
                        </a:rPr>
                        <a:t>Surat iringan dan borang permohonan  yang lengkap diisi</a:t>
                      </a:r>
                      <a:endParaRPr sz="1600" dirty="0">
                        <a:solidFill>
                          <a:srgbClr val="000000"/>
                        </a:solidFill>
                        <a:latin typeface="Calibri"/>
                        <a:ea typeface="Calibri"/>
                        <a:cs typeface="Calibri"/>
                        <a:sym typeface="Calibri"/>
                      </a:endParaRPr>
                    </a:p>
                    <a:p>
                      <a:pPr marL="342900" marR="0" lvl="0" indent="-336550" algn="l" rtl="0">
                        <a:spcBef>
                          <a:spcPts val="0"/>
                        </a:spcBef>
                        <a:spcAft>
                          <a:spcPts val="0"/>
                        </a:spcAft>
                        <a:buClr>
                          <a:srgbClr val="000000"/>
                        </a:buClr>
                        <a:buSzPts val="1500"/>
                        <a:buFont typeface="Calibri"/>
                        <a:buAutoNum type="arabicPeriod"/>
                      </a:pPr>
                      <a:r>
                        <a:rPr lang="en" sz="1600" dirty="0">
                          <a:solidFill>
                            <a:srgbClr val="000000"/>
                          </a:solidFill>
                          <a:latin typeface="Calibri"/>
                          <a:ea typeface="Calibri"/>
                          <a:cs typeface="Calibri"/>
                          <a:sym typeface="Calibri"/>
                        </a:rPr>
                        <a:t>Maklumat program </a:t>
                      </a:r>
                      <a:endParaRPr sz="1600" dirty="0"/>
                    </a:p>
                    <a:p>
                      <a:pPr marL="342900" marR="0" lvl="0" indent="-336550" algn="l" rtl="0">
                        <a:spcBef>
                          <a:spcPts val="0"/>
                        </a:spcBef>
                        <a:spcAft>
                          <a:spcPts val="0"/>
                        </a:spcAft>
                        <a:buClr>
                          <a:srgbClr val="000000"/>
                        </a:buClr>
                        <a:buSzPts val="1500"/>
                        <a:buFont typeface="Calibri"/>
                        <a:buAutoNum type="arabicPeriod"/>
                      </a:pPr>
                      <a:r>
                        <a:rPr lang="en" sz="1600" dirty="0">
                          <a:solidFill>
                            <a:srgbClr val="000000"/>
                          </a:solidFill>
                          <a:latin typeface="Calibri"/>
                          <a:ea typeface="Calibri"/>
                          <a:cs typeface="Calibri"/>
                          <a:sym typeface="Calibri"/>
                        </a:rPr>
                        <a:t>Maklumat personel pentauliahan yang lengkap dan carta organisasi personel pentauliahan.</a:t>
                      </a:r>
                      <a:endParaRPr sz="1600" dirty="0"/>
                    </a:p>
                    <a:p>
                      <a:pPr marL="342900" marR="0" lvl="0" indent="-336550" algn="l" rtl="0">
                        <a:spcBef>
                          <a:spcPts val="0"/>
                        </a:spcBef>
                        <a:spcAft>
                          <a:spcPts val="0"/>
                        </a:spcAft>
                        <a:buClr>
                          <a:srgbClr val="000000"/>
                        </a:buClr>
                        <a:buSzPts val="1500"/>
                        <a:buFont typeface="Calibri"/>
                        <a:buAutoNum type="arabicPeriod"/>
                      </a:pPr>
                      <a:r>
                        <a:rPr lang="en" sz="1600" dirty="0">
                          <a:solidFill>
                            <a:srgbClr val="000000"/>
                          </a:solidFill>
                          <a:latin typeface="Calibri"/>
                          <a:ea typeface="Calibri"/>
                          <a:cs typeface="Calibri"/>
                          <a:sym typeface="Calibri"/>
                        </a:rPr>
                        <a:t>Maklumat peralatan dan kemudahan latihan.</a:t>
                      </a:r>
                      <a:endParaRPr sz="1600" dirty="0"/>
                    </a:p>
                    <a:p>
                      <a:pPr marL="342900" marR="0" lvl="0" indent="-336550" algn="l" rtl="0">
                        <a:spcBef>
                          <a:spcPts val="0"/>
                        </a:spcBef>
                        <a:spcAft>
                          <a:spcPts val="0"/>
                        </a:spcAft>
                        <a:buClr>
                          <a:srgbClr val="000000"/>
                        </a:buClr>
                        <a:buSzPts val="1500"/>
                        <a:buFont typeface="Calibri"/>
                        <a:buAutoNum type="arabicPeriod"/>
                      </a:pPr>
                      <a:r>
                        <a:rPr lang="en" sz="1600" dirty="0">
                          <a:solidFill>
                            <a:srgbClr val="000000"/>
                          </a:solidFill>
                          <a:latin typeface="Calibri"/>
                          <a:ea typeface="Calibri"/>
                          <a:cs typeface="Calibri"/>
                          <a:sym typeface="Calibri"/>
                        </a:rPr>
                        <a:t>Dokumen dan maklumat tambahan - Senarai Semak Permohonan Tambah Kapasiti</a:t>
                      </a:r>
                      <a:endParaRPr sz="1600" dirty="0">
                        <a:latin typeface="Calibri"/>
                        <a:ea typeface="Calibri"/>
                        <a:cs typeface="Calibri"/>
                        <a:sym typeface="Calibri"/>
                      </a:endParaRPr>
                    </a:p>
                  </a:txBody>
                  <a:tcPr marL="51431" marR="51431" marT="25725" marB="25725"/>
                </a:tc>
                <a:extLst>
                  <a:ext uri="{0D108BD9-81ED-4DB2-BD59-A6C34878D82A}">
                    <a16:rowId xmlns="" xmlns:a16="http://schemas.microsoft.com/office/drawing/2014/main" val="10001"/>
                  </a:ext>
                </a:extLst>
              </a:tr>
            </a:tbl>
          </a:graphicData>
        </a:graphic>
      </p:graphicFrame>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3632"/>
        <p:cNvGrpSpPr/>
        <p:nvPr/>
      </p:nvGrpSpPr>
      <p:grpSpPr>
        <a:xfrm>
          <a:off x="0" y="0"/>
          <a:ext cx="0" cy="0"/>
          <a:chOff x="0" y="0"/>
          <a:chExt cx="0" cy="0"/>
        </a:xfrm>
      </p:grpSpPr>
      <p:sp>
        <p:nvSpPr>
          <p:cNvPr id="3633" name="Google Shape;3633;p370"/>
          <p:cNvSpPr txBox="1">
            <a:spLocks noGrp="1"/>
          </p:cNvSpPr>
          <p:nvPr>
            <p:ph type="title"/>
          </p:nvPr>
        </p:nvSpPr>
        <p:spPr>
          <a:xfrm>
            <a:off x="471487" y="263105"/>
            <a:ext cx="5915025" cy="534252"/>
          </a:xfrm>
          <a:prstGeom prst="rect">
            <a:avLst/>
          </a:prstGeom>
          <a:noFill/>
          <a:ln>
            <a:noFill/>
          </a:ln>
        </p:spPr>
        <p:txBody>
          <a:bodyPr spcFirstLastPara="1" wrap="square" lIns="68569" tIns="34275" rIns="68569" bIns="34275" anchor="ctr" anchorCtr="0">
            <a:noAutofit/>
          </a:bodyPr>
          <a:lstStyle/>
          <a:p>
            <a:pPr>
              <a:buSzPts val="4400"/>
            </a:pPr>
            <a:r>
              <a:rPr lang="en" sz="3600" dirty="0"/>
              <a:t>Tafsiran Kapasiti Pelatih</a:t>
            </a:r>
            <a:endParaRPr sz="3600" dirty="0"/>
          </a:p>
        </p:txBody>
      </p:sp>
      <p:graphicFrame>
        <p:nvGraphicFramePr>
          <p:cNvPr id="3634" name="Google Shape;3634;p370"/>
          <p:cNvGraphicFramePr/>
          <p:nvPr>
            <p:extLst>
              <p:ext uri="{D42A27DB-BD31-4B8C-83A1-F6EECF244321}">
                <p14:modId xmlns:p14="http://schemas.microsoft.com/office/powerpoint/2010/main" val="48049386"/>
              </p:ext>
            </p:extLst>
          </p:nvPr>
        </p:nvGraphicFramePr>
        <p:xfrm>
          <a:off x="219456" y="885140"/>
          <a:ext cx="6393485" cy="3977521"/>
        </p:xfrm>
        <a:graphic>
          <a:graphicData uri="http://schemas.openxmlformats.org/drawingml/2006/table">
            <a:tbl>
              <a:tblPr firstRow="1" bandRow="1">
                <a:noFill/>
                <a:tableStyleId>{33F86859-480D-4D18-A959-4202B10B6FFE}</a:tableStyleId>
              </a:tblPr>
              <a:tblGrid>
                <a:gridCol w="6393485">
                  <a:extLst>
                    <a:ext uri="{9D8B030D-6E8A-4147-A177-3AD203B41FA5}">
                      <a16:colId xmlns="" xmlns:a16="http://schemas.microsoft.com/office/drawing/2014/main" val="20000"/>
                    </a:ext>
                  </a:extLst>
                </a:gridCol>
              </a:tblGrid>
              <a:tr h="1155682">
                <a:tc>
                  <a:txBody>
                    <a:bodyPr/>
                    <a:lstStyle/>
                    <a:p>
                      <a:pPr marL="0" marR="0" lvl="0" indent="0" algn="ctr" rtl="0">
                        <a:lnSpc>
                          <a:spcPct val="100000"/>
                        </a:lnSpc>
                        <a:spcBef>
                          <a:spcPts val="0"/>
                        </a:spcBef>
                        <a:spcAft>
                          <a:spcPts val="0"/>
                        </a:spcAft>
                        <a:buClr>
                          <a:schemeClr val="dk1"/>
                        </a:buClr>
                        <a:buSzPts val="1800"/>
                        <a:buFont typeface="Calibri"/>
                        <a:buNone/>
                      </a:pPr>
                      <a:r>
                        <a:rPr lang="en" sz="1600" b="1" dirty="0"/>
                        <a:t>KAPASITI PELATIH </a:t>
                      </a:r>
                      <a:r>
                        <a:rPr lang="en" sz="1600" dirty="0"/>
                        <a:t>ertinya bilangan pelatih yang telah diluluskan oleh KPPK berdasarkan kepada dua (2) kriteria utama iaitu </a:t>
                      </a:r>
                      <a:r>
                        <a:rPr lang="en" sz="1600" b="1" dirty="0"/>
                        <a:t>KEUPAYAAN PB </a:t>
                      </a:r>
                      <a:r>
                        <a:rPr lang="en" sz="1600" dirty="0"/>
                        <a:t>menyediakan bilangan Personel Pentauliahan (PPB, PPD dan PP) dan kemudahan Fizikal &amp; Mesin/Peralatan yang mencukupi. </a:t>
                      </a:r>
                      <a:endParaRPr sz="900" dirty="0"/>
                    </a:p>
                  </a:txBody>
                  <a:tcPr marL="51431" marR="51431" marT="25725" marB="25725"/>
                </a:tc>
                <a:extLst>
                  <a:ext uri="{0D108BD9-81ED-4DB2-BD59-A6C34878D82A}">
                    <a16:rowId xmlns="" xmlns:a16="http://schemas.microsoft.com/office/drawing/2014/main" val="10000"/>
                  </a:ext>
                </a:extLst>
              </a:tr>
              <a:tr h="777602">
                <a:tc>
                  <a:txBody>
                    <a:bodyPr/>
                    <a:lstStyle/>
                    <a:p>
                      <a:pPr marL="0" marR="0" lvl="0" indent="0" algn="ctr" rtl="0">
                        <a:lnSpc>
                          <a:spcPct val="100000"/>
                        </a:lnSpc>
                        <a:spcBef>
                          <a:spcPts val="0"/>
                        </a:spcBef>
                        <a:spcAft>
                          <a:spcPts val="0"/>
                        </a:spcAft>
                        <a:buClr>
                          <a:schemeClr val="dk1"/>
                        </a:buClr>
                        <a:buSzPts val="1800"/>
                        <a:buFont typeface="Calibri"/>
                        <a:buNone/>
                      </a:pPr>
                      <a:r>
                        <a:rPr lang="en" sz="1600" b="1" dirty="0"/>
                        <a:t>Kapasiti</a:t>
                      </a:r>
                      <a:r>
                        <a:rPr lang="en" sz="1600" dirty="0"/>
                        <a:t> yang diluluskan adalah merujuk kepada </a:t>
                      </a:r>
                      <a:r>
                        <a:rPr lang="en" sz="1600" b="1" dirty="0"/>
                        <a:t>kapasiti</a:t>
                      </a:r>
                      <a:r>
                        <a:rPr lang="en" sz="1600" dirty="0"/>
                        <a:t> </a:t>
                      </a:r>
                      <a:r>
                        <a:rPr lang="en" sz="1600" b="1" dirty="0"/>
                        <a:t>pelatih  yang dibenarkan </a:t>
                      </a:r>
                      <a:r>
                        <a:rPr lang="en" sz="1600" dirty="0"/>
                        <a:t>untuk sesuatu  program yang ditauliahkan bagi pelaksanaan latihan. </a:t>
                      </a:r>
                      <a:endParaRPr sz="900" dirty="0"/>
                    </a:p>
                  </a:txBody>
                  <a:tcPr marL="51431" marR="51431" marT="25725" marB="25725"/>
                </a:tc>
                <a:extLst>
                  <a:ext uri="{0D108BD9-81ED-4DB2-BD59-A6C34878D82A}">
                    <a16:rowId xmlns="" xmlns:a16="http://schemas.microsoft.com/office/drawing/2014/main" val="10001"/>
                  </a:ext>
                </a:extLst>
              </a:tr>
              <a:tr h="610695">
                <a:tc>
                  <a:txBody>
                    <a:bodyPr/>
                    <a:lstStyle/>
                    <a:p>
                      <a:pPr marL="0" marR="0" lvl="0" indent="0" algn="ctr" rtl="0">
                        <a:lnSpc>
                          <a:spcPct val="100000"/>
                        </a:lnSpc>
                        <a:spcBef>
                          <a:spcPts val="0"/>
                        </a:spcBef>
                        <a:spcAft>
                          <a:spcPts val="0"/>
                        </a:spcAft>
                        <a:buClr>
                          <a:schemeClr val="dk1"/>
                        </a:buClr>
                        <a:buSzPts val="1800"/>
                        <a:buFont typeface="Calibri"/>
                        <a:buNone/>
                      </a:pPr>
                      <a:r>
                        <a:rPr lang="en" sz="1600" b="1" dirty="0"/>
                        <a:t>Kapasiti</a:t>
                      </a:r>
                      <a:r>
                        <a:rPr lang="en" sz="1600" dirty="0"/>
                        <a:t> bagi sesuatu tahap/program </a:t>
                      </a:r>
                      <a:r>
                        <a:rPr lang="en" sz="1600" b="1" dirty="0"/>
                        <a:t>tidak boleh dikongsikan </a:t>
                      </a:r>
                      <a:r>
                        <a:rPr lang="en" sz="1600" dirty="0"/>
                        <a:t>dengan program lain. </a:t>
                      </a:r>
                      <a:endParaRPr sz="900" dirty="0"/>
                    </a:p>
                  </a:txBody>
                  <a:tcPr marL="51431" marR="51431" marT="25725" marB="25725"/>
                </a:tc>
                <a:extLst>
                  <a:ext uri="{0D108BD9-81ED-4DB2-BD59-A6C34878D82A}">
                    <a16:rowId xmlns="" xmlns:a16="http://schemas.microsoft.com/office/drawing/2014/main" val="10002"/>
                  </a:ext>
                </a:extLst>
              </a:tr>
              <a:tr h="1428174">
                <a:tc>
                  <a:txBody>
                    <a:bodyPr/>
                    <a:lstStyle/>
                    <a:p>
                      <a:pPr marL="0" marR="0" lvl="0" indent="0" algn="ctr" rtl="0">
                        <a:lnSpc>
                          <a:spcPct val="100000"/>
                        </a:lnSpc>
                        <a:spcBef>
                          <a:spcPts val="0"/>
                        </a:spcBef>
                        <a:spcAft>
                          <a:spcPts val="0"/>
                        </a:spcAft>
                        <a:buClr>
                          <a:schemeClr val="dk1"/>
                        </a:buClr>
                        <a:buSzPts val="1800"/>
                        <a:buFont typeface="Calibri"/>
                        <a:buNone/>
                      </a:pPr>
                      <a:r>
                        <a:rPr lang="en" sz="1600" dirty="0"/>
                        <a:t>PB boleh </a:t>
                      </a:r>
                      <a:r>
                        <a:rPr lang="en" sz="1600" b="1" dirty="0"/>
                        <a:t>menyediakan justifikasi yang kukuh </a:t>
                      </a:r>
                      <a:r>
                        <a:rPr lang="en" sz="1600" dirty="0"/>
                        <a:t>(cth: penjadualan, penambahan kemudahan fizikal, penambahan personnel, kerjasama dengan pihak lain) </a:t>
                      </a:r>
                      <a:r>
                        <a:rPr lang="en" sz="1600" b="1" dirty="0"/>
                        <a:t>untuk pertimbangan kelulusan </a:t>
                      </a:r>
                      <a:r>
                        <a:rPr lang="en" sz="1600" dirty="0"/>
                        <a:t>bagi memenuhi keperluan peralatan bagi </a:t>
                      </a:r>
                      <a:r>
                        <a:rPr lang="en" sz="1600" b="1" dirty="0"/>
                        <a:t>program-program tertentu yang memerlukan high capital investment </a:t>
                      </a:r>
                      <a:r>
                        <a:rPr lang="en" sz="1600" dirty="0"/>
                        <a:t>(program O &amp; G  dan lain-lain).</a:t>
                      </a:r>
                      <a:endParaRPr sz="900" dirty="0"/>
                    </a:p>
                  </a:txBody>
                  <a:tcPr marL="51431" marR="51431" marT="25725" marB="25725"/>
                </a:tc>
                <a:extLst>
                  <a:ext uri="{0D108BD9-81ED-4DB2-BD59-A6C34878D82A}">
                    <a16:rowId xmlns="" xmlns:a16="http://schemas.microsoft.com/office/drawing/2014/main" val="10003"/>
                  </a:ext>
                </a:extLst>
              </a:tr>
            </a:tbl>
          </a:graphicData>
        </a:graphic>
      </p:graphicFrame>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3638"/>
        <p:cNvGrpSpPr/>
        <p:nvPr/>
      </p:nvGrpSpPr>
      <p:grpSpPr>
        <a:xfrm>
          <a:off x="0" y="0"/>
          <a:ext cx="0" cy="0"/>
          <a:chOff x="0" y="0"/>
          <a:chExt cx="0" cy="0"/>
        </a:xfrm>
      </p:grpSpPr>
      <p:sp>
        <p:nvSpPr>
          <p:cNvPr id="3639" name="Google Shape;3639;p371"/>
          <p:cNvSpPr txBox="1">
            <a:spLocks noGrp="1"/>
          </p:cNvSpPr>
          <p:nvPr>
            <p:ph type="title"/>
          </p:nvPr>
        </p:nvSpPr>
        <p:spPr>
          <a:xfrm>
            <a:off x="471517" y="299683"/>
            <a:ext cx="5915025" cy="675347"/>
          </a:xfrm>
          <a:prstGeom prst="rect">
            <a:avLst/>
          </a:prstGeom>
          <a:noFill/>
          <a:ln>
            <a:noFill/>
          </a:ln>
        </p:spPr>
        <p:txBody>
          <a:bodyPr spcFirstLastPara="1" wrap="square" lIns="68569" tIns="34275" rIns="68569" bIns="34275" anchor="ctr" anchorCtr="0">
            <a:noAutofit/>
          </a:bodyPr>
          <a:lstStyle/>
          <a:p>
            <a:pPr algn="ctr">
              <a:buSzPts val="3600"/>
            </a:pPr>
            <a:r>
              <a:rPr lang="en" sz="2700" dirty="0"/>
              <a:t>Peraturan-Peraturan Fi dan Caj 2016 bagi Program Persijilan Mengikut Tahap</a:t>
            </a:r>
            <a:endParaRPr sz="2700" dirty="0"/>
          </a:p>
        </p:txBody>
      </p:sp>
      <p:graphicFrame>
        <p:nvGraphicFramePr>
          <p:cNvPr id="3640" name="Google Shape;3640;p371"/>
          <p:cNvGraphicFramePr/>
          <p:nvPr>
            <p:extLst>
              <p:ext uri="{D42A27DB-BD31-4B8C-83A1-F6EECF244321}">
                <p14:modId xmlns:p14="http://schemas.microsoft.com/office/powerpoint/2010/main" val="1797916736"/>
              </p:ext>
            </p:extLst>
          </p:nvPr>
        </p:nvGraphicFramePr>
        <p:xfrm>
          <a:off x="471516" y="1148486"/>
          <a:ext cx="5915026" cy="3752696"/>
        </p:xfrm>
        <a:graphic>
          <a:graphicData uri="http://schemas.openxmlformats.org/drawingml/2006/table">
            <a:tbl>
              <a:tblPr firstRow="1" bandRow="1">
                <a:noFill/>
                <a:tableStyleId>{33F86859-480D-4D18-A959-4202B10B6FFE}</a:tableStyleId>
              </a:tblPr>
              <a:tblGrid>
                <a:gridCol w="584288">
                  <a:extLst>
                    <a:ext uri="{9D8B030D-6E8A-4147-A177-3AD203B41FA5}">
                      <a16:colId xmlns="" xmlns:a16="http://schemas.microsoft.com/office/drawing/2014/main" val="20000"/>
                    </a:ext>
                  </a:extLst>
                </a:gridCol>
                <a:gridCol w="3359063">
                  <a:extLst>
                    <a:ext uri="{9D8B030D-6E8A-4147-A177-3AD203B41FA5}">
                      <a16:colId xmlns="" xmlns:a16="http://schemas.microsoft.com/office/drawing/2014/main" val="20001"/>
                    </a:ext>
                  </a:extLst>
                </a:gridCol>
                <a:gridCol w="1971675">
                  <a:extLst>
                    <a:ext uri="{9D8B030D-6E8A-4147-A177-3AD203B41FA5}">
                      <a16:colId xmlns="" xmlns:a16="http://schemas.microsoft.com/office/drawing/2014/main" val="20002"/>
                    </a:ext>
                  </a:extLst>
                </a:gridCol>
              </a:tblGrid>
              <a:tr h="425488">
                <a:tc>
                  <a:txBody>
                    <a:bodyPr/>
                    <a:lstStyle/>
                    <a:p>
                      <a:pPr marL="0" marR="0" lvl="0" indent="0" algn="ctr" rtl="0">
                        <a:spcBef>
                          <a:spcPts val="0"/>
                        </a:spcBef>
                        <a:spcAft>
                          <a:spcPts val="0"/>
                        </a:spcAft>
                        <a:buNone/>
                      </a:pPr>
                      <a:r>
                        <a:rPr lang="en" sz="1800" b="1" u="none" strike="noStrike">
                          <a:solidFill>
                            <a:schemeClr val="lt1"/>
                          </a:solidFill>
                          <a:latin typeface="Calibri"/>
                          <a:ea typeface="Calibri"/>
                          <a:cs typeface="Calibri"/>
                          <a:sym typeface="Calibri"/>
                        </a:rPr>
                        <a:t>BIL.</a:t>
                      </a:r>
                      <a:endParaRPr sz="1800" b="1" u="none" strike="noStrike">
                        <a:solidFill>
                          <a:schemeClr val="lt1"/>
                        </a:solidFill>
                        <a:latin typeface="Calibri"/>
                        <a:ea typeface="Calibri"/>
                        <a:cs typeface="Calibri"/>
                        <a:sym typeface="Calibri"/>
                      </a:endParaRPr>
                    </a:p>
                  </a:txBody>
                  <a:tcPr marL="5363" marR="5363" marT="5363" marB="0" anchor="ctr"/>
                </a:tc>
                <a:tc>
                  <a:txBody>
                    <a:bodyPr/>
                    <a:lstStyle/>
                    <a:p>
                      <a:pPr marL="0" marR="0" lvl="0" indent="0" algn="ctr" rtl="0">
                        <a:spcBef>
                          <a:spcPts val="0"/>
                        </a:spcBef>
                        <a:spcAft>
                          <a:spcPts val="0"/>
                        </a:spcAft>
                        <a:buNone/>
                      </a:pPr>
                      <a:r>
                        <a:rPr lang="en" sz="1800" b="1" u="none" strike="noStrike" dirty="0"/>
                        <a:t> JENIS PERMOHONAN</a:t>
                      </a:r>
                      <a:endParaRPr sz="1800" b="1" i="0" u="none" strike="noStrike" dirty="0">
                        <a:solidFill>
                          <a:schemeClr val="dk1"/>
                        </a:solidFill>
                        <a:latin typeface="Calibri"/>
                        <a:ea typeface="Calibri"/>
                        <a:cs typeface="Calibri"/>
                        <a:sym typeface="Calibri"/>
                      </a:endParaRPr>
                    </a:p>
                  </a:txBody>
                  <a:tcPr marL="5363" marR="5363" marT="5363" marB="0" anchor="ctr"/>
                </a:tc>
                <a:tc>
                  <a:txBody>
                    <a:bodyPr/>
                    <a:lstStyle/>
                    <a:p>
                      <a:pPr marL="0" marR="0" lvl="0" indent="0" algn="ctr" rtl="0">
                        <a:spcBef>
                          <a:spcPts val="0"/>
                        </a:spcBef>
                        <a:spcAft>
                          <a:spcPts val="0"/>
                        </a:spcAft>
                        <a:buNone/>
                      </a:pPr>
                      <a:r>
                        <a:rPr lang="en" sz="1800" b="1" u="none" strike="noStrike"/>
                        <a:t>Fi (RM)</a:t>
                      </a:r>
                      <a:endParaRPr sz="1800" b="1" i="0" u="none" strike="noStrike">
                        <a:solidFill>
                          <a:schemeClr val="dk1"/>
                        </a:solidFill>
                        <a:latin typeface="Calibri"/>
                        <a:ea typeface="Calibri"/>
                        <a:cs typeface="Calibri"/>
                        <a:sym typeface="Calibri"/>
                      </a:endParaRPr>
                    </a:p>
                  </a:txBody>
                  <a:tcPr marL="5363" marR="5363" marT="5363" marB="0" anchor="ctr"/>
                </a:tc>
                <a:extLst>
                  <a:ext uri="{0D108BD9-81ED-4DB2-BD59-A6C34878D82A}">
                    <a16:rowId xmlns="" xmlns:a16="http://schemas.microsoft.com/office/drawing/2014/main" val="10000"/>
                  </a:ext>
                </a:extLst>
              </a:tr>
              <a:tr h="738473">
                <a:tc>
                  <a:txBody>
                    <a:bodyPr/>
                    <a:lstStyle/>
                    <a:p>
                      <a:pPr marL="0" marR="0" lvl="0" indent="0" algn="ctr" rtl="0">
                        <a:spcBef>
                          <a:spcPts val="0"/>
                        </a:spcBef>
                        <a:spcAft>
                          <a:spcPts val="0"/>
                        </a:spcAft>
                        <a:buNone/>
                      </a:pPr>
                      <a:r>
                        <a:rPr lang="en" sz="1600" b="1" i="0" u="none" strike="noStrike">
                          <a:solidFill>
                            <a:schemeClr val="dk1"/>
                          </a:solidFill>
                          <a:latin typeface="Calibri"/>
                          <a:ea typeface="Calibri"/>
                          <a:cs typeface="Calibri"/>
                          <a:sym typeface="Calibri"/>
                        </a:rPr>
                        <a:t>1</a:t>
                      </a:r>
                      <a:endParaRPr sz="1600" b="1" i="0" u="none" strike="noStrike">
                        <a:solidFill>
                          <a:schemeClr val="dk1"/>
                        </a:solidFill>
                        <a:latin typeface="Calibri"/>
                        <a:ea typeface="Calibri"/>
                        <a:cs typeface="Calibri"/>
                        <a:sym typeface="Calibri"/>
                      </a:endParaRPr>
                    </a:p>
                  </a:txBody>
                  <a:tcPr marL="5363" marR="5363" marT="5363" marB="0" anchor="ctr"/>
                </a:tc>
                <a:tc>
                  <a:txBody>
                    <a:bodyPr/>
                    <a:lstStyle/>
                    <a:p>
                      <a:pPr marL="0" marR="0" lvl="0" indent="0" algn="ctr" rtl="0">
                        <a:spcBef>
                          <a:spcPts val="0"/>
                        </a:spcBef>
                        <a:spcAft>
                          <a:spcPts val="0"/>
                        </a:spcAft>
                        <a:buNone/>
                      </a:pPr>
                      <a:r>
                        <a:rPr lang="en" sz="1600" u="none" strike="noStrike" dirty="0"/>
                        <a:t>Permohonan Pusat Bertauliah Baharu</a:t>
                      </a:r>
                      <a:endParaRPr sz="1600" b="1" i="0" u="none" strike="noStrike" dirty="0">
                        <a:solidFill>
                          <a:schemeClr val="dk1"/>
                        </a:solidFill>
                        <a:latin typeface="Calibri"/>
                        <a:ea typeface="Calibri"/>
                        <a:cs typeface="Calibri"/>
                        <a:sym typeface="Calibri"/>
                      </a:endParaRPr>
                    </a:p>
                  </a:txBody>
                  <a:tcPr marL="5363" marR="5363" marT="5363" marB="0" anchor="ctr"/>
                </a:tc>
                <a:tc>
                  <a:txBody>
                    <a:bodyPr/>
                    <a:lstStyle/>
                    <a:p>
                      <a:pPr marL="0" marR="0" lvl="0" indent="0" algn="ctr" rtl="0">
                        <a:spcBef>
                          <a:spcPts val="0"/>
                        </a:spcBef>
                        <a:spcAft>
                          <a:spcPts val="0"/>
                        </a:spcAft>
                        <a:buNone/>
                      </a:pPr>
                      <a:r>
                        <a:rPr lang="en" sz="1600" u="none" strike="noStrike"/>
                        <a:t>1500.00/program @ maksimum 3 program</a:t>
                      </a:r>
                      <a:endParaRPr sz="1600" b="1" i="0" u="none" strike="noStrike">
                        <a:solidFill>
                          <a:schemeClr val="dk1"/>
                        </a:solidFill>
                        <a:latin typeface="Calibri"/>
                        <a:ea typeface="Calibri"/>
                        <a:cs typeface="Calibri"/>
                        <a:sym typeface="Calibri"/>
                      </a:endParaRPr>
                    </a:p>
                  </a:txBody>
                  <a:tcPr marL="5363" marR="5363" marT="5363" marB="0" anchor="ctr"/>
                </a:tc>
                <a:extLst>
                  <a:ext uri="{0D108BD9-81ED-4DB2-BD59-A6C34878D82A}">
                    <a16:rowId xmlns="" xmlns:a16="http://schemas.microsoft.com/office/drawing/2014/main" val="10001"/>
                  </a:ext>
                </a:extLst>
              </a:tr>
              <a:tr h="738473">
                <a:tc>
                  <a:txBody>
                    <a:bodyPr/>
                    <a:lstStyle/>
                    <a:p>
                      <a:pPr marL="0" marR="0" lvl="0" indent="0" algn="ctr" rtl="0">
                        <a:spcBef>
                          <a:spcPts val="0"/>
                        </a:spcBef>
                        <a:spcAft>
                          <a:spcPts val="0"/>
                        </a:spcAft>
                        <a:buNone/>
                      </a:pPr>
                      <a:r>
                        <a:rPr lang="en" sz="1600" b="1" i="0" u="none" strike="noStrike">
                          <a:solidFill>
                            <a:schemeClr val="dk1"/>
                          </a:solidFill>
                          <a:latin typeface="Calibri"/>
                          <a:ea typeface="Calibri"/>
                          <a:cs typeface="Calibri"/>
                          <a:sym typeface="Calibri"/>
                        </a:rPr>
                        <a:t>2</a:t>
                      </a:r>
                      <a:endParaRPr sz="1600" b="1" i="0" u="none" strike="noStrike">
                        <a:solidFill>
                          <a:schemeClr val="dk1"/>
                        </a:solidFill>
                        <a:latin typeface="Calibri"/>
                        <a:ea typeface="Calibri"/>
                        <a:cs typeface="Calibri"/>
                        <a:sym typeface="Calibri"/>
                      </a:endParaRPr>
                    </a:p>
                  </a:txBody>
                  <a:tcPr marL="5363" marR="5363" marT="5363" marB="0" anchor="ctr"/>
                </a:tc>
                <a:tc>
                  <a:txBody>
                    <a:bodyPr/>
                    <a:lstStyle/>
                    <a:p>
                      <a:pPr marL="0" marR="0" lvl="0" indent="0" algn="ctr" rtl="0">
                        <a:spcBef>
                          <a:spcPts val="0"/>
                        </a:spcBef>
                        <a:spcAft>
                          <a:spcPts val="0"/>
                        </a:spcAft>
                        <a:buNone/>
                      </a:pPr>
                      <a:r>
                        <a:rPr lang="en" sz="1600" u="none" strike="noStrike"/>
                        <a:t>Pembaharuan Pentauliahan Program</a:t>
                      </a:r>
                      <a:endParaRPr sz="1600" b="1" i="0" u="none" strike="noStrike">
                        <a:solidFill>
                          <a:schemeClr val="dk1"/>
                        </a:solidFill>
                        <a:latin typeface="Calibri"/>
                        <a:ea typeface="Calibri"/>
                        <a:cs typeface="Calibri"/>
                        <a:sym typeface="Calibri"/>
                      </a:endParaRPr>
                    </a:p>
                  </a:txBody>
                  <a:tcPr marL="5363" marR="5363" marT="5363" marB="0" anchor="ctr"/>
                </a:tc>
                <a:tc>
                  <a:txBody>
                    <a:bodyPr/>
                    <a:lstStyle/>
                    <a:p>
                      <a:pPr marL="0" marR="0" lvl="0" indent="0" algn="ctr" rtl="0">
                        <a:spcBef>
                          <a:spcPts val="0"/>
                        </a:spcBef>
                        <a:spcAft>
                          <a:spcPts val="0"/>
                        </a:spcAft>
                        <a:buNone/>
                      </a:pPr>
                      <a:r>
                        <a:rPr lang="en" sz="1600" u="none" strike="noStrike"/>
                        <a:t>200 / program</a:t>
                      </a:r>
                      <a:endParaRPr sz="1600" b="1" i="0" u="none" strike="noStrike">
                        <a:solidFill>
                          <a:schemeClr val="dk1"/>
                        </a:solidFill>
                        <a:latin typeface="Calibri"/>
                        <a:ea typeface="Calibri"/>
                        <a:cs typeface="Calibri"/>
                        <a:sym typeface="Calibri"/>
                      </a:endParaRPr>
                    </a:p>
                  </a:txBody>
                  <a:tcPr marL="5363" marR="5363" marT="5363" marB="0" anchor="ctr"/>
                </a:tc>
                <a:extLst>
                  <a:ext uri="{0D108BD9-81ED-4DB2-BD59-A6C34878D82A}">
                    <a16:rowId xmlns="" xmlns:a16="http://schemas.microsoft.com/office/drawing/2014/main" val="10002"/>
                  </a:ext>
                </a:extLst>
              </a:tr>
              <a:tr h="373316">
                <a:tc>
                  <a:txBody>
                    <a:bodyPr/>
                    <a:lstStyle/>
                    <a:p>
                      <a:pPr marL="0" marR="0" lvl="0" indent="0" algn="ctr" rtl="0">
                        <a:spcBef>
                          <a:spcPts val="0"/>
                        </a:spcBef>
                        <a:spcAft>
                          <a:spcPts val="0"/>
                        </a:spcAft>
                        <a:buNone/>
                      </a:pPr>
                      <a:r>
                        <a:rPr lang="en" sz="1600" b="1" i="0" u="none" strike="noStrike">
                          <a:solidFill>
                            <a:schemeClr val="dk1"/>
                          </a:solidFill>
                          <a:latin typeface="Calibri"/>
                          <a:ea typeface="Calibri"/>
                          <a:cs typeface="Calibri"/>
                          <a:sym typeface="Calibri"/>
                        </a:rPr>
                        <a:t>3</a:t>
                      </a:r>
                      <a:endParaRPr sz="1600" b="1" i="0" u="none" strike="noStrike">
                        <a:solidFill>
                          <a:schemeClr val="dk1"/>
                        </a:solidFill>
                        <a:latin typeface="Calibri"/>
                        <a:ea typeface="Calibri"/>
                        <a:cs typeface="Calibri"/>
                        <a:sym typeface="Calibri"/>
                      </a:endParaRPr>
                    </a:p>
                  </a:txBody>
                  <a:tcPr marL="5363" marR="5363" marT="5363" marB="0" anchor="ctr"/>
                </a:tc>
                <a:tc>
                  <a:txBody>
                    <a:bodyPr/>
                    <a:lstStyle/>
                    <a:p>
                      <a:pPr marL="0" marR="0" lvl="0" indent="0" algn="ctr" rtl="0">
                        <a:spcBef>
                          <a:spcPts val="0"/>
                        </a:spcBef>
                        <a:spcAft>
                          <a:spcPts val="0"/>
                        </a:spcAft>
                        <a:buNone/>
                      </a:pPr>
                      <a:r>
                        <a:rPr lang="en" sz="1600" u="none" strike="noStrike"/>
                        <a:t>Pertambahan Program Baharu</a:t>
                      </a:r>
                      <a:endParaRPr sz="1600" b="1" i="0" u="none" strike="noStrike">
                        <a:solidFill>
                          <a:schemeClr val="dk1"/>
                        </a:solidFill>
                        <a:latin typeface="Calibri"/>
                        <a:ea typeface="Calibri"/>
                        <a:cs typeface="Calibri"/>
                        <a:sym typeface="Calibri"/>
                      </a:endParaRPr>
                    </a:p>
                  </a:txBody>
                  <a:tcPr marL="5363" marR="5363" marT="5363" marB="0" anchor="ctr"/>
                </a:tc>
                <a:tc>
                  <a:txBody>
                    <a:bodyPr/>
                    <a:lstStyle/>
                    <a:p>
                      <a:pPr marL="0" marR="0" lvl="0" indent="0" algn="ctr" rtl="0">
                        <a:spcBef>
                          <a:spcPts val="0"/>
                        </a:spcBef>
                        <a:spcAft>
                          <a:spcPts val="0"/>
                        </a:spcAft>
                        <a:buNone/>
                      </a:pPr>
                      <a:r>
                        <a:rPr lang="en" sz="1600" u="none" strike="noStrike"/>
                        <a:t>200 / program</a:t>
                      </a:r>
                      <a:endParaRPr sz="1600" b="1" i="0" u="none" strike="noStrike">
                        <a:solidFill>
                          <a:schemeClr val="dk1"/>
                        </a:solidFill>
                        <a:latin typeface="Calibri"/>
                        <a:ea typeface="Calibri"/>
                        <a:cs typeface="Calibri"/>
                        <a:sym typeface="Calibri"/>
                      </a:endParaRPr>
                    </a:p>
                  </a:txBody>
                  <a:tcPr marL="5363" marR="5363" marT="5363" marB="0" anchor="ctr"/>
                </a:tc>
                <a:extLst>
                  <a:ext uri="{0D108BD9-81ED-4DB2-BD59-A6C34878D82A}">
                    <a16:rowId xmlns="" xmlns:a16="http://schemas.microsoft.com/office/drawing/2014/main" val="10003"/>
                  </a:ext>
                </a:extLst>
              </a:tr>
              <a:tr h="738473">
                <a:tc>
                  <a:txBody>
                    <a:bodyPr/>
                    <a:lstStyle/>
                    <a:p>
                      <a:pPr marL="0" marR="0" lvl="0" indent="0" algn="ctr" rtl="0">
                        <a:spcBef>
                          <a:spcPts val="0"/>
                        </a:spcBef>
                        <a:spcAft>
                          <a:spcPts val="0"/>
                        </a:spcAft>
                        <a:buNone/>
                      </a:pPr>
                      <a:r>
                        <a:rPr lang="en" sz="1600" b="1" i="0" u="none" strike="noStrike">
                          <a:solidFill>
                            <a:schemeClr val="dk1"/>
                          </a:solidFill>
                          <a:latin typeface="Calibri"/>
                          <a:ea typeface="Calibri"/>
                          <a:cs typeface="Calibri"/>
                          <a:sym typeface="Calibri"/>
                        </a:rPr>
                        <a:t>4</a:t>
                      </a:r>
                      <a:endParaRPr sz="1600" b="1" i="0" u="none" strike="noStrike">
                        <a:solidFill>
                          <a:schemeClr val="dk1"/>
                        </a:solidFill>
                        <a:latin typeface="Calibri"/>
                        <a:ea typeface="Calibri"/>
                        <a:cs typeface="Calibri"/>
                        <a:sym typeface="Calibri"/>
                      </a:endParaRPr>
                    </a:p>
                  </a:txBody>
                  <a:tcPr marL="5363" marR="5363" marT="5363" marB="0" anchor="ctr"/>
                </a:tc>
                <a:tc>
                  <a:txBody>
                    <a:bodyPr/>
                    <a:lstStyle/>
                    <a:p>
                      <a:pPr marL="0" marR="0" lvl="0" indent="0" algn="ctr" rtl="0">
                        <a:spcBef>
                          <a:spcPts val="0"/>
                        </a:spcBef>
                        <a:spcAft>
                          <a:spcPts val="0"/>
                        </a:spcAft>
                        <a:buNone/>
                      </a:pPr>
                      <a:r>
                        <a:rPr lang="en" sz="1600" u="none" strike="noStrike"/>
                        <a:t>Pindaan Maklumat (pindah permis, tambah permis &amp; tambah pelatih)</a:t>
                      </a:r>
                      <a:endParaRPr sz="1600" b="1" i="0" u="none" strike="noStrike">
                        <a:solidFill>
                          <a:schemeClr val="dk1"/>
                        </a:solidFill>
                        <a:latin typeface="Calibri"/>
                        <a:ea typeface="Calibri"/>
                        <a:cs typeface="Calibri"/>
                        <a:sym typeface="Calibri"/>
                      </a:endParaRPr>
                    </a:p>
                  </a:txBody>
                  <a:tcPr marL="5363" marR="5363" marT="5363" marB="0" anchor="ctr"/>
                </a:tc>
                <a:tc>
                  <a:txBody>
                    <a:bodyPr/>
                    <a:lstStyle/>
                    <a:p>
                      <a:pPr marL="0" marR="0" lvl="0" indent="0" algn="ctr" rtl="0">
                        <a:spcBef>
                          <a:spcPts val="0"/>
                        </a:spcBef>
                        <a:spcAft>
                          <a:spcPts val="0"/>
                        </a:spcAft>
                        <a:buNone/>
                      </a:pPr>
                      <a:r>
                        <a:rPr lang="en" sz="1600" u="none" strike="noStrike"/>
                        <a:t>200 / program</a:t>
                      </a:r>
                      <a:endParaRPr sz="900"/>
                    </a:p>
                  </a:txBody>
                  <a:tcPr marL="5363" marR="5363" marT="5363" marB="0" anchor="ctr"/>
                </a:tc>
                <a:extLst>
                  <a:ext uri="{0D108BD9-81ED-4DB2-BD59-A6C34878D82A}">
                    <a16:rowId xmlns="" xmlns:a16="http://schemas.microsoft.com/office/drawing/2014/main" val="10004"/>
                  </a:ext>
                </a:extLst>
              </a:tr>
              <a:tr h="738473">
                <a:tc>
                  <a:txBody>
                    <a:bodyPr/>
                    <a:lstStyle/>
                    <a:p>
                      <a:pPr marL="0" marR="0" lvl="0" indent="0" algn="ctr" rtl="0">
                        <a:spcBef>
                          <a:spcPts val="0"/>
                        </a:spcBef>
                        <a:spcAft>
                          <a:spcPts val="0"/>
                        </a:spcAft>
                        <a:buNone/>
                      </a:pPr>
                      <a:r>
                        <a:rPr lang="en" sz="1600" b="1" i="0" u="none" strike="noStrike">
                          <a:solidFill>
                            <a:schemeClr val="dk1"/>
                          </a:solidFill>
                          <a:latin typeface="Calibri"/>
                          <a:ea typeface="Calibri"/>
                          <a:cs typeface="Calibri"/>
                          <a:sym typeface="Calibri"/>
                        </a:rPr>
                        <a:t>5</a:t>
                      </a:r>
                      <a:endParaRPr sz="1600" b="1" i="0" u="none" strike="noStrike">
                        <a:solidFill>
                          <a:schemeClr val="dk1"/>
                        </a:solidFill>
                        <a:latin typeface="Calibri"/>
                        <a:ea typeface="Calibri"/>
                        <a:cs typeface="Calibri"/>
                        <a:sym typeface="Calibri"/>
                      </a:endParaRPr>
                    </a:p>
                  </a:txBody>
                  <a:tcPr marL="5363" marR="5363" marT="5363" marB="0" anchor="ctr"/>
                </a:tc>
                <a:tc>
                  <a:txBody>
                    <a:bodyPr/>
                    <a:lstStyle/>
                    <a:p>
                      <a:pPr marL="0" marR="0" lvl="0" indent="0" algn="ctr" rtl="0">
                        <a:spcBef>
                          <a:spcPts val="0"/>
                        </a:spcBef>
                        <a:spcAft>
                          <a:spcPts val="0"/>
                        </a:spcAft>
                        <a:buNone/>
                      </a:pPr>
                      <a:r>
                        <a:rPr lang="en" sz="1600" u="none" strike="noStrike"/>
                        <a:t>Rayuan Setiap Perkara 1, 2, 3 &amp; 4</a:t>
                      </a:r>
                      <a:endParaRPr sz="1600" b="1" i="0" u="none" strike="noStrike">
                        <a:solidFill>
                          <a:schemeClr val="dk1"/>
                        </a:solidFill>
                        <a:latin typeface="Calibri"/>
                        <a:ea typeface="Calibri"/>
                        <a:cs typeface="Calibri"/>
                        <a:sym typeface="Calibri"/>
                      </a:endParaRPr>
                    </a:p>
                  </a:txBody>
                  <a:tcPr marL="5363" marR="5363" marT="5363" marB="0" anchor="ctr"/>
                </a:tc>
                <a:tc>
                  <a:txBody>
                    <a:bodyPr/>
                    <a:lstStyle/>
                    <a:p>
                      <a:pPr marL="0" marR="0" lvl="0" indent="0" algn="ctr" rtl="0">
                        <a:spcBef>
                          <a:spcPts val="0"/>
                        </a:spcBef>
                        <a:spcAft>
                          <a:spcPts val="0"/>
                        </a:spcAft>
                        <a:buNone/>
                      </a:pPr>
                      <a:r>
                        <a:rPr lang="en" sz="1600" u="none" strike="noStrike" dirty="0"/>
                        <a:t>200 / program</a:t>
                      </a:r>
                      <a:endParaRPr sz="900" dirty="0"/>
                    </a:p>
                  </a:txBody>
                  <a:tcPr marL="5363" marR="5363" marT="5363" marB="0" anchor="ctr"/>
                </a:tc>
                <a:extLst>
                  <a:ext uri="{0D108BD9-81ED-4DB2-BD59-A6C34878D82A}">
                    <a16:rowId xmlns="" xmlns:a16="http://schemas.microsoft.com/office/drawing/2014/main" val="10005"/>
                  </a:ext>
                </a:extLst>
              </a:tr>
            </a:tbl>
          </a:graphicData>
        </a:graphic>
      </p:graphicFrame>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3644"/>
        <p:cNvGrpSpPr/>
        <p:nvPr/>
      </p:nvGrpSpPr>
      <p:grpSpPr>
        <a:xfrm>
          <a:off x="0" y="0"/>
          <a:ext cx="0" cy="0"/>
          <a:chOff x="0" y="0"/>
          <a:chExt cx="0" cy="0"/>
        </a:xfrm>
      </p:grpSpPr>
      <p:sp>
        <p:nvSpPr>
          <p:cNvPr id="3645" name="Google Shape;3645;p372"/>
          <p:cNvSpPr txBox="1">
            <a:spLocks noGrp="1"/>
          </p:cNvSpPr>
          <p:nvPr>
            <p:ph type="title"/>
          </p:nvPr>
        </p:nvSpPr>
        <p:spPr>
          <a:xfrm>
            <a:off x="471487" y="0"/>
            <a:ext cx="5915025" cy="453783"/>
          </a:xfrm>
          <a:prstGeom prst="rect">
            <a:avLst/>
          </a:prstGeom>
          <a:noFill/>
          <a:ln>
            <a:noFill/>
          </a:ln>
        </p:spPr>
        <p:txBody>
          <a:bodyPr spcFirstLastPara="1" wrap="square" lIns="68569" tIns="34275" rIns="68569" bIns="34275" anchor="ctr" anchorCtr="0">
            <a:noAutofit/>
          </a:bodyPr>
          <a:lstStyle/>
          <a:p>
            <a:pPr algn="ctr">
              <a:buSzPts val="2600"/>
            </a:pPr>
            <a:r>
              <a:rPr lang="en" sz="1400" b="1" dirty="0"/>
              <a:t>LAWATAN PANEL PENILAI PENTAULIAHAN PROGRAM KEMAHIRAN (PPPPK)</a:t>
            </a:r>
            <a:endParaRPr sz="1400" b="1" dirty="0"/>
          </a:p>
        </p:txBody>
      </p:sp>
      <p:graphicFrame>
        <p:nvGraphicFramePr>
          <p:cNvPr id="3646" name="Google Shape;3646;p372"/>
          <p:cNvGraphicFramePr/>
          <p:nvPr>
            <p:extLst>
              <p:ext uri="{D42A27DB-BD31-4B8C-83A1-F6EECF244321}">
                <p14:modId xmlns:p14="http://schemas.microsoft.com/office/powerpoint/2010/main" val="1398814112"/>
              </p:ext>
            </p:extLst>
          </p:nvPr>
        </p:nvGraphicFramePr>
        <p:xfrm>
          <a:off x="192024" y="453783"/>
          <a:ext cx="6473949" cy="4529943"/>
        </p:xfrm>
        <a:graphic>
          <a:graphicData uri="http://schemas.openxmlformats.org/drawingml/2006/table">
            <a:tbl>
              <a:tblPr firstRow="1" bandRow="1">
                <a:noFill/>
                <a:tableStyleId>{33F86859-480D-4D18-A959-4202B10B6FFE}</a:tableStyleId>
              </a:tblPr>
              <a:tblGrid>
                <a:gridCol w="2377438">
                  <a:extLst>
                    <a:ext uri="{9D8B030D-6E8A-4147-A177-3AD203B41FA5}">
                      <a16:colId xmlns="" xmlns:a16="http://schemas.microsoft.com/office/drawing/2014/main" val="20000"/>
                    </a:ext>
                  </a:extLst>
                </a:gridCol>
                <a:gridCol w="2253082">
                  <a:extLst>
                    <a:ext uri="{9D8B030D-6E8A-4147-A177-3AD203B41FA5}">
                      <a16:colId xmlns="" xmlns:a16="http://schemas.microsoft.com/office/drawing/2014/main" val="20001"/>
                    </a:ext>
                  </a:extLst>
                </a:gridCol>
                <a:gridCol w="1843429">
                  <a:extLst>
                    <a:ext uri="{9D8B030D-6E8A-4147-A177-3AD203B41FA5}">
                      <a16:colId xmlns="" xmlns:a16="http://schemas.microsoft.com/office/drawing/2014/main" val="20002"/>
                    </a:ext>
                  </a:extLst>
                </a:gridCol>
              </a:tblGrid>
              <a:tr h="287493">
                <a:tc>
                  <a:txBody>
                    <a:bodyPr/>
                    <a:lstStyle/>
                    <a:p>
                      <a:pPr marL="0" marR="0" lvl="0" indent="0" algn="ctr" rtl="0">
                        <a:spcBef>
                          <a:spcPts val="0"/>
                        </a:spcBef>
                        <a:spcAft>
                          <a:spcPts val="0"/>
                        </a:spcAft>
                        <a:buNone/>
                      </a:pPr>
                      <a:r>
                        <a:rPr lang="en" sz="1400" u="none" strike="noStrike" cap="none"/>
                        <a:t>SEBELUM LAWATAN</a:t>
                      </a:r>
                      <a:endParaRPr sz="1400" u="none" strike="noStrike" cap="none"/>
                    </a:p>
                  </a:txBody>
                  <a:tcPr marL="51431" marR="51431" marT="25725" marB="25725"/>
                </a:tc>
                <a:tc>
                  <a:txBody>
                    <a:bodyPr/>
                    <a:lstStyle/>
                    <a:p>
                      <a:pPr marL="0" marR="0" lvl="0" indent="0" algn="ctr" rtl="0">
                        <a:spcBef>
                          <a:spcPts val="0"/>
                        </a:spcBef>
                        <a:spcAft>
                          <a:spcPts val="0"/>
                        </a:spcAft>
                        <a:buNone/>
                      </a:pPr>
                      <a:r>
                        <a:rPr lang="en" sz="1400" u="none" strike="noStrike" cap="none"/>
                        <a:t>SEMASA LAWATAN</a:t>
                      </a:r>
                      <a:endParaRPr sz="1400" u="none" strike="noStrike" cap="none"/>
                    </a:p>
                  </a:txBody>
                  <a:tcPr marL="51431" marR="51431" marT="25725" marB="25725"/>
                </a:tc>
                <a:tc>
                  <a:txBody>
                    <a:bodyPr/>
                    <a:lstStyle/>
                    <a:p>
                      <a:pPr marL="0" marR="0" lvl="0" indent="0" algn="ctr" rtl="0">
                        <a:spcBef>
                          <a:spcPts val="0"/>
                        </a:spcBef>
                        <a:spcAft>
                          <a:spcPts val="0"/>
                        </a:spcAft>
                        <a:buNone/>
                      </a:pPr>
                      <a:r>
                        <a:rPr lang="en" sz="1400" u="none" strike="noStrike" cap="none"/>
                        <a:t>SELEPAS LAWATAN</a:t>
                      </a:r>
                      <a:endParaRPr sz="1400" u="none" strike="noStrike" cap="none"/>
                    </a:p>
                  </a:txBody>
                  <a:tcPr marL="51431" marR="51431" marT="25725" marB="25725"/>
                </a:tc>
                <a:extLst>
                  <a:ext uri="{0D108BD9-81ED-4DB2-BD59-A6C34878D82A}">
                    <a16:rowId xmlns="" xmlns:a16="http://schemas.microsoft.com/office/drawing/2014/main" val="10000"/>
                  </a:ext>
                </a:extLst>
              </a:tr>
              <a:tr h="4174538">
                <a:tc>
                  <a:txBody>
                    <a:bodyPr/>
                    <a:lstStyle/>
                    <a:p>
                      <a:pPr marL="0" marR="0" lvl="0" indent="0" algn="l" rtl="0">
                        <a:spcBef>
                          <a:spcPts val="0"/>
                        </a:spcBef>
                        <a:spcAft>
                          <a:spcPts val="0"/>
                        </a:spcAft>
                        <a:buNone/>
                      </a:pPr>
                      <a:r>
                        <a:rPr lang="en" sz="1250" u="none" strike="noStrike" cap="none" dirty="0"/>
                        <a:t>PB hendaklah memastikan maklumat lengkap bagi setiap program yang dimohon disediakan seperti berikut:</a:t>
                      </a:r>
                      <a:endParaRPr sz="1250" dirty="0"/>
                    </a:p>
                    <a:p>
                      <a:pPr marL="254000" marR="0" lvl="0" indent="-254000" algn="l" rtl="0">
                        <a:spcBef>
                          <a:spcPts val="0"/>
                        </a:spcBef>
                        <a:spcAft>
                          <a:spcPts val="0"/>
                        </a:spcAft>
                        <a:buClr>
                          <a:schemeClr val="dk1"/>
                        </a:buClr>
                        <a:buSzPts val="1200"/>
                        <a:buFont typeface="Calibri"/>
                        <a:buAutoNum type="arabicPeriod"/>
                      </a:pPr>
                      <a:r>
                        <a:rPr lang="en" sz="1250" dirty="0"/>
                        <a:t>Carta aliran latihan dan NOSS matriks </a:t>
                      </a:r>
                      <a:endParaRPr sz="1250" dirty="0"/>
                    </a:p>
                    <a:p>
                      <a:pPr marL="254000" marR="0" lvl="0" indent="-254000" algn="l" rtl="0">
                        <a:spcBef>
                          <a:spcPts val="0"/>
                        </a:spcBef>
                        <a:spcAft>
                          <a:spcPts val="0"/>
                        </a:spcAft>
                        <a:buClr>
                          <a:schemeClr val="dk1"/>
                        </a:buClr>
                        <a:buSzPts val="1200"/>
                        <a:buFont typeface="Calibri"/>
                        <a:buAutoNum type="arabicPeriod"/>
                      </a:pPr>
                      <a:r>
                        <a:rPr lang="en" sz="1250" dirty="0"/>
                        <a:t>Kurikulum latihan yang lengkap</a:t>
                      </a:r>
                      <a:endParaRPr sz="1250" dirty="0"/>
                    </a:p>
                    <a:p>
                      <a:pPr marL="254000" marR="0" lvl="0" indent="-254000" algn="l" rtl="0">
                        <a:spcBef>
                          <a:spcPts val="0"/>
                        </a:spcBef>
                        <a:spcAft>
                          <a:spcPts val="0"/>
                        </a:spcAft>
                        <a:buClr>
                          <a:schemeClr val="dk1"/>
                        </a:buClr>
                        <a:buSzPts val="1200"/>
                        <a:buFont typeface="Calibri"/>
                        <a:buAutoNum type="arabicPeriod"/>
                      </a:pPr>
                      <a:r>
                        <a:rPr lang="en" sz="1250" dirty="0"/>
                        <a:t>Maklumat latihan, termasuk tempoh latihan, jadual latihan mingguan, topik pembelajaran, kaedah penyampaian, alat bantuan mengajar</a:t>
                      </a:r>
                      <a:endParaRPr sz="1250" dirty="0"/>
                    </a:p>
                    <a:p>
                      <a:pPr marL="254000" marR="0" lvl="0" indent="-254000" algn="l" rtl="0">
                        <a:spcBef>
                          <a:spcPts val="0"/>
                        </a:spcBef>
                        <a:spcAft>
                          <a:spcPts val="0"/>
                        </a:spcAft>
                        <a:buClr>
                          <a:schemeClr val="dk1"/>
                        </a:buClr>
                        <a:buSzPts val="1200"/>
                        <a:buFont typeface="Calibri"/>
                        <a:buAutoNum type="arabicPeriod"/>
                      </a:pPr>
                      <a:r>
                        <a:rPr lang="en" sz="1250" dirty="0"/>
                        <a:t>Maklumat pengambilan pelatih - Syarat kelayakan dan kekerapan pengambilan</a:t>
                      </a:r>
                      <a:endParaRPr sz="1250" dirty="0"/>
                    </a:p>
                    <a:p>
                      <a:pPr marL="254000" marR="0" lvl="0" indent="-254000" algn="l" rtl="0">
                        <a:spcBef>
                          <a:spcPts val="0"/>
                        </a:spcBef>
                        <a:spcAft>
                          <a:spcPts val="0"/>
                        </a:spcAft>
                        <a:buClr>
                          <a:schemeClr val="dk1"/>
                        </a:buClr>
                        <a:buSzPts val="1200"/>
                        <a:buFont typeface="Calibri"/>
                        <a:buAutoNum type="arabicPeriod"/>
                      </a:pPr>
                      <a:r>
                        <a:rPr lang="en" sz="1250" dirty="0"/>
                        <a:t>Maklumat kapasiti maksimum pelatih</a:t>
                      </a:r>
                      <a:endParaRPr sz="1250" dirty="0"/>
                    </a:p>
                    <a:p>
                      <a:pPr marL="254000" marR="0" lvl="0" indent="-254000" algn="l" rtl="0">
                        <a:spcBef>
                          <a:spcPts val="0"/>
                        </a:spcBef>
                        <a:spcAft>
                          <a:spcPts val="0"/>
                        </a:spcAft>
                        <a:buClr>
                          <a:schemeClr val="dk1"/>
                        </a:buClr>
                        <a:buSzPts val="1200"/>
                        <a:buFont typeface="Calibri"/>
                        <a:buAutoNum type="arabicPeriod"/>
                      </a:pPr>
                      <a:r>
                        <a:rPr lang="en" sz="1250" dirty="0"/>
                        <a:t>Dokumen-dokumen penilaian yang lengkap </a:t>
                      </a:r>
                      <a:endParaRPr sz="1250" dirty="0"/>
                    </a:p>
                    <a:p>
                      <a:pPr marL="254000" marR="0" lvl="0" indent="-254000" algn="l" rtl="0">
                        <a:spcBef>
                          <a:spcPts val="0"/>
                        </a:spcBef>
                        <a:spcAft>
                          <a:spcPts val="0"/>
                        </a:spcAft>
                        <a:buClr>
                          <a:schemeClr val="dk1"/>
                        </a:buClr>
                        <a:buSzPts val="1200"/>
                        <a:buFont typeface="Calibri"/>
                        <a:buAutoNum type="arabicPeriod"/>
                      </a:pPr>
                      <a:r>
                        <a:rPr lang="en" sz="1250" dirty="0"/>
                        <a:t>Maklumat kursus-kursus lain yg ditawarkan</a:t>
                      </a:r>
                      <a:endParaRPr sz="1250" dirty="0"/>
                    </a:p>
                  </a:txBody>
                  <a:tcPr marL="51431" marR="51431" marT="25725" marB="25725"/>
                </a:tc>
                <a:tc>
                  <a:txBody>
                    <a:bodyPr/>
                    <a:lstStyle/>
                    <a:p>
                      <a:pPr marL="0" marR="0" lvl="0" indent="0" algn="l" rtl="0">
                        <a:spcBef>
                          <a:spcPts val="0"/>
                        </a:spcBef>
                        <a:spcAft>
                          <a:spcPts val="0"/>
                        </a:spcAft>
                        <a:buNone/>
                      </a:pPr>
                      <a:r>
                        <a:rPr lang="en" sz="1250" dirty="0"/>
                        <a:t>PPPPK akan:</a:t>
                      </a:r>
                      <a:endParaRPr sz="1250" dirty="0"/>
                    </a:p>
                    <a:p>
                      <a:pPr marL="254000" marR="0" lvl="0" indent="-254000" algn="l" rtl="0">
                        <a:spcBef>
                          <a:spcPts val="0"/>
                        </a:spcBef>
                        <a:spcAft>
                          <a:spcPts val="0"/>
                        </a:spcAft>
                        <a:buClr>
                          <a:schemeClr val="dk1"/>
                        </a:buClr>
                        <a:buSzPts val="1400"/>
                        <a:buFont typeface="Calibri"/>
                        <a:buAutoNum type="arabicPeriod"/>
                      </a:pPr>
                      <a:r>
                        <a:rPr lang="en" sz="1250" dirty="0"/>
                        <a:t>Membuat mesyuarat pembukaan </a:t>
                      </a:r>
                      <a:endParaRPr sz="1250" dirty="0"/>
                    </a:p>
                    <a:p>
                      <a:pPr marL="254000" marR="0" lvl="0" indent="-254000" algn="l" rtl="0">
                        <a:spcBef>
                          <a:spcPts val="0"/>
                        </a:spcBef>
                        <a:spcAft>
                          <a:spcPts val="0"/>
                        </a:spcAft>
                        <a:buClr>
                          <a:schemeClr val="dk1"/>
                        </a:buClr>
                        <a:buSzPts val="1400"/>
                        <a:buFont typeface="Calibri"/>
                        <a:buAutoNum type="arabicPeriod"/>
                      </a:pPr>
                      <a:r>
                        <a:rPr lang="en" sz="1250" dirty="0"/>
                        <a:t>Mengesahkan semua maklumat yg terdapat dalam dokumen-dokumen asal </a:t>
                      </a:r>
                      <a:endParaRPr sz="1250" dirty="0"/>
                    </a:p>
                    <a:p>
                      <a:pPr marL="254000" marR="0" lvl="0" indent="-254000" algn="l" rtl="0">
                        <a:spcBef>
                          <a:spcPts val="0"/>
                        </a:spcBef>
                        <a:spcAft>
                          <a:spcPts val="0"/>
                        </a:spcAft>
                        <a:buClr>
                          <a:schemeClr val="dk1"/>
                        </a:buClr>
                        <a:buSzPts val="1400"/>
                        <a:buFont typeface="Calibri"/>
                        <a:buAutoNum type="arabicPeriod"/>
                      </a:pPr>
                      <a:r>
                        <a:rPr lang="en" sz="1250" dirty="0"/>
                        <a:t>Menilai dan mengesahkan  peralatan / kelengkapan bengkel</a:t>
                      </a:r>
                      <a:endParaRPr sz="1250" dirty="0"/>
                    </a:p>
                    <a:p>
                      <a:pPr marL="254000" marR="0" lvl="0" indent="-254000" algn="l" rtl="0">
                        <a:spcBef>
                          <a:spcPts val="0"/>
                        </a:spcBef>
                        <a:spcAft>
                          <a:spcPts val="0"/>
                        </a:spcAft>
                        <a:buClr>
                          <a:schemeClr val="dk1"/>
                        </a:buClr>
                        <a:buSzPts val="1400"/>
                        <a:buFont typeface="Calibri"/>
                        <a:buAutoNum type="arabicPeriod"/>
                      </a:pPr>
                      <a:r>
                        <a:rPr lang="en" sz="1250" dirty="0"/>
                        <a:t>Menilai dan mengesahkan jaminan mutu wujud di PB (PPB/PPD/PP)</a:t>
                      </a:r>
                      <a:endParaRPr sz="1250" dirty="0"/>
                    </a:p>
                    <a:p>
                      <a:pPr marL="254000" marR="0" lvl="0" indent="-254000" algn="l" rtl="0">
                        <a:spcBef>
                          <a:spcPts val="0"/>
                        </a:spcBef>
                        <a:spcAft>
                          <a:spcPts val="0"/>
                        </a:spcAft>
                        <a:buClr>
                          <a:schemeClr val="dk1"/>
                        </a:buClr>
                        <a:buSzPts val="1400"/>
                        <a:buFont typeface="Calibri"/>
                        <a:buAutoNum type="arabicPeriod"/>
                      </a:pPr>
                      <a:r>
                        <a:rPr lang="en" sz="1250" dirty="0"/>
                        <a:t>Mencadangkan tindakan susulan yg perlu diambil kepada pemohon (jika ada)</a:t>
                      </a:r>
                      <a:endParaRPr sz="1250" dirty="0"/>
                    </a:p>
                    <a:p>
                      <a:pPr marL="0" marR="0" lvl="0" indent="0" algn="l" rtl="0">
                        <a:spcBef>
                          <a:spcPts val="0"/>
                        </a:spcBef>
                        <a:spcAft>
                          <a:spcPts val="0"/>
                        </a:spcAft>
                        <a:buClr>
                          <a:schemeClr val="dk1"/>
                        </a:buClr>
                        <a:buSzPts val="1400"/>
                        <a:buFont typeface="Calibri"/>
                        <a:buNone/>
                      </a:pPr>
                      <a:r>
                        <a:rPr lang="en" sz="1250" dirty="0"/>
                        <a:t>Semua personel pentauliahan PB di</a:t>
                      </a:r>
                      <a:r>
                        <a:rPr lang="en" sz="1250" b="1" dirty="0"/>
                        <a:t>WAJIB</a:t>
                      </a:r>
                      <a:r>
                        <a:rPr lang="en" sz="1250" dirty="0"/>
                        <a:t>kan hadir semasa lawatan PPPPK</a:t>
                      </a:r>
                      <a:endParaRPr sz="1250" dirty="0"/>
                    </a:p>
                  </a:txBody>
                  <a:tcPr marL="51431" marR="51431" marT="25725" marB="25725"/>
                </a:tc>
                <a:tc>
                  <a:txBody>
                    <a:bodyPr/>
                    <a:lstStyle/>
                    <a:p>
                      <a:pPr marL="0" marR="0" lvl="0" indent="0" algn="l" rtl="0">
                        <a:spcBef>
                          <a:spcPts val="0"/>
                        </a:spcBef>
                        <a:spcAft>
                          <a:spcPts val="0"/>
                        </a:spcAft>
                        <a:buNone/>
                      </a:pPr>
                      <a:r>
                        <a:rPr lang="en" sz="1250" dirty="0"/>
                        <a:t>PPPPK akan menghantar laporan beserta syor pentauliahan program yang dinilai melibatkan perkara perkara berikut:</a:t>
                      </a:r>
                      <a:endParaRPr sz="1250" dirty="0"/>
                    </a:p>
                    <a:p>
                      <a:pPr marL="254000" marR="0" lvl="0" indent="-254000" algn="l" rtl="0">
                        <a:spcBef>
                          <a:spcPts val="0"/>
                        </a:spcBef>
                        <a:spcAft>
                          <a:spcPts val="0"/>
                        </a:spcAft>
                        <a:buClr>
                          <a:schemeClr val="dk1"/>
                        </a:buClr>
                        <a:buSzPts val="1400"/>
                        <a:buFont typeface="Calibri"/>
                        <a:buAutoNum type="arabicPeriod"/>
                      </a:pPr>
                      <a:r>
                        <a:rPr lang="en" sz="1250" dirty="0"/>
                        <a:t>Kapasiti pelatih</a:t>
                      </a:r>
                      <a:endParaRPr sz="1250" dirty="0"/>
                    </a:p>
                    <a:p>
                      <a:pPr marL="254000" marR="0" lvl="0" indent="-254000" algn="l" rtl="0">
                        <a:spcBef>
                          <a:spcPts val="0"/>
                        </a:spcBef>
                        <a:spcAft>
                          <a:spcPts val="0"/>
                        </a:spcAft>
                        <a:buClr>
                          <a:schemeClr val="dk1"/>
                        </a:buClr>
                        <a:buSzPts val="1400"/>
                        <a:buFont typeface="Calibri"/>
                        <a:buAutoNum type="arabicPeriod"/>
                      </a:pPr>
                      <a:r>
                        <a:rPr lang="en" sz="1250" dirty="0"/>
                        <a:t>Peraku / Tidak Peraku</a:t>
                      </a:r>
                      <a:endParaRPr sz="1250" dirty="0"/>
                    </a:p>
                    <a:p>
                      <a:pPr marL="254000" marR="0" lvl="0" indent="-254000" algn="l" rtl="0">
                        <a:spcBef>
                          <a:spcPts val="0"/>
                        </a:spcBef>
                        <a:spcAft>
                          <a:spcPts val="0"/>
                        </a:spcAft>
                        <a:buClr>
                          <a:schemeClr val="dk1"/>
                        </a:buClr>
                        <a:buSzPts val="1400"/>
                        <a:buFont typeface="Calibri"/>
                        <a:buAutoNum type="arabicPeriod"/>
                      </a:pPr>
                      <a:r>
                        <a:rPr lang="en" sz="1250" dirty="0"/>
                        <a:t>Tindakan susulan penambahbaikan</a:t>
                      </a:r>
                      <a:endParaRPr sz="1250" dirty="0"/>
                    </a:p>
                    <a:p>
                      <a:pPr marL="254000" marR="0" lvl="0" indent="-254000" algn="l" rtl="0">
                        <a:spcBef>
                          <a:spcPts val="0"/>
                        </a:spcBef>
                        <a:spcAft>
                          <a:spcPts val="0"/>
                        </a:spcAft>
                        <a:buClr>
                          <a:schemeClr val="dk1"/>
                        </a:buClr>
                        <a:buSzPts val="1400"/>
                        <a:buFont typeface="Calibri"/>
                        <a:buAutoNum type="arabicPeriod"/>
                      </a:pPr>
                      <a:r>
                        <a:rPr lang="en" sz="1250" dirty="0"/>
                        <a:t>Dan sebagainya.</a:t>
                      </a:r>
                      <a:endParaRPr sz="1250" dirty="0"/>
                    </a:p>
                    <a:p>
                      <a:pPr marL="0" marR="0" lvl="0" indent="0" algn="l" rtl="0">
                        <a:spcBef>
                          <a:spcPts val="0"/>
                        </a:spcBef>
                        <a:spcAft>
                          <a:spcPts val="0"/>
                        </a:spcAft>
                        <a:buNone/>
                      </a:pPr>
                      <a:endParaRPr sz="1250" dirty="0"/>
                    </a:p>
                    <a:p>
                      <a:pPr marL="0" marR="0" lvl="0" indent="0" algn="l" rtl="0">
                        <a:spcBef>
                          <a:spcPts val="0"/>
                        </a:spcBef>
                        <a:spcAft>
                          <a:spcPts val="0"/>
                        </a:spcAft>
                        <a:buNone/>
                      </a:pPr>
                      <a:r>
                        <a:rPr lang="en" sz="1250" dirty="0"/>
                        <a:t>PB perlu membuat tindakan susulan penambahbaikan (sekiranya perlu atau terdapat cadangan oleh PPPPK)</a:t>
                      </a:r>
                      <a:endParaRPr sz="1250" dirty="0"/>
                    </a:p>
                    <a:p>
                      <a:pPr marL="0" marR="0" lvl="0" indent="0" algn="l" rtl="0">
                        <a:spcBef>
                          <a:spcPts val="0"/>
                        </a:spcBef>
                        <a:spcAft>
                          <a:spcPts val="0"/>
                        </a:spcAft>
                        <a:buNone/>
                      </a:pPr>
                      <a:endParaRPr sz="1250" dirty="0"/>
                    </a:p>
                  </a:txBody>
                  <a:tcPr marL="51431" marR="51431" marT="25725" marB="25725"/>
                </a:tc>
                <a:extLst>
                  <a:ext uri="{0D108BD9-81ED-4DB2-BD59-A6C34878D82A}">
                    <a16:rowId xmlns="" xmlns:a16="http://schemas.microsoft.com/office/drawing/2014/main" val="10001"/>
                  </a:ext>
                </a:extLst>
              </a:tr>
            </a:tbl>
          </a:graphicData>
        </a:graphic>
      </p:graphicFrame>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3650"/>
        <p:cNvGrpSpPr/>
        <p:nvPr/>
      </p:nvGrpSpPr>
      <p:grpSpPr>
        <a:xfrm>
          <a:off x="0" y="0"/>
          <a:ext cx="0" cy="0"/>
          <a:chOff x="0" y="0"/>
          <a:chExt cx="0" cy="0"/>
        </a:xfrm>
      </p:grpSpPr>
      <p:sp>
        <p:nvSpPr>
          <p:cNvPr id="3651" name="Google Shape;3651;p373"/>
          <p:cNvSpPr txBox="1">
            <a:spLocks noGrp="1"/>
          </p:cNvSpPr>
          <p:nvPr>
            <p:ph type="title"/>
          </p:nvPr>
        </p:nvSpPr>
        <p:spPr>
          <a:xfrm>
            <a:off x="471488" y="343815"/>
            <a:ext cx="5915025" cy="1170432"/>
          </a:xfrm>
          <a:prstGeom prst="rect">
            <a:avLst/>
          </a:prstGeom>
          <a:noFill/>
          <a:ln>
            <a:noFill/>
          </a:ln>
        </p:spPr>
        <p:txBody>
          <a:bodyPr spcFirstLastPara="1" wrap="square" lIns="68569" tIns="34275" rIns="68569" bIns="34275" anchor="ctr" anchorCtr="0">
            <a:noAutofit/>
          </a:bodyPr>
          <a:lstStyle/>
          <a:p>
            <a:pPr algn="ctr">
              <a:buSzPts val="4000"/>
            </a:pPr>
            <a:r>
              <a:rPr lang="en" sz="2000" b="1" dirty="0"/>
              <a:t>PELAKSANAAN PROGRAM LATIHAN KEMAHIRAN</a:t>
            </a:r>
            <a:br>
              <a:rPr lang="en" sz="2000" b="1" dirty="0"/>
            </a:br>
            <a:r>
              <a:rPr lang="en" sz="2000" b="1" dirty="0"/>
              <a:t>SECARA PERSIJILAN TAHAP TUNGGAL </a:t>
            </a:r>
            <a:br>
              <a:rPr lang="en" sz="2000" b="1" dirty="0"/>
            </a:br>
            <a:r>
              <a:rPr lang="en" sz="2000" b="1" dirty="0"/>
              <a:t>(SINGLE TIER)</a:t>
            </a:r>
            <a:endParaRPr sz="3200" b="1" dirty="0"/>
          </a:p>
        </p:txBody>
      </p:sp>
      <p:graphicFrame>
        <p:nvGraphicFramePr>
          <p:cNvPr id="3652" name="Google Shape;3652;p373"/>
          <p:cNvGraphicFramePr/>
          <p:nvPr>
            <p:extLst>
              <p:ext uri="{D42A27DB-BD31-4B8C-83A1-F6EECF244321}">
                <p14:modId xmlns:p14="http://schemas.microsoft.com/office/powerpoint/2010/main" val="2604159727"/>
              </p:ext>
            </p:extLst>
          </p:nvPr>
        </p:nvGraphicFramePr>
        <p:xfrm>
          <a:off x="471488" y="1682497"/>
          <a:ext cx="5915025" cy="2664503"/>
        </p:xfrm>
        <a:graphic>
          <a:graphicData uri="http://schemas.openxmlformats.org/drawingml/2006/table">
            <a:tbl>
              <a:tblPr firstRow="1" bandRow="1">
                <a:noFill/>
                <a:tableStyleId>{33F86859-480D-4D18-A959-4202B10B6FFE}</a:tableStyleId>
              </a:tblPr>
              <a:tblGrid>
                <a:gridCol w="5915025">
                  <a:extLst>
                    <a:ext uri="{9D8B030D-6E8A-4147-A177-3AD203B41FA5}">
                      <a16:colId xmlns="" xmlns:a16="http://schemas.microsoft.com/office/drawing/2014/main" val="20000"/>
                    </a:ext>
                  </a:extLst>
                </a:gridCol>
              </a:tblGrid>
              <a:tr h="1294205">
                <a:tc>
                  <a:txBody>
                    <a:bodyPr/>
                    <a:lstStyle/>
                    <a:p>
                      <a:pPr marL="0" marR="0" lvl="0" indent="0" algn="ctr" rtl="0">
                        <a:lnSpc>
                          <a:spcPct val="100000"/>
                        </a:lnSpc>
                        <a:spcBef>
                          <a:spcPts val="0"/>
                        </a:spcBef>
                        <a:spcAft>
                          <a:spcPts val="0"/>
                        </a:spcAft>
                        <a:buClr>
                          <a:schemeClr val="dk1"/>
                        </a:buClr>
                        <a:buSzPts val="2400"/>
                        <a:buFont typeface="Calibri"/>
                        <a:buNone/>
                      </a:pPr>
                      <a:r>
                        <a:rPr lang="en" sz="1800" dirty="0"/>
                        <a:t>Kaedah pentauliahan yang melibatkan </a:t>
                      </a:r>
                      <a:r>
                        <a:rPr lang="en" sz="1800" u="sng" dirty="0"/>
                        <a:t>KOMBINASI DUA (2) ATAU LEBIH</a:t>
                      </a:r>
                      <a:r>
                        <a:rPr lang="en" sz="1800" dirty="0"/>
                        <a:t> program latihan kemahiran sehingga tahap persijilan yang tertinggi dalam laluan kerjaya tersebut</a:t>
                      </a:r>
                      <a:endParaRPr sz="1800" dirty="0"/>
                    </a:p>
                  </a:txBody>
                  <a:tcPr marL="51431" marR="51431" marT="25725" marB="25725" anchor="ctr"/>
                </a:tc>
                <a:extLst>
                  <a:ext uri="{0D108BD9-81ED-4DB2-BD59-A6C34878D82A}">
                    <a16:rowId xmlns="" xmlns:a16="http://schemas.microsoft.com/office/drawing/2014/main" val="10000"/>
                  </a:ext>
                </a:extLst>
              </a:tr>
              <a:tr h="888175">
                <a:tc>
                  <a:txBody>
                    <a:bodyPr/>
                    <a:lstStyle/>
                    <a:p>
                      <a:pPr marL="0" marR="0" lvl="0" indent="0" algn="ctr" rtl="0">
                        <a:lnSpc>
                          <a:spcPct val="100000"/>
                        </a:lnSpc>
                        <a:spcBef>
                          <a:spcPts val="0"/>
                        </a:spcBef>
                        <a:spcAft>
                          <a:spcPts val="0"/>
                        </a:spcAft>
                        <a:buClr>
                          <a:schemeClr val="dk1"/>
                        </a:buClr>
                        <a:buSzPts val="2400"/>
                        <a:buFont typeface="Calibri"/>
                        <a:buNone/>
                      </a:pPr>
                      <a:r>
                        <a:rPr lang="en" sz="1800" dirty="0"/>
                        <a:t>Boleh dimohon oleh PB atau Penyedia Latihan Kemahiran (PLK)</a:t>
                      </a:r>
                      <a:endParaRPr sz="800" dirty="0"/>
                    </a:p>
                  </a:txBody>
                  <a:tcPr marL="51431" marR="51431" marT="25725" marB="25725" anchor="ctr"/>
                </a:tc>
                <a:extLst>
                  <a:ext uri="{0D108BD9-81ED-4DB2-BD59-A6C34878D82A}">
                    <a16:rowId xmlns="" xmlns:a16="http://schemas.microsoft.com/office/drawing/2014/main" val="10001"/>
                  </a:ext>
                </a:extLst>
              </a:tr>
              <a:tr h="482123">
                <a:tc>
                  <a:txBody>
                    <a:bodyPr/>
                    <a:lstStyle/>
                    <a:p>
                      <a:pPr marL="0" marR="0" lvl="0" indent="0" algn="ctr" rtl="0">
                        <a:lnSpc>
                          <a:spcPct val="100000"/>
                        </a:lnSpc>
                        <a:spcBef>
                          <a:spcPts val="0"/>
                        </a:spcBef>
                        <a:spcAft>
                          <a:spcPts val="0"/>
                        </a:spcAft>
                        <a:buClr>
                          <a:schemeClr val="dk1"/>
                        </a:buClr>
                        <a:buSzPts val="2400"/>
                        <a:buFont typeface="Calibri"/>
                        <a:buNone/>
                      </a:pPr>
                      <a:r>
                        <a:rPr lang="en" sz="1800" dirty="0"/>
                        <a:t>PB hendaklah mematuhi tempoh latihan yang ditetapkan</a:t>
                      </a:r>
                      <a:endParaRPr sz="1800" dirty="0"/>
                    </a:p>
                  </a:txBody>
                  <a:tcPr marL="51431" marR="51431" marT="25725" marB="25725" anchor="ctr"/>
                </a:tc>
                <a:extLst>
                  <a:ext uri="{0D108BD9-81ED-4DB2-BD59-A6C34878D82A}">
                    <a16:rowId xmlns="" xmlns:a16="http://schemas.microsoft.com/office/drawing/2014/main" val="10002"/>
                  </a:ext>
                </a:extLst>
              </a:tr>
            </a:tbl>
          </a:graphicData>
        </a:graphic>
      </p:graphicFrame>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3656"/>
        <p:cNvGrpSpPr/>
        <p:nvPr/>
      </p:nvGrpSpPr>
      <p:grpSpPr>
        <a:xfrm>
          <a:off x="0" y="0"/>
          <a:ext cx="0" cy="0"/>
          <a:chOff x="0" y="0"/>
          <a:chExt cx="0" cy="0"/>
        </a:xfrm>
      </p:grpSpPr>
      <p:sp>
        <p:nvSpPr>
          <p:cNvPr id="3657" name="Google Shape;3657;p374"/>
          <p:cNvSpPr txBox="1">
            <a:spLocks noGrp="1"/>
          </p:cNvSpPr>
          <p:nvPr>
            <p:ph type="title"/>
          </p:nvPr>
        </p:nvSpPr>
        <p:spPr>
          <a:xfrm>
            <a:off x="522695" y="159705"/>
            <a:ext cx="5915025" cy="487637"/>
          </a:xfrm>
          <a:prstGeom prst="rect">
            <a:avLst/>
          </a:prstGeom>
          <a:noFill/>
          <a:ln>
            <a:noFill/>
          </a:ln>
        </p:spPr>
        <p:txBody>
          <a:bodyPr spcFirstLastPara="1" wrap="square" lIns="68569" tIns="34275" rIns="68569" bIns="34275" anchor="ctr" anchorCtr="0">
            <a:noAutofit/>
          </a:bodyPr>
          <a:lstStyle/>
          <a:p>
            <a:pPr algn="ctr">
              <a:buSzPts val="2880"/>
            </a:pPr>
            <a:r>
              <a:rPr lang="en" sz="2160" dirty="0"/>
              <a:t>KUMPULAN PROGRAM BERTAULIAH BAGI PERSIJILAN TAHAP TUNGGAL (SINGLE TIER)</a:t>
            </a:r>
            <a:endParaRPr sz="2160" dirty="0"/>
          </a:p>
        </p:txBody>
      </p:sp>
      <p:graphicFrame>
        <p:nvGraphicFramePr>
          <p:cNvPr id="3658" name="Google Shape;3658;p374"/>
          <p:cNvGraphicFramePr/>
          <p:nvPr>
            <p:extLst>
              <p:ext uri="{D42A27DB-BD31-4B8C-83A1-F6EECF244321}">
                <p14:modId xmlns:p14="http://schemas.microsoft.com/office/powerpoint/2010/main" val="2746782506"/>
              </p:ext>
            </p:extLst>
          </p:nvPr>
        </p:nvGraphicFramePr>
        <p:xfrm>
          <a:off x="175566" y="790040"/>
          <a:ext cx="6525158" cy="4176980"/>
        </p:xfrm>
        <a:graphic>
          <a:graphicData uri="http://schemas.openxmlformats.org/drawingml/2006/table">
            <a:tbl>
              <a:tblPr firstRow="1" bandRow="1">
                <a:noFill/>
                <a:tableStyleId>{33F86859-480D-4D18-A959-4202B10B6FFE}</a:tableStyleId>
              </a:tblPr>
              <a:tblGrid>
                <a:gridCol w="2012290">
                  <a:extLst>
                    <a:ext uri="{9D8B030D-6E8A-4147-A177-3AD203B41FA5}">
                      <a16:colId xmlns="" xmlns:a16="http://schemas.microsoft.com/office/drawing/2014/main" val="20000"/>
                    </a:ext>
                  </a:extLst>
                </a:gridCol>
                <a:gridCol w="2723553">
                  <a:extLst>
                    <a:ext uri="{9D8B030D-6E8A-4147-A177-3AD203B41FA5}">
                      <a16:colId xmlns="" xmlns:a16="http://schemas.microsoft.com/office/drawing/2014/main" val="20001"/>
                    </a:ext>
                  </a:extLst>
                </a:gridCol>
                <a:gridCol w="1789315">
                  <a:extLst>
                    <a:ext uri="{9D8B030D-6E8A-4147-A177-3AD203B41FA5}">
                      <a16:colId xmlns="" xmlns:a16="http://schemas.microsoft.com/office/drawing/2014/main" val="20002"/>
                    </a:ext>
                  </a:extLst>
                </a:gridCol>
              </a:tblGrid>
              <a:tr h="498212">
                <a:tc>
                  <a:txBody>
                    <a:bodyPr/>
                    <a:lstStyle/>
                    <a:p>
                      <a:pPr marL="0" marR="0" lvl="0" indent="0" algn="ctr" rtl="0">
                        <a:spcBef>
                          <a:spcPts val="0"/>
                        </a:spcBef>
                        <a:spcAft>
                          <a:spcPts val="0"/>
                        </a:spcAft>
                        <a:buNone/>
                      </a:pPr>
                      <a:r>
                        <a:rPr lang="en" sz="1200">
                          <a:latin typeface="Calibri"/>
                          <a:ea typeface="Calibri"/>
                          <a:cs typeface="Calibri"/>
                          <a:sym typeface="Calibri"/>
                        </a:rPr>
                        <a:t>KUMPULAN PROGRAM BERTAULIAH (BAND)</a:t>
                      </a:r>
                      <a:endParaRPr sz="1200"/>
                    </a:p>
                  </a:txBody>
                  <a:tcPr marL="51431" marR="51431" marT="25725" marB="25725"/>
                </a:tc>
                <a:tc>
                  <a:txBody>
                    <a:bodyPr/>
                    <a:lstStyle/>
                    <a:p>
                      <a:pPr marL="0" marR="0" lvl="0" indent="0" algn="ctr" rtl="0">
                        <a:spcBef>
                          <a:spcPts val="0"/>
                        </a:spcBef>
                        <a:spcAft>
                          <a:spcPts val="0"/>
                        </a:spcAft>
                        <a:buNone/>
                      </a:pPr>
                      <a:r>
                        <a:rPr lang="en" sz="1200">
                          <a:latin typeface="Calibri"/>
                          <a:ea typeface="Calibri"/>
                          <a:cs typeface="Calibri"/>
                          <a:sym typeface="Calibri"/>
                        </a:rPr>
                        <a:t>TAHAP</a:t>
                      </a:r>
                      <a:endParaRPr sz="1200"/>
                    </a:p>
                  </a:txBody>
                  <a:tcPr marL="51431" marR="51431" marT="25725" marB="25725" anchor="ctr"/>
                </a:tc>
                <a:tc>
                  <a:txBody>
                    <a:bodyPr/>
                    <a:lstStyle/>
                    <a:p>
                      <a:pPr marL="0" marR="0" lvl="0" indent="0" algn="ctr" rtl="0">
                        <a:spcBef>
                          <a:spcPts val="0"/>
                        </a:spcBef>
                        <a:spcAft>
                          <a:spcPts val="0"/>
                        </a:spcAft>
                        <a:buNone/>
                      </a:pPr>
                      <a:r>
                        <a:rPr lang="en" sz="1200">
                          <a:latin typeface="Calibri"/>
                          <a:ea typeface="Calibri"/>
                          <a:cs typeface="Calibri"/>
                          <a:sym typeface="Calibri"/>
                        </a:rPr>
                        <a:t>TAHAP PERSIJILAN TERTINGGI</a:t>
                      </a:r>
                      <a:endParaRPr sz="1200"/>
                    </a:p>
                  </a:txBody>
                  <a:tcPr marL="51431" marR="51431" marT="25725" marB="25725"/>
                </a:tc>
                <a:extLst>
                  <a:ext uri="{0D108BD9-81ED-4DB2-BD59-A6C34878D82A}">
                    <a16:rowId xmlns="" xmlns:a16="http://schemas.microsoft.com/office/drawing/2014/main" val="10000"/>
                  </a:ext>
                </a:extLst>
              </a:tr>
              <a:tr h="268724">
                <a:tc>
                  <a:txBody>
                    <a:bodyPr/>
                    <a:lstStyle/>
                    <a:p>
                      <a:pPr marL="0" marR="0" lvl="0" indent="0" algn="ctr" rtl="0">
                        <a:lnSpc>
                          <a:spcPct val="100000"/>
                        </a:lnSpc>
                        <a:spcBef>
                          <a:spcPts val="0"/>
                        </a:spcBef>
                        <a:spcAft>
                          <a:spcPts val="0"/>
                        </a:spcAft>
                        <a:buClr>
                          <a:schemeClr val="dk1"/>
                        </a:buClr>
                        <a:buSzPts val="1500"/>
                        <a:buFont typeface="Calibri"/>
                        <a:buNone/>
                      </a:pPr>
                      <a:r>
                        <a:rPr lang="en" sz="1200" b="1" i="0" u="none" strike="noStrike" cap="none">
                          <a:solidFill>
                            <a:schemeClr val="dk1"/>
                          </a:solidFill>
                          <a:latin typeface="Calibri"/>
                          <a:ea typeface="Calibri"/>
                          <a:cs typeface="Calibri"/>
                          <a:sym typeface="Calibri"/>
                        </a:rPr>
                        <a:t>A1</a:t>
                      </a:r>
                      <a:endParaRPr sz="1200" b="1" i="0" u="none" strike="noStrike" cap="none">
                        <a:solidFill>
                          <a:schemeClr val="dk1"/>
                        </a:solidFill>
                        <a:latin typeface="Calibri"/>
                        <a:ea typeface="Calibri"/>
                        <a:cs typeface="Calibri"/>
                        <a:sym typeface="Calibri"/>
                      </a:endParaRPr>
                    </a:p>
                  </a:txBody>
                  <a:tcPr marL="38569" marR="38569" marT="0" marB="0" anchor="ctr"/>
                </a:tc>
                <a:tc>
                  <a:txBody>
                    <a:bodyPr/>
                    <a:lstStyle/>
                    <a:p>
                      <a:pPr marL="0" marR="0" lvl="0" indent="0" algn="ctr" rtl="0">
                        <a:lnSpc>
                          <a:spcPct val="100000"/>
                        </a:lnSpc>
                        <a:spcBef>
                          <a:spcPts val="0"/>
                        </a:spcBef>
                        <a:spcAft>
                          <a:spcPts val="0"/>
                        </a:spcAft>
                        <a:buClr>
                          <a:schemeClr val="dk1"/>
                        </a:buClr>
                        <a:buSzPts val="1400"/>
                        <a:buFont typeface="Calibri"/>
                        <a:buNone/>
                      </a:pPr>
                      <a:r>
                        <a:rPr lang="en" sz="1200" b="1" i="0" u="none" strike="noStrike" cap="none">
                          <a:solidFill>
                            <a:schemeClr val="dk1"/>
                          </a:solidFill>
                          <a:latin typeface="Calibri"/>
                          <a:ea typeface="Calibri"/>
                          <a:cs typeface="Calibri"/>
                          <a:sym typeface="Calibri"/>
                        </a:rPr>
                        <a:t>1, 2 &amp; 3</a:t>
                      </a:r>
                      <a:endParaRPr sz="1200" b="1" i="0" u="none" strike="noStrike" cap="none">
                        <a:solidFill>
                          <a:schemeClr val="dk1"/>
                        </a:solidFill>
                        <a:latin typeface="Calibri"/>
                        <a:ea typeface="Calibri"/>
                        <a:cs typeface="Calibri"/>
                        <a:sym typeface="Calibri"/>
                      </a:endParaRPr>
                    </a:p>
                  </a:txBody>
                  <a:tcPr marL="38569" marR="38569" marT="0" marB="0" anchor="ctr"/>
                </a:tc>
                <a:tc rowSpan="2">
                  <a:txBody>
                    <a:bodyPr/>
                    <a:lstStyle/>
                    <a:p>
                      <a:pPr marL="0" marR="0" lvl="0" indent="0" algn="ctr" rtl="0">
                        <a:lnSpc>
                          <a:spcPct val="100000"/>
                        </a:lnSpc>
                        <a:spcBef>
                          <a:spcPts val="0"/>
                        </a:spcBef>
                        <a:spcAft>
                          <a:spcPts val="0"/>
                        </a:spcAft>
                        <a:buClr>
                          <a:schemeClr val="dk1"/>
                        </a:buClr>
                        <a:buSzPts val="1800"/>
                        <a:buFont typeface="Calibri"/>
                        <a:buNone/>
                      </a:pPr>
                      <a:r>
                        <a:rPr lang="en" sz="1200" b="1" i="0" u="none" strike="noStrike" cap="none">
                          <a:solidFill>
                            <a:schemeClr val="dk1"/>
                          </a:solidFill>
                          <a:latin typeface="Calibri"/>
                          <a:ea typeface="Calibri"/>
                          <a:cs typeface="Calibri"/>
                          <a:sym typeface="Calibri"/>
                        </a:rPr>
                        <a:t>SKM TAHAP 3</a:t>
                      </a:r>
                      <a:endParaRPr sz="1200"/>
                    </a:p>
                  </a:txBody>
                  <a:tcPr marL="38569" marR="38569" marT="0" marB="0" anchor="ctr"/>
                </a:tc>
                <a:extLst>
                  <a:ext uri="{0D108BD9-81ED-4DB2-BD59-A6C34878D82A}">
                    <a16:rowId xmlns="" xmlns:a16="http://schemas.microsoft.com/office/drawing/2014/main" val="10001"/>
                  </a:ext>
                </a:extLst>
              </a:tr>
              <a:tr h="392665">
                <a:tc>
                  <a:txBody>
                    <a:bodyPr/>
                    <a:lstStyle/>
                    <a:p>
                      <a:pPr marL="0" marR="0" lvl="0" indent="0" algn="ctr" rtl="0">
                        <a:lnSpc>
                          <a:spcPct val="100000"/>
                        </a:lnSpc>
                        <a:spcBef>
                          <a:spcPts val="0"/>
                        </a:spcBef>
                        <a:spcAft>
                          <a:spcPts val="0"/>
                        </a:spcAft>
                        <a:buClr>
                          <a:schemeClr val="dk1"/>
                        </a:buClr>
                        <a:buSzPts val="1500"/>
                        <a:buFont typeface="Calibri"/>
                        <a:buNone/>
                      </a:pPr>
                      <a:r>
                        <a:rPr lang="en" sz="1200" b="1" i="0" u="none" strike="noStrike" cap="none">
                          <a:solidFill>
                            <a:schemeClr val="dk1"/>
                          </a:solidFill>
                          <a:latin typeface="Calibri"/>
                          <a:ea typeface="Calibri"/>
                          <a:cs typeface="Calibri"/>
                          <a:sym typeface="Calibri"/>
                        </a:rPr>
                        <a:t>A2</a:t>
                      </a:r>
                      <a:endParaRPr sz="1200" b="1" i="0" u="none" strike="noStrike" cap="none">
                        <a:solidFill>
                          <a:schemeClr val="dk1"/>
                        </a:solidFill>
                        <a:latin typeface="Calibri"/>
                        <a:ea typeface="Calibri"/>
                        <a:cs typeface="Calibri"/>
                        <a:sym typeface="Calibri"/>
                      </a:endParaRPr>
                    </a:p>
                  </a:txBody>
                  <a:tcPr marL="38569" marR="38569" marT="0" marB="0" anchor="ctr"/>
                </a:tc>
                <a:tc>
                  <a:txBody>
                    <a:bodyPr/>
                    <a:lstStyle/>
                    <a:p>
                      <a:pPr marL="0" marR="0" lvl="0" indent="0" algn="ctr" rtl="0">
                        <a:lnSpc>
                          <a:spcPct val="100000"/>
                        </a:lnSpc>
                        <a:spcBef>
                          <a:spcPts val="0"/>
                        </a:spcBef>
                        <a:spcAft>
                          <a:spcPts val="0"/>
                        </a:spcAft>
                        <a:buClr>
                          <a:schemeClr val="dk1"/>
                        </a:buClr>
                        <a:buSzPts val="1400"/>
                        <a:buFont typeface="Calibri"/>
                        <a:buNone/>
                      </a:pPr>
                      <a:r>
                        <a:rPr lang="en" sz="1200" b="1" i="0" u="none" strike="noStrike" cap="none">
                          <a:solidFill>
                            <a:schemeClr val="dk1"/>
                          </a:solidFill>
                          <a:latin typeface="Calibri"/>
                          <a:ea typeface="Calibri"/>
                          <a:cs typeface="Calibri"/>
                          <a:sym typeface="Calibri"/>
                        </a:rPr>
                        <a:t>2 &amp; 3 </a:t>
                      </a:r>
                      <a:endParaRPr sz="1200"/>
                    </a:p>
                    <a:p>
                      <a:pPr marL="0" marR="0" lvl="0" indent="0" algn="ctr" rtl="0">
                        <a:lnSpc>
                          <a:spcPct val="100000"/>
                        </a:lnSpc>
                        <a:spcBef>
                          <a:spcPts val="0"/>
                        </a:spcBef>
                        <a:spcAft>
                          <a:spcPts val="0"/>
                        </a:spcAft>
                        <a:buClr>
                          <a:schemeClr val="dk1"/>
                        </a:buClr>
                        <a:buSzPts val="1200"/>
                        <a:buFont typeface="Calibri"/>
                        <a:buNone/>
                      </a:pPr>
                      <a:r>
                        <a:rPr lang="en" sz="1200" b="0" i="0" u="none" strike="noStrike" cap="none">
                          <a:solidFill>
                            <a:schemeClr val="dk1"/>
                          </a:solidFill>
                          <a:latin typeface="Calibri"/>
                          <a:ea typeface="Calibri"/>
                          <a:cs typeface="Calibri"/>
                          <a:sym typeface="Calibri"/>
                        </a:rPr>
                        <a:t>NOSS yang bermula dengan Tahap 2</a:t>
                      </a:r>
                      <a:endParaRPr sz="1200" b="0" i="0" u="none" strike="noStrike" cap="none">
                        <a:solidFill>
                          <a:schemeClr val="dk1"/>
                        </a:solidFill>
                        <a:latin typeface="Calibri"/>
                        <a:ea typeface="Calibri"/>
                        <a:cs typeface="Calibri"/>
                        <a:sym typeface="Calibri"/>
                      </a:endParaRPr>
                    </a:p>
                  </a:txBody>
                  <a:tcPr marL="38569" marR="38569" marT="0" marB="0" anchor="ctr"/>
                </a:tc>
                <a:tc vMerge="1">
                  <a:txBody>
                    <a:bodyPr/>
                    <a:lstStyle/>
                    <a:p>
                      <a:endParaRPr lang="en-US"/>
                    </a:p>
                  </a:txBody>
                  <a:tcPr/>
                </a:tc>
                <a:extLst>
                  <a:ext uri="{0D108BD9-81ED-4DB2-BD59-A6C34878D82A}">
                    <a16:rowId xmlns="" xmlns:a16="http://schemas.microsoft.com/office/drawing/2014/main" val="10002"/>
                  </a:ext>
                </a:extLst>
              </a:tr>
              <a:tr h="268724">
                <a:tc>
                  <a:txBody>
                    <a:bodyPr/>
                    <a:lstStyle/>
                    <a:p>
                      <a:pPr marL="0" marR="0" lvl="0" indent="0" algn="ctr" rtl="0">
                        <a:lnSpc>
                          <a:spcPct val="100000"/>
                        </a:lnSpc>
                        <a:spcBef>
                          <a:spcPts val="0"/>
                        </a:spcBef>
                        <a:spcAft>
                          <a:spcPts val="0"/>
                        </a:spcAft>
                        <a:buClr>
                          <a:schemeClr val="dk1"/>
                        </a:buClr>
                        <a:buSzPts val="1500"/>
                        <a:buFont typeface="Calibri"/>
                        <a:buNone/>
                      </a:pPr>
                      <a:r>
                        <a:rPr lang="en" sz="1200" b="1" i="0" u="none" strike="noStrike" cap="none">
                          <a:solidFill>
                            <a:schemeClr val="dk1"/>
                          </a:solidFill>
                          <a:latin typeface="Calibri"/>
                          <a:ea typeface="Calibri"/>
                          <a:cs typeface="Calibri"/>
                          <a:sym typeface="Calibri"/>
                        </a:rPr>
                        <a:t>B1</a:t>
                      </a:r>
                      <a:endParaRPr sz="1200" b="1" i="0" u="none" strike="noStrike" cap="none">
                        <a:solidFill>
                          <a:schemeClr val="dk1"/>
                        </a:solidFill>
                        <a:latin typeface="Calibri"/>
                        <a:ea typeface="Calibri"/>
                        <a:cs typeface="Calibri"/>
                        <a:sym typeface="Calibri"/>
                      </a:endParaRPr>
                    </a:p>
                  </a:txBody>
                  <a:tcPr marL="38569" marR="38569" marT="0" marB="0" anchor="ctr"/>
                </a:tc>
                <a:tc>
                  <a:txBody>
                    <a:bodyPr/>
                    <a:lstStyle/>
                    <a:p>
                      <a:pPr marL="0" marR="0" lvl="0" indent="0" algn="ctr" rtl="0">
                        <a:lnSpc>
                          <a:spcPct val="100000"/>
                        </a:lnSpc>
                        <a:spcBef>
                          <a:spcPts val="0"/>
                        </a:spcBef>
                        <a:spcAft>
                          <a:spcPts val="0"/>
                        </a:spcAft>
                        <a:buClr>
                          <a:schemeClr val="dk1"/>
                        </a:buClr>
                        <a:buSzPts val="1400"/>
                        <a:buFont typeface="Calibri"/>
                        <a:buNone/>
                      </a:pPr>
                      <a:r>
                        <a:rPr lang="en" sz="1200" b="1" i="0" u="none" strike="noStrike" cap="none">
                          <a:solidFill>
                            <a:schemeClr val="dk1"/>
                          </a:solidFill>
                          <a:latin typeface="Calibri"/>
                          <a:ea typeface="Calibri"/>
                          <a:cs typeface="Calibri"/>
                          <a:sym typeface="Calibri"/>
                        </a:rPr>
                        <a:t>1, 2, 3 &amp; 4</a:t>
                      </a:r>
                      <a:endParaRPr sz="1200" b="1" i="0" u="none" strike="noStrike" cap="none">
                        <a:solidFill>
                          <a:schemeClr val="dk1"/>
                        </a:solidFill>
                        <a:latin typeface="Calibri"/>
                        <a:ea typeface="Calibri"/>
                        <a:cs typeface="Calibri"/>
                        <a:sym typeface="Calibri"/>
                      </a:endParaRPr>
                    </a:p>
                  </a:txBody>
                  <a:tcPr marL="38569" marR="38569" marT="0" marB="0" anchor="ctr"/>
                </a:tc>
                <a:tc rowSpan="4">
                  <a:txBody>
                    <a:bodyPr/>
                    <a:lstStyle/>
                    <a:p>
                      <a:pPr marL="0" marR="0" lvl="0" indent="0" algn="ctr" rtl="0">
                        <a:lnSpc>
                          <a:spcPct val="100000"/>
                        </a:lnSpc>
                        <a:spcBef>
                          <a:spcPts val="0"/>
                        </a:spcBef>
                        <a:spcAft>
                          <a:spcPts val="0"/>
                        </a:spcAft>
                        <a:buClr>
                          <a:schemeClr val="dk1"/>
                        </a:buClr>
                        <a:buSzPts val="1800"/>
                        <a:buFont typeface="Calibri"/>
                        <a:buNone/>
                      </a:pPr>
                      <a:r>
                        <a:rPr lang="en" sz="1200" b="1" i="0" u="none" strike="noStrike" cap="none" dirty="0">
                          <a:solidFill>
                            <a:schemeClr val="dk1"/>
                          </a:solidFill>
                          <a:latin typeface="Calibri"/>
                          <a:ea typeface="Calibri"/>
                          <a:cs typeface="Calibri"/>
                          <a:sym typeface="Calibri"/>
                        </a:rPr>
                        <a:t>DKM</a:t>
                      </a:r>
                      <a:endParaRPr sz="1200" dirty="0"/>
                    </a:p>
                  </a:txBody>
                  <a:tcPr marL="38569" marR="38569" marT="0" marB="0" anchor="ctr"/>
                </a:tc>
                <a:extLst>
                  <a:ext uri="{0D108BD9-81ED-4DB2-BD59-A6C34878D82A}">
                    <a16:rowId xmlns="" xmlns:a16="http://schemas.microsoft.com/office/drawing/2014/main" val="10003"/>
                  </a:ext>
                </a:extLst>
              </a:tr>
              <a:tr h="392665">
                <a:tc>
                  <a:txBody>
                    <a:bodyPr/>
                    <a:lstStyle/>
                    <a:p>
                      <a:pPr marL="0" marR="0" lvl="0" indent="0" algn="ctr" rtl="0">
                        <a:lnSpc>
                          <a:spcPct val="100000"/>
                        </a:lnSpc>
                        <a:spcBef>
                          <a:spcPts val="0"/>
                        </a:spcBef>
                        <a:spcAft>
                          <a:spcPts val="0"/>
                        </a:spcAft>
                        <a:buClr>
                          <a:schemeClr val="dk1"/>
                        </a:buClr>
                        <a:buSzPts val="1500"/>
                        <a:buFont typeface="Calibri"/>
                        <a:buNone/>
                      </a:pPr>
                      <a:r>
                        <a:rPr lang="en" sz="1200" b="1" i="0" u="none" strike="noStrike" cap="none">
                          <a:solidFill>
                            <a:schemeClr val="dk1"/>
                          </a:solidFill>
                          <a:latin typeface="Calibri"/>
                          <a:ea typeface="Calibri"/>
                          <a:cs typeface="Calibri"/>
                          <a:sym typeface="Calibri"/>
                        </a:rPr>
                        <a:t>B2</a:t>
                      </a:r>
                      <a:endParaRPr sz="1200" b="1" i="0" u="none" strike="noStrike" cap="none">
                        <a:solidFill>
                          <a:schemeClr val="dk1"/>
                        </a:solidFill>
                        <a:latin typeface="Calibri"/>
                        <a:ea typeface="Calibri"/>
                        <a:cs typeface="Calibri"/>
                        <a:sym typeface="Calibri"/>
                      </a:endParaRPr>
                    </a:p>
                  </a:txBody>
                  <a:tcPr marL="38569" marR="38569" marT="0" marB="0" anchor="ctr"/>
                </a:tc>
                <a:tc>
                  <a:txBody>
                    <a:bodyPr/>
                    <a:lstStyle/>
                    <a:p>
                      <a:pPr marL="0" marR="0" lvl="0" indent="0" algn="ctr" rtl="0">
                        <a:lnSpc>
                          <a:spcPct val="100000"/>
                        </a:lnSpc>
                        <a:spcBef>
                          <a:spcPts val="0"/>
                        </a:spcBef>
                        <a:spcAft>
                          <a:spcPts val="0"/>
                        </a:spcAft>
                        <a:buClr>
                          <a:schemeClr val="dk1"/>
                        </a:buClr>
                        <a:buSzPts val="1400"/>
                        <a:buFont typeface="Calibri"/>
                        <a:buNone/>
                      </a:pPr>
                      <a:r>
                        <a:rPr lang="en" sz="1200" b="1" i="0" u="none" strike="noStrike" cap="none">
                          <a:solidFill>
                            <a:schemeClr val="dk1"/>
                          </a:solidFill>
                          <a:latin typeface="Calibri"/>
                          <a:ea typeface="Calibri"/>
                          <a:cs typeface="Calibri"/>
                          <a:sym typeface="Calibri"/>
                        </a:rPr>
                        <a:t>2, 3 &amp; 4 </a:t>
                      </a:r>
                      <a:endParaRPr sz="1200"/>
                    </a:p>
                    <a:p>
                      <a:pPr marL="0" marR="0" lvl="0" indent="0" algn="ctr" rtl="0">
                        <a:lnSpc>
                          <a:spcPct val="100000"/>
                        </a:lnSpc>
                        <a:spcBef>
                          <a:spcPts val="0"/>
                        </a:spcBef>
                        <a:spcAft>
                          <a:spcPts val="0"/>
                        </a:spcAft>
                        <a:buClr>
                          <a:schemeClr val="dk1"/>
                        </a:buClr>
                        <a:buSzPts val="1200"/>
                        <a:buFont typeface="Calibri"/>
                        <a:buNone/>
                      </a:pPr>
                      <a:r>
                        <a:rPr lang="en" sz="1200" b="0" i="0" u="none" strike="noStrike" cap="none">
                          <a:solidFill>
                            <a:schemeClr val="dk1"/>
                          </a:solidFill>
                          <a:latin typeface="Calibri"/>
                          <a:ea typeface="Calibri"/>
                          <a:cs typeface="Calibri"/>
                          <a:sym typeface="Calibri"/>
                        </a:rPr>
                        <a:t>NOSS yang bermula dengan Tahap 2</a:t>
                      </a:r>
                      <a:endParaRPr sz="1200" b="0" i="0" u="none" strike="noStrike" cap="none">
                        <a:solidFill>
                          <a:schemeClr val="dk1"/>
                        </a:solidFill>
                        <a:latin typeface="Calibri"/>
                        <a:ea typeface="Calibri"/>
                        <a:cs typeface="Calibri"/>
                        <a:sym typeface="Calibri"/>
                      </a:endParaRPr>
                    </a:p>
                  </a:txBody>
                  <a:tcPr marL="38569" marR="38569" marT="0" marB="0" anchor="ctr"/>
                </a:tc>
                <a:tc vMerge="1">
                  <a:txBody>
                    <a:bodyPr/>
                    <a:lstStyle/>
                    <a:p>
                      <a:endParaRPr lang="en-US"/>
                    </a:p>
                  </a:txBody>
                  <a:tcPr/>
                </a:tc>
                <a:extLst>
                  <a:ext uri="{0D108BD9-81ED-4DB2-BD59-A6C34878D82A}">
                    <a16:rowId xmlns="" xmlns:a16="http://schemas.microsoft.com/office/drawing/2014/main" val="10004"/>
                  </a:ext>
                </a:extLst>
              </a:tr>
              <a:tr h="392665">
                <a:tc>
                  <a:txBody>
                    <a:bodyPr/>
                    <a:lstStyle/>
                    <a:p>
                      <a:pPr marL="0" marR="0" lvl="0" indent="0" algn="ctr" rtl="0">
                        <a:lnSpc>
                          <a:spcPct val="100000"/>
                        </a:lnSpc>
                        <a:spcBef>
                          <a:spcPts val="0"/>
                        </a:spcBef>
                        <a:spcAft>
                          <a:spcPts val="0"/>
                        </a:spcAft>
                        <a:buClr>
                          <a:schemeClr val="dk1"/>
                        </a:buClr>
                        <a:buSzPts val="1500"/>
                        <a:buFont typeface="Calibri"/>
                        <a:buNone/>
                      </a:pPr>
                      <a:r>
                        <a:rPr lang="en" sz="1200" b="1" i="0" u="none" strike="noStrike" cap="none">
                          <a:solidFill>
                            <a:schemeClr val="dk1"/>
                          </a:solidFill>
                          <a:latin typeface="Calibri"/>
                          <a:ea typeface="Calibri"/>
                          <a:cs typeface="Calibri"/>
                          <a:sym typeface="Calibri"/>
                        </a:rPr>
                        <a:t>B3 (a)</a:t>
                      </a:r>
                      <a:endParaRPr sz="1200" b="1" i="0" u="none" strike="noStrike" cap="none">
                        <a:solidFill>
                          <a:schemeClr val="dk1"/>
                        </a:solidFill>
                        <a:latin typeface="Calibri"/>
                        <a:ea typeface="Calibri"/>
                        <a:cs typeface="Calibri"/>
                        <a:sym typeface="Calibri"/>
                      </a:endParaRPr>
                    </a:p>
                  </a:txBody>
                  <a:tcPr marL="38569" marR="38569" marT="0" marB="0" anchor="ctr"/>
                </a:tc>
                <a:tc>
                  <a:txBody>
                    <a:bodyPr/>
                    <a:lstStyle/>
                    <a:p>
                      <a:pPr marL="0" marR="0" lvl="0" indent="0" algn="ctr" rtl="0">
                        <a:lnSpc>
                          <a:spcPct val="100000"/>
                        </a:lnSpc>
                        <a:spcBef>
                          <a:spcPts val="0"/>
                        </a:spcBef>
                        <a:spcAft>
                          <a:spcPts val="0"/>
                        </a:spcAft>
                        <a:buClr>
                          <a:schemeClr val="dk1"/>
                        </a:buClr>
                        <a:buSzPts val="1400"/>
                        <a:buFont typeface="Calibri"/>
                        <a:buNone/>
                      </a:pPr>
                      <a:r>
                        <a:rPr lang="en" sz="1200" b="1" i="0" u="none" strike="noStrike" cap="none">
                          <a:solidFill>
                            <a:schemeClr val="dk1"/>
                          </a:solidFill>
                          <a:latin typeface="Calibri"/>
                          <a:ea typeface="Calibri"/>
                          <a:cs typeface="Calibri"/>
                          <a:sym typeface="Calibri"/>
                        </a:rPr>
                        <a:t>3 &amp; 4 </a:t>
                      </a:r>
                      <a:endParaRPr sz="1200"/>
                    </a:p>
                    <a:p>
                      <a:pPr marL="0" marR="0" lvl="0" indent="0" algn="ctr" rtl="0">
                        <a:lnSpc>
                          <a:spcPct val="100000"/>
                        </a:lnSpc>
                        <a:spcBef>
                          <a:spcPts val="0"/>
                        </a:spcBef>
                        <a:spcAft>
                          <a:spcPts val="0"/>
                        </a:spcAft>
                        <a:buClr>
                          <a:schemeClr val="dk1"/>
                        </a:buClr>
                        <a:buSzPts val="1200"/>
                        <a:buFont typeface="Calibri"/>
                        <a:buNone/>
                      </a:pPr>
                      <a:r>
                        <a:rPr lang="en" sz="1200" b="0" i="0" u="none" strike="noStrike" cap="none">
                          <a:solidFill>
                            <a:schemeClr val="dk1"/>
                          </a:solidFill>
                          <a:latin typeface="Calibri"/>
                          <a:ea typeface="Calibri"/>
                          <a:cs typeface="Calibri"/>
                          <a:sym typeface="Calibri"/>
                        </a:rPr>
                        <a:t>NOSS yang mempunyai Tahap 1 / 2</a:t>
                      </a:r>
                      <a:endParaRPr sz="1200" b="0" i="0" u="none" strike="noStrike" cap="none">
                        <a:solidFill>
                          <a:schemeClr val="dk1"/>
                        </a:solidFill>
                        <a:latin typeface="Calibri"/>
                        <a:ea typeface="Calibri"/>
                        <a:cs typeface="Calibri"/>
                        <a:sym typeface="Calibri"/>
                      </a:endParaRPr>
                    </a:p>
                  </a:txBody>
                  <a:tcPr marL="38569" marR="38569" marT="0" marB="0" anchor="ctr"/>
                </a:tc>
                <a:tc vMerge="1">
                  <a:txBody>
                    <a:bodyPr/>
                    <a:lstStyle/>
                    <a:p>
                      <a:endParaRPr lang="en-US"/>
                    </a:p>
                  </a:txBody>
                  <a:tcPr/>
                </a:tc>
                <a:extLst>
                  <a:ext uri="{0D108BD9-81ED-4DB2-BD59-A6C34878D82A}">
                    <a16:rowId xmlns="" xmlns:a16="http://schemas.microsoft.com/office/drawing/2014/main" val="10005"/>
                  </a:ext>
                </a:extLst>
              </a:tr>
              <a:tr h="392665">
                <a:tc>
                  <a:txBody>
                    <a:bodyPr/>
                    <a:lstStyle/>
                    <a:p>
                      <a:pPr marL="0" marR="0" lvl="0" indent="0" algn="ctr" rtl="0">
                        <a:lnSpc>
                          <a:spcPct val="100000"/>
                        </a:lnSpc>
                        <a:spcBef>
                          <a:spcPts val="0"/>
                        </a:spcBef>
                        <a:spcAft>
                          <a:spcPts val="0"/>
                        </a:spcAft>
                        <a:buClr>
                          <a:schemeClr val="dk1"/>
                        </a:buClr>
                        <a:buSzPts val="1500"/>
                        <a:buFont typeface="Calibri"/>
                        <a:buNone/>
                      </a:pPr>
                      <a:r>
                        <a:rPr lang="en" sz="1200" b="1" i="0" u="none" strike="noStrike" cap="none">
                          <a:solidFill>
                            <a:schemeClr val="dk1"/>
                          </a:solidFill>
                          <a:latin typeface="Calibri"/>
                          <a:ea typeface="Calibri"/>
                          <a:cs typeface="Calibri"/>
                          <a:sym typeface="Calibri"/>
                        </a:rPr>
                        <a:t>B3 (b)</a:t>
                      </a:r>
                      <a:endParaRPr sz="1200" b="1" i="0" u="none" strike="noStrike" cap="none">
                        <a:solidFill>
                          <a:schemeClr val="dk1"/>
                        </a:solidFill>
                        <a:latin typeface="Calibri"/>
                        <a:ea typeface="Calibri"/>
                        <a:cs typeface="Calibri"/>
                        <a:sym typeface="Calibri"/>
                      </a:endParaRPr>
                    </a:p>
                  </a:txBody>
                  <a:tcPr marL="38569" marR="38569" marT="0" marB="0" anchor="ctr"/>
                </a:tc>
                <a:tc>
                  <a:txBody>
                    <a:bodyPr/>
                    <a:lstStyle/>
                    <a:p>
                      <a:pPr marL="0" marR="0" lvl="0" indent="0" algn="ctr" rtl="0">
                        <a:lnSpc>
                          <a:spcPct val="100000"/>
                        </a:lnSpc>
                        <a:spcBef>
                          <a:spcPts val="0"/>
                        </a:spcBef>
                        <a:spcAft>
                          <a:spcPts val="0"/>
                        </a:spcAft>
                        <a:buClr>
                          <a:schemeClr val="dk1"/>
                        </a:buClr>
                        <a:buSzPts val="1400"/>
                        <a:buFont typeface="Calibri"/>
                        <a:buNone/>
                      </a:pPr>
                      <a:r>
                        <a:rPr lang="en" sz="1200" b="1" i="0" u="none" strike="noStrike" cap="none">
                          <a:solidFill>
                            <a:schemeClr val="dk1"/>
                          </a:solidFill>
                          <a:latin typeface="Calibri"/>
                          <a:ea typeface="Calibri"/>
                          <a:cs typeface="Calibri"/>
                          <a:sym typeface="Calibri"/>
                        </a:rPr>
                        <a:t>3 &amp; 4 </a:t>
                      </a:r>
                      <a:endParaRPr sz="1200"/>
                    </a:p>
                    <a:p>
                      <a:pPr marL="0" marR="0" lvl="0" indent="0" algn="ctr" rtl="0">
                        <a:lnSpc>
                          <a:spcPct val="100000"/>
                        </a:lnSpc>
                        <a:spcBef>
                          <a:spcPts val="0"/>
                        </a:spcBef>
                        <a:spcAft>
                          <a:spcPts val="0"/>
                        </a:spcAft>
                        <a:buClr>
                          <a:schemeClr val="dk1"/>
                        </a:buClr>
                        <a:buSzPts val="1200"/>
                        <a:buFont typeface="Calibri"/>
                        <a:buNone/>
                      </a:pPr>
                      <a:r>
                        <a:rPr lang="en" sz="1200" b="0" i="0" u="none" strike="noStrike" cap="none">
                          <a:solidFill>
                            <a:schemeClr val="dk1"/>
                          </a:solidFill>
                          <a:latin typeface="Calibri"/>
                          <a:ea typeface="Calibri"/>
                          <a:cs typeface="Calibri"/>
                          <a:sym typeface="Calibri"/>
                        </a:rPr>
                        <a:t>NOSS yang bermula Tahap 3</a:t>
                      </a:r>
                      <a:endParaRPr sz="1200" b="0" i="0" u="none" strike="noStrike" cap="none">
                        <a:solidFill>
                          <a:schemeClr val="dk1"/>
                        </a:solidFill>
                        <a:latin typeface="Calibri"/>
                        <a:ea typeface="Calibri"/>
                        <a:cs typeface="Calibri"/>
                        <a:sym typeface="Calibri"/>
                      </a:endParaRPr>
                    </a:p>
                  </a:txBody>
                  <a:tcPr marL="38569" marR="38569" marT="0" marB="0" anchor="ctr"/>
                </a:tc>
                <a:tc vMerge="1">
                  <a:txBody>
                    <a:bodyPr/>
                    <a:lstStyle/>
                    <a:p>
                      <a:endParaRPr lang="en-US"/>
                    </a:p>
                  </a:txBody>
                  <a:tcPr/>
                </a:tc>
                <a:extLst>
                  <a:ext uri="{0D108BD9-81ED-4DB2-BD59-A6C34878D82A}">
                    <a16:rowId xmlns="" xmlns:a16="http://schemas.microsoft.com/office/drawing/2014/main" val="10006"/>
                  </a:ext>
                </a:extLst>
              </a:tr>
              <a:tr h="392665">
                <a:tc>
                  <a:txBody>
                    <a:bodyPr/>
                    <a:lstStyle/>
                    <a:p>
                      <a:pPr marL="0" marR="0" lvl="0" indent="0" algn="ctr" rtl="0">
                        <a:lnSpc>
                          <a:spcPct val="100000"/>
                        </a:lnSpc>
                        <a:spcBef>
                          <a:spcPts val="0"/>
                        </a:spcBef>
                        <a:spcAft>
                          <a:spcPts val="0"/>
                        </a:spcAft>
                        <a:buClr>
                          <a:schemeClr val="dk1"/>
                        </a:buClr>
                        <a:buSzPts val="1500"/>
                        <a:buFont typeface="Calibri"/>
                        <a:buNone/>
                      </a:pPr>
                      <a:r>
                        <a:rPr lang="en" sz="1200" b="1" i="0" u="none" strike="noStrike" cap="none">
                          <a:solidFill>
                            <a:schemeClr val="dk1"/>
                          </a:solidFill>
                          <a:latin typeface="Calibri"/>
                          <a:ea typeface="Calibri"/>
                          <a:cs typeface="Calibri"/>
                          <a:sym typeface="Calibri"/>
                        </a:rPr>
                        <a:t>C1 (a)</a:t>
                      </a:r>
                      <a:endParaRPr sz="1200" b="1" i="0" u="none" strike="noStrike" cap="none">
                        <a:solidFill>
                          <a:schemeClr val="dk1"/>
                        </a:solidFill>
                        <a:latin typeface="Calibri"/>
                        <a:ea typeface="Calibri"/>
                        <a:cs typeface="Calibri"/>
                        <a:sym typeface="Calibri"/>
                      </a:endParaRPr>
                    </a:p>
                  </a:txBody>
                  <a:tcPr marL="38569" marR="38569" marT="0" marB="0" anchor="ctr"/>
                </a:tc>
                <a:tc>
                  <a:txBody>
                    <a:bodyPr/>
                    <a:lstStyle/>
                    <a:p>
                      <a:pPr marL="0" marR="0" lvl="0" indent="0" algn="ctr" rtl="0">
                        <a:lnSpc>
                          <a:spcPct val="100000"/>
                        </a:lnSpc>
                        <a:spcBef>
                          <a:spcPts val="0"/>
                        </a:spcBef>
                        <a:spcAft>
                          <a:spcPts val="0"/>
                        </a:spcAft>
                        <a:buClr>
                          <a:schemeClr val="dk1"/>
                        </a:buClr>
                        <a:buSzPts val="1400"/>
                        <a:buFont typeface="Calibri"/>
                        <a:buNone/>
                      </a:pPr>
                      <a:r>
                        <a:rPr lang="en" sz="1200" b="1" i="0" u="none" strike="noStrike" cap="none">
                          <a:solidFill>
                            <a:schemeClr val="dk1"/>
                          </a:solidFill>
                          <a:latin typeface="Calibri"/>
                          <a:ea typeface="Calibri"/>
                          <a:cs typeface="Calibri"/>
                          <a:sym typeface="Calibri"/>
                        </a:rPr>
                        <a:t>3, 4 &amp; 5 </a:t>
                      </a:r>
                      <a:endParaRPr sz="1200"/>
                    </a:p>
                    <a:p>
                      <a:pPr marL="0" marR="0" lvl="0" indent="0" algn="ctr" rtl="0">
                        <a:lnSpc>
                          <a:spcPct val="100000"/>
                        </a:lnSpc>
                        <a:spcBef>
                          <a:spcPts val="0"/>
                        </a:spcBef>
                        <a:spcAft>
                          <a:spcPts val="0"/>
                        </a:spcAft>
                        <a:buClr>
                          <a:schemeClr val="dk1"/>
                        </a:buClr>
                        <a:buSzPts val="1200"/>
                        <a:buFont typeface="Calibri"/>
                        <a:buNone/>
                      </a:pPr>
                      <a:r>
                        <a:rPr lang="en" sz="1200" b="0" i="0" u="none" strike="noStrike" cap="none">
                          <a:solidFill>
                            <a:schemeClr val="dk1"/>
                          </a:solidFill>
                          <a:latin typeface="Calibri"/>
                          <a:ea typeface="Calibri"/>
                          <a:cs typeface="Calibri"/>
                          <a:sym typeface="Calibri"/>
                        </a:rPr>
                        <a:t>NOSS yang  mempunyai Tahap 1/2</a:t>
                      </a:r>
                      <a:endParaRPr sz="1200" b="0" i="0" u="none" strike="noStrike" cap="none">
                        <a:solidFill>
                          <a:schemeClr val="dk1"/>
                        </a:solidFill>
                        <a:latin typeface="Calibri"/>
                        <a:ea typeface="Calibri"/>
                        <a:cs typeface="Calibri"/>
                        <a:sym typeface="Calibri"/>
                      </a:endParaRPr>
                    </a:p>
                  </a:txBody>
                  <a:tcPr marL="38569" marR="38569" marT="0" marB="0" anchor="ctr"/>
                </a:tc>
                <a:tc rowSpan="4">
                  <a:txBody>
                    <a:bodyPr/>
                    <a:lstStyle/>
                    <a:p>
                      <a:pPr marL="0" marR="0" lvl="0" indent="0" algn="ctr" rtl="0">
                        <a:lnSpc>
                          <a:spcPct val="100000"/>
                        </a:lnSpc>
                        <a:spcBef>
                          <a:spcPts val="0"/>
                        </a:spcBef>
                        <a:spcAft>
                          <a:spcPts val="0"/>
                        </a:spcAft>
                        <a:buClr>
                          <a:schemeClr val="dk1"/>
                        </a:buClr>
                        <a:buSzPts val="1800"/>
                        <a:buFont typeface="Calibri"/>
                        <a:buNone/>
                      </a:pPr>
                      <a:r>
                        <a:rPr lang="en" sz="1200" b="1" i="0" u="none" strike="noStrike" cap="none">
                          <a:solidFill>
                            <a:schemeClr val="dk1"/>
                          </a:solidFill>
                          <a:latin typeface="Calibri"/>
                          <a:ea typeface="Calibri"/>
                          <a:cs typeface="Calibri"/>
                          <a:sym typeface="Calibri"/>
                        </a:rPr>
                        <a:t>DLKM</a:t>
                      </a:r>
                      <a:endParaRPr sz="1200"/>
                    </a:p>
                  </a:txBody>
                  <a:tcPr marL="38569" marR="38569" marT="0" marB="0" anchor="ctr"/>
                </a:tc>
                <a:extLst>
                  <a:ext uri="{0D108BD9-81ED-4DB2-BD59-A6C34878D82A}">
                    <a16:rowId xmlns="" xmlns:a16="http://schemas.microsoft.com/office/drawing/2014/main" val="10007"/>
                  </a:ext>
                </a:extLst>
              </a:tr>
              <a:tr h="392665">
                <a:tc>
                  <a:txBody>
                    <a:bodyPr/>
                    <a:lstStyle/>
                    <a:p>
                      <a:pPr marL="0" marR="0" lvl="0" indent="0" algn="ctr" rtl="0">
                        <a:lnSpc>
                          <a:spcPct val="100000"/>
                        </a:lnSpc>
                        <a:spcBef>
                          <a:spcPts val="0"/>
                        </a:spcBef>
                        <a:spcAft>
                          <a:spcPts val="0"/>
                        </a:spcAft>
                        <a:buClr>
                          <a:schemeClr val="dk1"/>
                        </a:buClr>
                        <a:buSzPts val="1500"/>
                        <a:buFont typeface="Calibri"/>
                        <a:buNone/>
                      </a:pPr>
                      <a:r>
                        <a:rPr lang="en" sz="1200" b="1" i="0" u="none" strike="noStrike" cap="none">
                          <a:solidFill>
                            <a:schemeClr val="dk1"/>
                          </a:solidFill>
                          <a:latin typeface="Calibri"/>
                          <a:ea typeface="Calibri"/>
                          <a:cs typeface="Calibri"/>
                          <a:sym typeface="Calibri"/>
                        </a:rPr>
                        <a:t>C1 (b)</a:t>
                      </a:r>
                      <a:endParaRPr sz="1200" b="1" i="0" u="none" strike="noStrike" cap="none">
                        <a:solidFill>
                          <a:schemeClr val="dk1"/>
                        </a:solidFill>
                        <a:latin typeface="Calibri"/>
                        <a:ea typeface="Calibri"/>
                        <a:cs typeface="Calibri"/>
                        <a:sym typeface="Calibri"/>
                      </a:endParaRPr>
                    </a:p>
                  </a:txBody>
                  <a:tcPr marL="38569" marR="38569" marT="0" marB="0" anchor="ctr"/>
                </a:tc>
                <a:tc>
                  <a:txBody>
                    <a:bodyPr/>
                    <a:lstStyle/>
                    <a:p>
                      <a:pPr marL="0" marR="0" lvl="0" indent="0" algn="ctr" rtl="0">
                        <a:lnSpc>
                          <a:spcPct val="100000"/>
                        </a:lnSpc>
                        <a:spcBef>
                          <a:spcPts val="0"/>
                        </a:spcBef>
                        <a:spcAft>
                          <a:spcPts val="0"/>
                        </a:spcAft>
                        <a:buClr>
                          <a:schemeClr val="dk1"/>
                        </a:buClr>
                        <a:buSzPts val="1400"/>
                        <a:buFont typeface="Calibri"/>
                        <a:buNone/>
                      </a:pPr>
                      <a:r>
                        <a:rPr lang="en" sz="1200" b="1" i="0" u="none" strike="noStrike" cap="none">
                          <a:solidFill>
                            <a:schemeClr val="dk1"/>
                          </a:solidFill>
                          <a:latin typeface="Calibri"/>
                          <a:ea typeface="Calibri"/>
                          <a:cs typeface="Calibri"/>
                          <a:sym typeface="Calibri"/>
                        </a:rPr>
                        <a:t>3, 4 &amp; 5 </a:t>
                      </a:r>
                      <a:endParaRPr sz="1200"/>
                    </a:p>
                    <a:p>
                      <a:pPr marL="0" marR="0" lvl="0" indent="0" algn="ctr" rtl="0">
                        <a:lnSpc>
                          <a:spcPct val="100000"/>
                        </a:lnSpc>
                        <a:spcBef>
                          <a:spcPts val="0"/>
                        </a:spcBef>
                        <a:spcAft>
                          <a:spcPts val="0"/>
                        </a:spcAft>
                        <a:buClr>
                          <a:schemeClr val="dk1"/>
                        </a:buClr>
                        <a:buSzPts val="1200"/>
                        <a:buFont typeface="Calibri"/>
                        <a:buNone/>
                      </a:pPr>
                      <a:r>
                        <a:rPr lang="en" sz="1200" b="0" i="0" u="none" strike="noStrike" cap="none">
                          <a:solidFill>
                            <a:schemeClr val="dk1"/>
                          </a:solidFill>
                          <a:latin typeface="Calibri"/>
                          <a:ea typeface="Calibri"/>
                          <a:cs typeface="Calibri"/>
                          <a:sym typeface="Calibri"/>
                        </a:rPr>
                        <a:t>NOSS yang  bermula dengan Tahap 3</a:t>
                      </a:r>
                      <a:endParaRPr sz="1200" b="0" i="0" u="none" strike="noStrike" cap="none">
                        <a:solidFill>
                          <a:schemeClr val="dk1"/>
                        </a:solidFill>
                        <a:latin typeface="Calibri"/>
                        <a:ea typeface="Calibri"/>
                        <a:cs typeface="Calibri"/>
                        <a:sym typeface="Calibri"/>
                      </a:endParaRPr>
                    </a:p>
                  </a:txBody>
                  <a:tcPr marL="38569" marR="38569" marT="0" marB="0" anchor="ctr"/>
                </a:tc>
                <a:tc vMerge="1">
                  <a:txBody>
                    <a:bodyPr/>
                    <a:lstStyle/>
                    <a:p>
                      <a:endParaRPr lang="en-US"/>
                    </a:p>
                  </a:txBody>
                  <a:tcPr/>
                </a:tc>
                <a:extLst>
                  <a:ext uri="{0D108BD9-81ED-4DB2-BD59-A6C34878D82A}">
                    <a16:rowId xmlns="" xmlns:a16="http://schemas.microsoft.com/office/drawing/2014/main" val="10008"/>
                  </a:ext>
                </a:extLst>
              </a:tr>
              <a:tr h="392665">
                <a:tc>
                  <a:txBody>
                    <a:bodyPr/>
                    <a:lstStyle/>
                    <a:p>
                      <a:pPr marL="0" marR="0" lvl="0" indent="0" algn="ctr" rtl="0">
                        <a:lnSpc>
                          <a:spcPct val="100000"/>
                        </a:lnSpc>
                        <a:spcBef>
                          <a:spcPts val="0"/>
                        </a:spcBef>
                        <a:spcAft>
                          <a:spcPts val="0"/>
                        </a:spcAft>
                        <a:buClr>
                          <a:schemeClr val="dk1"/>
                        </a:buClr>
                        <a:buSzPts val="1500"/>
                        <a:buFont typeface="Calibri"/>
                        <a:buNone/>
                      </a:pPr>
                      <a:r>
                        <a:rPr lang="en" sz="1200" b="1" i="0" u="none" strike="noStrike" cap="none">
                          <a:solidFill>
                            <a:schemeClr val="dk1"/>
                          </a:solidFill>
                          <a:latin typeface="Calibri"/>
                          <a:ea typeface="Calibri"/>
                          <a:cs typeface="Calibri"/>
                          <a:sym typeface="Calibri"/>
                        </a:rPr>
                        <a:t>C2 (a)</a:t>
                      </a:r>
                      <a:endParaRPr sz="1200" b="1" i="0" u="none" strike="noStrike" cap="none">
                        <a:solidFill>
                          <a:schemeClr val="dk1"/>
                        </a:solidFill>
                        <a:latin typeface="Calibri"/>
                        <a:ea typeface="Calibri"/>
                        <a:cs typeface="Calibri"/>
                        <a:sym typeface="Calibri"/>
                      </a:endParaRPr>
                    </a:p>
                  </a:txBody>
                  <a:tcPr marL="38569" marR="38569" marT="0" marB="0" anchor="ctr"/>
                </a:tc>
                <a:tc>
                  <a:txBody>
                    <a:bodyPr/>
                    <a:lstStyle/>
                    <a:p>
                      <a:pPr marL="0" marR="0" lvl="0" indent="0" algn="ctr" rtl="0">
                        <a:lnSpc>
                          <a:spcPct val="100000"/>
                        </a:lnSpc>
                        <a:spcBef>
                          <a:spcPts val="0"/>
                        </a:spcBef>
                        <a:spcAft>
                          <a:spcPts val="0"/>
                        </a:spcAft>
                        <a:buClr>
                          <a:schemeClr val="dk1"/>
                        </a:buClr>
                        <a:buSzPts val="1400"/>
                        <a:buFont typeface="Calibri"/>
                        <a:buNone/>
                      </a:pPr>
                      <a:r>
                        <a:rPr lang="en" sz="1200" b="1" i="0" u="none" strike="noStrike" cap="none">
                          <a:solidFill>
                            <a:schemeClr val="dk1"/>
                          </a:solidFill>
                          <a:latin typeface="Calibri"/>
                          <a:ea typeface="Calibri"/>
                          <a:cs typeface="Calibri"/>
                          <a:sym typeface="Calibri"/>
                        </a:rPr>
                        <a:t>4 &amp; 5 </a:t>
                      </a:r>
                      <a:endParaRPr sz="1200"/>
                    </a:p>
                    <a:p>
                      <a:pPr marL="0" marR="0" lvl="0" indent="0" algn="ctr" rtl="0">
                        <a:lnSpc>
                          <a:spcPct val="100000"/>
                        </a:lnSpc>
                        <a:spcBef>
                          <a:spcPts val="0"/>
                        </a:spcBef>
                        <a:spcAft>
                          <a:spcPts val="0"/>
                        </a:spcAft>
                        <a:buClr>
                          <a:schemeClr val="dk1"/>
                        </a:buClr>
                        <a:buSzPts val="1200"/>
                        <a:buFont typeface="Calibri"/>
                        <a:buNone/>
                      </a:pPr>
                      <a:r>
                        <a:rPr lang="en" sz="1200" b="0" i="0" u="none" strike="noStrike" cap="none">
                          <a:solidFill>
                            <a:schemeClr val="dk1"/>
                          </a:solidFill>
                          <a:latin typeface="Calibri"/>
                          <a:ea typeface="Calibri"/>
                          <a:cs typeface="Calibri"/>
                          <a:sym typeface="Calibri"/>
                        </a:rPr>
                        <a:t>NOSS yang bermula  dengan Tahap 1/2/3</a:t>
                      </a:r>
                      <a:endParaRPr sz="1200" b="0" i="0" u="none" strike="noStrike" cap="none">
                        <a:solidFill>
                          <a:schemeClr val="dk1"/>
                        </a:solidFill>
                        <a:latin typeface="Calibri"/>
                        <a:ea typeface="Calibri"/>
                        <a:cs typeface="Calibri"/>
                        <a:sym typeface="Calibri"/>
                      </a:endParaRPr>
                    </a:p>
                  </a:txBody>
                  <a:tcPr marL="38569" marR="38569" marT="0" marB="0" anchor="ctr"/>
                </a:tc>
                <a:tc vMerge="1">
                  <a:txBody>
                    <a:bodyPr/>
                    <a:lstStyle/>
                    <a:p>
                      <a:endParaRPr lang="en-US"/>
                    </a:p>
                  </a:txBody>
                  <a:tcPr/>
                </a:tc>
                <a:extLst>
                  <a:ext uri="{0D108BD9-81ED-4DB2-BD59-A6C34878D82A}">
                    <a16:rowId xmlns="" xmlns:a16="http://schemas.microsoft.com/office/drawing/2014/main" val="10009"/>
                  </a:ext>
                </a:extLst>
              </a:tr>
              <a:tr h="392665">
                <a:tc>
                  <a:txBody>
                    <a:bodyPr/>
                    <a:lstStyle/>
                    <a:p>
                      <a:pPr marL="0" marR="0" lvl="0" indent="0" algn="ctr" rtl="0">
                        <a:lnSpc>
                          <a:spcPct val="100000"/>
                        </a:lnSpc>
                        <a:spcBef>
                          <a:spcPts val="0"/>
                        </a:spcBef>
                        <a:spcAft>
                          <a:spcPts val="0"/>
                        </a:spcAft>
                        <a:buClr>
                          <a:schemeClr val="dk1"/>
                        </a:buClr>
                        <a:buSzPts val="1500"/>
                        <a:buFont typeface="Calibri"/>
                        <a:buNone/>
                      </a:pPr>
                      <a:r>
                        <a:rPr lang="en" sz="1200" b="1" i="0" u="none" strike="noStrike" cap="none">
                          <a:solidFill>
                            <a:schemeClr val="dk1"/>
                          </a:solidFill>
                          <a:latin typeface="Calibri"/>
                          <a:ea typeface="Calibri"/>
                          <a:cs typeface="Calibri"/>
                          <a:sym typeface="Calibri"/>
                        </a:rPr>
                        <a:t>C2 (b)</a:t>
                      </a:r>
                      <a:endParaRPr sz="1200" b="1" i="0" u="none" strike="noStrike" cap="none">
                        <a:solidFill>
                          <a:schemeClr val="dk1"/>
                        </a:solidFill>
                        <a:latin typeface="Calibri"/>
                        <a:ea typeface="Calibri"/>
                        <a:cs typeface="Calibri"/>
                        <a:sym typeface="Calibri"/>
                      </a:endParaRPr>
                    </a:p>
                  </a:txBody>
                  <a:tcPr marL="38569" marR="38569" marT="0" marB="0" anchor="ctr"/>
                </a:tc>
                <a:tc>
                  <a:txBody>
                    <a:bodyPr/>
                    <a:lstStyle/>
                    <a:p>
                      <a:pPr marL="0" marR="0" lvl="0" indent="0" algn="ctr" rtl="0">
                        <a:lnSpc>
                          <a:spcPct val="100000"/>
                        </a:lnSpc>
                        <a:spcBef>
                          <a:spcPts val="0"/>
                        </a:spcBef>
                        <a:spcAft>
                          <a:spcPts val="0"/>
                        </a:spcAft>
                        <a:buClr>
                          <a:schemeClr val="dk1"/>
                        </a:buClr>
                        <a:buSzPts val="1400"/>
                        <a:buFont typeface="Calibri"/>
                        <a:buNone/>
                      </a:pPr>
                      <a:r>
                        <a:rPr lang="en" sz="1200" b="1" i="0" u="none" strike="noStrike" cap="none" dirty="0">
                          <a:solidFill>
                            <a:schemeClr val="dk1"/>
                          </a:solidFill>
                          <a:latin typeface="Calibri"/>
                          <a:ea typeface="Calibri"/>
                          <a:cs typeface="Calibri"/>
                          <a:sym typeface="Calibri"/>
                        </a:rPr>
                        <a:t>4 &amp; 5 </a:t>
                      </a:r>
                      <a:endParaRPr sz="1200" dirty="0"/>
                    </a:p>
                    <a:p>
                      <a:pPr marL="0" marR="0" lvl="0" indent="0" algn="ctr" rtl="0">
                        <a:lnSpc>
                          <a:spcPct val="100000"/>
                        </a:lnSpc>
                        <a:spcBef>
                          <a:spcPts val="0"/>
                        </a:spcBef>
                        <a:spcAft>
                          <a:spcPts val="0"/>
                        </a:spcAft>
                        <a:buClr>
                          <a:schemeClr val="dk1"/>
                        </a:buClr>
                        <a:buSzPts val="1200"/>
                        <a:buFont typeface="Calibri"/>
                        <a:buNone/>
                      </a:pPr>
                      <a:r>
                        <a:rPr lang="en" sz="1200" b="0" i="0" u="none" strike="noStrike" cap="none" dirty="0">
                          <a:solidFill>
                            <a:schemeClr val="dk1"/>
                          </a:solidFill>
                          <a:latin typeface="Calibri"/>
                          <a:ea typeface="Calibri"/>
                          <a:cs typeface="Calibri"/>
                          <a:sym typeface="Calibri"/>
                        </a:rPr>
                        <a:t>NOSS yang  mempunyai Tahap 4</a:t>
                      </a:r>
                      <a:endParaRPr sz="1200" b="0" i="0" u="none" strike="noStrike" cap="none" dirty="0">
                        <a:solidFill>
                          <a:schemeClr val="dk1"/>
                        </a:solidFill>
                        <a:latin typeface="Calibri"/>
                        <a:ea typeface="Calibri"/>
                        <a:cs typeface="Calibri"/>
                        <a:sym typeface="Calibri"/>
                      </a:endParaRPr>
                    </a:p>
                  </a:txBody>
                  <a:tcPr marL="38569" marR="38569" marT="0" marB="0" anchor="ctr"/>
                </a:tc>
                <a:tc vMerge="1">
                  <a:txBody>
                    <a:bodyPr/>
                    <a:lstStyle/>
                    <a:p>
                      <a:endParaRPr lang="en-US"/>
                    </a:p>
                  </a:txBody>
                  <a:tcPr/>
                </a:tc>
                <a:extLst>
                  <a:ext uri="{0D108BD9-81ED-4DB2-BD59-A6C34878D82A}">
                    <a16:rowId xmlns="" xmlns:a16="http://schemas.microsoft.com/office/drawing/2014/main" val="10010"/>
                  </a:ext>
                </a:extLst>
              </a:tr>
            </a:tbl>
          </a:graphicData>
        </a:graphic>
      </p:graphicFrame>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375"/>
          <p:cNvSpPr txBox="1">
            <a:spLocks noGrp="1"/>
          </p:cNvSpPr>
          <p:nvPr>
            <p:ph type="title"/>
          </p:nvPr>
        </p:nvSpPr>
        <p:spPr>
          <a:xfrm>
            <a:off x="471516" y="226531"/>
            <a:ext cx="5915025" cy="675347"/>
          </a:xfrm>
          <a:prstGeom prst="rect">
            <a:avLst/>
          </a:prstGeom>
          <a:noFill/>
          <a:ln>
            <a:noFill/>
          </a:ln>
        </p:spPr>
        <p:txBody>
          <a:bodyPr spcFirstLastPara="1" wrap="square" lIns="68569" tIns="34275" rIns="68569" bIns="34275" anchor="ctr" anchorCtr="0">
            <a:noAutofit/>
          </a:bodyPr>
          <a:lstStyle/>
          <a:p>
            <a:pPr algn="ctr">
              <a:buSzPts val="3600"/>
            </a:pPr>
            <a:r>
              <a:rPr lang="en" sz="2700" dirty="0"/>
              <a:t>Peraturan-Peraturan Fi dan Caj 2016 bagi Program Persijilan Tahap Tunggal</a:t>
            </a:r>
            <a:endParaRPr sz="2700" dirty="0"/>
          </a:p>
        </p:txBody>
      </p:sp>
      <p:graphicFrame>
        <p:nvGraphicFramePr>
          <p:cNvPr id="3664" name="Google Shape;3664;p375"/>
          <p:cNvGraphicFramePr/>
          <p:nvPr>
            <p:extLst>
              <p:ext uri="{D42A27DB-BD31-4B8C-83A1-F6EECF244321}">
                <p14:modId xmlns:p14="http://schemas.microsoft.com/office/powerpoint/2010/main" val="2990147734"/>
              </p:ext>
            </p:extLst>
          </p:nvPr>
        </p:nvGraphicFramePr>
        <p:xfrm>
          <a:off x="365759" y="1119224"/>
          <a:ext cx="6166715" cy="3796590"/>
        </p:xfrm>
        <a:graphic>
          <a:graphicData uri="http://schemas.openxmlformats.org/drawingml/2006/table">
            <a:tbl>
              <a:tblPr firstRow="1" bandRow="1">
                <a:noFill/>
                <a:tableStyleId>{33F86859-480D-4D18-A959-4202B10B6FFE}</a:tableStyleId>
              </a:tblPr>
              <a:tblGrid>
                <a:gridCol w="609150">
                  <a:extLst>
                    <a:ext uri="{9D8B030D-6E8A-4147-A177-3AD203B41FA5}">
                      <a16:colId xmlns="" xmlns:a16="http://schemas.microsoft.com/office/drawing/2014/main" val="20000"/>
                    </a:ext>
                  </a:extLst>
                </a:gridCol>
                <a:gridCol w="2912607">
                  <a:extLst>
                    <a:ext uri="{9D8B030D-6E8A-4147-A177-3AD203B41FA5}">
                      <a16:colId xmlns="" xmlns:a16="http://schemas.microsoft.com/office/drawing/2014/main" val="20001"/>
                    </a:ext>
                  </a:extLst>
                </a:gridCol>
                <a:gridCol w="2644958">
                  <a:extLst>
                    <a:ext uri="{9D8B030D-6E8A-4147-A177-3AD203B41FA5}">
                      <a16:colId xmlns="" xmlns:a16="http://schemas.microsoft.com/office/drawing/2014/main" val="20002"/>
                    </a:ext>
                  </a:extLst>
                </a:gridCol>
              </a:tblGrid>
              <a:tr h="416235">
                <a:tc>
                  <a:txBody>
                    <a:bodyPr/>
                    <a:lstStyle/>
                    <a:p>
                      <a:pPr marL="0" marR="0" lvl="0" indent="0" algn="ctr" rtl="0">
                        <a:spcBef>
                          <a:spcPts val="0"/>
                        </a:spcBef>
                        <a:spcAft>
                          <a:spcPts val="0"/>
                        </a:spcAft>
                        <a:buNone/>
                      </a:pPr>
                      <a:r>
                        <a:rPr lang="en" sz="1700" b="1" u="none" strike="noStrike">
                          <a:solidFill>
                            <a:schemeClr val="lt1"/>
                          </a:solidFill>
                          <a:latin typeface="Calibri"/>
                          <a:ea typeface="Calibri"/>
                          <a:cs typeface="Calibri"/>
                          <a:sym typeface="Calibri"/>
                        </a:rPr>
                        <a:t>BIL.</a:t>
                      </a:r>
                      <a:endParaRPr sz="1700" b="1" u="none" strike="noStrike">
                        <a:solidFill>
                          <a:schemeClr val="lt1"/>
                        </a:solidFill>
                        <a:latin typeface="Calibri"/>
                        <a:ea typeface="Calibri"/>
                        <a:cs typeface="Calibri"/>
                        <a:sym typeface="Calibri"/>
                      </a:endParaRPr>
                    </a:p>
                  </a:txBody>
                  <a:tcPr marL="5363" marR="5363" marT="5363" marB="0" anchor="ctr"/>
                </a:tc>
                <a:tc>
                  <a:txBody>
                    <a:bodyPr/>
                    <a:lstStyle/>
                    <a:p>
                      <a:pPr marL="0" marR="0" lvl="0" indent="0" algn="ctr" rtl="0">
                        <a:spcBef>
                          <a:spcPts val="0"/>
                        </a:spcBef>
                        <a:spcAft>
                          <a:spcPts val="0"/>
                        </a:spcAft>
                        <a:buNone/>
                      </a:pPr>
                      <a:r>
                        <a:rPr lang="en" sz="1700" b="1" u="none" strike="noStrike" dirty="0"/>
                        <a:t> JENIS PERMOHONAN</a:t>
                      </a:r>
                      <a:endParaRPr sz="1700" b="1" i="0" u="none" strike="noStrike" dirty="0">
                        <a:solidFill>
                          <a:schemeClr val="dk1"/>
                        </a:solidFill>
                        <a:latin typeface="Calibri"/>
                        <a:ea typeface="Calibri"/>
                        <a:cs typeface="Calibri"/>
                        <a:sym typeface="Calibri"/>
                      </a:endParaRPr>
                    </a:p>
                  </a:txBody>
                  <a:tcPr marL="5363" marR="5363" marT="5363" marB="0" anchor="ctr"/>
                </a:tc>
                <a:tc>
                  <a:txBody>
                    <a:bodyPr/>
                    <a:lstStyle/>
                    <a:p>
                      <a:pPr marL="0" marR="0" lvl="0" indent="0" algn="ctr" rtl="0">
                        <a:spcBef>
                          <a:spcPts val="0"/>
                        </a:spcBef>
                        <a:spcAft>
                          <a:spcPts val="0"/>
                        </a:spcAft>
                        <a:buNone/>
                      </a:pPr>
                      <a:r>
                        <a:rPr lang="en" sz="1700" b="1" u="none" strike="noStrike"/>
                        <a:t>Fi (RM)</a:t>
                      </a:r>
                      <a:endParaRPr sz="1700" b="1" i="0" u="none" strike="noStrike">
                        <a:solidFill>
                          <a:schemeClr val="dk1"/>
                        </a:solidFill>
                        <a:latin typeface="Calibri"/>
                        <a:ea typeface="Calibri"/>
                        <a:cs typeface="Calibri"/>
                        <a:sym typeface="Calibri"/>
                      </a:endParaRPr>
                    </a:p>
                  </a:txBody>
                  <a:tcPr marL="5363" marR="5363" marT="5363" marB="0" anchor="ctr"/>
                </a:tc>
                <a:extLst>
                  <a:ext uri="{0D108BD9-81ED-4DB2-BD59-A6C34878D82A}">
                    <a16:rowId xmlns="" xmlns:a16="http://schemas.microsoft.com/office/drawing/2014/main" val="10000"/>
                  </a:ext>
                </a:extLst>
              </a:tr>
              <a:tr h="847926">
                <a:tc>
                  <a:txBody>
                    <a:bodyPr/>
                    <a:lstStyle/>
                    <a:p>
                      <a:pPr marL="0" marR="0" lvl="0" indent="0" algn="ctr" rtl="0">
                        <a:spcBef>
                          <a:spcPts val="0"/>
                        </a:spcBef>
                        <a:spcAft>
                          <a:spcPts val="0"/>
                        </a:spcAft>
                        <a:buNone/>
                      </a:pPr>
                      <a:r>
                        <a:rPr lang="en" sz="1400" b="1" i="0" u="none" strike="noStrike">
                          <a:solidFill>
                            <a:schemeClr val="dk1"/>
                          </a:solidFill>
                          <a:latin typeface="Calibri"/>
                          <a:ea typeface="Calibri"/>
                          <a:cs typeface="Calibri"/>
                          <a:sym typeface="Calibri"/>
                        </a:rPr>
                        <a:t>1</a:t>
                      </a:r>
                      <a:endParaRPr sz="1400" b="1" i="0" u="none" strike="noStrike">
                        <a:solidFill>
                          <a:schemeClr val="dk1"/>
                        </a:solidFill>
                        <a:latin typeface="Calibri"/>
                        <a:ea typeface="Calibri"/>
                        <a:cs typeface="Calibri"/>
                        <a:sym typeface="Calibri"/>
                      </a:endParaRPr>
                    </a:p>
                  </a:txBody>
                  <a:tcPr marL="5363" marR="5363" marT="5363" marB="0" anchor="ctr"/>
                </a:tc>
                <a:tc>
                  <a:txBody>
                    <a:bodyPr/>
                    <a:lstStyle/>
                    <a:p>
                      <a:pPr marL="0" marR="0" lvl="0" indent="0" algn="ctr" rtl="0">
                        <a:spcBef>
                          <a:spcPts val="0"/>
                        </a:spcBef>
                        <a:spcAft>
                          <a:spcPts val="0"/>
                        </a:spcAft>
                        <a:buNone/>
                      </a:pPr>
                      <a:r>
                        <a:rPr lang="en" sz="1400" u="none" strike="noStrike"/>
                        <a:t>Permohonan Pusat Bertauliah Baharu</a:t>
                      </a:r>
                      <a:endParaRPr sz="1400" b="1" i="0" u="none" strike="noStrike">
                        <a:solidFill>
                          <a:schemeClr val="dk1"/>
                        </a:solidFill>
                        <a:latin typeface="Calibri"/>
                        <a:ea typeface="Calibri"/>
                        <a:cs typeface="Calibri"/>
                        <a:sym typeface="Calibri"/>
                      </a:endParaRPr>
                    </a:p>
                  </a:txBody>
                  <a:tcPr marL="5363" marR="5363" marT="5363" marB="0" anchor="ctr"/>
                </a:tc>
                <a:tc>
                  <a:txBody>
                    <a:bodyPr/>
                    <a:lstStyle/>
                    <a:p>
                      <a:pPr marL="0" marR="0" lvl="0" indent="0" algn="ctr" rtl="0">
                        <a:spcBef>
                          <a:spcPts val="0"/>
                        </a:spcBef>
                        <a:spcAft>
                          <a:spcPts val="0"/>
                        </a:spcAft>
                        <a:buNone/>
                      </a:pPr>
                      <a:r>
                        <a:rPr lang="en" sz="1400" b="0" u="none" strike="noStrike">
                          <a:solidFill>
                            <a:schemeClr val="dk1"/>
                          </a:solidFill>
                          <a:latin typeface="Calibri"/>
                          <a:ea typeface="Calibri"/>
                          <a:cs typeface="Calibri"/>
                          <a:sym typeface="Calibri"/>
                        </a:rPr>
                        <a:t>1500.00 / kumpulan program pertama &amp; 200 / setiap kumpulan tambahan seterusnya</a:t>
                      </a:r>
                      <a:endParaRPr sz="1400" b="0" i="0" u="none" strike="noStrike">
                        <a:solidFill>
                          <a:schemeClr val="dk1"/>
                        </a:solidFill>
                        <a:latin typeface="Calibri"/>
                        <a:ea typeface="Calibri"/>
                        <a:cs typeface="Calibri"/>
                        <a:sym typeface="Calibri"/>
                      </a:endParaRPr>
                    </a:p>
                  </a:txBody>
                  <a:tcPr marL="5363" marR="5363" marT="5363" marB="0" anchor="ctr"/>
                </a:tc>
                <a:extLst>
                  <a:ext uri="{0D108BD9-81ED-4DB2-BD59-A6C34878D82A}">
                    <a16:rowId xmlns="" xmlns:a16="http://schemas.microsoft.com/office/drawing/2014/main" val="10001"/>
                  </a:ext>
                </a:extLst>
              </a:tr>
              <a:tr h="722411">
                <a:tc>
                  <a:txBody>
                    <a:bodyPr/>
                    <a:lstStyle/>
                    <a:p>
                      <a:pPr marL="0" marR="0" lvl="0" indent="0" algn="ctr" rtl="0">
                        <a:spcBef>
                          <a:spcPts val="0"/>
                        </a:spcBef>
                        <a:spcAft>
                          <a:spcPts val="0"/>
                        </a:spcAft>
                        <a:buNone/>
                      </a:pPr>
                      <a:r>
                        <a:rPr lang="en" sz="1400" b="1" i="0" u="none" strike="noStrike">
                          <a:solidFill>
                            <a:schemeClr val="dk1"/>
                          </a:solidFill>
                          <a:latin typeface="Calibri"/>
                          <a:ea typeface="Calibri"/>
                          <a:cs typeface="Calibri"/>
                          <a:sym typeface="Calibri"/>
                        </a:rPr>
                        <a:t>2</a:t>
                      </a:r>
                      <a:endParaRPr sz="1400" b="1" i="0" u="none" strike="noStrike">
                        <a:solidFill>
                          <a:schemeClr val="dk1"/>
                        </a:solidFill>
                        <a:latin typeface="Calibri"/>
                        <a:ea typeface="Calibri"/>
                        <a:cs typeface="Calibri"/>
                        <a:sym typeface="Calibri"/>
                      </a:endParaRPr>
                    </a:p>
                  </a:txBody>
                  <a:tcPr marL="5363" marR="5363" marT="5363" marB="0" anchor="ctr"/>
                </a:tc>
                <a:tc>
                  <a:txBody>
                    <a:bodyPr/>
                    <a:lstStyle/>
                    <a:p>
                      <a:pPr marL="0" marR="0" lvl="0" indent="0" algn="ctr" rtl="0">
                        <a:spcBef>
                          <a:spcPts val="0"/>
                        </a:spcBef>
                        <a:spcAft>
                          <a:spcPts val="0"/>
                        </a:spcAft>
                        <a:buNone/>
                      </a:pPr>
                      <a:r>
                        <a:rPr lang="en" sz="1400" u="none" strike="noStrike"/>
                        <a:t>Pembaharuan Pentauliahan Program</a:t>
                      </a:r>
                      <a:endParaRPr sz="1400" b="1" i="0" u="none" strike="noStrike">
                        <a:solidFill>
                          <a:schemeClr val="dk1"/>
                        </a:solidFill>
                        <a:latin typeface="Calibri"/>
                        <a:ea typeface="Calibri"/>
                        <a:cs typeface="Calibri"/>
                        <a:sym typeface="Calibri"/>
                      </a:endParaRPr>
                    </a:p>
                  </a:txBody>
                  <a:tcPr marL="5363" marR="5363" marT="5363" marB="0" anchor="ctr"/>
                </a:tc>
                <a:tc>
                  <a:txBody>
                    <a:bodyPr/>
                    <a:lstStyle/>
                    <a:p>
                      <a:pPr marL="0" marR="0" lvl="0" indent="0" algn="ctr" rtl="0">
                        <a:spcBef>
                          <a:spcPts val="0"/>
                        </a:spcBef>
                        <a:spcAft>
                          <a:spcPts val="0"/>
                        </a:spcAft>
                        <a:buNone/>
                      </a:pPr>
                      <a:r>
                        <a:rPr lang="en" sz="1400" b="0" u="none" strike="noStrike">
                          <a:solidFill>
                            <a:schemeClr val="dk1"/>
                          </a:solidFill>
                          <a:latin typeface="Calibri"/>
                          <a:ea typeface="Calibri"/>
                          <a:cs typeface="Calibri"/>
                          <a:sym typeface="Calibri"/>
                        </a:rPr>
                        <a:t>200 / setiap kumpulan program</a:t>
                      </a:r>
                      <a:endParaRPr sz="1400" b="0" i="0" u="none" strike="noStrike">
                        <a:solidFill>
                          <a:schemeClr val="dk1"/>
                        </a:solidFill>
                        <a:latin typeface="Calibri"/>
                        <a:ea typeface="Calibri"/>
                        <a:cs typeface="Calibri"/>
                        <a:sym typeface="Calibri"/>
                      </a:endParaRPr>
                    </a:p>
                  </a:txBody>
                  <a:tcPr marL="5363" marR="5363" marT="5363" marB="0" anchor="ctr"/>
                </a:tc>
                <a:extLst>
                  <a:ext uri="{0D108BD9-81ED-4DB2-BD59-A6C34878D82A}">
                    <a16:rowId xmlns="" xmlns:a16="http://schemas.microsoft.com/office/drawing/2014/main" val="10002"/>
                  </a:ext>
                </a:extLst>
              </a:tr>
              <a:tr h="365196">
                <a:tc>
                  <a:txBody>
                    <a:bodyPr/>
                    <a:lstStyle/>
                    <a:p>
                      <a:pPr marL="0" marR="0" lvl="0" indent="0" algn="ctr" rtl="0">
                        <a:spcBef>
                          <a:spcPts val="0"/>
                        </a:spcBef>
                        <a:spcAft>
                          <a:spcPts val="0"/>
                        </a:spcAft>
                        <a:buNone/>
                      </a:pPr>
                      <a:r>
                        <a:rPr lang="en" sz="1400" b="1" i="0" u="none" strike="noStrike">
                          <a:solidFill>
                            <a:schemeClr val="dk1"/>
                          </a:solidFill>
                          <a:latin typeface="Calibri"/>
                          <a:ea typeface="Calibri"/>
                          <a:cs typeface="Calibri"/>
                          <a:sym typeface="Calibri"/>
                        </a:rPr>
                        <a:t>3</a:t>
                      </a:r>
                      <a:endParaRPr sz="1400" b="1" i="0" u="none" strike="noStrike">
                        <a:solidFill>
                          <a:schemeClr val="dk1"/>
                        </a:solidFill>
                        <a:latin typeface="Calibri"/>
                        <a:ea typeface="Calibri"/>
                        <a:cs typeface="Calibri"/>
                        <a:sym typeface="Calibri"/>
                      </a:endParaRPr>
                    </a:p>
                  </a:txBody>
                  <a:tcPr marL="5363" marR="5363" marT="5363" marB="0" anchor="ctr"/>
                </a:tc>
                <a:tc>
                  <a:txBody>
                    <a:bodyPr/>
                    <a:lstStyle/>
                    <a:p>
                      <a:pPr marL="0" marR="0" lvl="0" indent="0" algn="ctr" rtl="0">
                        <a:spcBef>
                          <a:spcPts val="0"/>
                        </a:spcBef>
                        <a:spcAft>
                          <a:spcPts val="0"/>
                        </a:spcAft>
                        <a:buNone/>
                      </a:pPr>
                      <a:r>
                        <a:rPr lang="en" sz="1400" u="none" strike="noStrike"/>
                        <a:t>Pertambahan Program Baharu</a:t>
                      </a:r>
                      <a:endParaRPr sz="1400" b="1" i="0" u="none" strike="noStrike">
                        <a:solidFill>
                          <a:schemeClr val="dk1"/>
                        </a:solidFill>
                        <a:latin typeface="Calibri"/>
                        <a:ea typeface="Calibri"/>
                        <a:cs typeface="Calibri"/>
                        <a:sym typeface="Calibri"/>
                      </a:endParaRPr>
                    </a:p>
                  </a:txBody>
                  <a:tcPr marL="5363" marR="5363" marT="5363" marB="0" anchor="ctr"/>
                </a:tc>
                <a:tc>
                  <a:txBody>
                    <a:bodyPr/>
                    <a:lstStyle/>
                    <a:p>
                      <a:pPr marL="0" marR="0" lvl="0" indent="0" algn="ctr" rtl="0">
                        <a:spcBef>
                          <a:spcPts val="0"/>
                        </a:spcBef>
                        <a:spcAft>
                          <a:spcPts val="0"/>
                        </a:spcAft>
                        <a:buNone/>
                      </a:pPr>
                      <a:r>
                        <a:rPr lang="en" sz="1400" b="0" u="none" strike="noStrike">
                          <a:solidFill>
                            <a:schemeClr val="dk1"/>
                          </a:solidFill>
                          <a:latin typeface="Calibri"/>
                          <a:ea typeface="Calibri"/>
                          <a:cs typeface="Calibri"/>
                          <a:sym typeface="Calibri"/>
                        </a:rPr>
                        <a:t>200 / setiap kumpulan program</a:t>
                      </a:r>
                      <a:endParaRPr sz="1400" b="0" i="0" u="none" strike="noStrike">
                        <a:solidFill>
                          <a:schemeClr val="dk1"/>
                        </a:solidFill>
                        <a:latin typeface="Calibri"/>
                        <a:ea typeface="Calibri"/>
                        <a:cs typeface="Calibri"/>
                        <a:sym typeface="Calibri"/>
                      </a:endParaRPr>
                    </a:p>
                  </a:txBody>
                  <a:tcPr marL="5363" marR="5363" marT="5363" marB="0" anchor="ctr"/>
                </a:tc>
                <a:extLst>
                  <a:ext uri="{0D108BD9-81ED-4DB2-BD59-A6C34878D82A}">
                    <a16:rowId xmlns="" xmlns:a16="http://schemas.microsoft.com/office/drawing/2014/main" val="10003"/>
                  </a:ext>
                </a:extLst>
              </a:tr>
              <a:tr h="722411">
                <a:tc>
                  <a:txBody>
                    <a:bodyPr/>
                    <a:lstStyle/>
                    <a:p>
                      <a:pPr marL="0" marR="0" lvl="0" indent="0" algn="ctr" rtl="0">
                        <a:spcBef>
                          <a:spcPts val="0"/>
                        </a:spcBef>
                        <a:spcAft>
                          <a:spcPts val="0"/>
                        </a:spcAft>
                        <a:buNone/>
                      </a:pPr>
                      <a:r>
                        <a:rPr lang="en" sz="1400" b="1" i="0" u="none" strike="noStrike">
                          <a:solidFill>
                            <a:schemeClr val="dk1"/>
                          </a:solidFill>
                          <a:latin typeface="Calibri"/>
                          <a:ea typeface="Calibri"/>
                          <a:cs typeface="Calibri"/>
                          <a:sym typeface="Calibri"/>
                        </a:rPr>
                        <a:t>4</a:t>
                      </a:r>
                      <a:endParaRPr sz="1400" b="1" i="0" u="none" strike="noStrike">
                        <a:solidFill>
                          <a:schemeClr val="dk1"/>
                        </a:solidFill>
                        <a:latin typeface="Calibri"/>
                        <a:ea typeface="Calibri"/>
                        <a:cs typeface="Calibri"/>
                        <a:sym typeface="Calibri"/>
                      </a:endParaRPr>
                    </a:p>
                  </a:txBody>
                  <a:tcPr marL="5363" marR="5363" marT="5363" marB="0" anchor="ctr"/>
                </a:tc>
                <a:tc>
                  <a:txBody>
                    <a:bodyPr/>
                    <a:lstStyle/>
                    <a:p>
                      <a:pPr marL="0" marR="0" lvl="0" indent="0" algn="ctr" rtl="0">
                        <a:spcBef>
                          <a:spcPts val="0"/>
                        </a:spcBef>
                        <a:spcAft>
                          <a:spcPts val="0"/>
                        </a:spcAft>
                        <a:buNone/>
                      </a:pPr>
                      <a:r>
                        <a:rPr lang="en" sz="1400" u="none" strike="noStrike"/>
                        <a:t>Pindaan Maklumat (pindah permis, tambah permis &amp; tambah pelatih)</a:t>
                      </a:r>
                      <a:endParaRPr sz="1400" b="1" i="0" u="none" strike="noStrike">
                        <a:solidFill>
                          <a:schemeClr val="dk1"/>
                        </a:solidFill>
                        <a:latin typeface="Calibri"/>
                        <a:ea typeface="Calibri"/>
                        <a:cs typeface="Calibri"/>
                        <a:sym typeface="Calibri"/>
                      </a:endParaRPr>
                    </a:p>
                  </a:txBody>
                  <a:tcPr marL="5363" marR="5363" marT="5363" marB="0" anchor="ctr"/>
                </a:tc>
                <a:tc>
                  <a:txBody>
                    <a:bodyPr/>
                    <a:lstStyle/>
                    <a:p>
                      <a:pPr marL="0" marR="0" lvl="0" indent="0" algn="ctr" rtl="0">
                        <a:spcBef>
                          <a:spcPts val="0"/>
                        </a:spcBef>
                        <a:spcAft>
                          <a:spcPts val="0"/>
                        </a:spcAft>
                        <a:buNone/>
                      </a:pPr>
                      <a:r>
                        <a:rPr lang="en" sz="1400" b="0" i="0" u="none" strike="noStrike">
                          <a:solidFill>
                            <a:schemeClr val="dk1"/>
                          </a:solidFill>
                          <a:latin typeface="Calibri"/>
                          <a:ea typeface="Calibri"/>
                          <a:cs typeface="Calibri"/>
                          <a:sym typeface="Calibri"/>
                        </a:rPr>
                        <a:t>200 / setiap kumpulan program</a:t>
                      </a:r>
                      <a:endParaRPr sz="800"/>
                    </a:p>
                  </a:txBody>
                  <a:tcPr marL="5363" marR="5363" marT="5363" marB="0" anchor="ctr"/>
                </a:tc>
                <a:extLst>
                  <a:ext uri="{0D108BD9-81ED-4DB2-BD59-A6C34878D82A}">
                    <a16:rowId xmlns="" xmlns:a16="http://schemas.microsoft.com/office/drawing/2014/main" val="10004"/>
                  </a:ext>
                </a:extLst>
              </a:tr>
              <a:tr h="722411">
                <a:tc>
                  <a:txBody>
                    <a:bodyPr/>
                    <a:lstStyle/>
                    <a:p>
                      <a:pPr marL="0" marR="0" lvl="0" indent="0" algn="ctr" rtl="0">
                        <a:spcBef>
                          <a:spcPts val="0"/>
                        </a:spcBef>
                        <a:spcAft>
                          <a:spcPts val="0"/>
                        </a:spcAft>
                        <a:buNone/>
                      </a:pPr>
                      <a:r>
                        <a:rPr lang="en" sz="1400" b="1" i="0" u="none" strike="noStrike">
                          <a:solidFill>
                            <a:schemeClr val="dk1"/>
                          </a:solidFill>
                          <a:latin typeface="Calibri"/>
                          <a:ea typeface="Calibri"/>
                          <a:cs typeface="Calibri"/>
                          <a:sym typeface="Calibri"/>
                        </a:rPr>
                        <a:t>5</a:t>
                      </a:r>
                      <a:endParaRPr sz="1400" b="1" i="0" u="none" strike="noStrike">
                        <a:solidFill>
                          <a:schemeClr val="dk1"/>
                        </a:solidFill>
                        <a:latin typeface="Calibri"/>
                        <a:ea typeface="Calibri"/>
                        <a:cs typeface="Calibri"/>
                        <a:sym typeface="Calibri"/>
                      </a:endParaRPr>
                    </a:p>
                  </a:txBody>
                  <a:tcPr marL="5363" marR="5363" marT="5363" marB="0" anchor="ctr"/>
                </a:tc>
                <a:tc>
                  <a:txBody>
                    <a:bodyPr/>
                    <a:lstStyle/>
                    <a:p>
                      <a:pPr marL="0" marR="0" lvl="0" indent="0" algn="ctr" rtl="0">
                        <a:spcBef>
                          <a:spcPts val="0"/>
                        </a:spcBef>
                        <a:spcAft>
                          <a:spcPts val="0"/>
                        </a:spcAft>
                        <a:buNone/>
                      </a:pPr>
                      <a:r>
                        <a:rPr lang="en" sz="1400" u="none" strike="noStrike"/>
                        <a:t>Rayuan Setiap Perkara 1, 2, 3 &amp; 4</a:t>
                      </a:r>
                      <a:endParaRPr sz="1400" b="1" i="0" u="none" strike="noStrike">
                        <a:solidFill>
                          <a:schemeClr val="dk1"/>
                        </a:solidFill>
                        <a:latin typeface="Calibri"/>
                        <a:ea typeface="Calibri"/>
                        <a:cs typeface="Calibri"/>
                        <a:sym typeface="Calibri"/>
                      </a:endParaRPr>
                    </a:p>
                  </a:txBody>
                  <a:tcPr marL="5363" marR="5363" marT="5363" marB="0" anchor="ctr"/>
                </a:tc>
                <a:tc>
                  <a:txBody>
                    <a:bodyPr/>
                    <a:lstStyle/>
                    <a:p>
                      <a:pPr marL="0" marR="0" lvl="0" indent="0" algn="ctr" rtl="0">
                        <a:spcBef>
                          <a:spcPts val="0"/>
                        </a:spcBef>
                        <a:spcAft>
                          <a:spcPts val="0"/>
                        </a:spcAft>
                        <a:buNone/>
                      </a:pPr>
                      <a:r>
                        <a:rPr lang="en" sz="1400" b="0" i="0" u="none" strike="noStrike" dirty="0">
                          <a:solidFill>
                            <a:schemeClr val="dk1"/>
                          </a:solidFill>
                          <a:latin typeface="Calibri"/>
                          <a:ea typeface="Calibri"/>
                          <a:cs typeface="Calibri"/>
                          <a:sym typeface="Calibri"/>
                        </a:rPr>
                        <a:t>200 / setiap kumpulan program</a:t>
                      </a:r>
                      <a:endParaRPr sz="800" dirty="0"/>
                    </a:p>
                  </a:txBody>
                  <a:tcPr marL="5363" marR="5363" marT="5363" marB="0" anchor="ctr"/>
                </a:tc>
                <a:extLst>
                  <a:ext uri="{0D108BD9-81ED-4DB2-BD59-A6C34878D82A}">
                    <a16:rowId xmlns="" xmlns:a16="http://schemas.microsoft.com/office/drawing/2014/main" val="10005"/>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p205"/>
          <p:cNvSpPr/>
          <p:nvPr/>
        </p:nvSpPr>
        <p:spPr>
          <a:xfrm>
            <a:off x="2333789" y="487158"/>
            <a:ext cx="2357438" cy="258290"/>
          </a:xfrm>
          <a:prstGeom prst="rect">
            <a:avLst/>
          </a:prstGeom>
          <a:noFill/>
          <a:ln>
            <a:noFill/>
          </a:ln>
        </p:spPr>
        <p:txBody>
          <a:bodyPr spcFirstLastPara="1" wrap="square" lIns="63713" tIns="31313" rIns="63713" bIns="31313" anchor="t" anchorCtr="0">
            <a:noAutofit/>
          </a:bodyPr>
          <a:lstStyle/>
          <a:p>
            <a:pPr algn="ctr">
              <a:lnSpc>
                <a:spcPct val="87000"/>
              </a:lnSpc>
            </a:pPr>
            <a:r>
              <a:rPr lang="en" sz="2100" b="1" dirty="0">
                <a:latin typeface="Tahoma"/>
                <a:ea typeface="Tahoma"/>
                <a:cs typeface="Tahoma"/>
                <a:sym typeface="Tahoma"/>
              </a:rPr>
              <a:t>Takrifan‏</a:t>
            </a:r>
            <a:endParaRPr sz="2100" b="1" dirty="0">
              <a:latin typeface="Tahoma"/>
              <a:ea typeface="Tahoma"/>
              <a:cs typeface="Tahoma"/>
              <a:sym typeface="Tahoma"/>
            </a:endParaRPr>
          </a:p>
        </p:txBody>
      </p:sp>
      <p:sp>
        <p:nvSpPr>
          <p:cNvPr id="1409" name="Google Shape;1409;p205"/>
          <p:cNvSpPr txBox="1"/>
          <p:nvPr/>
        </p:nvSpPr>
        <p:spPr>
          <a:xfrm>
            <a:off x="568687" y="3220561"/>
            <a:ext cx="5887641" cy="688819"/>
          </a:xfrm>
          <a:prstGeom prst="rect">
            <a:avLst/>
          </a:prstGeom>
          <a:noFill/>
          <a:ln>
            <a:noFill/>
          </a:ln>
        </p:spPr>
        <p:txBody>
          <a:bodyPr spcFirstLastPara="1" wrap="square" lIns="67500" tIns="35100" rIns="67500" bIns="35100" anchor="t" anchorCtr="0">
            <a:noAutofit/>
          </a:bodyPr>
          <a:lstStyle/>
          <a:p>
            <a:pPr algn="just">
              <a:lnSpc>
                <a:spcPct val="102000"/>
              </a:lnSpc>
            </a:pPr>
            <a:r>
              <a:rPr lang="en" sz="1350" b="1" i="1" dirty="0">
                <a:solidFill>
                  <a:srgbClr val="FF0000"/>
                </a:solidFill>
                <a:latin typeface="Verdana"/>
                <a:ea typeface="Verdana"/>
                <a:cs typeface="Verdana"/>
                <a:sym typeface="Verdana"/>
              </a:rPr>
              <a:t>“Competency Based Training</a:t>
            </a:r>
            <a:r>
              <a:rPr lang="en" sz="1350" b="1" i="1" dirty="0">
                <a:latin typeface="Verdana"/>
                <a:ea typeface="Verdana"/>
                <a:cs typeface="Verdana"/>
                <a:sym typeface="Verdana"/>
              </a:rPr>
              <a:t> (CBT) is an approach to vocational training that emphasises what a person can actually do in the workplace as a result of education and training”</a:t>
            </a:r>
            <a:endParaRPr sz="1050" dirty="0"/>
          </a:p>
        </p:txBody>
      </p:sp>
      <p:sp>
        <p:nvSpPr>
          <p:cNvPr id="1410" name="Google Shape;1410;p205"/>
          <p:cNvSpPr txBox="1"/>
          <p:nvPr/>
        </p:nvSpPr>
        <p:spPr>
          <a:xfrm>
            <a:off x="607219" y="4235405"/>
            <a:ext cx="5643563" cy="171450"/>
          </a:xfrm>
          <a:prstGeom prst="rect">
            <a:avLst/>
          </a:prstGeom>
          <a:noFill/>
          <a:ln>
            <a:noFill/>
          </a:ln>
        </p:spPr>
        <p:txBody>
          <a:bodyPr spcFirstLastPara="1" wrap="square" lIns="68569" tIns="34275" rIns="68569" bIns="34275" anchor="t" anchorCtr="0">
            <a:noAutofit/>
          </a:bodyPr>
          <a:lstStyle/>
          <a:p>
            <a:r>
              <a:rPr lang="en" sz="1050" dirty="0">
                <a:solidFill>
                  <a:srgbClr val="002060"/>
                </a:solidFill>
                <a:latin typeface="Verdana"/>
                <a:ea typeface="Verdana"/>
                <a:cs typeface="Verdana"/>
                <a:sym typeface="Verdana"/>
              </a:rPr>
              <a:t>Sumber :“ Developing Competency Based Curriculum Modules”, TAFE Australia</a:t>
            </a:r>
            <a:endParaRPr sz="1050" dirty="0"/>
          </a:p>
        </p:txBody>
      </p:sp>
      <p:grpSp>
        <p:nvGrpSpPr>
          <p:cNvPr id="1411" name="Google Shape;1411;p205"/>
          <p:cNvGrpSpPr/>
          <p:nvPr/>
        </p:nvGrpSpPr>
        <p:grpSpPr>
          <a:xfrm>
            <a:off x="696497" y="1213944"/>
            <a:ext cx="5465008" cy="1718441"/>
            <a:chOff x="1447800" y="1600200"/>
            <a:chExt cx="6324600" cy="1447800"/>
          </a:xfrm>
        </p:grpSpPr>
        <p:sp>
          <p:nvSpPr>
            <p:cNvPr id="1412" name="Google Shape;1412;p205"/>
            <p:cNvSpPr/>
            <p:nvPr/>
          </p:nvSpPr>
          <p:spPr>
            <a:xfrm>
              <a:off x="1447800" y="1600200"/>
              <a:ext cx="6324600" cy="1447800"/>
            </a:xfrm>
            <a:prstGeom prst="roundRect">
              <a:avLst>
                <a:gd name="adj" fmla="val 10889"/>
              </a:avLst>
            </a:prstGeom>
            <a:solidFill>
              <a:srgbClr val="E1EFD8"/>
            </a:solidFill>
            <a:ln w="38100" cap="flat" cmpd="sng">
              <a:solidFill>
                <a:srgbClr val="98C2F5"/>
              </a:solidFill>
              <a:prstDash val="solid"/>
              <a:round/>
              <a:headEnd type="none" w="sm" len="sm"/>
              <a:tailEnd type="none" w="sm" len="sm"/>
            </a:ln>
            <a:effectLst>
              <a:outerShdw dist="135003" dir="2928844" algn="ctr" rotWithShape="0">
                <a:srgbClr val="000000">
                  <a:alpha val="49803"/>
                </a:srgbClr>
              </a:outerShdw>
            </a:effectLst>
          </p:spPr>
          <p:txBody>
            <a:bodyPr spcFirstLastPara="1" wrap="square" lIns="68569" tIns="34275" rIns="68569" bIns="34275" anchor="ctr" anchorCtr="0">
              <a:noAutofit/>
            </a:bodyPr>
            <a:lstStyle/>
            <a:p>
              <a:endParaRPr sz="1350"/>
            </a:p>
          </p:txBody>
        </p:sp>
        <p:sp>
          <p:nvSpPr>
            <p:cNvPr id="1413" name="Google Shape;1413;p205"/>
            <p:cNvSpPr/>
            <p:nvPr/>
          </p:nvSpPr>
          <p:spPr>
            <a:xfrm>
              <a:off x="1585912" y="1733550"/>
              <a:ext cx="1674035" cy="1184275"/>
            </a:xfrm>
            <a:prstGeom prst="roundRect">
              <a:avLst>
                <a:gd name="adj" fmla="val 11921"/>
              </a:avLst>
            </a:prstGeom>
            <a:solidFill>
              <a:srgbClr val="C4E0B2"/>
            </a:solidFill>
            <a:ln w="38100" cap="flat" cmpd="sng">
              <a:solidFill>
                <a:srgbClr val="98C2F5"/>
              </a:solidFill>
              <a:prstDash val="solid"/>
              <a:round/>
              <a:headEnd type="none" w="sm" len="sm"/>
              <a:tailEnd type="none" w="sm" len="sm"/>
            </a:ln>
            <a:effectLst>
              <a:outerShdw blurRad="76200" dist="12700" dir="8100000" sy="-23000" kx="800400" algn="br" rotWithShape="0">
                <a:srgbClr val="000000">
                  <a:alpha val="20000"/>
                </a:srgbClr>
              </a:outerShdw>
            </a:effectLst>
          </p:spPr>
          <p:txBody>
            <a:bodyPr spcFirstLastPara="1" wrap="square" lIns="68569" tIns="34275" rIns="68569" bIns="34275" anchor="ctr" anchorCtr="0">
              <a:noAutofit/>
            </a:bodyPr>
            <a:lstStyle/>
            <a:p>
              <a:endParaRPr sz="1350"/>
            </a:p>
          </p:txBody>
        </p:sp>
        <p:sp>
          <p:nvSpPr>
            <p:cNvPr id="1414" name="Google Shape;1414;p205"/>
            <p:cNvSpPr/>
            <p:nvPr/>
          </p:nvSpPr>
          <p:spPr>
            <a:xfrm>
              <a:off x="1662113" y="1809750"/>
              <a:ext cx="609600" cy="592138"/>
            </a:xfrm>
            <a:custGeom>
              <a:avLst/>
              <a:gdLst/>
              <a:ahLst/>
              <a:cxnLst/>
              <a:rect l="l" t="t" r="r" b="b"/>
              <a:pathLst>
                <a:path w="596" h="598" extrusionOk="0">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solidFill>
              <a:srgbClr val="A8D08C"/>
            </a:solidFill>
            <a:ln>
              <a:noFill/>
            </a:ln>
            <a:effectLst>
              <a:outerShdw blurRad="76200" dist="12700" dir="8100000" sy="-23000" kx="800400" algn="br" rotWithShape="0">
                <a:srgbClr val="000000">
                  <a:alpha val="20000"/>
                </a:srgbClr>
              </a:outerShdw>
            </a:effectLst>
          </p:spPr>
          <p:txBody>
            <a:bodyPr spcFirstLastPara="1" wrap="square" lIns="68569" tIns="34275" rIns="68569" bIns="34275" anchor="t" anchorCtr="0">
              <a:noAutofit/>
            </a:bodyPr>
            <a:lstStyle/>
            <a:p>
              <a:endParaRPr sz="1350"/>
            </a:p>
          </p:txBody>
        </p:sp>
        <p:sp>
          <p:nvSpPr>
            <p:cNvPr id="1415" name="Google Shape;1415;p205"/>
            <p:cNvSpPr txBox="1"/>
            <p:nvPr/>
          </p:nvSpPr>
          <p:spPr>
            <a:xfrm>
              <a:off x="1926387" y="1855402"/>
              <a:ext cx="1103961" cy="932213"/>
            </a:xfrm>
            <a:prstGeom prst="rect">
              <a:avLst/>
            </a:prstGeom>
            <a:noFill/>
            <a:ln>
              <a:noFill/>
            </a:ln>
            <a:effectLst>
              <a:outerShdw blurRad="76200" dist="12700" dir="8100000" sy="-23000" kx="800400" algn="br" rotWithShape="0">
                <a:srgbClr val="000000">
                  <a:alpha val="20000"/>
                </a:srgbClr>
              </a:outerShdw>
            </a:effectLst>
          </p:spPr>
          <p:txBody>
            <a:bodyPr spcFirstLastPara="1" wrap="square" lIns="68569" tIns="34275" rIns="68569" bIns="34275" anchor="t" anchorCtr="0">
              <a:noAutofit/>
            </a:bodyPr>
            <a:lstStyle/>
            <a:p>
              <a:pPr algn="ctr"/>
              <a:r>
                <a:rPr lang="en" sz="1800" b="1" dirty="0"/>
                <a:t>LBK</a:t>
              </a:r>
              <a:endParaRPr sz="1050" dirty="0"/>
            </a:p>
            <a:p>
              <a:pPr algn="ctr"/>
              <a:r>
                <a:rPr lang="en" sz="1800" b="1" dirty="0"/>
                <a:t>@</a:t>
              </a:r>
              <a:endParaRPr sz="1050" dirty="0"/>
            </a:p>
            <a:p>
              <a:pPr algn="ctr"/>
              <a:r>
                <a:rPr lang="en" sz="1800" b="1" dirty="0"/>
                <a:t>CBT</a:t>
              </a:r>
              <a:endParaRPr sz="1050" dirty="0"/>
            </a:p>
          </p:txBody>
        </p:sp>
        <p:sp>
          <p:nvSpPr>
            <p:cNvPr id="1416" name="Google Shape;1416;p205"/>
            <p:cNvSpPr txBox="1"/>
            <p:nvPr/>
          </p:nvSpPr>
          <p:spPr>
            <a:xfrm>
              <a:off x="3342621" y="1744440"/>
              <a:ext cx="4117508" cy="1111484"/>
            </a:xfrm>
            <a:prstGeom prst="rect">
              <a:avLst/>
            </a:prstGeom>
            <a:noFill/>
            <a:ln>
              <a:noFill/>
            </a:ln>
            <a:effectLst>
              <a:outerShdw blurRad="76200" dist="12700" dir="8100000" sy="-23000" kx="800400" algn="br" rotWithShape="0">
                <a:srgbClr val="000000">
                  <a:alpha val="20000"/>
                </a:srgbClr>
              </a:outerShdw>
            </a:effectLst>
          </p:spPr>
          <p:txBody>
            <a:bodyPr spcFirstLastPara="1" wrap="square" lIns="68569" tIns="34275" rIns="68569" bIns="34275" anchor="t" anchorCtr="0">
              <a:noAutofit/>
            </a:bodyPr>
            <a:lstStyle/>
            <a:p>
              <a:pPr algn="just">
                <a:lnSpc>
                  <a:spcPct val="87000"/>
                </a:lnSpc>
              </a:pPr>
              <a:r>
                <a:rPr lang="en" sz="1500" b="1" dirty="0"/>
                <a:t>Satu pendekatan kepada latihan vokasional yang memberi penekanan kepada apa yang individu boleh lakukan di tempat kerja hasil daripada pendidikan dan latihan yang diperolehi</a:t>
              </a:r>
              <a:endParaRPr sz="1500" b="1" dirty="0"/>
            </a:p>
          </p:txBody>
        </p:sp>
      </p:grpSp>
      <p:sp>
        <p:nvSpPr>
          <p:cNvPr id="1417" name="Google Shape;1417;p205"/>
          <p:cNvSpPr txBox="1">
            <a:spLocks noGrp="1"/>
          </p:cNvSpPr>
          <p:nvPr>
            <p:ph type="sldNum" idx="12"/>
          </p:nvPr>
        </p:nvSpPr>
        <p:spPr>
          <a:xfrm>
            <a:off x="5058148" y="4742664"/>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19</a:t>
            </a:fld>
            <a:endParaRPr>
              <a:solidFill>
                <a:srgbClr val="000000"/>
              </a:solidFill>
            </a:endParaRP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3668"/>
        <p:cNvGrpSpPr/>
        <p:nvPr/>
      </p:nvGrpSpPr>
      <p:grpSpPr>
        <a:xfrm>
          <a:off x="0" y="0"/>
          <a:ext cx="0" cy="0"/>
          <a:chOff x="0" y="0"/>
          <a:chExt cx="0" cy="0"/>
        </a:xfrm>
      </p:grpSpPr>
      <p:sp>
        <p:nvSpPr>
          <p:cNvPr id="3669" name="Google Shape;3669;p376"/>
          <p:cNvSpPr txBox="1">
            <a:spLocks noGrp="1"/>
          </p:cNvSpPr>
          <p:nvPr>
            <p:ph type="title"/>
          </p:nvPr>
        </p:nvSpPr>
        <p:spPr>
          <a:xfrm>
            <a:off x="522058" y="397372"/>
            <a:ext cx="5915025" cy="745629"/>
          </a:xfrm>
          <a:prstGeom prst="rect">
            <a:avLst/>
          </a:prstGeom>
          <a:noFill/>
          <a:ln>
            <a:noFill/>
          </a:ln>
        </p:spPr>
        <p:txBody>
          <a:bodyPr spcFirstLastPara="1" wrap="square" lIns="68569" tIns="34275" rIns="68569" bIns="34275" anchor="ctr" anchorCtr="0">
            <a:noAutofit/>
          </a:bodyPr>
          <a:lstStyle/>
          <a:p>
            <a:pPr algn="ctr">
              <a:buSzPts val="4400"/>
            </a:pPr>
            <a:r>
              <a:rPr lang="en" sz="2800" b="1" dirty="0"/>
              <a:t>Syarat Permohonan Pentauliahan Program Persijilan Tahap Tunggal </a:t>
            </a:r>
            <a:endParaRPr sz="2800" b="1" dirty="0"/>
          </a:p>
        </p:txBody>
      </p:sp>
      <p:sp>
        <p:nvSpPr>
          <p:cNvPr id="2" name="Rectangle 1"/>
          <p:cNvSpPr/>
          <p:nvPr/>
        </p:nvSpPr>
        <p:spPr>
          <a:xfrm>
            <a:off x="220980" y="1447800"/>
            <a:ext cx="1722120" cy="28727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sz="1200" dirty="0" err="1"/>
              <a:t>Syarat-syarat</a:t>
            </a:r>
            <a:r>
              <a:rPr lang="en-MY" sz="1200" dirty="0"/>
              <a:t> </a:t>
            </a:r>
            <a:r>
              <a:rPr lang="en-MY" sz="1200" dirty="0" err="1"/>
              <a:t>pentauliahan</a:t>
            </a:r>
            <a:r>
              <a:rPr lang="en-MY" sz="1200" dirty="0"/>
              <a:t> Program </a:t>
            </a:r>
            <a:r>
              <a:rPr lang="en-MY" sz="1200" dirty="0" err="1"/>
              <a:t>Persijilan</a:t>
            </a:r>
            <a:r>
              <a:rPr lang="en-MY" sz="1200" dirty="0"/>
              <a:t> </a:t>
            </a:r>
            <a:r>
              <a:rPr lang="en-MY" sz="1200" dirty="0" err="1"/>
              <a:t>Tahap</a:t>
            </a:r>
            <a:r>
              <a:rPr lang="en-MY" sz="1200" dirty="0"/>
              <a:t> Tunggal (Single Tier) </a:t>
            </a:r>
            <a:r>
              <a:rPr lang="en-MY" sz="1200" dirty="0" err="1"/>
              <a:t>adalah</a:t>
            </a:r>
            <a:r>
              <a:rPr lang="en-MY" sz="1200" dirty="0"/>
              <a:t> </a:t>
            </a:r>
            <a:r>
              <a:rPr lang="en-MY" sz="1200" dirty="0" err="1"/>
              <a:t>sama</a:t>
            </a:r>
            <a:r>
              <a:rPr lang="en-MY" sz="1200" dirty="0"/>
              <a:t> </a:t>
            </a:r>
            <a:r>
              <a:rPr lang="en-MY" sz="1200" dirty="0" err="1"/>
              <a:t>seperti</a:t>
            </a:r>
            <a:r>
              <a:rPr lang="en-MY" sz="1200" dirty="0"/>
              <a:t> </a:t>
            </a:r>
            <a:r>
              <a:rPr lang="en-MY" sz="1200" dirty="0" err="1"/>
              <a:t>Pentauliahan</a:t>
            </a:r>
            <a:r>
              <a:rPr lang="en-MY" sz="1200" dirty="0"/>
              <a:t> </a:t>
            </a:r>
            <a:r>
              <a:rPr lang="en-MY" sz="1200" dirty="0" err="1"/>
              <a:t>Mengikut</a:t>
            </a:r>
            <a:r>
              <a:rPr lang="en-MY" sz="1200" dirty="0"/>
              <a:t> </a:t>
            </a:r>
            <a:r>
              <a:rPr lang="en-MY" sz="1200" dirty="0" err="1"/>
              <a:t>Tahap</a:t>
            </a:r>
            <a:r>
              <a:rPr lang="en-MY" sz="1200" dirty="0"/>
              <a:t>, HANYA BERBEZA BAGI SYARAT PERSONEL PENTAULIAHAN – PEGAWAI PENILAI</a:t>
            </a:r>
          </a:p>
        </p:txBody>
      </p:sp>
      <p:graphicFrame>
        <p:nvGraphicFramePr>
          <p:cNvPr id="24" name="Content Placeholder 3"/>
          <p:cNvGraphicFramePr>
            <a:graphicFrameLocks/>
          </p:cNvGraphicFramePr>
          <p:nvPr>
            <p:extLst>
              <p:ext uri="{D42A27DB-BD31-4B8C-83A1-F6EECF244321}">
                <p14:modId xmlns:p14="http://schemas.microsoft.com/office/powerpoint/2010/main" val="3318380604"/>
              </p:ext>
            </p:extLst>
          </p:nvPr>
        </p:nvGraphicFramePr>
        <p:xfrm>
          <a:off x="1859280" y="1295400"/>
          <a:ext cx="4914900" cy="3177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3694"/>
        <p:cNvGrpSpPr/>
        <p:nvPr/>
      </p:nvGrpSpPr>
      <p:grpSpPr>
        <a:xfrm>
          <a:off x="0" y="0"/>
          <a:ext cx="0" cy="0"/>
          <a:chOff x="0" y="0"/>
          <a:chExt cx="0" cy="0"/>
        </a:xfrm>
      </p:grpSpPr>
      <p:sp>
        <p:nvSpPr>
          <p:cNvPr id="3695" name="Google Shape;3695;p377"/>
          <p:cNvSpPr txBox="1">
            <a:spLocks noGrp="1"/>
          </p:cNvSpPr>
          <p:nvPr>
            <p:ph type="title"/>
          </p:nvPr>
        </p:nvSpPr>
        <p:spPr>
          <a:xfrm>
            <a:off x="471488" y="299683"/>
            <a:ext cx="5915025" cy="957617"/>
          </a:xfrm>
          <a:prstGeom prst="rect">
            <a:avLst/>
          </a:prstGeom>
          <a:noFill/>
          <a:ln>
            <a:noFill/>
          </a:ln>
        </p:spPr>
        <p:txBody>
          <a:bodyPr spcFirstLastPara="1" wrap="square" lIns="68569" tIns="34275" rIns="68569" bIns="34275" anchor="ctr" anchorCtr="0">
            <a:noAutofit/>
          </a:bodyPr>
          <a:lstStyle/>
          <a:p>
            <a:pPr>
              <a:buSzPts val="4400"/>
            </a:pPr>
            <a:r>
              <a:rPr lang="en" sz="3600" dirty="0"/>
              <a:t>Pentauliahan Program Persijilan Tahap Tunggal </a:t>
            </a:r>
            <a:endParaRPr sz="3600" dirty="0"/>
          </a:p>
        </p:txBody>
      </p:sp>
      <p:graphicFrame>
        <p:nvGraphicFramePr>
          <p:cNvPr id="3696" name="Google Shape;3696;p377"/>
          <p:cNvGraphicFramePr/>
          <p:nvPr>
            <p:extLst>
              <p:ext uri="{D42A27DB-BD31-4B8C-83A1-F6EECF244321}">
                <p14:modId xmlns:p14="http://schemas.microsoft.com/office/powerpoint/2010/main" val="3876405144"/>
              </p:ext>
            </p:extLst>
          </p:nvPr>
        </p:nvGraphicFramePr>
        <p:xfrm>
          <a:off x="320040" y="1554480"/>
          <a:ext cx="6248400" cy="3284220"/>
        </p:xfrm>
        <a:graphic>
          <a:graphicData uri="http://schemas.openxmlformats.org/drawingml/2006/table">
            <a:tbl>
              <a:tblPr firstRow="1" bandRow="1">
                <a:noFill/>
                <a:tableStyleId>{33F86859-480D-4D18-A959-4202B10B6FFE}</a:tableStyleId>
              </a:tblPr>
              <a:tblGrid>
                <a:gridCol w="2533206">
                  <a:extLst>
                    <a:ext uri="{9D8B030D-6E8A-4147-A177-3AD203B41FA5}">
                      <a16:colId xmlns="" xmlns:a16="http://schemas.microsoft.com/office/drawing/2014/main" val="20000"/>
                    </a:ext>
                  </a:extLst>
                </a:gridCol>
                <a:gridCol w="3715194">
                  <a:extLst>
                    <a:ext uri="{9D8B030D-6E8A-4147-A177-3AD203B41FA5}">
                      <a16:colId xmlns="" xmlns:a16="http://schemas.microsoft.com/office/drawing/2014/main" val="20001"/>
                    </a:ext>
                  </a:extLst>
                </a:gridCol>
              </a:tblGrid>
              <a:tr h="354998">
                <a:tc>
                  <a:txBody>
                    <a:bodyPr/>
                    <a:lstStyle/>
                    <a:p>
                      <a:pPr marL="0" marR="0" lvl="0" indent="0" algn="l" rtl="0">
                        <a:spcBef>
                          <a:spcPts val="0"/>
                        </a:spcBef>
                        <a:spcAft>
                          <a:spcPts val="0"/>
                        </a:spcAft>
                        <a:buNone/>
                      </a:pPr>
                      <a:r>
                        <a:rPr lang="en" sz="1600"/>
                        <a:t>SYARAT PEGAWAI PENILAI</a:t>
                      </a:r>
                      <a:endParaRPr sz="1600"/>
                    </a:p>
                  </a:txBody>
                  <a:tcPr marL="51431" marR="51431" marT="25725" marB="25725"/>
                </a:tc>
                <a:tc>
                  <a:txBody>
                    <a:bodyPr/>
                    <a:lstStyle/>
                    <a:p>
                      <a:pPr marL="0" marR="0" lvl="0" indent="0" algn="l" rtl="0">
                        <a:spcBef>
                          <a:spcPts val="0"/>
                        </a:spcBef>
                        <a:spcAft>
                          <a:spcPts val="0"/>
                        </a:spcAft>
                        <a:buNone/>
                      </a:pPr>
                      <a:r>
                        <a:rPr lang="en" sz="1600" dirty="0"/>
                        <a:t>PROSEDUR PERMOHONAN</a:t>
                      </a:r>
                      <a:endParaRPr sz="1600" dirty="0"/>
                    </a:p>
                  </a:txBody>
                  <a:tcPr marL="51431" marR="51431" marT="25725" marB="25725"/>
                </a:tc>
                <a:extLst>
                  <a:ext uri="{0D108BD9-81ED-4DB2-BD59-A6C34878D82A}">
                    <a16:rowId xmlns="" xmlns:a16="http://schemas.microsoft.com/office/drawing/2014/main" val="10000"/>
                  </a:ext>
                </a:extLst>
              </a:tr>
              <a:tr h="2929222">
                <a:tc>
                  <a:txBody>
                    <a:bodyPr/>
                    <a:lstStyle/>
                    <a:p>
                      <a:pPr marL="0" marR="0" lvl="0" indent="0" algn="l" rtl="0">
                        <a:spcBef>
                          <a:spcPts val="0"/>
                        </a:spcBef>
                        <a:spcAft>
                          <a:spcPts val="0"/>
                        </a:spcAft>
                        <a:buNone/>
                      </a:pPr>
                      <a:r>
                        <a:rPr lang="en" sz="1600"/>
                        <a:t>Hendaklah mempunyai sekurang-kurangnya seorang PP bagi setiap jenis kumpulan program bertauliah pelaksanaan persijilan tahap tunggal.</a:t>
                      </a:r>
                      <a:endParaRPr sz="1600"/>
                    </a:p>
                  </a:txBody>
                  <a:tcPr marL="51431" marR="51431" marT="25725" marB="25725"/>
                </a:tc>
                <a:tc>
                  <a:txBody>
                    <a:bodyPr/>
                    <a:lstStyle/>
                    <a:p>
                      <a:pPr marL="0" marR="0" lvl="0" indent="0" algn="l" rtl="0">
                        <a:spcBef>
                          <a:spcPts val="0"/>
                        </a:spcBef>
                        <a:spcAft>
                          <a:spcPts val="0"/>
                        </a:spcAft>
                        <a:buNone/>
                      </a:pPr>
                      <a:r>
                        <a:rPr lang="en" sz="1600" dirty="0"/>
                        <a:t>PB/PLK hendaklah mengemukakan permohonan dengan menyertakan perkara berikut: </a:t>
                      </a:r>
                      <a:endParaRPr sz="1600" dirty="0"/>
                    </a:p>
                    <a:p>
                      <a:pPr marL="0" marR="0" lvl="0" indent="0" algn="l" rtl="0">
                        <a:spcBef>
                          <a:spcPts val="0"/>
                        </a:spcBef>
                        <a:spcAft>
                          <a:spcPts val="0"/>
                        </a:spcAft>
                        <a:buNone/>
                      </a:pPr>
                      <a:endParaRPr sz="1600" dirty="0"/>
                    </a:p>
                    <a:p>
                      <a:pPr marL="254000" marR="0" lvl="0" indent="-254000" algn="l" rtl="0">
                        <a:spcBef>
                          <a:spcPts val="0"/>
                        </a:spcBef>
                        <a:spcAft>
                          <a:spcPts val="0"/>
                        </a:spcAft>
                        <a:buClr>
                          <a:schemeClr val="dk1"/>
                        </a:buClr>
                        <a:buSzPts val="1800"/>
                        <a:buFont typeface="Calibri"/>
                        <a:buAutoNum type="arabicPeriod"/>
                      </a:pPr>
                      <a:r>
                        <a:rPr lang="en" sz="1600" dirty="0"/>
                        <a:t>Borang permohonan. </a:t>
                      </a:r>
                      <a:endParaRPr sz="1600" dirty="0"/>
                    </a:p>
                    <a:p>
                      <a:pPr marL="254000" marR="0" lvl="0" indent="-254000" algn="l" rtl="0">
                        <a:spcBef>
                          <a:spcPts val="0"/>
                        </a:spcBef>
                        <a:spcAft>
                          <a:spcPts val="0"/>
                        </a:spcAft>
                        <a:buClr>
                          <a:schemeClr val="dk1"/>
                        </a:buClr>
                        <a:buSzPts val="1800"/>
                        <a:buFont typeface="Calibri"/>
                        <a:buAutoNum type="arabicPeriod"/>
                      </a:pPr>
                      <a:r>
                        <a:rPr lang="en" sz="1600" dirty="0"/>
                        <a:t>Dokumen sokongan berkaitan mengikut jenis permohonan.</a:t>
                      </a:r>
                      <a:endParaRPr sz="1600" dirty="0"/>
                    </a:p>
                    <a:p>
                      <a:pPr marL="254000" marR="0" lvl="0" indent="-254000" algn="l" rtl="0">
                        <a:spcBef>
                          <a:spcPts val="0"/>
                        </a:spcBef>
                        <a:spcAft>
                          <a:spcPts val="0"/>
                        </a:spcAft>
                        <a:buClr>
                          <a:schemeClr val="dk1"/>
                        </a:buClr>
                        <a:buSzPts val="1800"/>
                        <a:buFont typeface="Calibri"/>
                        <a:buAutoNum type="arabicPeriod"/>
                      </a:pPr>
                      <a:r>
                        <a:rPr lang="en" sz="1600" dirty="0"/>
                        <a:t>Mempunyai personel pentauliahan, peralatan dan kemudahan latihan.</a:t>
                      </a:r>
                      <a:endParaRPr sz="1600" dirty="0"/>
                    </a:p>
                    <a:p>
                      <a:pPr marL="254000" marR="0" lvl="0" indent="-254000" algn="l" rtl="0">
                        <a:spcBef>
                          <a:spcPts val="0"/>
                        </a:spcBef>
                        <a:spcAft>
                          <a:spcPts val="0"/>
                        </a:spcAft>
                        <a:buClr>
                          <a:schemeClr val="dk1"/>
                        </a:buClr>
                        <a:buSzPts val="1800"/>
                        <a:buFont typeface="Calibri"/>
                        <a:buAutoNum type="arabicPeriod"/>
                      </a:pPr>
                      <a:r>
                        <a:rPr lang="en" sz="1600" dirty="0"/>
                        <a:t>Bayaran fi yang ditetapkan.</a:t>
                      </a:r>
                      <a:endParaRPr sz="1600" dirty="0"/>
                    </a:p>
                  </a:txBody>
                  <a:tcPr marL="51431" marR="51431" marT="25725" marB="25725"/>
                </a:tc>
                <a:extLst>
                  <a:ext uri="{0D108BD9-81ED-4DB2-BD59-A6C34878D82A}">
                    <a16:rowId xmlns="" xmlns:a16="http://schemas.microsoft.com/office/drawing/2014/main" val="10001"/>
                  </a:ext>
                </a:extLst>
              </a:tr>
            </a:tbl>
          </a:graphicData>
        </a:graphic>
      </p:graphicFrame>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3700"/>
        <p:cNvGrpSpPr/>
        <p:nvPr/>
      </p:nvGrpSpPr>
      <p:grpSpPr>
        <a:xfrm>
          <a:off x="0" y="0"/>
          <a:ext cx="0" cy="0"/>
          <a:chOff x="0" y="0"/>
          <a:chExt cx="0" cy="0"/>
        </a:xfrm>
      </p:grpSpPr>
      <p:sp>
        <p:nvSpPr>
          <p:cNvPr id="3701" name="Google Shape;3701;p378"/>
          <p:cNvSpPr txBox="1">
            <a:spLocks noGrp="1"/>
          </p:cNvSpPr>
          <p:nvPr>
            <p:ph type="title"/>
          </p:nvPr>
        </p:nvSpPr>
        <p:spPr>
          <a:xfrm>
            <a:off x="471516" y="84652"/>
            <a:ext cx="5915025" cy="352281"/>
          </a:xfrm>
          <a:prstGeom prst="rect">
            <a:avLst/>
          </a:prstGeom>
          <a:noFill/>
          <a:ln>
            <a:noFill/>
          </a:ln>
        </p:spPr>
        <p:txBody>
          <a:bodyPr spcFirstLastPara="1" wrap="square" lIns="68569" tIns="34275" rIns="68569" bIns="34275" anchor="ctr" anchorCtr="0">
            <a:noAutofit/>
          </a:bodyPr>
          <a:lstStyle/>
          <a:p>
            <a:pPr algn="ctr">
              <a:buSzPts val="3600"/>
            </a:pPr>
            <a:r>
              <a:rPr lang="en" sz="2000" dirty="0"/>
              <a:t>Pentauliahan Program Persijilan Tahap Tunggal </a:t>
            </a:r>
            <a:endParaRPr sz="3600" dirty="0"/>
          </a:p>
        </p:txBody>
      </p:sp>
      <p:graphicFrame>
        <p:nvGraphicFramePr>
          <p:cNvPr id="3702" name="Google Shape;3702;p378"/>
          <p:cNvGraphicFramePr/>
          <p:nvPr>
            <p:extLst>
              <p:ext uri="{D42A27DB-BD31-4B8C-83A1-F6EECF244321}">
                <p14:modId xmlns:p14="http://schemas.microsoft.com/office/powerpoint/2010/main" val="1154975505"/>
              </p:ext>
            </p:extLst>
          </p:nvPr>
        </p:nvGraphicFramePr>
        <p:xfrm>
          <a:off x="256031" y="436933"/>
          <a:ext cx="6320333" cy="4541358"/>
        </p:xfrm>
        <a:graphic>
          <a:graphicData uri="http://schemas.openxmlformats.org/drawingml/2006/table">
            <a:tbl>
              <a:tblPr firstRow="1" bandRow="1">
                <a:noFill/>
                <a:tableStyleId>{33F86859-480D-4D18-A959-4202B10B6FFE}</a:tableStyleId>
              </a:tblPr>
              <a:tblGrid>
                <a:gridCol w="1538392">
                  <a:extLst>
                    <a:ext uri="{9D8B030D-6E8A-4147-A177-3AD203B41FA5}">
                      <a16:colId xmlns="" xmlns:a16="http://schemas.microsoft.com/office/drawing/2014/main" val="20000"/>
                    </a:ext>
                  </a:extLst>
                </a:gridCol>
                <a:gridCol w="4781941">
                  <a:extLst>
                    <a:ext uri="{9D8B030D-6E8A-4147-A177-3AD203B41FA5}">
                      <a16:colId xmlns="" xmlns:a16="http://schemas.microsoft.com/office/drawing/2014/main" val="20001"/>
                    </a:ext>
                  </a:extLst>
                </a:gridCol>
              </a:tblGrid>
              <a:tr h="263380">
                <a:tc>
                  <a:txBody>
                    <a:bodyPr/>
                    <a:lstStyle/>
                    <a:p>
                      <a:pPr marL="0" marR="0" lvl="0" indent="0" algn="l" rtl="0">
                        <a:spcBef>
                          <a:spcPts val="0"/>
                        </a:spcBef>
                        <a:spcAft>
                          <a:spcPts val="0"/>
                        </a:spcAft>
                        <a:buNone/>
                      </a:pPr>
                      <a:r>
                        <a:rPr lang="en" sz="1200"/>
                        <a:t>JENIS PERMOHONAN </a:t>
                      </a:r>
                      <a:endParaRPr sz="1200"/>
                    </a:p>
                  </a:txBody>
                  <a:tcPr marL="51431" marR="51431" marT="25725" marB="25725"/>
                </a:tc>
                <a:tc>
                  <a:txBody>
                    <a:bodyPr/>
                    <a:lstStyle/>
                    <a:p>
                      <a:pPr marL="0" marR="0" lvl="0" indent="0" algn="l" rtl="0">
                        <a:spcBef>
                          <a:spcPts val="0"/>
                        </a:spcBef>
                        <a:spcAft>
                          <a:spcPts val="0"/>
                        </a:spcAft>
                        <a:buNone/>
                      </a:pPr>
                      <a:r>
                        <a:rPr lang="en" sz="1200"/>
                        <a:t>PROSEDUR PERMOHONAN</a:t>
                      </a:r>
                      <a:endParaRPr sz="1200"/>
                    </a:p>
                  </a:txBody>
                  <a:tcPr marL="51431" marR="51431" marT="25725" marB="25725"/>
                </a:tc>
                <a:extLst>
                  <a:ext uri="{0D108BD9-81ED-4DB2-BD59-A6C34878D82A}">
                    <a16:rowId xmlns="" xmlns:a16="http://schemas.microsoft.com/office/drawing/2014/main" val="10000"/>
                  </a:ext>
                </a:extLst>
              </a:tr>
              <a:tr h="1271023">
                <a:tc>
                  <a:txBody>
                    <a:bodyPr/>
                    <a:lstStyle/>
                    <a:p>
                      <a:pPr marL="0" marR="0" lvl="0" indent="0" algn="l" rtl="0">
                        <a:spcBef>
                          <a:spcPts val="0"/>
                        </a:spcBef>
                        <a:spcAft>
                          <a:spcPts val="0"/>
                        </a:spcAft>
                        <a:buNone/>
                      </a:pPr>
                      <a:r>
                        <a:rPr lang="en" sz="1200" b="1"/>
                        <a:t>Permohonan Baharu </a:t>
                      </a:r>
                      <a:r>
                        <a:rPr lang="en" sz="1200"/>
                        <a:t>Kumpulan Program Bertauliah</a:t>
                      </a:r>
                      <a:endParaRPr sz="1200"/>
                    </a:p>
                  </a:txBody>
                  <a:tcPr marL="51431" marR="51431" marT="25725" marB="25725"/>
                </a:tc>
                <a:tc>
                  <a:txBody>
                    <a:bodyPr/>
                    <a:lstStyle/>
                    <a:p>
                      <a:pPr marL="0" marR="0" lvl="0" indent="0" algn="l" rtl="0">
                        <a:spcBef>
                          <a:spcPts val="0"/>
                        </a:spcBef>
                        <a:spcAft>
                          <a:spcPts val="0"/>
                        </a:spcAft>
                        <a:buNone/>
                      </a:pPr>
                      <a:r>
                        <a:rPr lang="en" sz="1200" b="1"/>
                        <a:t>Penyedia Latihan Kemahiran (PLK) - </a:t>
                      </a:r>
                      <a:r>
                        <a:rPr lang="en" sz="1200"/>
                        <a:t>mengemukakan permohonan pentauliahan program baharu persijilan tahap tunggal bagi kumpulan program yang dimohon</a:t>
                      </a:r>
                      <a:endParaRPr sz="1200"/>
                    </a:p>
                    <a:p>
                      <a:pPr marL="0" marR="0" lvl="0" indent="0" algn="l" rtl="0">
                        <a:spcBef>
                          <a:spcPts val="0"/>
                        </a:spcBef>
                        <a:spcAft>
                          <a:spcPts val="0"/>
                        </a:spcAft>
                        <a:buNone/>
                      </a:pPr>
                      <a:r>
                        <a:rPr lang="en" sz="1200" b="1"/>
                        <a:t>Pusat Bertauliah (PB) - </a:t>
                      </a:r>
                      <a:r>
                        <a:rPr lang="en" sz="1200"/>
                        <a:t>sedia ada hendaklah mengemukakan permohonan pentauliahan penambahan program persijilan tahap tunggal bagi kumpulan program yang dimohon</a:t>
                      </a:r>
                      <a:endParaRPr sz="1200"/>
                    </a:p>
                  </a:txBody>
                  <a:tcPr marL="51431" marR="51431" marT="25725" marB="25725"/>
                </a:tc>
                <a:extLst>
                  <a:ext uri="{0D108BD9-81ED-4DB2-BD59-A6C34878D82A}">
                    <a16:rowId xmlns="" xmlns:a16="http://schemas.microsoft.com/office/drawing/2014/main" val="10001"/>
                  </a:ext>
                </a:extLst>
              </a:tr>
              <a:tr h="867966">
                <a:tc>
                  <a:txBody>
                    <a:bodyPr/>
                    <a:lstStyle/>
                    <a:p>
                      <a:pPr marL="0" marR="0" lvl="0" indent="0" algn="l" rtl="0">
                        <a:spcBef>
                          <a:spcPts val="0"/>
                        </a:spcBef>
                        <a:spcAft>
                          <a:spcPts val="0"/>
                        </a:spcAft>
                        <a:buNone/>
                      </a:pPr>
                      <a:r>
                        <a:rPr lang="en" sz="1200" b="1" dirty="0"/>
                        <a:t>Permohonan Penambahan </a:t>
                      </a:r>
                      <a:r>
                        <a:rPr lang="en" sz="1200" dirty="0"/>
                        <a:t>Kumpulan Program Bertauliah</a:t>
                      </a:r>
                      <a:endParaRPr sz="1200" dirty="0"/>
                    </a:p>
                  </a:txBody>
                  <a:tcPr marL="51431" marR="51431" marT="25725" marB="25725"/>
                </a:tc>
                <a:tc>
                  <a:txBody>
                    <a:bodyPr/>
                    <a:lstStyle/>
                    <a:p>
                      <a:pPr marL="0" marR="0" lvl="0" indent="0" algn="l" rtl="0">
                        <a:spcBef>
                          <a:spcPts val="0"/>
                        </a:spcBef>
                        <a:spcAft>
                          <a:spcPts val="0"/>
                        </a:spcAft>
                        <a:buNone/>
                      </a:pPr>
                      <a:r>
                        <a:rPr lang="en" sz="1200"/>
                        <a:t>PB perlu kemukakan permohonan pentauliahan penambahan program persijilan tahap tunggal bagi kumpulan program bertauliah</a:t>
                      </a:r>
                      <a:endParaRPr sz="1200"/>
                    </a:p>
                  </a:txBody>
                  <a:tcPr marL="51431" marR="51431" marT="25725" marB="25725"/>
                </a:tc>
                <a:extLst>
                  <a:ext uri="{0D108BD9-81ED-4DB2-BD59-A6C34878D82A}">
                    <a16:rowId xmlns="" xmlns:a16="http://schemas.microsoft.com/office/drawing/2014/main" val="10002"/>
                  </a:ext>
                </a:extLst>
              </a:tr>
              <a:tr h="867966">
                <a:tc>
                  <a:txBody>
                    <a:bodyPr/>
                    <a:lstStyle/>
                    <a:p>
                      <a:pPr marL="0" marR="0" lvl="0" indent="0" algn="l" rtl="0">
                        <a:spcBef>
                          <a:spcPts val="0"/>
                        </a:spcBef>
                        <a:spcAft>
                          <a:spcPts val="0"/>
                        </a:spcAft>
                        <a:buNone/>
                      </a:pPr>
                      <a:r>
                        <a:rPr lang="en" sz="1200" b="1"/>
                        <a:t>Permohonan Pembaharuan </a:t>
                      </a:r>
                      <a:r>
                        <a:rPr lang="en" sz="1200"/>
                        <a:t>Kumpulan Program Bertauliah</a:t>
                      </a:r>
                      <a:endParaRPr sz="1200"/>
                    </a:p>
                  </a:txBody>
                  <a:tcPr marL="51431" marR="51431" marT="25725" marB="25725"/>
                </a:tc>
                <a:tc>
                  <a:txBody>
                    <a:bodyPr/>
                    <a:lstStyle/>
                    <a:p>
                      <a:pPr marL="0" marR="0" lvl="0" indent="0" algn="l" rtl="0">
                        <a:spcBef>
                          <a:spcPts val="0"/>
                        </a:spcBef>
                        <a:spcAft>
                          <a:spcPts val="0"/>
                        </a:spcAft>
                        <a:buNone/>
                      </a:pPr>
                      <a:r>
                        <a:rPr lang="en" sz="1200"/>
                        <a:t>PB sedia ada hendaklah mengemukakan permohonan pembaharuan pentauliahan program persijilan tahap tunggal bagi kumpulan program yang dimohon kepada KPPK </a:t>
                      </a:r>
                      <a:r>
                        <a:rPr lang="en" sz="1200" b="1"/>
                        <a:t>sekurang-kurangnya tiga (3) bulan </a:t>
                      </a:r>
                      <a:r>
                        <a:rPr lang="en" sz="1200"/>
                        <a:t>dan </a:t>
                      </a:r>
                      <a:r>
                        <a:rPr lang="en" sz="1200" b="1"/>
                        <a:t>tidak melebihi enam  (6) bulan sebelum tamat tempoh pentauliahan </a:t>
                      </a:r>
                      <a:r>
                        <a:rPr lang="en" sz="1200"/>
                        <a:t>berkenaan</a:t>
                      </a:r>
                      <a:endParaRPr sz="1200"/>
                    </a:p>
                  </a:txBody>
                  <a:tcPr marL="51431" marR="51431" marT="25725" marB="25725"/>
                </a:tc>
                <a:extLst>
                  <a:ext uri="{0D108BD9-81ED-4DB2-BD59-A6C34878D82A}">
                    <a16:rowId xmlns="" xmlns:a16="http://schemas.microsoft.com/office/drawing/2014/main" val="10003"/>
                  </a:ext>
                </a:extLst>
              </a:tr>
              <a:tr h="1271023">
                <a:tc>
                  <a:txBody>
                    <a:bodyPr/>
                    <a:lstStyle/>
                    <a:p>
                      <a:pPr marL="0" marR="0" lvl="0" indent="0" algn="l" rtl="0">
                        <a:spcBef>
                          <a:spcPts val="0"/>
                        </a:spcBef>
                        <a:spcAft>
                          <a:spcPts val="0"/>
                        </a:spcAft>
                        <a:buNone/>
                      </a:pPr>
                      <a:r>
                        <a:rPr lang="en" sz="1200" b="1"/>
                        <a:t>Permohonan Perubahan Program NOSS </a:t>
                      </a:r>
                      <a:r>
                        <a:rPr lang="en" sz="1200"/>
                        <a:t>Jumud/Dikaji Semula bagi Kumpulan Program Bertauliah </a:t>
                      </a:r>
                      <a:endParaRPr sz="1200"/>
                    </a:p>
                  </a:txBody>
                  <a:tcPr marL="51431" marR="51431" marT="25725" marB="25725"/>
                </a:tc>
                <a:tc>
                  <a:txBody>
                    <a:bodyPr/>
                    <a:lstStyle/>
                    <a:p>
                      <a:pPr marL="0" marR="0" lvl="0" indent="0" algn="l" rtl="0">
                        <a:spcBef>
                          <a:spcPts val="0"/>
                        </a:spcBef>
                        <a:spcAft>
                          <a:spcPts val="0"/>
                        </a:spcAft>
                        <a:buNone/>
                      </a:pPr>
                      <a:r>
                        <a:rPr lang="en" sz="1200" dirty="0"/>
                        <a:t>PB hendaklah mengemukakan permohonan pentauliahan perubahan program NOSS jumud / dikaji semula selepas 12 bulan SKPK baharu diwartakan.</a:t>
                      </a:r>
                      <a:endParaRPr sz="1200" dirty="0"/>
                    </a:p>
                    <a:p>
                      <a:pPr marL="0" marR="0" lvl="0" indent="0" algn="l" rtl="0">
                        <a:spcBef>
                          <a:spcPts val="0"/>
                        </a:spcBef>
                        <a:spcAft>
                          <a:spcPts val="0"/>
                        </a:spcAft>
                        <a:buNone/>
                      </a:pPr>
                      <a:r>
                        <a:rPr lang="en" sz="1200" dirty="0"/>
                        <a:t>PB hendaklah bertanggungjawab  menyelesaikan segala urusan latihan dan penilaian pelatih bagi SKPK sedia ada dan tidak dibenarkan membuat pengambilan pelatih baharu</a:t>
                      </a:r>
                      <a:endParaRPr sz="1200" dirty="0"/>
                    </a:p>
                  </a:txBody>
                  <a:tcPr marL="51431" marR="51431" marT="25725" marB="25725"/>
                </a:tc>
                <a:extLst>
                  <a:ext uri="{0D108BD9-81ED-4DB2-BD59-A6C34878D82A}">
                    <a16:rowId xmlns="" xmlns:a16="http://schemas.microsoft.com/office/drawing/2014/main" val="10004"/>
                  </a:ext>
                </a:extLst>
              </a:tr>
            </a:tbl>
          </a:graphicData>
        </a:graphic>
      </p:graphicFrame>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3706"/>
        <p:cNvGrpSpPr/>
        <p:nvPr/>
      </p:nvGrpSpPr>
      <p:grpSpPr>
        <a:xfrm>
          <a:off x="0" y="0"/>
          <a:ext cx="0" cy="0"/>
          <a:chOff x="0" y="0"/>
          <a:chExt cx="0" cy="0"/>
        </a:xfrm>
      </p:grpSpPr>
      <p:sp>
        <p:nvSpPr>
          <p:cNvPr id="3707" name="Google Shape;3707;p379"/>
          <p:cNvSpPr txBox="1">
            <a:spLocks noGrp="1"/>
          </p:cNvSpPr>
          <p:nvPr>
            <p:ph type="title"/>
          </p:nvPr>
        </p:nvSpPr>
        <p:spPr>
          <a:xfrm>
            <a:off x="216183" y="1"/>
            <a:ext cx="6279713" cy="526694"/>
          </a:xfrm>
          <a:prstGeom prst="rect">
            <a:avLst/>
          </a:prstGeom>
          <a:noFill/>
          <a:ln>
            <a:noFill/>
          </a:ln>
        </p:spPr>
        <p:txBody>
          <a:bodyPr spcFirstLastPara="1" wrap="square" lIns="68569" tIns="34275" rIns="68569" bIns="34275" anchor="ctr" anchorCtr="0">
            <a:noAutofit/>
          </a:bodyPr>
          <a:lstStyle/>
          <a:p>
            <a:pPr algn="ctr">
              <a:buSzPts val="2520"/>
            </a:pPr>
            <a:r>
              <a:rPr lang="en" sz="1400" dirty="0"/>
              <a:t>TEMPOH LATIHAN PROGRAM PERSIJILAN TAHAP TUNGGAL (SINGLE TIER) BAGI NOSS FORMAT BAHARU</a:t>
            </a:r>
            <a:endParaRPr sz="1400" dirty="0"/>
          </a:p>
        </p:txBody>
      </p:sp>
      <p:graphicFrame>
        <p:nvGraphicFramePr>
          <p:cNvPr id="3708" name="Google Shape;3708;p379"/>
          <p:cNvGraphicFramePr/>
          <p:nvPr>
            <p:extLst>
              <p:ext uri="{D42A27DB-BD31-4B8C-83A1-F6EECF244321}">
                <p14:modId xmlns:p14="http://schemas.microsoft.com/office/powerpoint/2010/main" val="2490313346"/>
              </p:ext>
            </p:extLst>
          </p:nvPr>
        </p:nvGraphicFramePr>
        <p:xfrm>
          <a:off x="216183" y="526694"/>
          <a:ext cx="6447963" cy="4487320"/>
        </p:xfrm>
        <a:graphic>
          <a:graphicData uri="http://schemas.openxmlformats.org/drawingml/2006/table">
            <a:tbl>
              <a:tblPr>
                <a:noFill/>
                <a:tableStyleId>{9BCF97E9-7570-4AD7-8307-900B4BE17A45}</a:tableStyleId>
              </a:tblPr>
              <a:tblGrid>
                <a:gridCol w="951331">
                  <a:extLst>
                    <a:ext uri="{9D8B030D-6E8A-4147-A177-3AD203B41FA5}">
                      <a16:colId xmlns="" xmlns:a16="http://schemas.microsoft.com/office/drawing/2014/main" val="20000"/>
                    </a:ext>
                  </a:extLst>
                </a:gridCol>
                <a:gridCol w="2916992">
                  <a:extLst>
                    <a:ext uri="{9D8B030D-6E8A-4147-A177-3AD203B41FA5}">
                      <a16:colId xmlns="" xmlns:a16="http://schemas.microsoft.com/office/drawing/2014/main" val="20001"/>
                    </a:ext>
                  </a:extLst>
                </a:gridCol>
                <a:gridCol w="2579640">
                  <a:extLst>
                    <a:ext uri="{9D8B030D-6E8A-4147-A177-3AD203B41FA5}">
                      <a16:colId xmlns="" xmlns:a16="http://schemas.microsoft.com/office/drawing/2014/main" val="20002"/>
                    </a:ext>
                  </a:extLst>
                </a:gridCol>
              </a:tblGrid>
              <a:tr h="418513">
                <a:tc>
                  <a:txBody>
                    <a:bodyPr/>
                    <a:lstStyle/>
                    <a:p>
                      <a:pPr marL="0" marR="0" lvl="0" indent="0" algn="ctr" rtl="0">
                        <a:spcBef>
                          <a:spcPts val="0"/>
                        </a:spcBef>
                        <a:spcAft>
                          <a:spcPts val="0"/>
                        </a:spcAft>
                        <a:buNone/>
                      </a:pPr>
                      <a:r>
                        <a:rPr lang="en" sz="1050" b="1">
                          <a:latin typeface="Tahoma"/>
                          <a:ea typeface="Tahoma"/>
                          <a:cs typeface="Tahoma"/>
                          <a:sym typeface="Tahoma"/>
                        </a:rPr>
                        <a:t>KUMPULAN PROGRAM BERTAULIAH</a:t>
                      </a:r>
                      <a:endParaRPr sz="1050">
                        <a:latin typeface="Tahoma"/>
                        <a:ea typeface="Tahoma"/>
                        <a:cs typeface="Tahoma"/>
                        <a:sym typeface="Tahoma"/>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9CDE5"/>
                    </a:solidFill>
                  </a:tcPr>
                </a:tc>
                <a:tc>
                  <a:txBody>
                    <a:bodyPr/>
                    <a:lstStyle/>
                    <a:p>
                      <a:pPr marL="38100" marR="0" lvl="0" indent="-38100" algn="ctr" rtl="0">
                        <a:spcBef>
                          <a:spcPts val="0"/>
                        </a:spcBef>
                        <a:spcAft>
                          <a:spcPts val="0"/>
                        </a:spcAft>
                        <a:buNone/>
                      </a:pPr>
                      <a:r>
                        <a:rPr lang="en" sz="1050" b="1" dirty="0">
                          <a:latin typeface="Tahoma"/>
                          <a:ea typeface="Tahoma"/>
                          <a:cs typeface="Tahoma"/>
                          <a:sym typeface="Tahoma"/>
                        </a:rPr>
                        <a:t>TAHAP PERSIJILAN</a:t>
                      </a:r>
                      <a:endParaRPr sz="1050" dirty="0">
                        <a:latin typeface="Tahoma"/>
                        <a:ea typeface="Tahoma"/>
                        <a:cs typeface="Tahoma"/>
                        <a:sym typeface="Tahoma"/>
                      </a:endParaRPr>
                    </a:p>
                  </a:txBody>
                  <a:tcPr marL="31744" marR="31744" marT="16669" marB="16669"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9CDE5"/>
                    </a:solidFill>
                  </a:tcPr>
                </a:tc>
                <a:tc>
                  <a:txBody>
                    <a:bodyPr/>
                    <a:lstStyle/>
                    <a:p>
                      <a:pPr marL="38100" marR="0" lvl="0" indent="-38100" algn="ctr" rtl="0">
                        <a:spcBef>
                          <a:spcPts val="0"/>
                        </a:spcBef>
                        <a:spcAft>
                          <a:spcPts val="0"/>
                        </a:spcAft>
                        <a:buNone/>
                      </a:pPr>
                      <a:r>
                        <a:rPr lang="en" sz="1050" b="1">
                          <a:latin typeface="Tahoma"/>
                          <a:ea typeface="Tahoma"/>
                          <a:cs typeface="Tahoma"/>
                          <a:sym typeface="Tahoma"/>
                        </a:rPr>
                        <a:t>TEMPOH LATIHAN </a:t>
                      </a:r>
                      <a:endParaRPr sz="1050">
                        <a:latin typeface="Tahoma"/>
                        <a:ea typeface="Tahoma"/>
                        <a:cs typeface="Tahoma"/>
                        <a:sym typeface="Tahoma"/>
                      </a:endParaRPr>
                    </a:p>
                    <a:p>
                      <a:pPr marL="38100" marR="0" lvl="0" indent="-38100" algn="ctr" rtl="0">
                        <a:spcBef>
                          <a:spcPts val="0"/>
                        </a:spcBef>
                        <a:spcAft>
                          <a:spcPts val="0"/>
                        </a:spcAft>
                        <a:buNone/>
                      </a:pPr>
                      <a:r>
                        <a:rPr lang="en" sz="1050" b="1">
                          <a:latin typeface="Tahoma"/>
                          <a:ea typeface="Tahoma"/>
                          <a:cs typeface="Tahoma"/>
                          <a:sym typeface="Tahoma"/>
                        </a:rPr>
                        <a:t>(JAM)</a:t>
                      </a:r>
                      <a:endParaRPr sz="1050">
                        <a:latin typeface="Tahoma"/>
                        <a:ea typeface="Tahoma"/>
                        <a:cs typeface="Tahoma"/>
                        <a:sym typeface="Tahoma"/>
                      </a:endParaRPr>
                    </a:p>
                  </a:txBody>
                  <a:tcPr marL="31744" marR="31744" marT="16669" marB="16669"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9CDE5"/>
                    </a:solidFill>
                  </a:tcPr>
                </a:tc>
                <a:extLst>
                  <a:ext uri="{0D108BD9-81ED-4DB2-BD59-A6C34878D82A}">
                    <a16:rowId xmlns="" xmlns:a16="http://schemas.microsoft.com/office/drawing/2014/main" val="10000"/>
                  </a:ext>
                </a:extLst>
              </a:tr>
              <a:tr h="295480">
                <a:tc>
                  <a:txBody>
                    <a:bodyPr/>
                    <a:lstStyle/>
                    <a:p>
                      <a:pPr marL="673100" marR="0" lvl="0" indent="-673100" algn="ctr" rtl="0">
                        <a:spcBef>
                          <a:spcPts val="0"/>
                        </a:spcBef>
                        <a:spcAft>
                          <a:spcPts val="0"/>
                        </a:spcAft>
                        <a:buNone/>
                      </a:pPr>
                      <a:r>
                        <a:rPr lang="en" sz="1050" b="0">
                          <a:latin typeface="Tahoma"/>
                          <a:ea typeface="Tahoma"/>
                          <a:cs typeface="Tahoma"/>
                          <a:sym typeface="Tahoma"/>
                        </a:rPr>
                        <a:t>A1</a:t>
                      </a:r>
                      <a:endParaRPr sz="1050"/>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BDBDB"/>
                    </a:solidFill>
                  </a:tcPr>
                </a:tc>
                <a:tc>
                  <a:txBody>
                    <a:bodyPr/>
                    <a:lstStyle/>
                    <a:p>
                      <a:pPr marL="38100" marR="0" lvl="0" indent="-38100" algn="just" rtl="0">
                        <a:spcBef>
                          <a:spcPts val="0"/>
                        </a:spcBef>
                        <a:spcAft>
                          <a:spcPts val="0"/>
                        </a:spcAft>
                        <a:buNone/>
                      </a:pPr>
                      <a:r>
                        <a:rPr lang="en" sz="1050" b="0">
                          <a:latin typeface="Tahoma"/>
                          <a:ea typeface="Tahoma"/>
                          <a:cs typeface="Tahoma"/>
                          <a:sym typeface="Tahoma"/>
                        </a:rPr>
                        <a:t>Tahap 1, 2 &amp; 3 (Persijilan tahap tunggal SKM 3)</a:t>
                      </a:r>
                      <a:endParaRPr sz="1050" b="0">
                        <a:latin typeface="Tahoma"/>
                        <a:ea typeface="Tahoma"/>
                        <a:cs typeface="Tahoma"/>
                        <a:sym typeface="Tahoma"/>
                      </a:endParaRPr>
                    </a:p>
                  </a:txBody>
                  <a:tcPr marL="31744" marR="31744" marT="16669" marB="16669"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BDBDB"/>
                    </a:solidFill>
                  </a:tcPr>
                </a:tc>
                <a:tc>
                  <a:txBody>
                    <a:bodyPr/>
                    <a:lstStyle/>
                    <a:p>
                      <a:pPr marL="38100" marR="0" lvl="0" indent="-38100" algn="ctr" rtl="0">
                        <a:spcBef>
                          <a:spcPts val="0"/>
                        </a:spcBef>
                        <a:spcAft>
                          <a:spcPts val="0"/>
                        </a:spcAft>
                        <a:buNone/>
                      </a:pPr>
                      <a:r>
                        <a:rPr lang="en" sz="1050" b="0">
                          <a:latin typeface="Tahoma"/>
                          <a:ea typeface="Tahoma"/>
                          <a:cs typeface="Tahoma"/>
                          <a:sym typeface="Tahoma"/>
                        </a:rPr>
                        <a:t>1600 ~ 2400</a:t>
                      </a:r>
                      <a:endParaRPr sz="1050"/>
                    </a:p>
                  </a:txBody>
                  <a:tcPr marL="31744" marR="31744" marT="16669" marB="16669"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BDBDB"/>
                    </a:solidFill>
                  </a:tcPr>
                </a:tc>
                <a:extLst>
                  <a:ext uri="{0D108BD9-81ED-4DB2-BD59-A6C34878D82A}">
                    <a16:rowId xmlns="" xmlns:a16="http://schemas.microsoft.com/office/drawing/2014/main" val="10001"/>
                  </a:ext>
                </a:extLst>
              </a:tr>
              <a:tr h="421018">
                <a:tc>
                  <a:txBody>
                    <a:bodyPr/>
                    <a:lstStyle/>
                    <a:p>
                      <a:pPr marL="0" marR="0" lvl="0" indent="0" algn="ctr" rtl="0">
                        <a:spcBef>
                          <a:spcPts val="0"/>
                        </a:spcBef>
                        <a:spcAft>
                          <a:spcPts val="0"/>
                        </a:spcAft>
                        <a:buNone/>
                      </a:pPr>
                      <a:r>
                        <a:rPr lang="en" sz="1050" b="0" dirty="0">
                          <a:latin typeface="Tahoma"/>
                          <a:ea typeface="Tahoma"/>
                          <a:cs typeface="Tahoma"/>
                          <a:sym typeface="Tahoma"/>
                        </a:rPr>
                        <a:t>A2</a:t>
                      </a:r>
                      <a:endParaRPr sz="1050" dirty="0"/>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DEDED"/>
                    </a:solidFill>
                  </a:tcPr>
                </a:tc>
                <a:tc>
                  <a:txBody>
                    <a:bodyPr/>
                    <a:lstStyle/>
                    <a:p>
                      <a:pPr marL="38100" marR="0" lvl="0" indent="-38100" algn="just" rtl="0">
                        <a:spcBef>
                          <a:spcPts val="0"/>
                        </a:spcBef>
                        <a:spcAft>
                          <a:spcPts val="0"/>
                        </a:spcAft>
                        <a:buNone/>
                      </a:pPr>
                      <a:r>
                        <a:rPr lang="en" sz="1050" b="0">
                          <a:latin typeface="Tahoma"/>
                          <a:ea typeface="Tahoma"/>
                          <a:cs typeface="Tahoma"/>
                          <a:sym typeface="Tahoma"/>
                        </a:rPr>
                        <a:t>Tahap 2 &amp; 3 (Persijilan tahap tunggal SKM 3)</a:t>
                      </a:r>
                      <a:endParaRPr sz="1050" b="0">
                        <a:latin typeface="Tahoma"/>
                        <a:ea typeface="Tahoma"/>
                        <a:cs typeface="Tahoma"/>
                        <a:sym typeface="Tahoma"/>
                      </a:endParaRPr>
                    </a:p>
                    <a:p>
                      <a:pPr marL="38100" marR="0" lvl="0" indent="-38100" algn="just" rtl="0">
                        <a:spcBef>
                          <a:spcPts val="0"/>
                        </a:spcBef>
                        <a:spcAft>
                          <a:spcPts val="0"/>
                        </a:spcAft>
                        <a:buNone/>
                      </a:pPr>
                      <a:r>
                        <a:rPr lang="en" sz="1050" b="0">
                          <a:latin typeface="Tahoma"/>
                          <a:ea typeface="Tahoma"/>
                          <a:cs typeface="Tahoma"/>
                          <a:sym typeface="Tahoma"/>
                        </a:rPr>
                        <a:t>(SKPK yang bermula dengan Tahap 2)</a:t>
                      </a:r>
                      <a:endParaRPr sz="1050" b="0">
                        <a:latin typeface="Tahoma"/>
                        <a:ea typeface="Tahoma"/>
                        <a:cs typeface="Tahoma"/>
                        <a:sym typeface="Tahoma"/>
                      </a:endParaRPr>
                    </a:p>
                  </a:txBody>
                  <a:tcPr marL="31744" marR="31744" marT="16669" marB="16669"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DEDED"/>
                    </a:solidFill>
                  </a:tcPr>
                </a:tc>
                <a:tc>
                  <a:txBody>
                    <a:bodyPr/>
                    <a:lstStyle/>
                    <a:p>
                      <a:pPr marL="38100" marR="0" lvl="0" indent="-38100" algn="ctr" rtl="0">
                        <a:spcBef>
                          <a:spcPts val="0"/>
                        </a:spcBef>
                        <a:spcAft>
                          <a:spcPts val="0"/>
                        </a:spcAft>
                        <a:buNone/>
                      </a:pPr>
                      <a:r>
                        <a:rPr lang="en" sz="1050" b="0">
                          <a:latin typeface="Tahoma"/>
                          <a:ea typeface="Tahoma"/>
                          <a:cs typeface="Tahoma"/>
                          <a:sym typeface="Tahoma"/>
                        </a:rPr>
                        <a:t>1600 ~ 2400</a:t>
                      </a:r>
                      <a:endParaRPr sz="1050"/>
                    </a:p>
                  </a:txBody>
                  <a:tcPr marL="31744" marR="31744" marT="16669" marB="16669"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DEDED"/>
                    </a:solidFill>
                  </a:tcPr>
                </a:tc>
                <a:extLst>
                  <a:ext uri="{0D108BD9-81ED-4DB2-BD59-A6C34878D82A}">
                    <a16:rowId xmlns="" xmlns:a16="http://schemas.microsoft.com/office/drawing/2014/main" val="10002"/>
                  </a:ext>
                </a:extLst>
              </a:tr>
              <a:tr h="341160">
                <a:tc>
                  <a:txBody>
                    <a:bodyPr/>
                    <a:lstStyle/>
                    <a:p>
                      <a:pPr marL="673100" marR="0" lvl="0" indent="-673100" algn="ctr" rtl="0">
                        <a:spcBef>
                          <a:spcPts val="0"/>
                        </a:spcBef>
                        <a:spcAft>
                          <a:spcPts val="0"/>
                        </a:spcAft>
                        <a:buNone/>
                      </a:pPr>
                      <a:r>
                        <a:rPr lang="en" sz="1050" b="0">
                          <a:latin typeface="Tahoma"/>
                          <a:ea typeface="Tahoma"/>
                          <a:cs typeface="Tahoma"/>
                          <a:sym typeface="Tahoma"/>
                        </a:rPr>
                        <a:t>B1</a:t>
                      </a:r>
                      <a:endParaRPr sz="1050"/>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BDBDB"/>
                    </a:solidFill>
                  </a:tcPr>
                </a:tc>
                <a:tc>
                  <a:txBody>
                    <a:bodyPr/>
                    <a:lstStyle/>
                    <a:p>
                      <a:pPr marL="38100" marR="0" lvl="0" indent="-38100" algn="just" rtl="0">
                        <a:spcBef>
                          <a:spcPts val="0"/>
                        </a:spcBef>
                        <a:spcAft>
                          <a:spcPts val="0"/>
                        </a:spcAft>
                        <a:buNone/>
                      </a:pPr>
                      <a:r>
                        <a:rPr lang="en" sz="1050" b="0">
                          <a:latin typeface="Tahoma"/>
                          <a:ea typeface="Tahoma"/>
                          <a:cs typeface="Tahoma"/>
                          <a:sym typeface="Tahoma"/>
                        </a:rPr>
                        <a:t>Tahap 1, 2, 3 &amp; 4 (Persijilan tahap tunggal DKM)</a:t>
                      </a:r>
                      <a:endParaRPr sz="1050" b="0">
                        <a:latin typeface="Tahoma"/>
                        <a:ea typeface="Tahoma"/>
                        <a:cs typeface="Tahoma"/>
                        <a:sym typeface="Tahoma"/>
                      </a:endParaRPr>
                    </a:p>
                  </a:txBody>
                  <a:tcPr marL="31744" marR="31744" marT="16669" marB="16669"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BDBDB"/>
                    </a:solidFill>
                  </a:tcPr>
                </a:tc>
                <a:tc>
                  <a:txBody>
                    <a:bodyPr/>
                    <a:lstStyle/>
                    <a:p>
                      <a:pPr marL="38100" marR="0" lvl="0" indent="-38100" algn="ctr" rtl="0">
                        <a:spcBef>
                          <a:spcPts val="0"/>
                        </a:spcBef>
                        <a:spcAft>
                          <a:spcPts val="0"/>
                        </a:spcAft>
                        <a:buNone/>
                      </a:pPr>
                      <a:r>
                        <a:rPr lang="en" sz="1050" b="0">
                          <a:latin typeface="Tahoma"/>
                          <a:ea typeface="Tahoma"/>
                          <a:cs typeface="Tahoma"/>
                          <a:sym typeface="Tahoma"/>
                        </a:rPr>
                        <a:t>2400 ~ 3600 (merangkumi Projek Akhir) + 3 bulan Latihan Industri</a:t>
                      </a:r>
                      <a:endParaRPr sz="1050" b="0">
                        <a:latin typeface="Tahoma"/>
                        <a:ea typeface="Tahoma"/>
                        <a:cs typeface="Tahoma"/>
                        <a:sym typeface="Tahoma"/>
                      </a:endParaRPr>
                    </a:p>
                  </a:txBody>
                  <a:tcPr marL="31744" marR="31744" marT="16669" marB="16669"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BDBDB"/>
                    </a:solidFill>
                  </a:tcPr>
                </a:tc>
                <a:extLst>
                  <a:ext uri="{0D108BD9-81ED-4DB2-BD59-A6C34878D82A}">
                    <a16:rowId xmlns="" xmlns:a16="http://schemas.microsoft.com/office/drawing/2014/main" val="10003"/>
                  </a:ext>
                </a:extLst>
              </a:tr>
              <a:tr h="421018">
                <a:tc>
                  <a:txBody>
                    <a:bodyPr/>
                    <a:lstStyle/>
                    <a:p>
                      <a:pPr marL="673100" marR="0" lvl="0" indent="-673100" algn="ctr" rtl="0">
                        <a:spcBef>
                          <a:spcPts val="0"/>
                        </a:spcBef>
                        <a:spcAft>
                          <a:spcPts val="0"/>
                        </a:spcAft>
                        <a:buNone/>
                      </a:pPr>
                      <a:r>
                        <a:rPr lang="en" sz="1050" b="0">
                          <a:latin typeface="Tahoma"/>
                          <a:ea typeface="Tahoma"/>
                          <a:cs typeface="Tahoma"/>
                          <a:sym typeface="Tahoma"/>
                        </a:rPr>
                        <a:t>B2</a:t>
                      </a:r>
                      <a:endParaRPr sz="1050"/>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DEDED"/>
                    </a:solidFill>
                  </a:tcPr>
                </a:tc>
                <a:tc>
                  <a:txBody>
                    <a:bodyPr/>
                    <a:lstStyle/>
                    <a:p>
                      <a:pPr marL="38100" marR="0" lvl="0" indent="-38100" algn="just" rtl="0">
                        <a:spcBef>
                          <a:spcPts val="0"/>
                        </a:spcBef>
                        <a:spcAft>
                          <a:spcPts val="0"/>
                        </a:spcAft>
                        <a:buNone/>
                      </a:pPr>
                      <a:r>
                        <a:rPr lang="en" sz="1050" b="0" dirty="0">
                          <a:latin typeface="Tahoma"/>
                          <a:ea typeface="Tahoma"/>
                          <a:cs typeface="Tahoma"/>
                          <a:sym typeface="Tahoma"/>
                        </a:rPr>
                        <a:t>Tahap 2, 3 &amp; 4 (Persijilan tahap tunggal DKM) (SKPK yang bermula dengan tahap 2)</a:t>
                      </a:r>
                      <a:endParaRPr sz="1050" b="0" dirty="0">
                        <a:latin typeface="Tahoma"/>
                        <a:ea typeface="Tahoma"/>
                        <a:cs typeface="Tahoma"/>
                        <a:sym typeface="Tahoma"/>
                      </a:endParaRPr>
                    </a:p>
                  </a:txBody>
                  <a:tcPr marL="31744" marR="31744" marT="16669" marB="16669"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DEDED"/>
                    </a:solidFill>
                  </a:tcPr>
                </a:tc>
                <a:tc>
                  <a:txBody>
                    <a:bodyPr/>
                    <a:lstStyle/>
                    <a:p>
                      <a:pPr marL="38100" marR="0" lvl="0" indent="-38100" algn="ctr" rtl="0">
                        <a:spcBef>
                          <a:spcPts val="0"/>
                        </a:spcBef>
                        <a:spcAft>
                          <a:spcPts val="0"/>
                        </a:spcAft>
                        <a:buNone/>
                      </a:pPr>
                      <a:r>
                        <a:rPr lang="en" sz="1050" b="0">
                          <a:latin typeface="Tahoma"/>
                          <a:ea typeface="Tahoma"/>
                          <a:cs typeface="Tahoma"/>
                          <a:sym typeface="Tahoma"/>
                        </a:rPr>
                        <a:t>2400 ~ 3600 (merangkumi Projek Akhir) + 3 bulan Latihan Industri</a:t>
                      </a:r>
                      <a:endParaRPr sz="1050" b="0">
                        <a:latin typeface="Tahoma"/>
                        <a:ea typeface="Tahoma"/>
                        <a:cs typeface="Tahoma"/>
                        <a:sym typeface="Tahoma"/>
                      </a:endParaRPr>
                    </a:p>
                  </a:txBody>
                  <a:tcPr marL="31744" marR="31744" marT="16669" marB="16669"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DEDED"/>
                    </a:solidFill>
                  </a:tcPr>
                </a:tc>
                <a:extLst>
                  <a:ext uri="{0D108BD9-81ED-4DB2-BD59-A6C34878D82A}">
                    <a16:rowId xmlns="" xmlns:a16="http://schemas.microsoft.com/office/drawing/2014/main" val="10004"/>
                  </a:ext>
                </a:extLst>
              </a:tr>
              <a:tr h="341160">
                <a:tc>
                  <a:txBody>
                    <a:bodyPr/>
                    <a:lstStyle/>
                    <a:p>
                      <a:pPr marL="673100" marR="0" lvl="0" indent="-673100" algn="ctr" rtl="0">
                        <a:spcBef>
                          <a:spcPts val="0"/>
                        </a:spcBef>
                        <a:spcAft>
                          <a:spcPts val="0"/>
                        </a:spcAft>
                        <a:buNone/>
                      </a:pPr>
                      <a:r>
                        <a:rPr lang="en" sz="1050" b="0">
                          <a:latin typeface="Tahoma"/>
                          <a:ea typeface="Tahoma"/>
                          <a:cs typeface="Tahoma"/>
                          <a:sym typeface="Tahoma"/>
                        </a:rPr>
                        <a:t>B3 (a)</a:t>
                      </a:r>
                      <a:endParaRPr sz="1050"/>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BDBDB"/>
                    </a:solidFill>
                  </a:tcPr>
                </a:tc>
                <a:tc>
                  <a:txBody>
                    <a:bodyPr/>
                    <a:lstStyle/>
                    <a:p>
                      <a:pPr marL="38100" marR="0" lvl="0" indent="-38100" algn="just" rtl="0">
                        <a:spcBef>
                          <a:spcPts val="0"/>
                        </a:spcBef>
                        <a:spcAft>
                          <a:spcPts val="0"/>
                        </a:spcAft>
                        <a:buNone/>
                      </a:pPr>
                      <a:r>
                        <a:rPr lang="en" sz="1050" b="0">
                          <a:latin typeface="Tahoma"/>
                          <a:ea typeface="Tahoma"/>
                          <a:cs typeface="Tahoma"/>
                          <a:sym typeface="Tahoma"/>
                        </a:rPr>
                        <a:t>Tahap 3 &amp; 4 (Persijilan tahap tunggal DKM) </a:t>
                      </a:r>
                      <a:endParaRPr sz="1050" b="0">
                        <a:latin typeface="Tahoma"/>
                        <a:ea typeface="Tahoma"/>
                        <a:cs typeface="Tahoma"/>
                        <a:sym typeface="Tahoma"/>
                      </a:endParaRPr>
                    </a:p>
                    <a:p>
                      <a:pPr marL="38100" marR="0" lvl="0" indent="-38100" algn="just" rtl="0">
                        <a:spcBef>
                          <a:spcPts val="0"/>
                        </a:spcBef>
                        <a:spcAft>
                          <a:spcPts val="0"/>
                        </a:spcAft>
                        <a:buNone/>
                      </a:pPr>
                      <a:r>
                        <a:rPr lang="en" sz="1050" b="0">
                          <a:latin typeface="Tahoma"/>
                          <a:ea typeface="Tahoma"/>
                          <a:cs typeface="Tahoma"/>
                          <a:sym typeface="Tahoma"/>
                        </a:rPr>
                        <a:t>(SKPK yang mempunyai Tahap 1 atau 2)</a:t>
                      </a:r>
                      <a:endParaRPr sz="1050" b="0">
                        <a:latin typeface="Tahoma"/>
                        <a:ea typeface="Tahoma"/>
                        <a:cs typeface="Tahoma"/>
                        <a:sym typeface="Tahoma"/>
                      </a:endParaRPr>
                    </a:p>
                  </a:txBody>
                  <a:tcPr marL="31744" marR="31744" marT="16669" marB="16669"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BDBDB"/>
                    </a:solidFill>
                  </a:tcPr>
                </a:tc>
                <a:tc>
                  <a:txBody>
                    <a:bodyPr/>
                    <a:lstStyle/>
                    <a:p>
                      <a:pPr marL="38100" marR="0" lvl="0" indent="-38100" algn="ctr" rtl="0">
                        <a:spcBef>
                          <a:spcPts val="0"/>
                        </a:spcBef>
                        <a:spcAft>
                          <a:spcPts val="0"/>
                        </a:spcAft>
                        <a:buNone/>
                      </a:pPr>
                      <a:r>
                        <a:rPr lang="en" sz="1050" b="0">
                          <a:latin typeface="Tahoma"/>
                          <a:ea typeface="Tahoma"/>
                          <a:cs typeface="Tahoma"/>
                          <a:sym typeface="Tahoma"/>
                        </a:rPr>
                        <a:t>1600 ~ 2400 (merangkumi Projek Akhir) + 3 bulan Latihan Industri</a:t>
                      </a:r>
                      <a:endParaRPr sz="1050" b="0">
                        <a:latin typeface="Tahoma"/>
                        <a:ea typeface="Tahoma"/>
                        <a:cs typeface="Tahoma"/>
                        <a:sym typeface="Tahoma"/>
                      </a:endParaRPr>
                    </a:p>
                  </a:txBody>
                  <a:tcPr marL="31744" marR="31744" marT="16669" marB="16669"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BDBDB"/>
                    </a:solidFill>
                  </a:tcPr>
                </a:tc>
                <a:extLst>
                  <a:ext uri="{0D108BD9-81ED-4DB2-BD59-A6C34878D82A}">
                    <a16:rowId xmlns="" xmlns:a16="http://schemas.microsoft.com/office/drawing/2014/main" val="10005"/>
                  </a:ext>
                </a:extLst>
              </a:tr>
              <a:tr h="341160">
                <a:tc>
                  <a:txBody>
                    <a:bodyPr/>
                    <a:lstStyle/>
                    <a:p>
                      <a:pPr marL="673100" marR="0" lvl="0" indent="-673100" algn="ctr" rtl="0">
                        <a:spcBef>
                          <a:spcPts val="0"/>
                        </a:spcBef>
                        <a:spcAft>
                          <a:spcPts val="0"/>
                        </a:spcAft>
                        <a:buNone/>
                      </a:pPr>
                      <a:r>
                        <a:rPr lang="en" sz="1050" b="0">
                          <a:latin typeface="Tahoma"/>
                          <a:ea typeface="Tahoma"/>
                          <a:cs typeface="Tahoma"/>
                          <a:sym typeface="Tahoma"/>
                        </a:rPr>
                        <a:t>B3 (b)</a:t>
                      </a:r>
                      <a:endParaRPr sz="1050"/>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DEDED"/>
                    </a:solidFill>
                  </a:tcPr>
                </a:tc>
                <a:tc>
                  <a:txBody>
                    <a:bodyPr/>
                    <a:lstStyle/>
                    <a:p>
                      <a:pPr marL="38100" marR="0" lvl="0" indent="-38100" algn="just" rtl="0">
                        <a:spcBef>
                          <a:spcPts val="0"/>
                        </a:spcBef>
                        <a:spcAft>
                          <a:spcPts val="0"/>
                        </a:spcAft>
                        <a:buNone/>
                      </a:pPr>
                      <a:r>
                        <a:rPr lang="en" sz="1050" b="0">
                          <a:latin typeface="Tahoma"/>
                          <a:ea typeface="Tahoma"/>
                          <a:cs typeface="Tahoma"/>
                          <a:sym typeface="Tahoma"/>
                        </a:rPr>
                        <a:t>Tahap 3 &amp; 4 (Persijilan tahap tunggal DKM) </a:t>
                      </a:r>
                      <a:endParaRPr sz="1050" b="0">
                        <a:latin typeface="Tahoma"/>
                        <a:ea typeface="Tahoma"/>
                        <a:cs typeface="Tahoma"/>
                        <a:sym typeface="Tahoma"/>
                      </a:endParaRPr>
                    </a:p>
                    <a:p>
                      <a:pPr marL="38100" marR="0" lvl="0" indent="-38100" algn="just" rtl="0">
                        <a:spcBef>
                          <a:spcPts val="0"/>
                        </a:spcBef>
                        <a:spcAft>
                          <a:spcPts val="0"/>
                        </a:spcAft>
                        <a:buNone/>
                      </a:pPr>
                      <a:r>
                        <a:rPr lang="en" sz="1050" b="0">
                          <a:latin typeface="Tahoma"/>
                          <a:ea typeface="Tahoma"/>
                          <a:cs typeface="Tahoma"/>
                          <a:sym typeface="Tahoma"/>
                        </a:rPr>
                        <a:t>(SKPK yang bermula Tahap 3)</a:t>
                      </a:r>
                      <a:endParaRPr sz="1050" b="0">
                        <a:latin typeface="Tahoma"/>
                        <a:ea typeface="Tahoma"/>
                        <a:cs typeface="Tahoma"/>
                        <a:sym typeface="Tahoma"/>
                      </a:endParaRPr>
                    </a:p>
                  </a:txBody>
                  <a:tcPr marL="31744" marR="31744" marT="16669" marB="16669"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DEDED"/>
                    </a:solidFill>
                  </a:tcPr>
                </a:tc>
                <a:tc>
                  <a:txBody>
                    <a:bodyPr/>
                    <a:lstStyle/>
                    <a:p>
                      <a:pPr marL="38100" marR="0" lvl="0" indent="-38100" algn="ctr" rtl="0">
                        <a:spcBef>
                          <a:spcPts val="0"/>
                        </a:spcBef>
                        <a:spcAft>
                          <a:spcPts val="0"/>
                        </a:spcAft>
                        <a:buNone/>
                      </a:pPr>
                      <a:r>
                        <a:rPr lang="en" sz="1050" b="0">
                          <a:latin typeface="Tahoma"/>
                          <a:ea typeface="Tahoma"/>
                          <a:cs typeface="Tahoma"/>
                          <a:sym typeface="Tahoma"/>
                        </a:rPr>
                        <a:t>2400 ~ 3600 (merangkumi Projek Akhir) + 3 bulan Latihan Industri</a:t>
                      </a:r>
                      <a:endParaRPr sz="1050" b="0">
                        <a:latin typeface="Tahoma"/>
                        <a:ea typeface="Tahoma"/>
                        <a:cs typeface="Tahoma"/>
                        <a:sym typeface="Tahoma"/>
                      </a:endParaRPr>
                    </a:p>
                  </a:txBody>
                  <a:tcPr marL="31744" marR="31744" marT="16669" marB="16669"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DEDED"/>
                    </a:solidFill>
                  </a:tcPr>
                </a:tc>
                <a:extLst>
                  <a:ext uri="{0D108BD9-81ED-4DB2-BD59-A6C34878D82A}">
                    <a16:rowId xmlns="" xmlns:a16="http://schemas.microsoft.com/office/drawing/2014/main" val="10006"/>
                  </a:ext>
                </a:extLst>
              </a:tr>
              <a:tr h="421018">
                <a:tc>
                  <a:txBody>
                    <a:bodyPr/>
                    <a:lstStyle/>
                    <a:p>
                      <a:pPr marL="673100" marR="0" lvl="0" indent="-673100" algn="ctr" rtl="0">
                        <a:spcBef>
                          <a:spcPts val="0"/>
                        </a:spcBef>
                        <a:spcAft>
                          <a:spcPts val="0"/>
                        </a:spcAft>
                        <a:buNone/>
                      </a:pPr>
                      <a:r>
                        <a:rPr lang="en" sz="1050" b="0">
                          <a:latin typeface="Tahoma"/>
                          <a:ea typeface="Tahoma"/>
                          <a:cs typeface="Tahoma"/>
                          <a:sym typeface="Tahoma"/>
                        </a:rPr>
                        <a:t>C1 (a)</a:t>
                      </a:r>
                      <a:endParaRPr sz="1050"/>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BDBDB"/>
                    </a:solidFill>
                  </a:tcPr>
                </a:tc>
                <a:tc>
                  <a:txBody>
                    <a:bodyPr/>
                    <a:lstStyle/>
                    <a:p>
                      <a:pPr marL="38100" marR="0" lvl="0" indent="-38100" algn="just" rtl="0">
                        <a:spcBef>
                          <a:spcPts val="0"/>
                        </a:spcBef>
                        <a:spcAft>
                          <a:spcPts val="0"/>
                        </a:spcAft>
                        <a:buNone/>
                      </a:pPr>
                      <a:r>
                        <a:rPr lang="en" sz="1050" b="0">
                          <a:latin typeface="Tahoma"/>
                          <a:ea typeface="Tahoma"/>
                          <a:cs typeface="Tahoma"/>
                          <a:sym typeface="Tahoma"/>
                        </a:rPr>
                        <a:t>Tahap 3, 4 &amp; 5 (Persijilan tahap tunggal DLKM) </a:t>
                      </a:r>
                      <a:endParaRPr sz="1050" b="0">
                        <a:latin typeface="Tahoma"/>
                        <a:ea typeface="Tahoma"/>
                        <a:cs typeface="Tahoma"/>
                        <a:sym typeface="Tahoma"/>
                      </a:endParaRPr>
                    </a:p>
                    <a:p>
                      <a:pPr marL="38100" marR="0" lvl="0" indent="-38100" algn="just" rtl="0">
                        <a:spcBef>
                          <a:spcPts val="0"/>
                        </a:spcBef>
                        <a:spcAft>
                          <a:spcPts val="0"/>
                        </a:spcAft>
                        <a:buNone/>
                      </a:pPr>
                      <a:r>
                        <a:rPr lang="en" sz="1050" b="0">
                          <a:latin typeface="Tahoma"/>
                          <a:ea typeface="Tahoma"/>
                          <a:cs typeface="Tahoma"/>
                          <a:sym typeface="Tahoma"/>
                        </a:rPr>
                        <a:t>(SKPK yang mempunyai Tahap 1 atau 2)</a:t>
                      </a:r>
                      <a:endParaRPr sz="1050" b="0">
                        <a:latin typeface="Tahoma"/>
                        <a:ea typeface="Tahoma"/>
                        <a:cs typeface="Tahoma"/>
                        <a:sym typeface="Tahoma"/>
                      </a:endParaRPr>
                    </a:p>
                  </a:txBody>
                  <a:tcPr marL="31744" marR="31744" marT="16669" marB="16669"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BDBDB"/>
                    </a:solidFill>
                  </a:tcPr>
                </a:tc>
                <a:tc>
                  <a:txBody>
                    <a:bodyPr/>
                    <a:lstStyle/>
                    <a:p>
                      <a:pPr marL="38100" marR="0" lvl="0" indent="-38100" algn="ctr" rtl="0">
                        <a:spcBef>
                          <a:spcPts val="0"/>
                        </a:spcBef>
                        <a:spcAft>
                          <a:spcPts val="0"/>
                        </a:spcAft>
                        <a:buNone/>
                      </a:pPr>
                      <a:r>
                        <a:rPr lang="en" sz="1050" b="0">
                          <a:latin typeface="Tahoma"/>
                          <a:ea typeface="Tahoma"/>
                          <a:cs typeface="Tahoma"/>
                          <a:sym typeface="Tahoma"/>
                        </a:rPr>
                        <a:t>2800 ~ 4200 (merangkumi Projek Akhir) + 6 bulan Latihan Industri</a:t>
                      </a:r>
                      <a:endParaRPr sz="1050" b="0">
                        <a:latin typeface="Tahoma"/>
                        <a:ea typeface="Tahoma"/>
                        <a:cs typeface="Tahoma"/>
                        <a:sym typeface="Tahoma"/>
                      </a:endParaRPr>
                    </a:p>
                  </a:txBody>
                  <a:tcPr marL="31744" marR="31744" marT="16669" marB="16669"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BDBDB"/>
                    </a:solidFill>
                  </a:tcPr>
                </a:tc>
                <a:extLst>
                  <a:ext uri="{0D108BD9-81ED-4DB2-BD59-A6C34878D82A}">
                    <a16:rowId xmlns="" xmlns:a16="http://schemas.microsoft.com/office/drawing/2014/main" val="10007"/>
                  </a:ext>
                </a:extLst>
              </a:tr>
              <a:tr h="421018">
                <a:tc>
                  <a:txBody>
                    <a:bodyPr/>
                    <a:lstStyle/>
                    <a:p>
                      <a:pPr marL="673100" marR="0" lvl="0" indent="-673100" algn="ctr" rtl="0">
                        <a:spcBef>
                          <a:spcPts val="0"/>
                        </a:spcBef>
                        <a:spcAft>
                          <a:spcPts val="0"/>
                        </a:spcAft>
                        <a:buNone/>
                      </a:pPr>
                      <a:r>
                        <a:rPr lang="en" sz="1050" b="0">
                          <a:latin typeface="Tahoma"/>
                          <a:ea typeface="Tahoma"/>
                          <a:cs typeface="Tahoma"/>
                          <a:sym typeface="Tahoma"/>
                        </a:rPr>
                        <a:t>C1 (b)</a:t>
                      </a:r>
                      <a:endParaRPr sz="1050"/>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DEDED"/>
                    </a:solidFill>
                  </a:tcPr>
                </a:tc>
                <a:tc>
                  <a:txBody>
                    <a:bodyPr/>
                    <a:lstStyle/>
                    <a:p>
                      <a:pPr marL="38100" marR="0" lvl="0" indent="-38100" algn="just" rtl="0">
                        <a:spcBef>
                          <a:spcPts val="0"/>
                        </a:spcBef>
                        <a:spcAft>
                          <a:spcPts val="0"/>
                        </a:spcAft>
                        <a:buNone/>
                      </a:pPr>
                      <a:r>
                        <a:rPr lang="en" sz="1050" b="0">
                          <a:latin typeface="Tahoma"/>
                          <a:ea typeface="Tahoma"/>
                          <a:cs typeface="Tahoma"/>
                          <a:sym typeface="Tahoma"/>
                        </a:rPr>
                        <a:t>Tahap 3, 4 &amp; 5 (Persijilan tahap tunggal DLKM) </a:t>
                      </a:r>
                      <a:endParaRPr sz="1050" b="0">
                        <a:latin typeface="Tahoma"/>
                        <a:ea typeface="Tahoma"/>
                        <a:cs typeface="Tahoma"/>
                        <a:sym typeface="Tahoma"/>
                      </a:endParaRPr>
                    </a:p>
                    <a:p>
                      <a:pPr marL="38100" marR="0" lvl="0" indent="-38100" algn="just" rtl="0">
                        <a:spcBef>
                          <a:spcPts val="0"/>
                        </a:spcBef>
                        <a:spcAft>
                          <a:spcPts val="0"/>
                        </a:spcAft>
                        <a:buNone/>
                      </a:pPr>
                      <a:r>
                        <a:rPr lang="en" sz="1050" b="0">
                          <a:latin typeface="Tahoma"/>
                          <a:ea typeface="Tahoma"/>
                          <a:cs typeface="Tahoma"/>
                          <a:sym typeface="Tahoma"/>
                        </a:rPr>
                        <a:t>(SKPK yang bermula dengan Tahap 3)</a:t>
                      </a:r>
                      <a:endParaRPr sz="1050" b="0">
                        <a:latin typeface="Tahoma"/>
                        <a:ea typeface="Tahoma"/>
                        <a:cs typeface="Tahoma"/>
                        <a:sym typeface="Tahoma"/>
                      </a:endParaRPr>
                    </a:p>
                  </a:txBody>
                  <a:tcPr marL="31744" marR="31744" marT="16669" marB="16669"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DEDED"/>
                    </a:solidFill>
                  </a:tcPr>
                </a:tc>
                <a:tc>
                  <a:txBody>
                    <a:bodyPr/>
                    <a:lstStyle/>
                    <a:p>
                      <a:pPr marL="38100" marR="0" lvl="0" indent="-38100" algn="ctr" rtl="0">
                        <a:spcBef>
                          <a:spcPts val="0"/>
                        </a:spcBef>
                        <a:spcAft>
                          <a:spcPts val="0"/>
                        </a:spcAft>
                        <a:buNone/>
                      </a:pPr>
                      <a:r>
                        <a:rPr lang="en" sz="1050" b="0">
                          <a:latin typeface="Tahoma"/>
                          <a:ea typeface="Tahoma"/>
                          <a:cs typeface="Tahoma"/>
                          <a:sym typeface="Tahoma"/>
                        </a:rPr>
                        <a:t>3600 ~ 5400 (merangkumi Projek Akhir) + 6 bulan Latihan Industri</a:t>
                      </a:r>
                      <a:endParaRPr sz="1050" b="0">
                        <a:latin typeface="Tahoma"/>
                        <a:ea typeface="Tahoma"/>
                        <a:cs typeface="Tahoma"/>
                        <a:sym typeface="Tahoma"/>
                      </a:endParaRPr>
                    </a:p>
                  </a:txBody>
                  <a:tcPr marL="31744" marR="31744" marT="16669" marB="16669"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DEDED"/>
                    </a:solidFill>
                  </a:tcPr>
                </a:tc>
                <a:extLst>
                  <a:ext uri="{0D108BD9-81ED-4DB2-BD59-A6C34878D82A}">
                    <a16:rowId xmlns="" xmlns:a16="http://schemas.microsoft.com/office/drawing/2014/main" val="10008"/>
                  </a:ext>
                </a:extLst>
              </a:tr>
              <a:tr h="546556">
                <a:tc>
                  <a:txBody>
                    <a:bodyPr/>
                    <a:lstStyle/>
                    <a:p>
                      <a:pPr marL="673100" marR="0" lvl="0" indent="-673100" algn="ctr" rtl="0">
                        <a:spcBef>
                          <a:spcPts val="0"/>
                        </a:spcBef>
                        <a:spcAft>
                          <a:spcPts val="0"/>
                        </a:spcAft>
                        <a:buNone/>
                      </a:pPr>
                      <a:r>
                        <a:rPr lang="en" sz="1050" b="0">
                          <a:latin typeface="Tahoma"/>
                          <a:ea typeface="Tahoma"/>
                          <a:cs typeface="Tahoma"/>
                          <a:sym typeface="Tahoma"/>
                        </a:rPr>
                        <a:t>C2 (a)</a:t>
                      </a:r>
                      <a:endParaRPr sz="1050"/>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BDBDB"/>
                    </a:solidFill>
                  </a:tcPr>
                </a:tc>
                <a:tc>
                  <a:txBody>
                    <a:bodyPr/>
                    <a:lstStyle/>
                    <a:p>
                      <a:pPr marL="38100" marR="0" lvl="0" indent="-38100" algn="just" rtl="0">
                        <a:spcBef>
                          <a:spcPts val="0"/>
                        </a:spcBef>
                        <a:spcAft>
                          <a:spcPts val="0"/>
                        </a:spcAft>
                        <a:buNone/>
                      </a:pPr>
                      <a:r>
                        <a:rPr lang="en" sz="1050" b="0">
                          <a:latin typeface="Tahoma"/>
                          <a:ea typeface="Tahoma"/>
                          <a:cs typeface="Tahoma"/>
                          <a:sym typeface="Tahoma"/>
                        </a:rPr>
                        <a:t>Tahap 4 &amp; 5 (Persijilan tahap tunggal DLKM) </a:t>
                      </a:r>
                      <a:endParaRPr sz="1050" b="0">
                        <a:latin typeface="Tahoma"/>
                        <a:ea typeface="Tahoma"/>
                        <a:cs typeface="Tahoma"/>
                        <a:sym typeface="Tahoma"/>
                      </a:endParaRPr>
                    </a:p>
                    <a:p>
                      <a:pPr marL="38100" marR="0" lvl="0" indent="-38100" algn="just" rtl="0">
                        <a:spcBef>
                          <a:spcPts val="0"/>
                        </a:spcBef>
                        <a:spcAft>
                          <a:spcPts val="0"/>
                        </a:spcAft>
                        <a:buNone/>
                      </a:pPr>
                      <a:r>
                        <a:rPr lang="en" sz="1050" b="0">
                          <a:latin typeface="Tahoma"/>
                          <a:ea typeface="Tahoma"/>
                          <a:cs typeface="Tahoma"/>
                          <a:sym typeface="Tahoma"/>
                        </a:rPr>
                        <a:t>(SKPK yang bermula dengan Tahap 1 atau 2 atau 3)</a:t>
                      </a:r>
                      <a:endParaRPr sz="1050" b="0">
                        <a:latin typeface="Tahoma"/>
                        <a:ea typeface="Tahoma"/>
                        <a:cs typeface="Tahoma"/>
                        <a:sym typeface="Tahoma"/>
                      </a:endParaRPr>
                    </a:p>
                  </a:txBody>
                  <a:tcPr marL="31744" marR="31744" marT="16669" marB="16669"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BDBDB"/>
                    </a:solidFill>
                  </a:tcPr>
                </a:tc>
                <a:tc>
                  <a:txBody>
                    <a:bodyPr/>
                    <a:lstStyle/>
                    <a:p>
                      <a:pPr marL="38100" marR="0" lvl="0" indent="-38100" algn="ctr" rtl="0">
                        <a:spcBef>
                          <a:spcPts val="0"/>
                        </a:spcBef>
                        <a:spcAft>
                          <a:spcPts val="0"/>
                        </a:spcAft>
                        <a:buNone/>
                      </a:pPr>
                      <a:r>
                        <a:rPr lang="en" sz="1050" b="0">
                          <a:latin typeface="Tahoma"/>
                          <a:ea typeface="Tahoma"/>
                          <a:cs typeface="Tahoma"/>
                          <a:sym typeface="Tahoma"/>
                        </a:rPr>
                        <a:t>2000 ~ 3000 (merangkumi Projek Akhir) + 6 bulan Latihan Industri</a:t>
                      </a:r>
                      <a:endParaRPr sz="1050" b="0">
                        <a:latin typeface="Tahoma"/>
                        <a:ea typeface="Tahoma"/>
                        <a:cs typeface="Tahoma"/>
                        <a:sym typeface="Tahoma"/>
                      </a:endParaRPr>
                    </a:p>
                  </a:txBody>
                  <a:tcPr marL="31744" marR="31744" marT="16669" marB="16669"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BDBDB"/>
                    </a:solidFill>
                  </a:tcPr>
                </a:tc>
                <a:extLst>
                  <a:ext uri="{0D108BD9-81ED-4DB2-BD59-A6C34878D82A}">
                    <a16:rowId xmlns="" xmlns:a16="http://schemas.microsoft.com/office/drawing/2014/main" val="10009"/>
                  </a:ext>
                </a:extLst>
              </a:tr>
              <a:tr h="421018">
                <a:tc>
                  <a:txBody>
                    <a:bodyPr/>
                    <a:lstStyle/>
                    <a:p>
                      <a:pPr marL="673100" marR="0" lvl="0" indent="-673100" algn="ctr" rtl="0">
                        <a:spcBef>
                          <a:spcPts val="0"/>
                        </a:spcBef>
                        <a:spcAft>
                          <a:spcPts val="0"/>
                        </a:spcAft>
                        <a:buNone/>
                      </a:pPr>
                      <a:r>
                        <a:rPr lang="en" sz="1050" b="0">
                          <a:latin typeface="Tahoma"/>
                          <a:ea typeface="Tahoma"/>
                          <a:cs typeface="Tahoma"/>
                          <a:sym typeface="Tahoma"/>
                        </a:rPr>
                        <a:t>C2 (b)</a:t>
                      </a:r>
                      <a:endParaRPr sz="1050"/>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DEDED"/>
                    </a:solidFill>
                  </a:tcPr>
                </a:tc>
                <a:tc>
                  <a:txBody>
                    <a:bodyPr/>
                    <a:lstStyle/>
                    <a:p>
                      <a:pPr marL="38100" marR="0" lvl="0" indent="-38100" algn="just" rtl="0">
                        <a:spcBef>
                          <a:spcPts val="0"/>
                        </a:spcBef>
                        <a:spcAft>
                          <a:spcPts val="0"/>
                        </a:spcAft>
                        <a:buNone/>
                      </a:pPr>
                      <a:r>
                        <a:rPr lang="en" sz="1050" b="0">
                          <a:latin typeface="Tahoma"/>
                          <a:ea typeface="Tahoma"/>
                          <a:cs typeface="Tahoma"/>
                          <a:sym typeface="Tahoma"/>
                        </a:rPr>
                        <a:t>Tahap 4 &amp; 5 (Persijilan tahap tunggal DLKM) </a:t>
                      </a:r>
                      <a:endParaRPr sz="1050" b="0">
                        <a:latin typeface="Tahoma"/>
                        <a:ea typeface="Tahoma"/>
                        <a:cs typeface="Tahoma"/>
                        <a:sym typeface="Tahoma"/>
                      </a:endParaRPr>
                    </a:p>
                    <a:p>
                      <a:pPr marL="38100" marR="0" lvl="0" indent="-38100" algn="just" rtl="0">
                        <a:spcBef>
                          <a:spcPts val="0"/>
                        </a:spcBef>
                        <a:spcAft>
                          <a:spcPts val="0"/>
                        </a:spcAft>
                        <a:buNone/>
                      </a:pPr>
                      <a:r>
                        <a:rPr lang="en" sz="1050" b="0">
                          <a:latin typeface="Tahoma"/>
                          <a:ea typeface="Tahoma"/>
                          <a:cs typeface="Tahoma"/>
                          <a:sym typeface="Tahoma"/>
                        </a:rPr>
                        <a:t>(SKPK yang bermula dengan Tahap 4)</a:t>
                      </a:r>
                      <a:endParaRPr sz="1050" b="0">
                        <a:latin typeface="Tahoma"/>
                        <a:ea typeface="Tahoma"/>
                        <a:cs typeface="Tahoma"/>
                        <a:sym typeface="Tahoma"/>
                      </a:endParaRPr>
                    </a:p>
                  </a:txBody>
                  <a:tcPr marL="31744" marR="31744" marT="16669" marB="16669"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DEDED"/>
                    </a:solidFill>
                  </a:tcPr>
                </a:tc>
                <a:tc>
                  <a:txBody>
                    <a:bodyPr/>
                    <a:lstStyle/>
                    <a:p>
                      <a:pPr marL="38100" marR="0" lvl="0" indent="-38100" algn="ctr" rtl="0">
                        <a:spcBef>
                          <a:spcPts val="0"/>
                        </a:spcBef>
                        <a:spcAft>
                          <a:spcPts val="0"/>
                        </a:spcAft>
                        <a:buNone/>
                      </a:pPr>
                      <a:r>
                        <a:rPr lang="en" sz="1050" b="0" dirty="0">
                          <a:latin typeface="Tahoma"/>
                          <a:ea typeface="Tahoma"/>
                          <a:cs typeface="Tahoma"/>
                          <a:sym typeface="Tahoma"/>
                        </a:rPr>
                        <a:t>3600 ~ 5400 (merangkumi Projek Akhir) + 6 bulan Latihan Industri</a:t>
                      </a:r>
                      <a:endParaRPr sz="1050" b="0" dirty="0">
                        <a:latin typeface="Tahoma"/>
                        <a:ea typeface="Tahoma"/>
                        <a:cs typeface="Tahoma"/>
                        <a:sym typeface="Tahoma"/>
                      </a:endParaRPr>
                    </a:p>
                  </a:txBody>
                  <a:tcPr marL="31744" marR="31744" marT="16669" marB="16669"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DEDED"/>
                    </a:solidFill>
                  </a:tcPr>
                </a:tc>
                <a:extLst>
                  <a:ext uri="{0D108BD9-81ED-4DB2-BD59-A6C34878D82A}">
                    <a16:rowId xmlns="" xmlns:a16="http://schemas.microsoft.com/office/drawing/2014/main" val="10010"/>
                  </a:ext>
                </a:extLst>
              </a:tr>
            </a:tbl>
          </a:graphicData>
        </a:graphic>
      </p:graphicFrame>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3712"/>
        <p:cNvGrpSpPr/>
        <p:nvPr/>
      </p:nvGrpSpPr>
      <p:grpSpPr>
        <a:xfrm>
          <a:off x="0" y="0"/>
          <a:ext cx="0" cy="0"/>
          <a:chOff x="0" y="0"/>
          <a:chExt cx="0" cy="0"/>
        </a:xfrm>
      </p:grpSpPr>
      <p:sp>
        <p:nvSpPr>
          <p:cNvPr id="3713" name="Google Shape;3713;p380"/>
          <p:cNvSpPr txBox="1">
            <a:spLocks noGrp="1"/>
          </p:cNvSpPr>
          <p:nvPr>
            <p:ph type="title"/>
          </p:nvPr>
        </p:nvSpPr>
        <p:spPr>
          <a:xfrm>
            <a:off x="471488" y="196859"/>
            <a:ext cx="5915025" cy="628406"/>
          </a:xfrm>
          <a:prstGeom prst="rect">
            <a:avLst/>
          </a:prstGeom>
          <a:noFill/>
          <a:ln>
            <a:noFill/>
          </a:ln>
        </p:spPr>
        <p:txBody>
          <a:bodyPr spcFirstLastPara="1" wrap="square" lIns="68569" tIns="34275" rIns="68569" bIns="34275" anchor="ctr" anchorCtr="0">
            <a:noAutofit/>
          </a:bodyPr>
          <a:lstStyle/>
          <a:p>
            <a:pPr algn="ctr">
              <a:buSzPts val="4000"/>
            </a:pPr>
            <a:r>
              <a:rPr lang="en" sz="3000"/>
              <a:t>PELAKSANAAN PROGRAM MODULAR</a:t>
            </a:r>
            <a:endParaRPr sz="3000"/>
          </a:p>
        </p:txBody>
      </p:sp>
      <p:graphicFrame>
        <p:nvGraphicFramePr>
          <p:cNvPr id="3714" name="Google Shape;3714;p380"/>
          <p:cNvGraphicFramePr/>
          <p:nvPr>
            <p:extLst>
              <p:ext uri="{D42A27DB-BD31-4B8C-83A1-F6EECF244321}">
                <p14:modId xmlns:p14="http://schemas.microsoft.com/office/powerpoint/2010/main" val="4107461747"/>
              </p:ext>
            </p:extLst>
          </p:nvPr>
        </p:nvGraphicFramePr>
        <p:xfrm>
          <a:off x="471488" y="1207008"/>
          <a:ext cx="5915025" cy="2991918"/>
        </p:xfrm>
        <a:graphic>
          <a:graphicData uri="http://schemas.openxmlformats.org/drawingml/2006/table">
            <a:tbl>
              <a:tblPr firstRow="1" bandRow="1">
                <a:noFill/>
                <a:tableStyleId>{33F86859-480D-4D18-A959-4202B10B6FFE}</a:tableStyleId>
              </a:tblPr>
              <a:tblGrid>
                <a:gridCol w="5915025">
                  <a:extLst>
                    <a:ext uri="{9D8B030D-6E8A-4147-A177-3AD203B41FA5}">
                      <a16:colId xmlns="" xmlns:a16="http://schemas.microsoft.com/office/drawing/2014/main" val="20000"/>
                    </a:ext>
                  </a:extLst>
                </a:gridCol>
              </a:tblGrid>
              <a:tr h="846306">
                <a:tc>
                  <a:txBody>
                    <a:bodyPr/>
                    <a:lstStyle/>
                    <a:p>
                      <a:pPr marL="0" marR="0" lvl="0" indent="0" algn="ctr" rtl="0">
                        <a:lnSpc>
                          <a:spcPct val="100000"/>
                        </a:lnSpc>
                        <a:spcBef>
                          <a:spcPts val="0"/>
                        </a:spcBef>
                        <a:spcAft>
                          <a:spcPts val="0"/>
                        </a:spcAft>
                        <a:buClr>
                          <a:schemeClr val="dk1"/>
                        </a:buClr>
                        <a:buSzPts val="2400"/>
                        <a:buFont typeface="Calibri"/>
                        <a:buNone/>
                      </a:pPr>
                      <a:r>
                        <a:rPr lang="en" sz="1800" dirty="0"/>
                        <a:t>JENIS PROGRAM MODULAR</a:t>
                      </a:r>
                      <a:endParaRPr sz="800" dirty="0"/>
                    </a:p>
                  </a:txBody>
                  <a:tcPr marL="51431" marR="51431" marT="25725" marB="25725" anchor="ctr"/>
                </a:tc>
                <a:extLst>
                  <a:ext uri="{0D108BD9-81ED-4DB2-BD59-A6C34878D82A}">
                    <a16:rowId xmlns="" xmlns:a16="http://schemas.microsoft.com/office/drawing/2014/main" val="10000"/>
                  </a:ext>
                </a:extLst>
              </a:tr>
              <a:tr h="1456859">
                <a:tc>
                  <a:txBody>
                    <a:bodyPr/>
                    <a:lstStyle/>
                    <a:p>
                      <a:pPr marL="0" marR="0" lvl="0" indent="0" algn="ctr" rtl="0">
                        <a:lnSpc>
                          <a:spcPct val="100000"/>
                        </a:lnSpc>
                        <a:spcBef>
                          <a:spcPts val="0"/>
                        </a:spcBef>
                        <a:spcAft>
                          <a:spcPts val="0"/>
                        </a:spcAft>
                        <a:buClr>
                          <a:schemeClr val="dk1"/>
                        </a:buClr>
                        <a:buSzPts val="2100"/>
                        <a:buFont typeface="Calibri"/>
                        <a:buNone/>
                      </a:pPr>
                      <a:r>
                        <a:rPr lang="en" sz="1600"/>
                        <a:t>Pentauliahan dan pelaksanaan Persijilan Program Modular boleh terdiri daripada satu (1) CU atau melibatkan gabungan beberapa CU daripada NOSS yang sama atau NOSS yang berlainan dalam subsektor/section yang sama</a:t>
                      </a:r>
                      <a:endParaRPr sz="1600"/>
                    </a:p>
                  </a:txBody>
                  <a:tcPr marL="51431" marR="51431" marT="25725" marB="25725" anchor="ctr"/>
                </a:tc>
                <a:extLst>
                  <a:ext uri="{0D108BD9-81ED-4DB2-BD59-A6C34878D82A}">
                    <a16:rowId xmlns="" xmlns:a16="http://schemas.microsoft.com/office/drawing/2014/main" val="10001"/>
                  </a:ext>
                </a:extLst>
              </a:tr>
              <a:tr h="688753">
                <a:tc>
                  <a:txBody>
                    <a:bodyPr/>
                    <a:lstStyle/>
                    <a:p>
                      <a:pPr marL="0" marR="0" lvl="0" indent="0" algn="ctr" rtl="0">
                        <a:lnSpc>
                          <a:spcPct val="100000"/>
                        </a:lnSpc>
                        <a:spcBef>
                          <a:spcPts val="0"/>
                        </a:spcBef>
                        <a:spcAft>
                          <a:spcPts val="0"/>
                        </a:spcAft>
                        <a:buClr>
                          <a:schemeClr val="dk1"/>
                        </a:buClr>
                        <a:buSzPts val="2100"/>
                        <a:buFont typeface="Calibri"/>
                        <a:buNone/>
                      </a:pPr>
                      <a:r>
                        <a:rPr lang="en" sz="1600" dirty="0"/>
                        <a:t>Program modular hanya boleh ditawarkan untuk program NOSS format baharu sahaja</a:t>
                      </a:r>
                      <a:endParaRPr sz="1600" dirty="0"/>
                    </a:p>
                  </a:txBody>
                  <a:tcPr marL="51431" marR="51431" marT="25725" marB="25725" anchor="ctr"/>
                </a:tc>
                <a:extLst>
                  <a:ext uri="{0D108BD9-81ED-4DB2-BD59-A6C34878D82A}">
                    <a16:rowId xmlns="" xmlns:a16="http://schemas.microsoft.com/office/drawing/2014/main" val="10002"/>
                  </a:ext>
                </a:extLst>
              </a:tr>
            </a:tbl>
          </a:graphicData>
        </a:graphic>
      </p:graphicFrame>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3718"/>
        <p:cNvGrpSpPr/>
        <p:nvPr/>
      </p:nvGrpSpPr>
      <p:grpSpPr>
        <a:xfrm>
          <a:off x="0" y="0"/>
          <a:ext cx="0" cy="0"/>
          <a:chOff x="0" y="0"/>
          <a:chExt cx="0" cy="0"/>
        </a:xfrm>
      </p:grpSpPr>
      <p:sp>
        <p:nvSpPr>
          <p:cNvPr id="3719" name="Google Shape;3719;p381"/>
          <p:cNvSpPr txBox="1">
            <a:spLocks noGrp="1"/>
          </p:cNvSpPr>
          <p:nvPr>
            <p:ph type="title"/>
          </p:nvPr>
        </p:nvSpPr>
        <p:spPr>
          <a:xfrm>
            <a:off x="471516" y="306998"/>
            <a:ext cx="5915025" cy="745629"/>
          </a:xfrm>
          <a:prstGeom prst="rect">
            <a:avLst/>
          </a:prstGeom>
          <a:noFill/>
          <a:ln>
            <a:noFill/>
          </a:ln>
        </p:spPr>
        <p:txBody>
          <a:bodyPr spcFirstLastPara="1" wrap="square" lIns="68569" tIns="34275" rIns="68569" bIns="34275" anchor="ctr" anchorCtr="0">
            <a:noAutofit/>
          </a:bodyPr>
          <a:lstStyle/>
          <a:p>
            <a:pPr algn="ctr">
              <a:buSzPts val="4400"/>
            </a:pPr>
            <a:r>
              <a:rPr lang="en" sz="4000" dirty="0"/>
              <a:t>JENIS PROGRAM MODULAR</a:t>
            </a:r>
            <a:endParaRPr sz="4000" dirty="0"/>
          </a:p>
        </p:txBody>
      </p:sp>
      <p:pic>
        <p:nvPicPr>
          <p:cNvPr id="3720" name="Google Shape;3720;p381"/>
          <p:cNvPicPr preferRelativeResize="0"/>
          <p:nvPr/>
        </p:nvPicPr>
        <p:blipFill rotWithShape="1">
          <a:blip r:embed="rId3">
            <a:alphaModFix/>
          </a:blip>
          <a:srcRect/>
          <a:stretch/>
        </p:blipFill>
        <p:spPr>
          <a:xfrm>
            <a:off x="966807" y="1593949"/>
            <a:ext cx="4924445" cy="2622368"/>
          </a:xfrm>
          <a:prstGeom prst="rect">
            <a:avLst/>
          </a:prstGeom>
          <a:noFill/>
          <a:ln>
            <a:noFill/>
          </a:ln>
        </p:spPr>
      </p:pic>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3724"/>
        <p:cNvGrpSpPr/>
        <p:nvPr/>
      </p:nvGrpSpPr>
      <p:grpSpPr>
        <a:xfrm>
          <a:off x="0" y="0"/>
          <a:ext cx="0" cy="0"/>
          <a:chOff x="0" y="0"/>
          <a:chExt cx="0" cy="0"/>
        </a:xfrm>
      </p:grpSpPr>
      <p:sp>
        <p:nvSpPr>
          <p:cNvPr id="3725" name="Google Shape;3725;p382"/>
          <p:cNvSpPr txBox="1">
            <a:spLocks noGrp="1"/>
          </p:cNvSpPr>
          <p:nvPr>
            <p:ph type="title"/>
          </p:nvPr>
        </p:nvSpPr>
        <p:spPr>
          <a:xfrm>
            <a:off x="471488" y="299924"/>
            <a:ext cx="5915025" cy="1170432"/>
          </a:xfrm>
          <a:prstGeom prst="rect">
            <a:avLst/>
          </a:prstGeom>
          <a:noFill/>
          <a:ln>
            <a:noFill/>
          </a:ln>
        </p:spPr>
        <p:txBody>
          <a:bodyPr spcFirstLastPara="1" wrap="square" lIns="68569" tIns="34275" rIns="68569" bIns="34275" anchor="ctr" anchorCtr="0">
            <a:noAutofit/>
          </a:bodyPr>
          <a:lstStyle/>
          <a:p>
            <a:pPr algn="ctr">
              <a:buSzPts val="4400"/>
            </a:pPr>
            <a:r>
              <a:rPr lang="en" sz="4000" dirty="0"/>
              <a:t>JENIS PROGRAM MODULAR</a:t>
            </a:r>
            <a:endParaRPr sz="4000" dirty="0"/>
          </a:p>
        </p:txBody>
      </p:sp>
      <p:pic>
        <p:nvPicPr>
          <p:cNvPr id="3726" name="Google Shape;3726;p382"/>
          <p:cNvPicPr preferRelativeResize="0"/>
          <p:nvPr/>
        </p:nvPicPr>
        <p:blipFill rotWithShape="1">
          <a:blip r:embed="rId3">
            <a:alphaModFix/>
          </a:blip>
          <a:srcRect/>
          <a:stretch/>
        </p:blipFill>
        <p:spPr>
          <a:xfrm>
            <a:off x="358925" y="1661340"/>
            <a:ext cx="6058252" cy="2495423"/>
          </a:xfrm>
          <a:prstGeom prst="rect">
            <a:avLst/>
          </a:prstGeom>
          <a:noFill/>
          <a:ln>
            <a:noFill/>
          </a:ln>
        </p:spPr>
      </p:pic>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3730"/>
        <p:cNvGrpSpPr/>
        <p:nvPr/>
      </p:nvGrpSpPr>
      <p:grpSpPr>
        <a:xfrm>
          <a:off x="0" y="0"/>
          <a:ext cx="0" cy="0"/>
          <a:chOff x="0" y="0"/>
          <a:chExt cx="0" cy="0"/>
        </a:xfrm>
      </p:grpSpPr>
      <p:sp>
        <p:nvSpPr>
          <p:cNvPr id="3731" name="Google Shape;3731;p383"/>
          <p:cNvSpPr txBox="1">
            <a:spLocks noGrp="1"/>
          </p:cNvSpPr>
          <p:nvPr>
            <p:ph type="title"/>
          </p:nvPr>
        </p:nvSpPr>
        <p:spPr>
          <a:xfrm>
            <a:off x="471488" y="299924"/>
            <a:ext cx="5915025" cy="965650"/>
          </a:xfrm>
          <a:prstGeom prst="rect">
            <a:avLst/>
          </a:prstGeom>
          <a:noFill/>
          <a:ln>
            <a:noFill/>
          </a:ln>
        </p:spPr>
        <p:txBody>
          <a:bodyPr spcFirstLastPara="1" wrap="square" lIns="68569" tIns="34275" rIns="68569" bIns="34275" anchor="ctr" anchorCtr="0">
            <a:noAutofit/>
          </a:bodyPr>
          <a:lstStyle/>
          <a:p>
            <a:pPr algn="ctr">
              <a:buSzPts val="4400"/>
            </a:pPr>
            <a:r>
              <a:rPr lang="en" sz="4000" dirty="0"/>
              <a:t>JENIS PROGRAM MODULAR</a:t>
            </a:r>
            <a:endParaRPr sz="4000" dirty="0"/>
          </a:p>
        </p:txBody>
      </p:sp>
      <p:pic>
        <p:nvPicPr>
          <p:cNvPr id="3732" name="Google Shape;3732;p383"/>
          <p:cNvPicPr preferRelativeResize="0"/>
          <p:nvPr/>
        </p:nvPicPr>
        <p:blipFill rotWithShape="1">
          <a:blip r:embed="rId3">
            <a:alphaModFix/>
          </a:blip>
          <a:srcRect/>
          <a:stretch/>
        </p:blipFill>
        <p:spPr>
          <a:xfrm>
            <a:off x="634124" y="1265572"/>
            <a:ext cx="5589755" cy="2921762"/>
          </a:xfrm>
          <a:prstGeom prst="rect">
            <a:avLst/>
          </a:prstGeom>
          <a:noFill/>
          <a:ln>
            <a:noFill/>
          </a:ln>
        </p:spPr>
      </p:pic>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3736"/>
        <p:cNvGrpSpPr/>
        <p:nvPr/>
      </p:nvGrpSpPr>
      <p:grpSpPr>
        <a:xfrm>
          <a:off x="0" y="0"/>
          <a:ext cx="0" cy="0"/>
          <a:chOff x="0" y="0"/>
          <a:chExt cx="0" cy="0"/>
        </a:xfrm>
      </p:grpSpPr>
      <p:sp>
        <p:nvSpPr>
          <p:cNvPr id="3737" name="Google Shape;3737;p384"/>
          <p:cNvSpPr txBox="1">
            <a:spLocks noGrp="1"/>
          </p:cNvSpPr>
          <p:nvPr>
            <p:ph type="title"/>
          </p:nvPr>
        </p:nvSpPr>
        <p:spPr>
          <a:xfrm>
            <a:off x="471488" y="409652"/>
            <a:ext cx="5915025" cy="855922"/>
          </a:xfrm>
          <a:prstGeom prst="rect">
            <a:avLst/>
          </a:prstGeom>
          <a:noFill/>
          <a:ln>
            <a:noFill/>
          </a:ln>
        </p:spPr>
        <p:txBody>
          <a:bodyPr spcFirstLastPara="1" wrap="square" lIns="68569" tIns="34275" rIns="68569" bIns="34275" anchor="ctr" anchorCtr="0">
            <a:noAutofit/>
          </a:bodyPr>
          <a:lstStyle/>
          <a:p>
            <a:pPr algn="ctr">
              <a:buSzPts val="4400"/>
            </a:pPr>
            <a:r>
              <a:rPr lang="en" sz="4000" dirty="0"/>
              <a:t>JENIS PROGRAM MODULAR</a:t>
            </a:r>
            <a:endParaRPr sz="4000" dirty="0"/>
          </a:p>
        </p:txBody>
      </p:sp>
      <p:pic>
        <p:nvPicPr>
          <p:cNvPr id="3738" name="Google Shape;3738;p384"/>
          <p:cNvPicPr preferRelativeResize="0"/>
          <p:nvPr/>
        </p:nvPicPr>
        <p:blipFill rotWithShape="1">
          <a:blip r:embed="rId3">
            <a:alphaModFix/>
          </a:blip>
          <a:srcRect/>
          <a:stretch/>
        </p:blipFill>
        <p:spPr>
          <a:xfrm>
            <a:off x="550926" y="1390246"/>
            <a:ext cx="5582896" cy="2839459"/>
          </a:xfrm>
          <a:prstGeom prst="rect">
            <a:avLst/>
          </a:prstGeom>
          <a:noFill/>
          <a:ln>
            <a:noFill/>
          </a:ln>
        </p:spPr>
      </p:pic>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3742"/>
        <p:cNvGrpSpPr/>
        <p:nvPr/>
      </p:nvGrpSpPr>
      <p:grpSpPr>
        <a:xfrm>
          <a:off x="0" y="0"/>
          <a:ext cx="0" cy="0"/>
          <a:chOff x="0" y="0"/>
          <a:chExt cx="0" cy="0"/>
        </a:xfrm>
      </p:grpSpPr>
      <p:sp>
        <p:nvSpPr>
          <p:cNvPr id="3743" name="Google Shape;3743;p385"/>
          <p:cNvSpPr txBox="1">
            <a:spLocks noGrp="1"/>
          </p:cNvSpPr>
          <p:nvPr>
            <p:ph type="title"/>
          </p:nvPr>
        </p:nvSpPr>
        <p:spPr>
          <a:xfrm>
            <a:off x="471488" y="848323"/>
            <a:ext cx="5915025" cy="745629"/>
          </a:xfrm>
          <a:prstGeom prst="rect">
            <a:avLst/>
          </a:prstGeom>
          <a:noFill/>
          <a:ln>
            <a:noFill/>
          </a:ln>
        </p:spPr>
        <p:txBody>
          <a:bodyPr spcFirstLastPara="1" wrap="square" lIns="68569" tIns="34275" rIns="68569" bIns="34275" anchor="ctr" anchorCtr="0">
            <a:noAutofit/>
          </a:bodyPr>
          <a:lstStyle/>
          <a:p>
            <a:pPr algn="ctr">
              <a:buSzPts val="4400"/>
            </a:pPr>
            <a:r>
              <a:rPr lang="en" sz="4000" dirty="0"/>
              <a:t>TEMPOH LATIHAN PROGRAM MODULAR</a:t>
            </a:r>
            <a:endParaRPr sz="4000" dirty="0"/>
          </a:p>
        </p:txBody>
      </p:sp>
      <p:sp>
        <p:nvSpPr>
          <p:cNvPr id="3744" name="Google Shape;3744;p385"/>
          <p:cNvSpPr txBox="1">
            <a:spLocks noGrp="1"/>
          </p:cNvSpPr>
          <p:nvPr>
            <p:ph type="body" idx="1"/>
          </p:nvPr>
        </p:nvSpPr>
        <p:spPr>
          <a:xfrm>
            <a:off x="471488" y="2529796"/>
            <a:ext cx="5915025" cy="1296054"/>
          </a:xfrm>
          <a:prstGeom prst="rect">
            <a:avLst/>
          </a:prstGeom>
          <a:noFill/>
          <a:ln>
            <a:noFill/>
          </a:ln>
        </p:spPr>
        <p:txBody>
          <a:bodyPr spcFirstLastPara="1" wrap="square" lIns="68569" tIns="34275" rIns="68569" bIns="34275" anchor="t" anchorCtr="0">
            <a:noAutofit/>
          </a:bodyPr>
          <a:lstStyle/>
          <a:p>
            <a:pPr marL="0" indent="0" algn="ctr">
              <a:spcBef>
                <a:spcPts val="0"/>
              </a:spcBef>
              <a:buSzPts val="3330"/>
              <a:buNone/>
            </a:pPr>
            <a:r>
              <a:rPr lang="en" sz="2498" dirty="0"/>
              <a:t>Tempoh latihan minimum bagi program modular adalah seperti yang dinyatakan dalam NOSS bagi setiap CU yang berkenaan</a:t>
            </a:r>
            <a:endParaRPr sz="2498"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graphicFrame>
        <p:nvGraphicFramePr>
          <p:cNvPr id="1143" name="Google Shape;1143;p188"/>
          <p:cNvGraphicFramePr/>
          <p:nvPr/>
        </p:nvGraphicFramePr>
        <p:xfrm>
          <a:off x="226069" y="991326"/>
          <a:ext cx="6405862" cy="3476796"/>
        </p:xfrm>
        <a:graphic>
          <a:graphicData uri="http://schemas.openxmlformats.org/drawingml/2006/table">
            <a:tbl>
              <a:tblPr firstRow="1" bandRow="1">
                <a:noFill/>
                <a:tableStyleId>{0012814D-3AFA-4599-9D20-C6AD645C9111}</a:tableStyleId>
              </a:tblPr>
              <a:tblGrid>
                <a:gridCol w="512475">
                  <a:extLst>
                    <a:ext uri="{9D8B030D-6E8A-4147-A177-3AD203B41FA5}">
                      <a16:colId xmlns="" xmlns:a16="http://schemas.microsoft.com/office/drawing/2014/main" val="20000"/>
                    </a:ext>
                  </a:extLst>
                </a:gridCol>
                <a:gridCol w="2690456">
                  <a:extLst>
                    <a:ext uri="{9D8B030D-6E8A-4147-A177-3AD203B41FA5}">
                      <a16:colId xmlns="" xmlns:a16="http://schemas.microsoft.com/office/drawing/2014/main" val="20001"/>
                    </a:ext>
                  </a:extLst>
                </a:gridCol>
                <a:gridCol w="1863525">
                  <a:extLst>
                    <a:ext uri="{9D8B030D-6E8A-4147-A177-3AD203B41FA5}">
                      <a16:colId xmlns="" xmlns:a16="http://schemas.microsoft.com/office/drawing/2014/main" val="20002"/>
                    </a:ext>
                  </a:extLst>
                </a:gridCol>
                <a:gridCol w="1339406">
                  <a:extLst>
                    <a:ext uri="{9D8B030D-6E8A-4147-A177-3AD203B41FA5}">
                      <a16:colId xmlns="" xmlns:a16="http://schemas.microsoft.com/office/drawing/2014/main" val="20003"/>
                    </a:ext>
                  </a:extLst>
                </a:gridCol>
              </a:tblGrid>
              <a:tr h="156769">
                <a:tc>
                  <a:txBody>
                    <a:bodyPr/>
                    <a:lstStyle/>
                    <a:p>
                      <a:pPr marL="0" marR="0" lvl="0" indent="0" algn="ctr" rtl="0">
                        <a:spcBef>
                          <a:spcPts val="0"/>
                        </a:spcBef>
                        <a:spcAft>
                          <a:spcPts val="0"/>
                        </a:spcAft>
                        <a:buNone/>
                      </a:pPr>
                      <a:r>
                        <a:rPr lang="en" sz="700" u="none" strike="noStrike" cap="none" dirty="0">
                          <a:solidFill>
                            <a:schemeClr val="dk1"/>
                          </a:solidFill>
                        </a:rPr>
                        <a:t>BIL</a:t>
                      </a:r>
                      <a:endParaRPr sz="700" u="none" strike="noStrike" cap="none" dirty="0">
                        <a:solidFill>
                          <a:schemeClr val="dk1"/>
                        </a:solidFill>
                        <a:latin typeface="Tahoma"/>
                        <a:ea typeface="Tahoma"/>
                        <a:cs typeface="Tahoma"/>
                        <a:sym typeface="Tahoma"/>
                      </a:endParaRPr>
                    </a:p>
                  </a:txBody>
                  <a:tcPr marL="68588" marR="68588" marT="25725" marB="25725" anchor="ctr">
                    <a:solidFill>
                      <a:srgbClr val="1F3864"/>
                    </a:solidFill>
                  </a:tcPr>
                </a:tc>
                <a:tc>
                  <a:txBody>
                    <a:bodyPr/>
                    <a:lstStyle/>
                    <a:p>
                      <a:pPr marL="0" marR="0" lvl="0" indent="0" algn="ctr" rtl="0">
                        <a:spcBef>
                          <a:spcPts val="0"/>
                        </a:spcBef>
                        <a:spcAft>
                          <a:spcPts val="0"/>
                        </a:spcAft>
                        <a:buNone/>
                      </a:pPr>
                      <a:r>
                        <a:rPr lang="en" sz="700" u="none" strike="noStrike" cap="none">
                          <a:solidFill>
                            <a:schemeClr val="dk1"/>
                          </a:solidFill>
                        </a:rPr>
                        <a:t>TAJUK</a:t>
                      </a:r>
                      <a:endParaRPr sz="700" u="none" strike="noStrike" cap="none">
                        <a:solidFill>
                          <a:schemeClr val="dk1"/>
                        </a:solidFill>
                        <a:latin typeface="Tahoma"/>
                        <a:ea typeface="Tahoma"/>
                        <a:cs typeface="Tahoma"/>
                        <a:sym typeface="Tahoma"/>
                      </a:endParaRPr>
                    </a:p>
                  </a:txBody>
                  <a:tcPr marL="68588" marR="68588" marT="25725" marB="25725" anchor="ctr">
                    <a:solidFill>
                      <a:srgbClr val="1F3864"/>
                    </a:solidFill>
                  </a:tcPr>
                </a:tc>
                <a:tc>
                  <a:txBody>
                    <a:bodyPr/>
                    <a:lstStyle/>
                    <a:p>
                      <a:pPr marL="0" marR="0" lvl="0" indent="0" algn="ctr" rtl="0">
                        <a:spcBef>
                          <a:spcPts val="0"/>
                        </a:spcBef>
                        <a:spcAft>
                          <a:spcPts val="0"/>
                        </a:spcAft>
                        <a:buNone/>
                      </a:pPr>
                      <a:r>
                        <a:rPr lang="en" sz="700" u="none" strike="noStrike" cap="none">
                          <a:solidFill>
                            <a:schemeClr val="dk1"/>
                          </a:solidFill>
                        </a:rPr>
                        <a:t>SUB-TOPIK</a:t>
                      </a:r>
                      <a:endParaRPr sz="700" u="none" strike="noStrike" cap="none">
                        <a:solidFill>
                          <a:schemeClr val="dk1"/>
                        </a:solidFill>
                        <a:latin typeface="Tahoma"/>
                        <a:ea typeface="Tahoma"/>
                        <a:cs typeface="Tahoma"/>
                        <a:sym typeface="Tahoma"/>
                      </a:endParaRPr>
                    </a:p>
                  </a:txBody>
                  <a:tcPr marL="68588" marR="68588" marT="25725" marB="25725" anchor="ctr">
                    <a:solidFill>
                      <a:srgbClr val="1F3864"/>
                    </a:solidFill>
                  </a:tcPr>
                </a:tc>
                <a:tc>
                  <a:txBody>
                    <a:bodyPr/>
                    <a:lstStyle/>
                    <a:p>
                      <a:pPr marL="0" marR="0" lvl="0" indent="0" algn="ctr" rtl="0">
                        <a:spcBef>
                          <a:spcPts val="0"/>
                        </a:spcBef>
                        <a:spcAft>
                          <a:spcPts val="0"/>
                        </a:spcAft>
                        <a:buNone/>
                      </a:pPr>
                      <a:r>
                        <a:rPr lang="en" sz="700" u="none" strike="noStrike" cap="none">
                          <a:solidFill>
                            <a:schemeClr val="dk1"/>
                          </a:solidFill>
                        </a:rPr>
                        <a:t>MASA</a:t>
                      </a:r>
                      <a:endParaRPr sz="700" u="none" strike="noStrike" cap="none">
                        <a:solidFill>
                          <a:schemeClr val="dk1"/>
                        </a:solidFill>
                        <a:latin typeface="Tahoma"/>
                        <a:ea typeface="Tahoma"/>
                        <a:cs typeface="Tahoma"/>
                        <a:sym typeface="Tahoma"/>
                      </a:endParaRPr>
                    </a:p>
                  </a:txBody>
                  <a:tcPr marL="68588" marR="68588" marT="25725" marB="25725" anchor="ctr">
                    <a:solidFill>
                      <a:srgbClr val="1F3864"/>
                    </a:solidFill>
                  </a:tcPr>
                </a:tc>
                <a:extLst>
                  <a:ext uri="{0D108BD9-81ED-4DB2-BD59-A6C34878D82A}">
                    <a16:rowId xmlns="" xmlns:a16="http://schemas.microsoft.com/office/drawing/2014/main" val="10000"/>
                  </a:ext>
                </a:extLst>
              </a:tr>
              <a:tr h="154320">
                <a:tc rowSpan="3">
                  <a:txBody>
                    <a:bodyPr/>
                    <a:lstStyle/>
                    <a:p>
                      <a:pPr marL="0" marR="0" lvl="0" indent="0" algn="ctr" rtl="0">
                        <a:spcBef>
                          <a:spcPts val="0"/>
                        </a:spcBef>
                        <a:spcAft>
                          <a:spcPts val="0"/>
                        </a:spcAft>
                        <a:buNone/>
                      </a:pPr>
                      <a:r>
                        <a:rPr lang="en" sz="700" u="none" strike="noStrike" cap="none"/>
                        <a:t>1</a:t>
                      </a:r>
                      <a:endParaRPr sz="700" u="none" strike="noStrike" cap="none">
                        <a:latin typeface="Tahoma"/>
                        <a:ea typeface="Tahoma"/>
                        <a:cs typeface="Tahoma"/>
                        <a:sym typeface="Tahoma"/>
                      </a:endParaRPr>
                    </a:p>
                  </a:txBody>
                  <a:tcPr marL="68588" marR="68588" marT="25725" marB="25725" anchor="ctr">
                    <a:solidFill>
                      <a:srgbClr val="D0E3EA"/>
                    </a:solidFill>
                  </a:tcPr>
                </a:tc>
                <a:tc rowSpan="3">
                  <a:txBody>
                    <a:bodyPr/>
                    <a:lstStyle/>
                    <a:p>
                      <a:pPr marL="0" marR="0" lvl="0" indent="0" algn="l" rtl="0">
                        <a:spcBef>
                          <a:spcPts val="0"/>
                        </a:spcBef>
                        <a:spcAft>
                          <a:spcPts val="0"/>
                        </a:spcAft>
                        <a:buNone/>
                      </a:pPr>
                      <a:r>
                        <a:rPr lang="en" sz="700" u="none" strike="noStrike" cap="none" dirty="0"/>
                        <a:t>KURSUS INDUKSI PENTAULIAHAN</a:t>
                      </a:r>
                      <a:endParaRPr sz="700" b="0" u="none" strike="noStrike" cap="none" dirty="0">
                        <a:latin typeface="Tahoma"/>
                        <a:ea typeface="Tahoma"/>
                        <a:cs typeface="Tahoma"/>
                        <a:sym typeface="Tahoma"/>
                      </a:endParaRPr>
                    </a:p>
                  </a:txBody>
                  <a:tcPr marL="68588" marR="68588" marT="25725" marB="25725" anchor="ctr"/>
                </a:tc>
                <a:tc>
                  <a:txBody>
                    <a:bodyPr/>
                    <a:lstStyle/>
                    <a:p>
                      <a:pPr marL="0" marR="0" lvl="0" indent="0" algn="l" rtl="0">
                        <a:spcBef>
                          <a:spcPts val="0"/>
                        </a:spcBef>
                        <a:spcAft>
                          <a:spcPts val="0"/>
                        </a:spcAft>
                        <a:buNone/>
                      </a:pPr>
                      <a:r>
                        <a:rPr lang="en" sz="700" u="none" strike="noStrike" cap="none"/>
                        <a:t>1.1 Tujuan</a:t>
                      </a:r>
                      <a:endParaRPr sz="700" u="none" strike="noStrike" cap="none">
                        <a:latin typeface="Tahoma"/>
                        <a:ea typeface="Tahoma"/>
                        <a:cs typeface="Tahoma"/>
                        <a:sym typeface="Tahoma"/>
                      </a:endParaRPr>
                    </a:p>
                  </a:txBody>
                  <a:tcPr marL="68588" marR="68588" marT="25725" marB="25725" anchor="ctr"/>
                </a:tc>
                <a:tc rowSpan="12">
                  <a:txBody>
                    <a:bodyPr/>
                    <a:lstStyle/>
                    <a:p>
                      <a:pPr marL="0" marR="0" lvl="0" indent="0" algn="ctr" rtl="0">
                        <a:spcBef>
                          <a:spcPts val="0"/>
                        </a:spcBef>
                        <a:spcAft>
                          <a:spcPts val="0"/>
                        </a:spcAft>
                        <a:buNone/>
                      </a:pPr>
                      <a:r>
                        <a:rPr lang="en" sz="700" u="none" strike="noStrike" cap="none"/>
                        <a:t>8.30 pg – 1.00 ptg</a:t>
                      </a:r>
                      <a:endParaRPr sz="700" u="none" strike="noStrike" cap="none">
                        <a:latin typeface="Tahoma"/>
                        <a:ea typeface="Tahoma"/>
                        <a:cs typeface="Tahoma"/>
                        <a:sym typeface="Tahoma"/>
                      </a:endParaRPr>
                    </a:p>
                  </a:txBody>
                  <a:tcPr marL="68588" marR="68588" marT="25725" marB="25725" anchor="ctr"/>
                </a:tc>
                <a:extLst>
                  <a:ext uri="{0D108BD9-81ED-4DB2-BD59-A6C34878D82A}">
                    <a16:rowId xmlns="" xmlns:a16="http://schemas.microsoft.com/office/drawing/2014/main" val="10001"/>
                  </a:ext>
                </a:extLst>
              </a:tr>
              <a:tr h="154320">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None/>
                      </a:pPr>
                      <a:r>
                        <a:rPr lang="en" sz="700" u="none" strike="noStrike" cap="none"/>
                        <a:t>1.2 Syarat Peserta</a:t>
                      </a:r>
                      <a:endParaRPr sz="700" u="none" strike="noStrike" cap="none">
                        <a:latin typeface="Tahoma"/>
                        <a:ea typeface="Tahoma"/>
                        <a:cs typeface="Tahoma"/>
                        <a:sym typeface="Tahoma"/>
                      </a:endParaRPr>
                    </a:p>
                  </a:txBody>
                  <a:tcPr marL="68588" marR="68588" marT="25725" marB="25725" anchor="ctr">
                    <a:solidFill>
                      <a:srgbClr val="D0E3EA"/>
                    </a:solidFill>
                  </a:tcPr>
                </a:tc>
                <a:tc vMerge="1">
                  <a:txBody>
                    <a:bodyPr/>
                    <a:lstStyle/>
                    <a:p>
                      <a:endParaRPr lang="en-US"/>
                    </a:p>
                  </a:txBody>
                  <a:tcPr/>
                </a:tc>
                <a:extLst>
                  <a:ext uri="{0D108BD9-81ED-4DB2-BD59-A6C34878D82A}">
                    <a16:rowId xmlns="" xmlns:a16="http://schemas.microsoft.com/office/drawing/2014/main" val="10002"/>
                  </a:ext>
                </a:extLst>
              </a:tr>
              <a:tr h="154320">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None/>
                      </a:pPr>
                      <a:r>
                        <a:rPr lang="en" sz="700" u="none" strike="noStrike" cap="none"/>
                        <a:t>1.3 Sijil Kursus Induksi</a:t>
                      </a:r>
                      <a:endParaRPr sz="700" u="none" strike="noStrike" cap="none">
                        <a:latin typeface="Tahoma"/>
                        <a:ea typeface="Tahoma"/>
                        <a:cs typeface="Tahoma"/>
                        <a:sym typeface="Tahoma"/>
                      </a:endParaRPr>
                    </a:p>
                  </a:txBody>
                  <a:tcPr marL="68588" marR="68588" marT="25725" marB="25725" anchor="ctr"/>
                </a:tc>
                <a:tc vMerge="1">
                  <a:txBody>
                    <a:bodyPr/>
                    <a:lstStyle/>
                    <a:p>
                      <a:endParaRPr lang="en-US"/>
                    </a:p>
                  </a:txBody>
                  <a:tcPr/>
                </a:tc>
                <a:extLst>
                  <a:ext uri="{0D108BD9-81ED-4DB2-BD59-A6C34878D82A}">
                    <a16:rowId xmlns="" xmlns:a16="http://schemas.microsoft.com/office/drawing/2014/main" val="10003"/>
                  </a:ext>
                </a:extLst>
              </a:tr>
              <a:tr h="154320">
                <a:tc rowSpan="2">
                  <a:txBody>
                    <a:bodyPr/>
                    <a:lstStyle/>
                    <a:p>
                      <a:pPr marL="0" marR="0" lvl="0" indent="0" algn="ctr" rtl="0">
                        <a:spcBef>
                          <a:spcPts val="0"/>
                        </a:spcBef>
                        <a:spcAft>
                          <a:spcPts val="0"/>
                        </a:spcAft>
                        <a:buNone/>
                      </a:pPr>
                      <a:r>
                        <a:rPr lang="en" sz="700" u="none" strike="noStrike" cap="none"/>
                        <a:t>2</a:t>
                      </a:r>
                      <a:endParaRPr sz="700" u="none" strike="noStrike" cap="none">
                        <a:latin typeface="Tahoma"/>
                        <a:ea typeface="Tahoma"/>
                        <a:cs typeface="Tahoma"/>
                        <a:sym typeface="Tahoma"/>
                      </a:endParaRPr>
                    </a:p>
                  </a:txBody>
                  <a:tcPr marL="68588" marR="68588" marT="25725" marB="25725" anchor="ctr">
                    <a:solidFill>
                      <a:srgbClr val="E5EEF3"/>
                    </a:solidFill>
                  </a:tcPr>
                </a:tc>
                <a:tc rowSpan="2">
                  <a:txBody>
                    <a:bodyPr/>
                    <a:lstStyle/>
                    <a:p>
                      <a:pPr marL="0" marR="0" lvl="0" indent="0" algn="l" rtl="0">
                        <a:lnSpc>
                          <a:spcPct val="100000"/>
                        </a:lnSpc>
                        <a:spcBef>
                          <a:spcPts val="0"/>
                        </a:spcBef>
                        <a:spcAft>
                          <a:spcPts val="0"/>
                        </a:spcAft>
                        <a:buClr>
                          <a:schemeClr val="dk1"/>
                        </a:buClr>
                        <a:buSzPts val="900"/>
                        <a:buFont typeface="Calibri"/>
                        <a:buNone/>
                      </a:pPr>
                      <a:endParaRPr sz="700" u="none" strike="noStrike" cap="none"/>
                    </a:p>
                    <a:p>
                      <a:pPr marL="0" marR="0" lvl="0" indent="0" algn="l" rtl="0">
                        <a:lnSpc>
                          <a:spcPct val="100000"/>
                        </a:lnSpc>
                        <a:spcBef>
                          <a:spcPts val="0"/>
                        </a:spcBef>
                        <a:spcAft>
                          <a:spcPts val="0"/>
                        </a:spcAft>
                        <a:buClr>
                          <a:schemeClr val="dk1"/>
                        </a:buClr>
                        <a:buSzPts val="900"/>
                        <a:buFont typeface="Calibri"/>
                        <a:buNone/>
                      </a:pPr>
                      <a:r>
                        <a:rPr lang="en" sz="700" u="none" strike="noStrike" cap="none"/>
                        <a:t>JABATAN PEMBANGUNAN KEMAHIRAN (JPK)</a:t>
                      </a:r>
                      <a:endParaRPr sz="700" b="0" u="none" strike="noStrike" cap="none">
                        <a:latin typeface="Tahoma"/>
                        <a:ea typeface="Tahoma"/>
                        <a:cs typeface="Tahoma"/>
                        <a:sym typeface="Tahoma"/>
                      </a:endParaRPr>
                    </a:p>
                  </a:txBody>
                  <a:tcPr marL="68588" marR="68588" marT="25725" marB="25725"/>
                </a:tc>
                <a:tc>
                  <a:txBody>
                    <a:bodyPr/>
                    <a:lstStyle/>
                    <a:p>
                      <a:pPr marL="0" marR="0" lvl="0" indent="0" algn="l" rtl="0">
                        <a:spcBef>
                          <a:spcPts val="0"/>
                        </a:spcBef>
                        <a:spcAft>
                          <a:spcPts val="0"/>
                        </a:spcAft>
                        <a:buNone/>
                      </a:pPr>
                      <a:r>
                        <a:rPr lang="en" sz="700" u="none" strike="noStrike" cap="none"/>
                        <a:t>2.1  Latarbelakang JPK</a:t>
                      </a:r>
                      <a:endParaRPr sz="700" u="none" strike="noStrike" cap="none">
                        <a:latin typeface="Tahoma"/>
                        <a:ea typeface="Tahoma"/>
                        <a:cs typeface="Tahoma"/>
                        <a:sym typeface="Tahoma"/>
                      </a:endParaRPr>
                    </a:p>
                  </a:txBody>
                  <a:tcPr marL="68588" marR="68588" marT="25725" marB="25725" anchor="ctr"/>
                </a:tc>
                <a:tc vMerge="1">
                  <a:txBody>
                    <a:bodyPr/>
                    <a:lstStyle/>
                    <a:p>
                      <a:endParaRPr lang="en-US"/>
                    </a:p>
                  </a:txBody>
                  <a:tcPr/>
                </a:tc>
                <a:extLst>
                  <a:ext uri="{0D108BD9-81ED-4DB2-BD59-A6C34878D82A}">
                    <a16:rowId xmlns="" xmlns:a16="http://schemas.microsoft.com/office/drawing/2014/main" val="10004"/>
                  </a:ext>
                </a:extLst>
              </a:tr>
              <a:tr h="154320">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None/>
                      </a:pPr>
                      <a:r>
                        <a:rPr lang="en" sz="700" u="none" strike="noStrike" cap="none"/>
                        <a:t>2.2  Carta Organisasi JPK</a:t>
                      </a:r>
                      <a:endParaRPr sz="700" u="none" strike="noStrike" cap="none">
                        <a:latin typeface="Tahoma"/>
                        <a:ea typeface="Tahoma"/>
                        <a:cs typeface="Tahoma"/>
                        <a:sym typeface="Tahoma"/>
                      </a:endParaRPr>
                    </a:p>
                  </a:txBody>
                  <a:tcPr marL="68588" marR="68588" marT="25725" marB="25725" anchor="ctr">
                    <a:solidFill>
                      <a:srgbClr val="E7F6F9"/>
                    </a:solidFill>
                  </a:tcPr>
                </a:tc>
                <a:tc vMerge="1">
                  <a:txBody>
                    <a:bodyPr/>
                    <a:lstStyle/>
                    <a:p>
                      <a:endParaRPr lang="en-US"/>
                    </a:p>
                  </a:txBody>
                  <a:tcPr/>
                </a:tc>
                <a:extLst>
                  <a:ext uri="{0D108BD9-81ED-4DB2-BD59-A6C34878D82A}">
                    <a16:rowId xmlns="" xmlns:a16="http://schemas.microsoft.com/office/drawing/2014/main" val="10005"/>
                  </a:ext>
                </a:extLst>
              </a:tr>
              <a:tr h="158925">
                <a:tc>
                  <a:txBody>
                    <a:bodyPr/>
                    <a:lstStyle/>
                    <a:p>
                      <a:pPr marL="0" marR="0" lvl="0" indent="0" algn="ctr" rtl="0">
                        <a:spcBef>
                          <a:spcPts val="0"/>
                        </a:spcBef>
                        <a:spcAft>
                          <a:spcPts val="0"/>
                        </a:spcAft>
                        <a:buNone/>
                      </a:pPr>
                      <a:r>
                        <a:rPr lang="en" sz="700" u="none" strike="noStrike" cap="none"/>
                        <a:t>3</a:t>
                      </a:r>
                      <a:endParaRPr sz="700" u="none" strike="noStrike" cap="none">
                        <a:latin typeface="Tahoma"/>
                        <a:ea typeface="Tahoma"/>
                        <a:cs typeface="Tahoma"/>
                        <a:sym typeface="Tahoma"/>
                      </a:endParaRPr>
                    </a:p>
                  </a:txBody>
                  <a:tcPr marL="68588" marR="68588" marT="25725" marB="25725" anchor="ctr">
                    <a:solidFill>
                      <a:srgbClr val="D0E3EA"/>
                    </a:solidFill>
                  </a:tcPr>
                </a:tc>
                <a:tc>
                  <a:txBody>
                    <a:bodyPr/>
                    <a:lstStyle/>
                    <a:p>
                      <a:pPr marL="0" marR="0" lvl="0" indent="0" algn="l" rtl="0">
                        <a:lnSpc>
                          <a:spcPct val="100000"/>
                        </a:lnSpc>
                        <a:spcBef>
                          <a:spcPts val="0"/>
                        </a:spcBef>
                        <a:spcAft>
                          <a:spcPts val="0"/>
                        </a:spcAft>
                        <a:buClr>
                          <a:schemeClr val="dk1"/>
                        </a:buClr>
                        <a:buSzPts val="900"/>
                        <a:buFont typeface="Calibri"/>
                        <a:buNone/>
                      </a:pPr>
                      <a:r>
                        <a:rPr lang="en" sz="700" u="none" strike="noStrike" cap="none"/>
                        <a:t>KONSEP &amp; KAEDAH PERSIJILAN SPKM</a:t>
                      </a:r>
                      <a:endParaRPr sz="700" b="0" u="none" strike="noStrike" cap="none">
                        <a:latin typeface="Tahoma"/>
                        <a:ea typeface="Tahoma"/>
                        <a:cs typeface="Tahoma"/>
                        <a:sym typeface="Tahoma"/>
                      </a:endParaRPr>
                    </a:p>
                  </a:txBody>
                  <a:tcPr marL="68588" marR="68588" marT="25725" marB="25725" anchor="ctr">
                    <a:solidFill>
                      <a:srgbClr val="D0E3EA"/>
                    </a:solidFill>
                  </a:tcPr>
                </a:tc>
                <a:tc>
                  <a:txBody>
                    <a:bodyPr/>
                    <a:lstStyle/>
                    <a:p>
                      <a:pPr marL="0" marR="0" lvl="0" indent="0" algn="l" rtl="0">
                        <a:spcBef>
                          <a:spcPts val="0"/>
                        </a:spcBef>
                        <a:spcAft>
                          <a:spcPts val="0"/>
                        </a:spcAft>
                        <a:buNone/>
                      </a:pPr>
                      <a:r>
                        <a:rPr lang="en" sz="700" u="none" strike="noStrike" cap="none"/>
                        <a:t>3.1 Konsep &amp; Kaedah</a:t>
                      </a:r>
                      <a:endParaRPr sz="700" b="0" u="none" strike="noStrike" cap="none">
                        <a:latin typeface="Tahoma"/>
                        <a:ea typeface="Tahoma"/>
                        <a:cs typeface="Tahoma"/>
                        <a:sym typeface="Tahoma"/>
                      </a:endParaRPr>
                    </a:p>
                  </a:txBody>
                  <a:tcPr marL="68588" marR="68588" marT="25725" marB="25725" anchor="ctr">
                    <a:solidFill>
                      <a:srgbClr val="D0E3EA"/>
                    </a:solidFill>
                  </a:tcPr>
                </a:tc>
                <a:tc vMerge="1">
                  <a:txBody>
                    <a:bodyPr/>
                    <a:lstStyle/>
                    <a:p>
                      <a:endParaRPr lang="en-US"/>
                    </a:p>
                  </a:txBody>
                  <a:tcPr/>
                </a:tc>
                <a:extLst>
                  <a:ext uri="{0D108BD9-81ED-4DB2-BD59-A6C34878D82A}">
                    <a16:rowId xmlns="" xmlns:a16="http://schemas.microsoft.com/office/drawing/2014/main" val="10006"/>
                  </a:ext>
                </a:extLst>
              </a:tr>
              <a:tr h="257190">
                <a:tc>
                  <a:txBody>
                    <a:bodyPr/>
                    <a:lstStyle/>
                    <a:p>
                      <a:pPr marL="0" marR="0" lvl="0" indent="0" algn="ctr" rtl="0">
                        <a:spcBef>
                          <a:spcPts val="0"/>
                        </a:spcBef>
                        <a:spcAft>
                          <a:spcPts val="0"/>
                        </a:spcAft>
                        <a:buNone/>
                      </a:pPr>
                      <a:r>
                        <a:rPr lang="en" sz="700" u="none" strike="noStrike" cap="none"/>
                        <a:t>4</a:t>
                      </a:r>
                      <a:endParaRPr sz="700" u="none" strike="noStrike" cap="none">
                        <a:latin typeface="Tahoma"/>
                        <a:ea typeface="Tahoma"/>
                        <a:cs typeface="Tahoma"/>
                        <a:sym typeface="Tahoma"/>
                      </a:endParaRPr>
                    </a:p>
                  </a:txBody>
                  <a:tcPr marL="68588" marR="68588" marT="25725" marB="25725" anchor="ctr">
                    <a:solidFill>
                      <a:srgbClr val="E7F6F9"/>
                    </a:solidFill>
                  </a:tcPr>
                </a:tc>
                <a:tc>
                  <a:txBody>
                    <a:bodyPr/>
                    <a:lstStyle/>
                    <a:p>
                      <a:pPr marL="0" marR="0" lvl="0" indent="0" algn="l" rtl="0">
                        <a:lnSpc>
                          <a:spcPct val="100000"/>
                        </a:lnSpc>
                        <a:spcBef>
                          <a:spcPts val="0"/>
                        </a:spcBef>
                        <a:spcAft>
                          <a:spcPts val="0"/>
                        </a:spcAft>
                        <a:buClr>
                          <a:schemeClr val="dk1"/>
                        </a:buClr>
                        <a:buSzPts val="900"/>
                        <a:buFont typeface="Calibri"/>
                        <a:buNone/>
                      </a:pPr>
                      <a:r>
                        <a:rPr lang="en" sz="700" u="none" strike="noStrike" cap="none"/>
                        <a:t>LATIHAN BERASASKAN KETERAMPILAN (LBK) /COMPETENCY BASED TRAINING (CBT)</a:t>
                      </a:r>
                      <a:endParaRPr sz="700" b="0" u="none" strike="noStrike" cap="none">
                        <a:latin typeface="Tahoma"/>
                        <a:ea typeface="Tahoma"/>
                        <a:cs typeface="Tahoma"/>
                        <a:sym typeface="Tahoma"/>
                      </a:endParaRPr>
                    </a:p>
                  </a:txBody>
                  <a:tcPr marL="68588" marR="68588" marT="25725" marB="25725" anchor="ctr">
                    <a:solidFill>
                      <a:srgbClr val="E7F6F9"/>
                    </a:solidFill>
                  </a:tcPr>
                </a:tc>
                <a:tc>
                  <a:txBody>
                    <a:bodyPr/>
                    <a:lstStyle/>
                    <a:p>
                      <a:pPr marL="0" marR="0" lvl="0" indent="0" algn="l" rtl="0">
                        <a:spcBef>
                          <a:spcPts val="0"/>
                        </a:spcBef>
                        <a:spcAft>
                          <a:spcPts val="0"/>
                        </a:spcAft>
                        <a:buNone/>
                      </a:pPr>
                      <a:r>
                        <a:rPr lang="en" sz="700" u="none" strike="noStrike" cap="none"/>
                        <a:t>4.1 Takrifan dan Ciri-Ciri</a:t>
                      </a:r>
                      <a:endParaRPr sz="700" u="none" strike="noStrike" cap="none">
                        <a:latin typeface="Tahoma"/>
                        <a:ea typeface="Tahoma"/>
                        <a:cs typeface="Tahoma"/>
                        <a:sym typeface="Tahoma"/>
                      </a:endParaRPr>
                    </a:p>
                  </a:txBody>
                  <a:tcPr marL="68588" marR="68588" marT="25725" marB="25725" anchor="ctr">
                    <a:solidFill>
                      <a:srgbClr val="E7F6F9"/>
                    </a:solidFill>
                  </a:tcPr>
                </a:tc>
                <a:tc vMerge="1">
                  <a:txBody>
                    <a:bodyPr/>
                    <a:lstStyle/>
                    <a:p>
                      <a:endParaRPr lang="en-US"/>
                    </a:p>
                  </a:txBody>
                  <a:tcPr/>
                </a:tc>
                <a:extLst>
                  <a:ext uri="{0D108BD9-81ED-4DB2-BD59-A6C34878D82A}">
                    <a16:rowId xmlns="" xmlns:a16="http://schemas.microsoft.com/office/drawing/2014/main" val="10007"/>
                  </a:ext>
                </a:extLst>
              </a:tr>
              <a:tr h="146044">
                <a:tc rowSpan="4">
                  <a:txBody>
                    <a:bodyPr/>
                    <a:lstStyle/>
                    <a:p>
                      <a:pPr marL="0" marR="0" lvl="0" indent="0" algn="ctr" rtl="0">
                        <a:spcBef>
                          <a:spcPts val="0"/>
                        </a:spcBef>
                        <a:spcAft>
                          <a:spcPts val="0"/>
                        </a:spcAft>
                        <a:buNone/>
                      </a:pPr>
                      <a:r>
                        <a:rPr lang="en" sz="700" u="none" strike="noStrike" cap="none"/>
                        <a:t>5</a:t>
                      </a:r>
                      <a:endParaRPr sz="700" u="none" strike="noStrike" cap="none">
                        <a:latin typeface="Tahoma"/>
                        <a:ea typeface="Tahoma"/>
                        <a:cs typeface="Tahoma"/>
                        <a:sym typeface="Tahoma"/>
                      </a:endParaRPr>
                    </a:p>
                  </a:txBody>
                  <a:tcPr marL="68588" marR="68588" marT="25725" marB="25725" anchor="ctr">
                    <a:solidFill>
                      <a:srgbClr val="D0E3EA"/>
                    </a:solidFill>
                  </a:tcPr>
                </a:tc>
                <a:tc rowSpan="4">
                  <a:txBody>
                    <a:bodyPr/>
                    <a:lstStyle/>
                    <a:p>
                      <a:pPr marL="0" marR="0" lvl="0" indent="0" algn="l" rtl="0">
                        <a:lnSpc>
                          <a:spcPct val="100000"/>
                        </a:lnSpc>
                        <a:spcBef>
                          <a:spcPts val="0"/>
                        </a:spcBef>
                        <a:spcAft>
                          <a:spcPts val="0"/>
                        </a:spcAft>
                        <a:buClr>
                          <a:schemeClr val="dk1"/>
                        </a:buClr>
                        <a:buSzPts val="900"/>
                        <a:buFont typeface="Calibri"/>
                        <a:buNone/>
                      </a:pPr>
                      <a:r>
                        <a:rPr lang="en" sz="700" b="0" u="none" strike="noStrike" cap="none">
                          <a:solidFill>
                            <a:schemeClr val="dk1"/>
                          </a:solidFill>
                        </a:rPr>
                        <a:t>STANDARD KEMAHIRAN PEKERJAAN KEBANGSAAN (SKPK/NOSS)</a:t>
                      </a:r>
                      <a:endParaRPr sz="700" b="0" u="none" strike="noStrike" cap="none">
                        <a:solidFill>
                          <a:schemeClr val="dk1"/>
                        </a:solidFill>
                        <a:latin typeface="Tahoma"/>
                        <a:ea typeface="Tahoma"/>
                        <a:cs typeface="Tahoma"/>
                        <a:sym typeface="Tahoma"/>
                      </a:endParaRPr>
                    </a:p>
                  </a:txBody>
                  <a:tcPr marL="68588" marR="68588" marT="25725" marB="25725" anchor="ctr">
                    <a:solidFill>
                      <a:srgbClr val="D0E3EA"/>
                    </a:solidFill>
                  </a:tcPr>
                </a:tc>
                <a:tc>
                  <a:txBody>
                    <a:bodyPr/>
                    <a:lstStyle/>
                    <a:p>
                      <a:pPr marL="0" marR="0" lvl="0" indent="0" algn="l" rtl="0">
                        <a:spcBef>
                          <a:spcPts val="0"/>
                        </a:spcBef>
                        <a:spcAft>
                          <a:spcPts val="0"/>
                        </a:spcAft>
                        <a:buNone/>
                      </a:pPr>
                      <a:r>
                        <a:rPr lang="en" sz="700" b="0" u="none" strike="noStrike" cap="none">
                          <a:solidFill>
                            <a:schemeClr val="dk1"/>
                          </a:solidFill>
                        </a:rPr>
                        <a:t>  5.1 Pengenalan Standard</a:t>
                      </a:r>
                      <a:endParaRPr sz="700" b="0" u="none" strike="noStrike" cap="none">
                        <a:solidFill>
                          <a:schemeClr val="dk1"/>
                        </a:solidFill>
                        <a:latin typeface="Tahoma"/>
                        <a:ea typeface="Tahoma"/>
                        <a:cs typeface="Tahoma"/>
                        <a:sym typeface="Tahoma"/>
                      </a:endParaRPr>
                    </a:p>
                  </a:txBody>
                  <a:tcPr marL="6094" marR="6094" marT="4575" marB="0" anchor="ctr">
                    <a:solidFill>
                      <a:srgbClr val="D0E3EA"/>
                    </a:solidFill>
                  </a:tcPr>
                </a:tc>
                <a:tc vMerge="1">
                  <a:txBody>
                    <a:bodyPr/>
                    <a:lstStyle/>
                    <a:p>
                      <a:endParaRPr lang="en-US"/>
                    </a:p>
                  </a:txBody>
                  <a:tcPr/>
                </a:tc>
                <a:extLst>
                  <a:ext uri="{0D108BD9-81ED-4DB2-BD59-A6C34878D82A}">
                    <a16:rowId xmlns="" xmlns:a16="http://schemas.microsoft.com/office/drawing/2014/main" val="10008"/>
                  </a:ext>
                </a:extLst>
              </a:tr>
              <a:tr h="141038">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None/>
                      </a:pPr>
                      <a:r>
                        <a:rPr lang="en" sz="700" b="0" u="none" strike="noStrike" cap="none">
                          <a:solidFill>
                            <a:schemeClr val="dk1"/>
                          </a:solidFill>
                        </a:rPr>
                        <a:t>  5.2 Penggunaan Standard</a:t>
                      </a:r>
                      <a:endParaRPr sz="700" b="0" u="none" strike="noStrike" cap="none">
                        <a:solidFill>
                          <a:schemeClr val="dk1"/>
                        </a:solidFill>
                        <a:latin typeface="Tahoma"/>
                        <a:ea typeface="Tahoma"/>
                        <a:cs typeface="Tahoma"/>
                        <a:sym typeface="Tahoma"/>
                      </a:endParaRPr>
                    </a:p>
                  </a:txBody>
                  <a:tcPr marL="6094" marR="6094" marT="4575" marB="0" anchor="ctr"/>
                </a:tc>
                <a:tc vMerge="1">
                  <a:txBody>
                    <a:bodyPr/>
                    <a:lstStyle/>
                    <a:p>
                      <a:endParaRPr lang="en-US"/>
                    </a:p>
                  </a:txBody>
                  <a:tcPr/>
                </a:tc>
                <a:extLst>
                  <a:ext uri="{0D108BD9-81ED-4DB2-BD59-A6C34878D82A}">
                    <a16:rowId xmlns="" xmlns:a16="http://schemas.microsoft.com/office/drawing/2014/main" val="10009"/>
                  </a:ext>
                </a:extLst>
              </a:tr>
              <a:tr h="141038">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None/>
                      </a:pPr>
                      <a:r>
                        <a:rPr lang="en" sz="700" b="0" u="none" strike="noStrike" cap="none">
                          <a:solidFill>
                            <a:schemeClr val="dk1"/>
                          </a:solidFill>
                          <a:latin typeface="Tahoma"/>
                          <a:ea typeface="Tahoma"/>
                          <a:cs typeface="Tahoma"/>
                          <a:sym typeface="Tahoma"/>
                        </a:rPr>
                        <a:t>  5.3 Daftar Standard</a:t>
                      </a:r>
                      <a:endParaRPr sz="700" b="0" u="none" strike="noStrike" cap="none">
                        <a:solidFill>
                          <a:schemeClr val="dk1"/>
                        </a:solidFill>
                        <a:latin typeface="Tahoma"/>
                        <a:ea typeface="Tahoma"/>
                        <a:cs typeface="Tahoma"/>
                        <a:sym typeface="Tahoma"/>
                      </a:endParaRPr>
                    </a:p>
                  </a:txBody>
                  <a:tcPr marL="6094" marR="6094" marT="4575" marB="0" anchor="ctr"/>
                </a:tc>
                <a:tc vMerge="1">
                  <a:txBody>
                    <a:bodyPr/>
                    <a:lstStyle/>
                    <a:p>
                      <a:endParaRPr lang="en-US"/>
                    </a:p>
                  </a:txBody>
                  <a:tcPr/>
                </a:tc>
                <a:extLst>
                  <a:ext uri="{0D108BD9-81ED-4DB2-BD59-A6C34878D82A}">
                    <a16:rowId xmlns="" xmlns:a16="http://schemas.microsoft.com/office/drawing/2014/main" val="10010"/>
                  </a:ext>
                </a:extLst>
              </a:tr>
              <a:tr h="163519">
                <a:tc vMerge="1">
                  <a:txBody>
                    <a:bodyPr/>
                    <a:lstStyle/>
                    <a:p>
                      <a:endParaRPr lang="en-US"/>
                    </a:p>
                  </a:txBody>
                  <a:tcPr/>
                </a:tc>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900"/>
                        <a:buFont typeface="Tahoma"/>
                        <a:buNone/>
                      </a:pPr>
                      <a:r>
                        <a:rPr lang="en" sz="700" b="0" i="0" u="none" strike="noStrike" cap="none">
                          <a:solidFill>
                            <a:schemeClr val="dk1"/>
                          </a:solidFill>
                          <a:latin typeface="Tahoma"/>
                          <a:ea typeface="Tahoma"/>
                          <a:cs typeface="Tahoma"/>
                          <a:sym typeface="Tahoma"/>
                        </a:rPr>
                        <a:t>  5.4 Pembangunan dan Format  </a:t>
                      </a:r>
                      <a:endParaRPr sz="800"/>
                    </a:p>
                  </a:txBody>
                  <a:tcPr marL="6094" marR="6094" marT="4575" marB="0" anchor="ctr"/>
                </a:tc>
                <a:tc vMerge="1">
                  <a:txBody>
                    <a:bodyPr/>
                    <a:lstStyle/>
                    <a:p>
                      <a:endParaRPr lang="en-US"/>
                    </a:p>
                  </a:txBody>
                  <a:tcPr/>
                </a:tc>
                <a:extLst>
                  <a:ext uri="{0D108BD9-81ED-4DB2-BD59-A6C34878D82A}">
                    <a16:rowId xmlns="" xmlns:a16="http://schemas.microsoft.com/office/drawing/2014/main" val="10011"/>
                  </a:ext>
                </a:extLst>
              </a:tr>
              <a:tr h="214313">
                <a:tc>
                  <a:txBody>
                    <a:bodyPr/>
                    <a:lstStyle/>
                    <a:p>
                      <a:pPr marL="0" marR="0" lvl="0" indent="0" algn="ctr" rtl="0">
                        <a:spcBef>
                          <a:spcPts val="0"/>
                        </a:spcBef>
                        <a:spcAft>
                          <a:spcPts val="0"/>
                        </a:spcAft>
                        <a:buNone/>
                      </a:pPr>
                      <a:r>
                        <a:rPr lang="en" sz="700" u="none" strike="noStrike" cap="none">
                          <a:latin typeface="Tahoma"/>
                          <a:ea typeface="Tahoma"/>
                          <a:cs typeface="Tahoma"/>
                          <a:sym typeface="Tahoma"/>
                        </a:rPr>
                        <a:t>6</a:t>
                      </a:r>
                      <a:endParaRPr sz="700" u="none" strike="noStrike" cap="none">
                        <a:latin typeface="Tahoma"/>
                        <a:ea typeface="Tahoma"/>
                        <a:cs typeface="Tahoma"/>
                        <a:sym typeface="Tahoma"/>
                      </a:endParaRPr>
                    </a:p>
                  </a:txBody>
                  <a:tcPr marL="68588" marR="68588" marT="25725" marB="25725" anchor="ctr">
                    <a:solidFill>
                      <a:srgbClr val="D0E3EA"/>
                    </a:solidFill>
                  </a:tcPr>
                </a:tc>
                <a:tc>
                  <a:txBody>
                    <a:bodyPr/>
                    <a:lstStyle/>
                    <a:p>
                      <a:pPr marL="0" marR="0" lvl="0" indent="0" algn="l" rtl="0">
                        <a:lnSpc>
                          <a:spcPct val="100000"/>
                        </a:lnSpc>
                        <a:spcBef>
                          <a:spcPts val="0"/>
                        </a:spcBef>
                        <a:spcAft>
                          <a:spcPts val="0"/>
                        </a:spcAft>
                        <a:buClr>
                          <a:schemeClr val="dk1"/>
                        </a:buClr>
                        <a:buSzPts val="900"/>
                        <a:buFont typeface="Calibri"/>
                        <a:buNone/>
                      </a:pPr>
                      <a:r>
                        <a:rPr lang="en" sz="700" b="0" u="none" strike="noStrike" cap="none">
                          <a:solidFill>
                            <a:schemeClr val="dk1"/>
                          </a:solidFill>
                          <a:latin typeface="Calibri"/>
                          <a:ea typeface="Calibri"/>
                          <a:cs typeface="Calibri"/>
                          <a:sym typeface="Calibri"/>
                        </a:rPr>
                        <a:t>PEMBANGUNAN KURIKULUM LATIHAN KEMAHIRAN</a:t>
                      </a:r>
                      <a:endParaRPr sz="700" b="0" u="none" strike="noStrike" cap="none">
                        <a:solidFill>
                          <a:schemeClr val="dk1"/>
                        </a:solidFill>
                        <a:latin typeface="Calibri"/>
                        <a:ea typeface="Calibri"/>
                        <a:cs typeface="Calibri"/>
                        <a:sym typeface="Calibri"/>
                      </a:endParaRPr>
                    </a:p>
                  </a:txBody>
                  <a:tcPr marL="68588" marR="68588" marT="25725" marB="25725" anchor="ctr">
                    <a:solidFill>
                      <a:srgbClr val="D0E3EA"/>
                    </a:solidFill>
                  </a:tcPr>
                </a:tc>
                <a:tc>
                  <a:txBody>
                    <a:bodyPr/>
                    <a:lstStyle/>
                    <a:p>
                      <a:pPr marL="0" marR="0" lvl="0" indent="0" algn="l" rtl="0">
                        <a:lnSpc>
                          <a:spcPct val="100000"/>
                        </a:lnSpc>
                        <a:spcBef>
                          <a:spcPts val="0"/>
                        </a:spcBef>
                        <a:spcAft>
                          <a:spcPts val="0"/>
                        </a:spcAft>
                        <a:buClr>
                          <a:schemeClr val="dk1"/>
                        </a:buClr>
                        <a:buSzPts val="900"/>
                        <a:buFont typeface="Tahoma"/>
                        <a:buNone/>
                      </a:pPr>
                      <a:r>
                        <a:rPr lang="en" sz="700" b="0" u="none" strike="noStrike" cap="none">
                          <a:solidFill>
                            <a:schemeClr val="dk1"/>
                          </a:solidFill>
                          <a:latin typeface="Tahoma"/>
                          <a:ea typeface="Tahoma"/>
                          <a:cs typeface="Tahoma"/>
                          <a:sym typeface="Tahoma"/>
                        </a:rPr>
                        <a:t>  6.1 Bahan Pengajaran Bertulis</a:t>
                      </a:r>
                      <a:endParaRPr sz="700" b="0" u="none" strike="noStrike" cap="none">
                        <a:solidFill>
                          <a:schemeClr val="dk1"/>
                        </a:solidFill>
                        <a:latin typeface="Tahoma"/>
                        <a:ea typeface="Tahoma"/>
                        <a:cs typeface="Tahoma"/>
                        <a:sym typeface="Tahoma"/>
                      </a:endParaRPr>
                    </a:p>
                  </a:txBody>
                  <a:tcPr marL="6094" marR="6094" marT="4575" marB="0" anchor="ctr"/>
                </a:tc>
                <a:tc vMerge="1">
                  <a:txBody>
                    <a:bodyPr/>
                    <a:lstStyle/>
                    <a:p>
                      <a:endParaRPr lang="en-US"/>
                    </a:p>
                  </a:txBody>
                  <a:tcPr/>
                </a:tc>
                <a:extLst>
                  <a:ext uri="{0D108BD9-81ED-4DB2-BD59-A6C34878D82A}">
                    <a16:rowId xmlns="" xmlns:a16="http://schemas.microsoft.com/office/drawing/2014/main" val="10012"/>
                  </a:ext>
                </a:extLst>
              </a:tr>
              <a:tr h="154320">
                <a:tc gridSpan="3">
                  <a:txBody>
                    <a:bodyPr/>
                    <a:lstStyle/>
                    <a:p>
                      <a:pPr marL="0" marR="0" lvl="0" indent="0" algn="ctr" rtl="0">
                        <a:spcBef>
                          <a:spcPts val="0"/>
                        </a:spcBef>
                        <a:spcAft>
                          <a:spcPts val="0"/>
                        </a:spcAft>
                        <a:buNone/>
                      </a:pPr>
                      <a:r>
                        <a:rPr lang="en" sz="700" b="1" u="none" strike="noStrike" cap="none"/>
                        <a:t>MAKAN TENGAHARI</a:t>
                      </a:r>
                      <a:endParaRPr sz="700" b="1" u="none" strike="noStrike" cap="none">
                        <a:latin typeface="Tahoma"/>
                        <a:ea typeface="Tahoma"/>
                        <a:cs typeface="Tahoma"/>
                        <a:sym typeface="Tahoma"/>
                      </a:endParaRPr>
                    </a:p>
                  </a:txBody>
                  <a:tcPr marL="68588" marR="68588" marT="25725" marB="25725" anchor="ctr">
                    <a:solidFill>
                      <a:srgbClr val="8DA9DB"/>
                    </a:solidFill>
                  </a:tcPr>
                </a:tc>
                <a:tc hMerge="1">
                  <a:txBody>
                    <a:bodyPr/>
                    <a:lstStyle/>
                    <a:p>
                      <a:endParaRPr lang="en-US"/>
                    </a:p>
                  </a:txBody>
                  <a:tcPr/>
                </a:tc>
                <a:tc hMerge="1">
                  <a:txBody>
                    <a:bodyPr/>
                    <a:lstStyle/>
                    <a:p>
                      <a:endParaRPr lang="en-US"/>
                    </a:p>
                  </a:txBody>
                  <a:tcPr/>
                </a:tc>
                <a:tc>
                  <a:txBody>
                    <a:bodyPr/>
                    <a:lstStyle/>
                    <a:p>
                      <a:pPr marL="0" marR="0" lvl="0" indent="0" algn="ctr" rtl="0">
                        <a:spcBef>
                          <a:spcPts val="0"/>
                        </a:spcBef>
                        <a:spcAft>
                          <a:spcPts val="0"/>
                        </a:spcAft>
                        <a:buNone/>
                      </a:pPr>
                      <a:r>
                        <a:rPr lang="en" sz="700" u="none" strike="noStrike" cap="none"/>
                        <a:t>1.00 ptg – 2.00 ptg</a:t>
                      </a:r>
                      <a:endParaRPr sz="700" u="none" strike="noStrike" cap="none">
                        <a:latin typeface="Tahoma"/>
                        <a:ea typeface="Tahoma"/>
                        <a:cs typeface="Tahoma"/>
                        <a:sym typeface="Tahoma"/>
                      </a:endParaRPr>
                    </a:p>
                  </a:txBody>
                  <a:tcPr marL="68588" marR="68588" marT="25725" marB="25725" anchor="ctr">
                    <a:solidFill>
                      <a:srgbClr val="8DA9DB"/>
                    </a:solidFill>
                  </a:tcPr>
                </a:tc>
                <a:extLst>
                  <a:ext uri="{0D108BD9-81ED-4DB2-BD59-A6C34878D82A}">
                    <a16:rowId xmlns="" xmlns:a16="http://schemas.microsoft.com/office/drawing/2014/main" val="10013"/>
                  </a:ext>
                </a:extLst>
              </a:tr>
              <a:tr h="156769">
                <a:tc rowSpan="2">
                  <a:txBody>
                    <a:bodyPr/>
                    <a:lstStyle/>
                    <a:p>
                      <a:pPr marL="0" marR="0" lvl="0" indent="0" algn="ctr" rtl="0">
                        <a:spcBef>
                          <a:spcPts val="0"/>
                        </a:spcBef>
                        <a:spcAft>
                          <a:spcPts val="0"/>
                        </a:spcAft>
                        <a:buNone/>
                      </a:pPr>
                      <a:r>
                        <a:rPr lang="en" sz="700" u="none" strike="noStrike" cap="none"/>
                        <a:t>7</a:t>
                      </a:r>
                      <a:endParaRPr sz="700" u="none" strike="noStrike" cap="none">
                        <a:latin typeface="Tahoma"/>
                        <a:ea typeface="Tahoma"/>
                        <a:cs typeface="Tahoma"/>
                        <a:sym typeface="Tahoma"/>
                      </a:endParaRPr>
                    </a:p>
                  </a:txBody>
                  <a:tcPr marL="68588" marR="68588" marT="25725" marB="25725" anchor="ctr">
                    <a:solidFill>
                      <a:srgbClr val="D8E2F3"/>
                    </a:solidFill>
                  </a:tcPr>
                </a:tc>
                <a:tc rowSpan="2">
                  <a:txBody>
                    <a:bodyPr/>
                    <a:lstStyle/>
                    <a:p>
                      <a:pPr marL="0" marR="0" lvl="0" indent="0" algn="l" rtl="0">
                        <a:spcBef>
                          <a:spcPts val="0"/>
                        </a:spcBef>
                        <a:spcAft>
                          <a:spcPts val="0"/>
                        </a:spcAft>
                        <a:buNone/>
                      </a:pPr>
                      <a:r>
                        <a:rPr lang="en" sz="700" u="none" strike="noStrike" cap="none">
                          <a:solidFill>
                            <a:schemeClr val="dk1"/>
                          </a:solidFill>
                        </a:rPr>
                        <a:t>PENILAIAN KURIKULUM LATIHAN</a:t>
                      </a:r>
                      <a:endParaRPr sz="700" u="none" strike="noStrike" cap="none">
                        <a:solidFill>
                          <a:schemeClr val="dk1"/>
                        </a:solidFill>
                        <a:latin typeface="Tahoma"/>
                        <a:ea typeface="Tahoma"/>
                        <a:cs typeface="Tahoma"/>
                        <a:sym typeface="Tahoma"/>
                      </a:endParaRPr>
                    </a:p>
                  </a:txBody>
                  <a:tcPr marL="68588" marR="68588" marT="25725" marB="25725" anchor="ctr">
                    <a:solidFill>
                      <a:srgbClr val="D8E2F3"/>
                    </a:solidFill>
                  </a:tcPr>
                </a:tc>
                <a:tc>
                  <a:txBody>
                    <a:bodyPr/>
                    <a:lstStyle/>
                    <a:p>
                      <a:pPr marL="0" marR="0" lvl="0" indent="0" algn="l" rtl="0">
                        <a:spcBef>
                          <a:spcPts val="0"/>
                        </a:spcBef>
                        <a:spcAft>
                          <a:spcPts val="0"/>
                        </a:spcAft>
                        <a:buNone/>
                      </a:pPr>
                      <a:r>
                        <a:rPr lang="en" sz="700" u="none" strike="noStrike" cap="none">
                          <a:solidFill>
                            <a:schemeClr val="dk1"/>
                          </a:solidFill>
                        </a:rPr>
                        <a:t>7.1 Penilaian Pengetahuan</a:t>
                      </a:r>
                      <a:endParaRPr sz="700">
                        <a:solidFill>
                          <a:schemeClr val="dk1"/>
                        </a:solidFill>
                        <a:latin typeface="Tahoma"/>
                        <a:ea typeface="Tahoma"/>
                        <a:cs typeface="Tahoma"/>
                        <a:sym typeface="Tahoma"/>
                      </a:endParaRPr>
                    </a:p>
                  </a:txBody>
                  <a:tcPr marL="68588" marR="68588" marT="25725" marB="25725" anchor="ctr"/>
                </a:tc>
                <a:tc rowSpan="6">
                  <a:txBody>
                    <a:bodyPr/>
                    <a:lstStyle/>
                    <a:p>
                      <a:pPr marL="0" marR="0" lvl="0" indent="0" algn="ctr" rtl="0">
                        <a:spcBef>
                          <a:spcPts val="0"/>
                        </a:spcBef>
                        <a:spcAft>
                          <a:spcPts val="0"/>
                        </a:spcAft>
                        <a:buNone/>
                      </a:pPr>
                      <a:r>
                        <a:rPr lang="en" sz="700"/>
                        <a:t>2.00 ptg – 5.00 ptg</a:t>
                      </a:r>
                      <a:endParaRPr sz="700">
                        <a:latin typeface="Tahoma"/>
                        <a:ea typeface="Tahoma"/>
                        <a:cs typeface="Tahoma"/>
                        <a:sym typeface="Tahoma"/>
                      </a:endParaRPr>
                    </a:p>
                  </a:txBody>
                  <a:tcPr marL="68588" marR="68588" marT="25725" marB="25725" anchor="ctr"/>
                </a:tc>
                <a:extLst>
                  <a:ext uri="{0D108BD9-81ED-4DB2-BD59-A6C34878D82A}">
                    <a16:rowId xmlns="" xmlns:a16="http://schemas.microsoft.com/office/drawing/2014/main" val="10014"/>
                  </a:ext>
                </a:extLst>
              </a:tr>
              <a:tr h="156769">
                <a:tc vMerge="1">
                  <a:txBody>
                    <a:bodyPr/>
                    <a:lstStyle/>
                    <a:p>
                      <a:endParaRPr lang="en-US"/>
                    </a:p>
                  </a:txBody>
                  <a:tcPr/>
                </a:tc>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900"/>
                        <a:buFont typeface="Calibri"/>
                        <a:buNone/>
                      </a:pPr>
                      <a:r>
                        <a:rPr lang="en" sz="700">
                          <a:solidFill>
                            <a:schemeClr val="dk1"/>
                          </a:solidFill>
                        </a:rPr>
                        <a:t>7.2 Penilaian Prestasi</a:t>
                      </a:r>
                      <a:endParaRPr sz="700">
                        <a:solidFill>
                          <a:schemeClr val="dk1"/>
                        </a:solidFill>
                        <a:latin typeface="Tahoma"/>
                        <a:ea typeface="Tahoma"/>
                        <a:cs typeface="Tahoma"/>
                        <a:sym typeface="Tahoma"/>
                      </a:endParaRPr>
                    </a:p>
                  </a:txBody>
                  <a:tcPr marL="68588" marR="68588" marT="25725" marB="25725" anchor="ctr">
                    <a:solidFill>
                      <a:srgbClr val="D0E3EA"/>
                    </a:solidFill>
                  </a:tcPr>
                </a:tc>
                <a:tc vMerge="1">
                  <a:txBody>
                    <a:bodyPr/>
                    <a:lstStyle/>
                    <a:p>
                      <a:endParaRPr lang="en-US"/>
                    </a:p>
                  </a:txBody>
                  <a:tcPr/>
                </a:tc>
                <a:extLst>
                  <a:ext uri="{0D108BD9-81ED-4DB2-BD59-A6C34878D82A}">
                    <a16:rowId xmlns="" xmlns:a16="http://schemas.microsoft.com/office/drawing/2014/main" val="10015"/>
                  </a:ext>
                </a:extLst>
              </a:tr>
              <a:tr h="156769">
                <a:tc rowSpan="4">
                  <a:txBody>
                    <a:bodyPr/>
                    <a:lstStyle/>
                    <a:p>
                      <a:pPr marL="0" marR="0" lvl="0" indent="0" algn="ctr" rtl="0">
                        <a:spcBef>
                          <a:spcPts val="0"/>
                        </a:spcBef>
                        <a:spcAft>
                          <a:spcPts val="0"/>
                        </a:spcAft>
                        <a:buNone/>
                      </a:pPr>
                      <a:r>
                        <a:rPr lang="en" sz="700"/>
                        <a:t>8</a:t>
                      </a:r>
                      <a:endParaRPr sz="700">
                        <a:latin typeface="Tahoma"/>
                        <a:ea typeface="Tahoma"/>
                        <a:cs typeface="Tahoma"/>
                        <a:sym typeface="Tahoma"/>
                      </a:endParaRPr>
                    </a:p>
                  </a:txBody>
                  <a:tcPr marL="68588" marR="68588" marT="25725" marB="25725" anchor="ctr">
                    <a:solidFill>
                      <a:srgbClr val="E7F6F9"/>
                    </a:solidFill>
                  </a:tcPr>
                </a:tc>
                <a:tc rowSpan="4">
                  <a:txBody>
                    <a:bodyPr/>
                    <a:lstStyle/>
                    <a:p>
                      <a:pPr marL="0" marR="0" lvl="0" indent="0" algn="l" rtl="0">
                        <a:spcBef>
                          <a:spcPts val="0"/>
                        </a:spcBef>
                        <a:spcAft>
                          <a:spcPts val="0"/>
                        </a:spcAft>
                        <a:buNone/>
                      </a:pPr>
                      <a:r>
                        <a:rPr lang="en" sz="700">
                          <a:latin typeface="Calibri"/>
                          <a:ea typeface="Calibri"/>
                          <a:cs typeface="Calibri"/>
                          <a:sym typeface="Calibri"/>
                        </a:rPr>
                        <a:t>AKTA PEMBANGUNAN KEMAHIRAN KEBANGSAAN 2006</a:t>
                      </a:r>
                      <a:br>
                        <a:rPr lang="en" sz="700">
                          <a:latin typeface="Calibri"/>
                          <a:ea typeface="Calibri"/>
                          <a:cs typeface="Calibri"/>
                          <a:sym typeface="Calibri"/>
                        </a:rPr>
                      </a:br>
                      <a:r>
                        <a:rPr lang="en" sz="600">
                          <a:latin typeface="Calibri"/>
                          <a:ea typeface="Calibri"/>
                          <a:cs typeface="Calibri"/>
                          <a:sym typeface="Calibri"/>
                        </a:rPr>
                        <a:t>(AKTA 652)</a:t>
                      </a:r>
                      <a:endParaRPr sz="700" b="1" i="0" u="none" strike="noStrike" cap="none">
                        <a:solidFill>
                          <a:schemeClr val="dk1"/>
                        </a:solidFill>
                        <a:latin typeface="Calibri"/>
                        <a:ea typeface="Calibri"/>
                        <a:cs typeface="Calibri"/>
                        <a:sym typeface="Calibri"/>
                      </a:endParaRPr>
                    </a:p>
                  </a:txBody>
                  <a:tcPr marL="68588" marR="68588" marT="25725" marB="25725" anchor="ctr">
                    <a:solidFill>
                      <a:srgbClr val="E7F6F9"/>
                    </a:solidFill>
                  </a:tcPr>
                </a:tc>
                <a:tc>
                  <a:txBody>
                    <a:bodyPr/>
                    <a:lstStyle/>
                    <a:p>
                      <a:pPr marL="0" marR="0" lvl="0" indent="0" algn="l" rtl="0">
                        <a:spcBef>
                          <a:spcPts val="0"/>
                        </a:spcBef>
                        <a:spcAft>
                          <a:spcPts val="0"/>
                        </a:spcAft>
                        <a:buNone/>
                      </a:pPr>
                      <a:r>
                        <a:rPr lang="en" sz="700">
                          <a:solidFill>
                            <a:schemeClr val="dk1"/>
                          </a:solidFill>
                        </a:rPr>
                        <a:t>7.1 Kepentingan Akta 652</a:t>
                      </a:r>
                      <a:endParaRPr sz="700">
                        <a:solidFill>
                          <a:schemeClr val="dk1"/>
                        </a:solidFill>
                        <a:latin typeface="Tahoma"/>
                        <a:ea typeface="Tahoma"/>
                        <a:cs typeface="Tahoma"/>
                        <a:sym typeface="Tahoma"/>
                      </a:endParaRPr>
                    </a:p>
                  </a:txBody>
                  <a:tcPr marL="68588" marR="68588" marT="25725" marB="25725" anchor="ctr">
                    <a:solidFill>
                      <a:srgbClr val="E7F6F9"/>
                    </a:solidFill>
                  </a:tcPr>
                </a:tc>
                <a:tc vMerge="1">
                  <a:txBody>
                    <a:bodyPr/>
                    <a:lstStyle/>
                    <a:p>
                      <a:endParaRPr lang="en-US"/>
                    </a:p>
                  </a:txBody>
                  <a:tcPr/>
                </a:tc>
                <a:extLst>
                  <a:ext uri="{0D108BD9-81ED-4DB2-BD59-A6C34878D82A}">
                    <a16:rowId xmlns="" xmlns:a16="http://schemas.microsoft.com/office/drawing/2014/main" val="10016"/>
                  </a:ext>
                </a:extLst>
              </a:tr>
              <a:tr h="154320">
                <a:tc vMerge="1">
                  <a:txBody>
                    <a:bodyPr/>
                    <a:lstStyle/>
                    <a:p>
                      <a:endParaRPr lang="en-US"/>
                    </a:p>
                  </a:txBody>
                  <a:tcPr/>
                </a:tc>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900"/>
                        <a:buFont typeface="Calibri"/>
                        <a:buNone/>
                      </a:pPr>
                      <a:r>
                        <a:rPr lang="en" sz="700">
                          <a:solidFill>
                            <a:schemeClr val="dk1"/>
                          </a:solidFill>
                        </a:rPr>
                        <a:t>7.2 Kuasa Dibawah Akta 652</a:t>
                      </a:r>
                      <a:endParaRPr sz="700">
                        <a:solidFill>
                          <a:schemeClr val="dk1"/>
                        </a:solidFill>
                        <a:latin typeface="Tahoma"/>
                        <a:ea typeface="Tahoma"/>
                        <a:cs typeface="Tahoma"/>
                        <a:sym typeface="Tahoma"/>
                      </a:endParaRPr>
                    </a:p>
                  </a:txBody>
                  <a:tcPr marL="68588" marR="68588" marT="25725" marB="25725">
                    <a:solidFill>
                      <a:srgbClr val="E7F6F9"/>
                    </a:solidFill>
                  </a:tcPr>
                </a:tc>
                <a:tc vMerge="1">
                  <a:txBody>
                    <a:bodyPr/>
                    <a:lstStyle/>
                    <a:p>
                      <a:endParaRPr lang="en-US"/>
                    </a:p>
                  </a:txBody>
                  <a:tcPr/>
                </a:tc>
                <a:extLst>
                  <a:ext uri="{0D108BD9-81ED-4DB2-BD59-A6C34878D82A}">
                    <a16:rowId xmlns="" xmlns:a16="http://schemas.microsoft.com/office/drawing/2014/main" val="10017"/>
                  </a:ext>
                </a:extLst>
              </a:tr>
              <a:tr h="154320">
                <a:tc vMerge="1">
                  <a:txBody>
                    <a:bodyPr/>
                    <a:lstStyle/>
                    <a:p>
                      <a:endParaRPr lang="en-US"/>
                    </a:p>
                  </a:txBody>
                  <a:tcPr/>
                </a:tc>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900"/>
                        <a:buFont typeface="Calibri"/>
                        <a:buNone/>
                      </a:pPr>
                      <a:r>
                        <a:rPr lang="en" sz="700">
                          <a:solidFill>
                            <a:schemeClr val="dk1"/>
                          </a:solidFill>
                        </a:rPr>
                        <a:t>7.3 Standart Kemahiran Pekerjaan Kebangsaan</a:t>
                      </a:r>
                      <a:endParaRPr sz="700">
                        <a:solidFill>
                          <a:schemeClr val="dk1"/>
                        </a:solidFill>
                        <a:latin typeface="Tahoma"/>
                        <a:ea typeface="Tahoma"/>
                        <a:cs typeface="Tahoma"/>
                        <a:sym typeface="Tahoma"/>
                      </a:endParaRPr>
                    </a:p>
                  </a:txBody>
                  <a:tcPr marL="68588" marR="68588" marT="25725" marB="25725">
                    <a:solidFill>
                      <a:srgbClr val="E7F6F9"/>
                    </a:solidFill>
                  </a:tcPr>
                </a:tc>
                <a:tc vMerge="1">
                  <a:txBody>
                    <a:bodyPr/>
                    <a:lstStyle/>
                    <a:p>
                      <a:endParaRPr lang="en-US"/>
                    </a:p>
                  </a:txBody>
                  <a:tcPr/>
                </a:tc>
                <a:extLst>
                  <a:ext uri="{0D108BD9-81ED-4DB2-BD59-A6C34878D82A}">
                    <a16:rowId xmlns="" xmlns:a16="http://schemas.microsoft.com/office/drawing/2014/main" val="10018"/>
                  </a:ext>
                </a:extLst>
              </a:tr>
              <a:tr h="154320">
                <a:tc vMerge="1">
                  <a:txBody>
                    <a:bodyPr/>
                    <a:lstStyle/>
                    <a:p>
                      <a:endParaRPr lang="en-US"/>
                    </a:p>
                  </a:txBody>
                  <a:tcPr/>
                </a:tc>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900"/>
                        <a:buFont typeface="Calibri"/>
                        <a:buNone/>
                      </a:pPr>
                      <a:r>
                        <a:rPr lang="en" sz="700">
                          <a:solidFill>
                            <a:schemeClr val="dk1"/>
                          </a:solidFill>
                          <a:latin typeface="Calibri"/>
                          <a:ea typeface="Calibri"/>
                          <a:cs typeface="Calibri"/>
                          <a:sym typeface="Calibri"/>
                        </a:rPr>
                        <a:t>7.4 Permohonan Pengiklanan</a:t>
                      </a:r>
                      <a:endParaRPr sz="700">
                        <a:solidFill>
                          <a:schemeClr val="dk1"/>
                        </a:solidFill>
                        <a:latin typeface="Calibri"/>
                        <a:ea typeface="Calibri"/>
                        <a:cs typeface="Calibri"/>
                        <a:sym typeface="Calibri"/>
                      </a:endParaRPr>
                    </a:p>
                  </a:txBody>
                  <a:tcPr marL="68588" marR="68588" marT="25725" marB="25725">
                    <a:solidFill>
                      <a:srgbClr val="E7F6F9"/>
                    </a:solidFill>
                  </a:tcPr>
                </a:tc>
                <a:tc vMerge="1">
                  <a:txBody>
                    <a:bodyPr/>
                    <a:lstStyle/>
                    <a:p>
                      <a:endParaRPr lang="en-US"/>
                    </a:p>
                  </a:txBody>
                  <a:tcPr/>
                </a:tc>
                <a:extLst>
                  <a:ext uri="{0D108BD9-81ED-4DB2-BD59-A6C34878D82A}">
                    <a16:rowId xmlns="" xmlns:a16="http://schemas.microsoft.com/office/drawing/2014/main" val="10019"/>
                  </a:ext>
                </a:extLst>
              </a:tr>
              <a:tr h="191419">
                <a:tc gridSpan="3">
                  <a:txBody>
                    <a:bodyPr/>
                    <a:lstStyle/>
                    <a:p>
                      <a:pPr marL="0" marR="0" lvl="0" indent="0" algn="ctr" rtl="0">
                        <a:spcBef>
                          <a:spcPts val="0"/>
                        </a:spcBef>
                        <a:spcAft>
                          <a:spcPts val="0"/>
                        </a:spcAft>
                        <a:buNone/>
                      </a:pPr>
                      <a:r>
                        <a:rPr lang="en" sz="800" b="1"/>
                        <a:t>PENILAIAN</a:t>
                      </a:r>
                      <a:endParaRPr sz="800" b="1">
                        <a:latin typeface="Tahoma"/>
                        <a:ea typeface="Tahoma"/>
                        <a:cs typeface="Tahoma"/>
                        <a:sym typeface="Tahoma"/>
                      </a:endParaRPr>
                    </a:p>
                  </a:txBody>
                  <a:tcPr marL="68588" marR="68588" marT="25725" marB="25725" anchor="ctr">
                    <a:solidFill>
                      <a:srgbClr val="8DA9DB"/>
                    </a:solidFill>
                  </a:tcPr>
                </a:tc>
                <a:tc hMerge="1">
                  <a:txBody>
                    <a:bodyPr/>
                    <a:lstStyle/>
                    <a:p>
                      <a:endParaRPr lang="en-US"/>
                    </a:p>
                  </a:txBody>
                  <a:tcPr/>
                </a:tc>
                <a:tc hMerge="1">
                  <a:txBody>
                    <a:bodyPr/>
                    <a:lstStyle/>
                    <a:p>
                      <a:endParaRPr lang="en-US"/>
                    </a:p>
                  </a:txBody>
                  <a:tcPr/>
                </a:tc>
                <a:tc>
                  <a:txBody>
                    <a:bodyPr/>
                    <a:lstStyle/>
                    <a:p>
                      <a:pPr marL="0" marR="0" lvl="0" indent="0" algn="ctr" rtl="0">
                        <a:spcBef>
                          <a:spcPts val="0"/>
                        </a:spcBef>
                        <a:spcAft>
                          <a:spcPts val="0"/>
                        </a:spcAft>
                        <a:buNone/>
                      </a:pPr>
                      <a:r>
                        <a:rPr lang="en" sz="700"/>
                        <a:t>5.00 – 5.30 ptg</a:t>
                      </a:r>
                      <a:endParaRPr sz="700">
                        <a:latin typeface="Tahoma"/>
                        <a:ea typeface="Tahoma"/>
                        <a:cs typeface="Tahoma"/>
                        <a:sym typeface="Tahoma"/>
                      </a:endParaRPr>
                    </a:p>
                  </a:txBody>
                  <a:tcPr marL="68588" marR="68588" marT="25725" marB="25725" anchor="ctr">
                    <a:solidFill>
                      <a:srgbClr val="8DA9DB"/>
                    </a:solidFill>
                  </a:tcPr>
                </a:tc>
                <a:extLst>
                  <a:ext uri="{0D108BD9-81ED-4DB2-BD59-A6C34878D82A}">
                    <a16:rowId xmlns="" xmlns:a16="http://schemas.microsoft.com/office/drawing/2014/main" val="10020"/>
                  </a:ext>
                </a:extLst>
              </a:tr>
            </a:tbl>
          </a:graphicData>
        </a:graphic>
      </p:graphicFrame>
      <p:sp>
        <p:nvSpPr>
          <p:cNvPr id="1144" name="Google Shape;1144;p188"/>
          <p:cNvSpPr/>
          <p:nvPr/>
        </p:nvSpPr>
        <p:spPr>
          <a:xfrm>
            <a:off x="226069" y="726903"/>
            <a:ext cx="1091091" cy="190437"/>
          </a:xfrm>
          <a:prstGeom prst="rect">
            <a:avLst/>
          </a:prstGeom>
          <a:noFill/>
          <a:ln>
            <a:noFill/>
          </a:ln>
        </p:spPr>
        <p:txBody>
          <a:bodyPr spcFirstLastPara="1" wrap="square" lIns="68569" tIns="34275" rIns="68569" bIns="34275" anchor="t" anchorCtr="0">
            <a:noAutofit/>
          </a:bodyPr>
          <a:lstStyle/>
          <a:p>
            <a:r>
              <a:rPr lang="en" sz="1200" dirty="0">
                <a:solidFill>
                  <a:schemeClr val="dk1"/>
                </a:solidFill>
                <a:latin typeface="Kaushan Script"/>
                <a:ea typeface="Kaushan Script"/>
                <a:cs typeface="Kaushan Script"/>
                <a:sym typeface="Kaushan Script"/>
              </a:rPr>
              <a:t>Hari pertama</a:t>
            </a:r>
            <a:endParaRPr sz="1200" dirty="0">
              <a:solidFill>
                <a:schemeClr val="dk1"/>
              </a:solidFill>
              <a:latin typeface="Kaushan Script"/>
              <a:ea typeface="Kaushan Script"/>
              <a:cs typeface="Kaushan Script"/>
              <a:sym typeface="Kaushan Script"/>
            </a:endParaRPr>
          </a:p>
        </p:txBody>
      </p:sp>
      <p:sp>
        <p:nvSpPr>
          <p:cNvPr id="1145" name="Google Shape;1145;p188"/>
          <p:cNvSpPr txBox="1"/>
          <p:nvPr/>
        </p:nvSpPr>
        <p:spPr>
          <a:xfrm>
            <a:off x="0" y="326349"/>
            <a:ext cx="6858000" cy="242374"/>
          </a:xfrm>
          <a:prstGeom prst="rect">
            <a:avLst/>
          </a:prstGeom>
          <a:noFill/>
          <a:ln>
            <a:noFill/>
          </a:ln>
        </p:spPr>
        <p:txBody>
          <a:bodyPr spcFirstLastPara="1" wrap="square" lIns="68569" tIns="0" rIns="34275" bIns="0" anchor="t" anchorCtr="0">
            <a:noAutofit/>
          </a:bodyPr>
          <a:lstStyle/>
          <a:p>
            <a:pPr algn="ctr"/>
            <a:r>
              <a:rPr lang="en" sz="2100" b="1" dirty="0">
                <a:latin typeface="Tahoma"/>
                <a:ea typeface="Tahoma"/>
                <a:cs typeface="Tahoma"/>
                <a:sym typeface="Tahoma"/>
              </a:rPr>
              <a:t>Jadual </a:t>
            </a:r>
            <a:r>
              <a:rPr lang="en" sz="2100" b="1" dirty="0" smtClean="0">
                <a:latin typeface="Tahoma"/>
                <a:ea typeface="Tahoma"/>
                <a:cs typeface="Tahoma"/>
                <a:sym typeface="Tahoma"/>
              </a:rPr>
              <a:t>Kursus 2019</a:t>
            </a:r>
            <a:endParaRPr sz="2100" b="1" dirty="0">
              <a:latin typeface="Tahoma"/>
              <a:ea typeface="Tahoma"/>
              <a:cs typeface="Tahoma"/>
              <a:sym typeface="Tahoma"/>
            </a:endParaRPr>
          </a:p>
        </p:txBody>
      </p:sp>
      <p:sp>
        <p:nvSpPr>
          <p:cNvPr id="1146" name="Google Shape;1146;p188"/>
          <p:cNvSpPr txBox="1">
            <a:spLocks noGrp="1"/>
          </p:cNvSpPr>
          <p:nvPr>
            <p:ph type="sldNum" idx="12"/>
          </p:nvPr>
        </p:nvSpPr>
        <p:spPr>
          <a:xfrm>
            <a:off x="6659783" y="4157663"/>
            <a:ext cx="171450" cy="267890"/>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2</a:t>
            </a:fld>
            <a:endParaRPr>
              <a:solidFill>
                <a:srgbClr val="0000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24"/>
        <p:cNvGrpSpPr/>
        <p:nvPr/>
      </p:nvGrpSpPr>
      <p:grpSpPr>
        <a:xfrm>
          <a:off x="0" y="0"/>
          <a:ext cx="0" cy="0"/>
          <a:chOff x="0" y="0"/>
          <a:chExt cx="0" cy="0"/>
        </a:xfrm>
      </p:grpSpPr>
      <p:sp>
        <p:nvSpPr>
          <p:cNvPr id="1425" name="Google Shape;1425;p206"/>
          <p:cNvSpPr/>
          <p:nvPr/>
        </p:nvSpPr>
        <p:spPr>
          <a:xfrm>
            <a:off x="2171700" y="771525"/>
            <a:ext cx="2357438" cy="258290"/>
          </a:xfrm>
          <a:prstGeom prst="rect">
            <a:avLst/>
          </a:prstGeom>
          <a:noFill/>
          <a:ln>
            <a:noFill/>
          </a:ln>
        </p:spPr>
        <p:txBody>
          <a:bodyPr spcFirstLastPara="1" wrap="square" lIns="63713" tIns="31313" rIns="63713" bIns="31313" anchor="t" anchorCtr="0">
            <a:noAutofit/>
          </a:bodyPr>
          <a:lstStyle/>
          <a:p>
            <a:pPr algn="ctr">
              <a:lnSpc>
                <a:spcPct val="87000"/>
              </a:lnSpc>
            </a:pPr>
            <a:r>
              <a:rPr lang="en" sz="2100" b="1">
                <a:latin typeface="Tahoma"/>
                <a:ea typeface="Tahoma"/>
                <a:cs typeface="Tahoma"/>
                <a:sym typeface="Tahoma"/>
              </a:rPr>
              <a:t>Ciri-ciri CBT</a:t>
            </a:r>
            <a:endParaRPr sz="1050"/>
          </a:p>
        </p:txBody>
      </p:sp>
      <p:grpSp>
        <p:nvGrpSpPr>
          <p:cNvPr id="1426" name="Google Shape;1426;p206"/>
          <p:cNvGrpSpPr/>
          <p:nvPr/>
        </p:nvGrpSpPr>
        <p:grpSpPr>
          <a:xfrm>
            <a:off x="342900" y="1220352"/>
            <a:ext cx="6286500" cy="3104822"/>
            <a:chOff x="917531" y="1515191"/>
            <a:chExt cx="7512122" cy="3044709"/>
          </a:xfrm>
        </p:grpSpPr>
        <p:grpSp>
          <p:nvGrpSpPr>
            <p:cNvPr id="1427" name="Google Shape;1427;p206"/>
            <p:cNvGrpSpPr/>
            <p:nvPr/>
          </p:nvGrpSpPr>
          <p:grpSpPr>
            <a:xfrm>
              <a:off x="928662" y="3953587"/>
              <a:ext cx="7480952" cy="606313"/>
              <a:chOff x="1200" y="2651"/>
              <a:chExt cx="3360" cy="323"/>
            </a:xfrm>
          </p:grpSpPr>
          <p:sp>
            <p:nvSpPr>
              <p:cNvPr id="1428" name="Google Shape;1428;p206"/>
              <p:cNvSpPr/>
              <p:nvPr/>
            </p:nvSpPr>
            <p:spPr>
              <a:xfrm>
                <a:off x="1200" y="2651"/>
                <a:ext cx="3360" cy="323"/>
              </a:xfrm>
              <a:prstGeom prst="roundRect">
                <a:avLst>
                  <a:gd name="adj" fmla="val 16667"/>
                </a:avLst>
              </a:prstGeom>
              <a:solidFill>
                <a:srgbClr val="CCECFF"/>
              </a:solidFill>
              <a:ln w="9525" cap="flat" cmpd="sng">
                <a:solidFill>
                  <a:srgbClr val="222A35"/>
                </a:solidFill>
                <a:prstDash val="solid"/>
                <a:round/>
                <a:headEnd type="none" w="sm" len="sm"/>
                <a:tailEnd type="none" w="sm" len="sm"/>
              </a:ln>
            </p:spPr>
            <p:txBody>
              <a:bodyPr spcFirstLastPara="1" wrap="square" lIns="68569" tIns="34275" rIns="68569" bIns="34275" anchor="ctr" anchorCtr="0">
                <a:noAutofit/>
              </a:bodyPr>
              <a:lstStyle/>
              <a:p>
                <a:endParaRPr sz="1350"/>
              </a:p>
            </p:txBody>
          </p:sp>
          <p:sp>
            <p:nvSpPr>
              <p:cNvPr id="1429" name="Google Shape;1429;p206"/>
              <p:cNvSpPr/>
              <p:nvPr/>
            </p:nvSpPr>
            <p:spPr>
              <a:xfrm>
                <a:off x="1229" y="2754"/>
                <a:ext cx="3312" cy="83"/>
              </a:xfrm>
              <a:prstGeom prst="roundRect">
                <a:avLst>
                  <a:gd name="adj" fmla="val 50000"/>
                </a:avLst>
              </a:prstGeom>
              <a:gradFill>
                <a:gsLst>
                  <a:gs pos="0">
                    <a:srgbClr val="D5F1FB"/>
                  </a:gs>
                  <a:gs pos="100000">
                    <a:srgbClr val="80D4F2">
                      <a:alpha val="0"/>
                    </a:srgbClr>
                  </a:gs>
                </a:gsLst>
                <a:lin ang="5400000" scaled="0"/>
              </a:gradFill>
              <a:ln>
                <a:noFill/>
              </a:ln>
            </p:spPr>
            <p:txBody>
              <a:bodyPr spcFirstLastPara="1" wrap="square" lIns="68569" tIns="34275" rIns="68569" bIns="34275" anchor="ctr" anchorCtr="0">
                <a:noAutofit/>
              </a:bodyPr>
              <a:lstStyle/>
              <a:p>
                <a:endParaRPr sz="1350"/>
              </a:p>
            </p:txBody>
          </p:sp>
        </p:grpSp>
        <p:sp>
          <p:nvSpPr>
            <p:cNvPr id="1430" name="Google Shape;1430;p206"/>
            <p:cNvSpPr/>
            <p:nvPr/>
          </p:nvSpPr>
          <p:spPr>
            <a:xfrm>
              <a:off x="917531" y="2196702"/>
              <a:ext cx="7480959" cy="754497"/>
            </a:xfrm>
            <a:prstGeom prst="roundRect">
              <a:avLst>
                <a:gd name="adj" fmla="val 16667"/>
              </a:avLst>
            </a:prstGeom>
            <a:gradFill>
              <a:gsLst>
                <a:gs pos="0">
                  <a:srgbClr val="E35E23">
                    <a:alpha val="66666"/>
                  </a:srgbClr>
                </a:gs>
                <a:gs pos="100000">
                  <a:srgbClr val="F2C5BD"/>
                </a:gs>
              </a:gsLst>
              <a:lin ang="5400000" scaled="0"/>
            </a:gradFill>
            <a:ln w="9525" cap="flat" cmpd="sng">
              <a:solidFill>
                <a:srgbClr val="548135"/>
              </a:solidFill>
              <a:prstDash val="solid"/>
              <a:round/>
              <a:headEnd type="none" w="sm" len="sm"/>
              <a:tailEnd type="none" w="sm" len="sm"/>
            </a:ln>
          </p:spPr>
          <p:txBody>
            <a:bodyPr spcFirstLastPara="1" wrap="square" lIns="68569" tIns="34275" rIns="68569" bIns="34275" anchor="ctr" anchorCtr="0">
              <a:noAutofit/>
            </a:bodyPr>
            <a:lstStyle/>
            <a:p>
              <a:endParaRPr sz="1350"/>
            </a:p>
          </p:txBody>
        </p:sp>
        <p:grpSp>
          <p:nvGrpSpPr>
            <p:cNvPr id="1431" name="Google Shape;1431;p206"/>
            <p:cNvGrpSpPr/>
            <p:nvPr/>
          </p:nvGrpSpPr>
          <p:grpSpPr>
            <a:xfrm>
              <a:off x="928662" y="1515191"/>
              <a:ext cx="7480952" cy="606315"/>
              <a:chOff x="928662" y="1515191"/>
              <a:chExt cx="7480952" cy="606315"/>
            </a:xfrm>
          </p:grpSpPr>
          <p:sp>
            <p:nvSpPr>
              <p:cNvPr id="1432" name="Google Shape;1432;p206"/>
              <p:cNvSpPr/>
              <p:nvPr/>
            </p:nvSpPr>
            <p:spPr>
              <a:xfrm>
                <a:off x="928662" y="1515191"/>
                <a:ext cx="7480952" cy="606315"/>
              </a:xfrm>
              <a:prstGeom prst="roundRect">
                <a:avLst>
                  <a:gd name="adj" fmla="val 16667"/>
                </a:avLst>
              </a:prstGeom>
              <a:gradFill>
                <a:gsLst>
                  <a:gs pos="0">
                    <a:srgbClr val="F2DE78"/>
                  </a:gs>
                  <a:gs pos="100000">
                    <a:srgbClr val="FAF2CA"/>
                  </a:gs>
                </a:gsLst>
                <a:lin ang="5400000" scaled="0"/>
              </a:gradFill>
              <a:ln w="9525" cap="flat" cmpd="sng">
                <a:solidFill>
                  <a:srgbClr val="FFC000"/>
                </a:solidFill>
                <a:prstDash val="solid"/>
                <a:round/>
                <a:headEnd type="none" w="sm" len="sm"/>
                <a:tailEnd type="none" w="sm" len="sm"/>
              </a:ln>
            </p:spPr>
            <p:txBody>
              <a:bodyPr spcFirstLastPara="1" wrap="square" lIns="68569" tIns="34275" rIns="68569" bIns="34275" anchor="ctr" anchorCtr="0">
                <a:noAutofit/>
              </a:bodyPr>
              <a:lstStyle/>
              <a:p>
                <a:endParaRPr sz="1350"/>
              </a:p>
            </p:txBody>
          </p:sp>
          <p:sp>
            <p:nvSpPr>
              <p:cNvPr id="1433" name="Google Shape;1433;p206"/>
              <p:cNvSpPr/>
              <p:nvPr/>
            </p:nvSpPr>
            <p:spPr>
              <a:xfrm>
                <a:off x="993230" y="1960072"/>
                <a:ext cx="7374081" cy="155802"/>
              </a:xfrm>
              <a:prstGeom prst="roundRect">
                <a:avLst>
                  <a:gd name="adj" fmla="val 50000"/>
                </a:avLst>
              </a:prstGeom>
              <a:gradFill>
                <a:gsLst>
                  <a:gs pos="0">
                    <a:srgbClr val="F8F6B4"/>
                  </a:gs>
                  <a:gs pos="100000">
                    <a:srgbClr val="FDFDEA"/>
                  </a:gs>
                </a:gsLst>
                <a:lin ang="5400000" scaled="0"/>
              </a:gradFill>
              <a:ln>
                <a:noFill/>
              </a:ln>
            </p:spPr>
            <p:txBody>
              <a:bodyPr spcFirstLastPara="1" wrap="square" lIns="68569" tIns="34275" rIns="68569" bIns="34275" anchor="ctr" anchorCtr="0">
                <a:noAutofit/>
              </a:bodyPr>
              <a:lstStyle/>
              <a:p>
                <a:endParaRPr sz="1350"/>
              </a:p>
            </p:txBody>
          </p:sp>
          <p:sp>
            <p:nvSpPr>
              <p:cNvPr id="1434" name="Google Shape;1434;p206"/>
              <p:cNvSpPr/>
              <p:nvPr/>
            </p:nvSpPr>
            <p:spPr>
              <a:xfrm>
                <a:off x="993230" y="1528331"/>
                <a:ext cx="7374081" cy="155802"/>
              </a:xfrm>
              <a:prstGeom prst="roundRect">
                <a:avLst>
                  <a:gd name="adj" fmla="val 50000"/>
                </a:avLst>
              </a:prstGeom>
              <a:gradFill>
                <a:gsLst>
                  <a:gs pos="0">
                    <a:srgbClr val="FAFADE"/>
                  </a:gs>
                  <a:gs pos="100000">
                    <a:srgbClr val="EDED85"/>
                  </a:gs>
                </a:gsLst>
                <a:lin ang="5400000" scaled="0"/>
              </a:gradFill>
              <a:ln>
                <a:noFill/>
              </a:ln>
            </p:spPr>
            <p:txBody>
              <a:bodyPr spcFirstLastPara="1" wrap="square" lIns="68569" tIns="34275" rIns="68569" bIns="34275" anchor="ctr" anchorCtr="0">
                <a:noAutofit/>
              </a:bodyPr>
              <a:lstStyle/>
              <a:p>
                <a:endParaRPr sz="1350"/>
              </a:p>
            </p:txBody>
          </p:sp>
        </p:grpSp>
        <p:sp>
          <p:nvSpPr>
            <p:cNvPr id="1435" name="Google Shape;1435;p206"/>
            <p:cNvSpPr/>
            <p:nvPr/>
          </p:nvSpPr>
          <p:spPr>
            <a:xfrm>
              <a:off x="948702" y="3026395"/>
              <a:ext cx="7480951" cy="851282"/>
            </a:xfrm>
            <a:prstGeom prst="roundRect">
              <a:avLst>
                <a:gd name="adj" fmla="val 16667"/>
              </a:avLst>
            </a:prstGeom>
            <a:solidFill>
              <a:srgbClr val="CCFF99"/>
            </a:solidFill>
            <a:ln w="9525" cap="flat" cmpd="sng">
              <a:solidFill>
                <a:srgbClr val="16770F"/>
              </a:solidFill>
              <a:prstDash val="solid"/>
              <a:round/>
              <a:headEnd type="none" w="sm" len="sm"/>
              <a:tailEnd type="none" w="sm" len="sm"/>
            </a:ln>
          </p:spPr>
          <p:txBody>
            <a:bodyPr spcFirstLastPara="1" wrap="square" lIns="68569" tIns="34275" rIns="68569" bIns="34275" anchor="ctr" anchorCtr="0">
              <a:noAutofit/>
            </a:bodyPr>
            <a:lstStyle/>
            <a:p>
              <a:endParaRPr sz="1350"/>
            </a:p>
          </p:txBody>
        </p:sp>
      </p:grpSp>
      <p:sp>
        <p:nvSpPr>
          <p:cNvPr id="1436" name="Google Shape;1436;p206"/>
          <p:cNvSpPr/>
          <p:nvPr/>
        </p:nvSpPr>
        <p:spPr>
          <a:xfrm>
            <a:off x="338528" y="1286604"/>
            <a:ext cx="5947972" cy="413407"/>
          </a:xfrm>
          <a:prstGeom prst="rect">
            <a:avLst/>
          </a:prstGeom>
          <a:noFill/>
          <a:ln>
            <a:noFill/>
          </a:ln>
        </p:spPr>
        <p:txBody>
          <a:bodyPr spcFirstLastPara="1" wrap="square" lIns="68569" tIns="34275" rIns="68569" bIns="34275" anchor="t" anchorCtr="0">
            <a:noAutofit/>
          </a:bodyPr>
          <a:lstStyle/>
          <a:p>
            <a:pPr marL="88106">
              <a:lnSpc>
                <a:spcPct val="87000"/>
              </a:lnSpc>
            </a:pPr>
            <a:r>
              <a:rPr lang="en" sz="1800" b="1" dirty="0">
                <a:latin typeface="Calibri"/>
                <a:ea typeface="Calibri"/>
                <a:cs typeface="Calibri"/>
                <a:sym typeface="Calibri"/>
              </a:rPr>
              <a:t>Keterampilan yang perlu dicapai terlebih dahulu dikenalpasti, disahkan dan dihebahkan</a:t>
            </a:r>
            <a:endParaRPr sz="1800" b="1" dirty="0">
              <a:latin typeface="Calibri"/>
              <a:ea typeface="Calibri"/>
              <a:cs typeface="Calibri"/>
              <a:sym typeface="Calibri"/>
            </a:endParaRPr>
          </a:p>
        </p:txBody>
      </p:sp>
      <p:sp>
        <p:nvSpPr>
          <p:cNvPr id="1437" name="Google Shape;1437;p206"/>
          <p:cNvSpPr/>
          <p:nvPr/>
        </p:nvSpPr>
        <p:spPr>
          <a:xfrm>
            <a:off x="171450" y="2093535"/>
            <a:ext cx="5930114" cy="413407"/>
          </a:xfrm>
          <a:prstGeom prst="rect">
            <a:avLst/>
          </a:prstGeom>
          <a:noFill/>
          <a:ln>
            <a:noFill/>
          </a:ln>
        </p:spPr>
        <p:txBody>
          <a:bodyPr spcFirstLastPara="1" wrap="square" lIns="68569" tIns="34275" rIns="68569" bIns="34275" anchor="t" anchorCtr="0">
            <a:noAutofit/>
          </a:bodyPr>
          <a:lstStyle/>
          <a:p>
            <a:pPr marL="198835" indent="-198835">
              <a:lnSpc>
                <a:spcPct val="87000"/>
              </a:lnSpc>
            </a:pPr>
            <a:r>
              <a:rPr lang="en" sz="1800" b="1">
                <a:latin typeface="Calibri"/>
                <a:ea typeface="Calibri"/>
                <a:cs typeface="Calibri"/>
                <a:sym typeface="Calibri"/>
              </a:rPr>
              <a:t>    Keterampilan mengambilkira pengetahuan dan sikap tetapi memerlukan prestasi sebagai bukti utama</a:t>
            </a:r>
            <a:endParaRPr sz="1800" b="1">
              <a:latin typeface="Calibri"/>
              <a:ea typeface="Calibri"/>
              <a:cs typeface="Calibri"/>
              <a:sym typeface="Calibri"/>
            </a:endParaRPr>
          </a:p>
        </p:txBody>
      </p:sp>
      <p:sp>
        <p:nvSpPr>
          <p:cNvPr id="1438" name="Google Shape;1438;p206"/>
          <p:cNvSpPr/>
          <p:nvPr/>
        </p:nvSpPr>
        <p:spPr>
          <a:xfrm>
            <a:off x="253488" y="2799850"/>
            <a:ext cx="6349870" cy="594141"/>
          </a:xfrm>
          <a:prstGeom prst="rect">
            <a:avLst/>
          </a:prstGeom>
          <a:noFill/>
          <a:ln>
            <a:noFill/>
          </a:ln>
        </p:spPr>
        <p:txBody>
          <a:bodyPr spcFirstLastPara="1" wrap="square" lIns="68569" tIns="34275" rIns="68569" bIns="34275" anchor="t" anchorCtr="0">
            <a:noAutofit/>
          </a:bodyPr>
          <a:lstStyle/>
          <a:p>
            <a:pPr marL="198835" indent="-198835">
              <a:lnSpc>
                <a:spcPct val="87000"/>
              </a:lnSpc>
            </a:pPr>
            <a:r>
              <a:rPr lang="en" sz="1800" b="1" dirty="0">
                <a:latin typeface="Calibri"/>
                <a:ea typeface="Calibri"/>
                <a:cs typeface="Calibri"/>
                <a:sym typeface="Calibri"/>
              </a:rPr>
              <a:t>    Kriteria yang digunakan dalam penilaian pencapaian dan kaedah pencapaian dinilai hendaklah dinyatakan dengan jelas dan dihebahkan terlebih awal</a:t>
            </a:r>
            <a:endParaRPr sz="1800" b="1" dirty="0">
              <a:latin typeface="Calibri"/>
              <a:ea typeface="Calibri"/>
              <a:cs typeface="Calibri"/>
              <a:sym typeface="Calibri"/>
            </a:endParaRPr>
          </a:p>
        </p:txBody>
      </p:sp>
      <p:sp>
        <p:nvSpPr>
          <p:cNvPr id="1439" name="Google Shape;1439;p206"/>
          <p:cNvSpPr/>
          <p:nvPr/>
        </p:nvSpPr>
        <p:spPr>
          <a:xfrm>
            <a:off x="368985" y="3718049"/>
            <a:ext cx="6329255" cy="467436"/>
          </a:xfrm>
          <a:prstGeom prst="rect">
            <a:avLst/>
          </a:prstGeom>
          <a:noFill/>
          <a:ln>
            <a:noFill/>
          </a:ln>
        </p:spPr>
        <p:txBody>
          <a:bodyPr spcFirstLastPara="1" wrap="square" lIns="68569" tIns="34275" rIns="68569" bIns="34275" anchor="t" anchorCtr="0">
            <a:noAutofit/>
          </a:bodyPr>
          <a:lstStyle/>
          <a:p>
            <a:r>
              <a:rPr lang="en" sz="1800" b="1" dirty="0">
                <a:latin typeface="Calibri"/>
                <a:ea typeface="Calibri"/>
                <a:cs typeface="Calibri"/>
                <a:sym typeface="Calibri"/>
              </a:rPr>
              <a:t>Program pembelajaran disediakan untuk pembangunan individu dan penilaian setiap keterampilan yang telah dikenalpasti</a:t>
            </a:r>
            <a:endParaRPr sz="1800" b="1" dirty="0">
              <a:latin typeface="Calibri"/>
              <a:ea typeface="Calibri"/>
              <a:cs typeface="Calibri"/>
              <a:sym typeface="Calibri"/>
            </a:endParaRPr>
          </a:p>
        </p:txBody>
      </p:sp>
      <p:sp>
        <p:nvSpPr>
          <p:cNvPr id="1440" name="Google Shape;1440;p206"/>
          <p:cNvSpPr txBox="1">
            <a:spLocks noGrp="1"/>
          </p:cNvSpPr>
          <p:nvPr>
            <p:ph type="sldNum" idx="12"/>
          </p:nvPr>
        </p:nvSpPr>
        <p:spPr>
          <a:xfrm>
            <a:off x="5155190" y="4774522"/>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20</a:t>
            </a:fld>
            <a:endParaRPr dirty="0">
              <a:solidFill>
                <a:srgbClr val="000000"/>
              </a:solidFill>
            </a:endParaRPr>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3748"/>
        <p:cNvGrpSpPr/>
        <p:nvPr/>
      </p:nvGrpSpPr>
      <p:grpSpPr>
        <a:xfrm>
          <a:off x="0" y="0"/>
          <a:ext cx="0" cy="0"/>
          <a:chOff x="0" y="0"/>
          <a:chExt cx="0" cy="0"/>
        </a:xfrm>
      </p:grpSpPr>
      <p:sp>
        <p:nvSpPr>
          <p:cNvPr id="3749" name="Google Shape;3749;p386"/>
          <p:cNvSpPr txBox="1">
            <a:spLocks noGrp="1"/>
          </p:cNvSpPr>
          <p:nvPr>
            <p:ph type="title"/>
          </p:nvPr>
        </p:nvSpPr>
        <p:spPr>
          <a:xfrm>
            <a:off x="537325" y="416772"/>
            <a:ext cx="5915025" cy="529163"/>
          </a:xfrm>
          <a:prstGeom prst="rect">
            <a:avLst/>
          </a:prstGeom>
          <a:noFill/>
          <a:ln>
            <a:noFill/>
          </a:ln>
        </p:spPr>
        <p:txBody>
          <a:bodyPr spcFirstLastPara="1" wrap="square" lIns="68569" tIns="34275" rIns="68569" bIns="34275" anchor="ctr" anchorCtr="0">
            <a:noAutofit/>
          </a:bodyPr>
          <a:lstStyle/>
          <a:p>
            <a:pPr>
              <a:buSzPts val="4400"/>
            </a:pPr>
            <a:r>
              <a:rPr lang="en" sz="3600" dirty="0"/>
              <a:t>KELULUSAN PENTAULIAHAN</a:t>
            </a:r>
            <a:endParaRPr sz="3600" dirty="0"/>
          </a:p>
        </p:txBody>
      </p:sp>
      <p:graphicFrame>
        <p:nvGraphicFramePr>
          <p:cNvPr id="3750" name="Google Shape;3750;p386"/>
          <p:cNvGraphicFramePr/>
          <p:nvPr>
            <p:extLst>
              <p:ext uri="{D42A27DB-BD31-4B8C-83A1-F6EECF244321}">
                <p14:modId xmlns:p14="http://schemas.microsoft.com/office/powerpoint/2010/main" val="924439686"/>
              </p:ext>
            </p:extLst>
          </p:nvPr>
        </p:nvGraphicFramePr>
        <p:xfrm>
          <a:off x="219456" y="1002183"/>
          <a:ext cx="6386170" cy="3798962"/>
        </p:xfrm>
        <a:graphic>
          <a:graphicData uri="http://schemas.openxmlformats.org/drawingml/2006/table">
            <a:tbl>
              <a:tblPr firstRow="1" bandRow="1">
                <a:noFill/>
                <a:tableStyleId>{33F86859-480D-4D18-A959-4202B10B6FFE}</a:tableStyleId>
              </a:tblPr>
              <a:tblGrid>
                <a:gridCol w="6386170">
                  <a:extLst>
                    <a:ext uri="{9D8B030D-6E8A-4147-A177-3AD203B41FA5}">
                      <a16:colId xmlns="" xmlns:a16="http://schemas.microsoft.com/office/drawing/2014/main" val="20000"/>
                    </a:ext>
                  </a:extLst>
                </a:gridCol>
              </a:tblGrid>
              <a:tr h="1111910">
                <a:tc>
                  <a:txBody>
                    <a:bodyPr/>
                    <a:lstStyle/>
                    <a:p>
                      <a:pPr marL="0" marR="0" lvl="0" indent="0" algn="l" rtl="0">
                        <a:spcBef>
                          <a:spcPts val="0"/>
                        </a:spcBef>
                        <a:spcAft>
                          <a:spcPts val="0"/>
                        </a:spcAft>
                        <a:buNone/>
                      </a:pPr>
                      <a:r>
                        <a:rPr lang="en" sz="1600" dirty="0"/>
                        <a:t>Setelah diluluskan sebagai Pusat Bertauliah (PB), PB akan menerima:</a:t>
                      </a:r>
                      <a:endParaRPr sz="1600" dirty="0"/>
                    </a:p>
                    <a:p>
                      <a:pPr marL="0" marR="0" lvl="0" indent="0" algn="l" rtl="0">
                        <a:spcBef>
                          <a:spcPts val="0"/>
                        </a:spcBef>
                        <a:spcAft>
                          <a:spcPts val="0"/>
                        </a:spcAft>
                        <a:buNone/>
                      </a:pPr>
                      <a:endParaRPr sz="1600" dirty="0"/>
                    </a:p>
                    <a:p>
                      <a:pPr marL="254000" marR="0" lvl="0" indent="-254000" algn="l" rtl="0">
                        <a:spcBef>
                          <a:spcPts val="0"/>
                        </a:spcBef>
                        <a:spcAft>
                          <a:spcPts val="0"/>
                        </a:spcAft>
                        <a:buClr>
                          <a:schemeClr val="dk1"/>
                        </a:buClr>
                        <a:buSzPts val="1800"/>
                        <a:buFont typeface="Calibri"/>
                        <a:buAutoNum type="arabicPeriod"/>
                      </a:pPr>
                      <a:r>
                        <a:rPr lang="en" sz="1600" dirty="0">
                          <a:solidFill>
                            <a:schemeClr val="bg1"/>
                          </a:solidFill>
                        </a:rPr>
                        <a:t>SURAT &amp; SIJIL PENTAULIAHAN </a:t>
                      </a:r>
                      <a:endParaRPr sz="1600" dirty="0">
                        <a:solidFill>
                          <a:schemeClr val="bg1"/>
                        </a:solidFill>
                      </a:endParaRPr>
                    </a:p>
                    <a:p>
                      <a:pPr marL="254000" marR="0" lvl="0" indent="-254000" algn="l" rtl="0">
                        <a:spcBef>
                          <a:spcPts val="0"/>
                        </a:spcBef>
                        <a:spcAft>
                          <a:spcPts val="0"/>
                        </a:spcAft>
                        <a:buClr>
                          <a:schemeClr val="dk1"/>
                        </a:buClr>
                        <a:buSzPts val="1800"/>
                        <a:buFont typeface="Calibri"/>
                        <a:buAutoNum type="arabicPeriod"/>
                      </a:pPr>
                      <a:r>
                        <a:rPr lang="en" sz="1600" dirty="0">
                          <a:solidFill>
                            <a:schemeClr val="bg1"/>
                          </a:solidFill>
                        </a:rPr>
                        <a:t>SYARAT &amp; PERATURAN </a:t>
                      </a:r>
                      <a:r>
                        <a:rPr lang="en" sz="1600" dirty="0" smtClean="0">
                          <a:solidFill>
                            <a:schemeClr val="bg1"/>
                          </a:solidFill>
                        </a:rPr>
                        <a:t>PENTAULIAHAN</a:t>
                      </a:r>
                      <a:endParaRPr sz="1600" dirty="0">
                        <a:solidFill>
                          <a:schemeClr val="bg1"/>
                        </a:solidFill>
                      </a:endParaRPr>
                    </a:p>
                  </a:txBody>
                  <a:tcPr marL="51431" marR="51431" marT="25725" marB="25725"/>
                </a:tc>
                <a:extLst>
                  <a:ext uri="{0D108BD9-81ED-4DB2-BD59-A6C34878D82A}">
                    <a16:rowId xmlns="" xmlns:a16="http://schemas.microsoft.com/office/drawing/2014/main" val="10000"/>
                  </a:ext>
                </a:extLst>
              </a:tr>
              <a:tr h="1172562">
                <a:tc>
                  <a:txBody>
                    <a:bodyPr/>
                    <a:lstStyle/>
                    <a:p>
                      <a:pPr marL="0" marR="0" lvl="0" indent="0" algn="ctr" rtl="0">
                        <a:spcBef>
                          <a:spcPts val="0"/>
                        </a:spcBef>
                        <a:spcAft>
                          <a:spcPts val="0"/>
                        </a:spcAft>
                        <a:buNone/>
                      </a:pPr>
                      <a:r>
                        <a:rPr lang="en" sz="1600" b="1"/>
                        <a:t>Subseksyen 26(2)</a:t>
                      </a:r>
                      <a:endParaRPr sz="1600"/>
                    </a:p>
                    <a:p>
                      <a:pPr marL="0" marR="0" lvl="0" indent="0" algn="ctr" rtl="0">
                        <a:spcBef>
                          <a:spcPts val="0"/>
                        </a:spcBef>
                        <a:spcAft>
                          <a:spcPts val="0"/>
                        </a:spcAft>
                        <a:buNone/>
                      </a:pPr>
                      <a:r>
                        <a:rPr lang="en" sz="1600"/>
                        <a:t>Penyedia latihan kemahiran hendaklah menyebabkan suatu salinan </a:t>
                      </a:r>
                      <a:r>
                        <a:rPr lang="en" sz="1600" b="1"/>
                        <a:t>SIJIL PENTAULIAHAN DIPAMERKAN </a:t>
                      </a:r>
                      <a:r>
                        <a:rPr lang="en" sz="1600"/>
                        <a:t>di suatu tempat yang </a:t>
                      </a:r>
                      <a:r>
                        <a:rPr lang="en" sz="1600" b="1"/>
                        <a:t>MUDAH DILIHAT DI PREMIS </a:t>
                      </a:r>
                      <a:r>
                        <a:rPr lang="en" sz="1600"/>
                        <a:t>yang dinyatakan pada sijil pentauliahan.</a:t>
                      </a:r>
                      <a:endParaRPr sz="1600"/>
                    </a:p>
                  </a:txBody>
                  <a:tcPr marL="51431" marR="51431" marT="25725" marB="25725"/>
                </a:tc>
                <a:extLst>
                  <a:ext uri="{0D108BD9-81ED-4DB2-BD59-A6C34878D82A}">
                    <a16:rowId xmlns="" xmlns:a16="http://schemas.microsoft.com/office/drawing/2014/main" val="10001"/>
                  </a:ext>
                </a:extLst>
              </a:tr>
              <a:tr h="1172562">
                <a:tc>
                  <a:txBody>
                    <a:bodyPr/>
                    <a:lstStyle/>
                    <a:p>
                      <a:pPr marL="0" marR="0" lvl="0" indent="0" algn="ctr" rtl="0">
                        <a:spcBef>
                          <a:spcPts val="0"/>
                        </a:spcBef>
                        <a:spcAft>
                          <a:spcPts val="0"/>
                        </a:spcAft>
                        <a:buNone/>
                      </a:pPr>
                      <a:r>
                        <a:rPr lang="en" sz="1600" b="1" dirty="0"/>
                        <a:t>58 (a)  </a:t>
                      </a:r>
                      <a:r>
                        <a:rPr lang="en" sz="1600" dirty="0"/>
                        <a:t>sesuatu penyedia latihan kemahiran </a:t>
                      </a:r>
                      <a:r>
                        <a:rPr lang="en" sz="1600" b="1" dirty="0"/>
                        <a:t>GAGAL</a:t>
                      </a:r>
                      <a:r>
                        <a:rPr lang="en" sz="1600" dirty="0"/>
                        <a:t> untuk menyebabkan di</a:t>
                      </a:r>
                      <a:r>
                        <a:rPr lang="en" sz="1600" b="1" dirty="0"/>
                        <a:t>PAMER</a:t>
                      </a:r>
                      <a:r>
                        <a:rPr lang="en" sz="1600" dirty="0"/>
                        <a:t>kan suatu salinan </a:t>
                      </a:r>
                      <a:r>
                        <a:rPr lang="en" sz="1600" b="1" dirty="0"/>
                        <a:t>SIJIL PENTAULIAHAN </a:t>
                      </a:r>
                      <a:r>
                        <a:rPr lang="en" sz="1600" dirty="0"/>
                        <a:t>mengikut subseksyen 26(2);</a:t>
                      </a:r>
                      <a:endParaRPr sz="1600" dirty="0"/>
                    </a:p>
                    <a:p>
                      <a:pPr marL="0" marR="0" lvl="0" indent="0" algn="ctr" rtl="0">
                        <a:spcBef>
                          <a:spcPts val="0"/>
                        </a:spcBef>
                        <a:spcAft>
                          <a:spcPts val="0"/>
                        </a:spcAft>
                        <a:buNone/>
                      </a:pPr>
                      <a:r>
                        <a:rPr lang="en" sz="1600" dirty="0"/>
                        <a:t>- </a:t>
                      </a:r>
                      <a:r>
                        <a:rPr lang="en" sz="1600" b="1" dirty="0"/>
                        <a:t>DIDENDA</a:t>
                      </a:r>
                      <a:r>
                        <a:rPr lang="en" sz="1600" dirty="0"/>
                        <a:t> tidak melebihi </a:t>
                      </a:r>
                      <a:r>
                        <a:rPr lang="en" sz="1600" b="1" dirty="0"/>
                        <a:t>DUA PULUH RIBU RINGGIT ATAU DIPENJARAKAN </a:t>
                      </a:r>
                      <a:r>
                        <a:rPr lang="en" sz="1600" dirty="0"/>
                        <a:t>selama tempoh tidak melebihi satu tahun atau kedua-duanya.</a:t>
                      </a:r>
                      <a:endParaRPr sz="1600" dirty="0"/>
                    </a:p>
                  </a:txBody>
                  <a:tcPr marL="51431" marR="51431" marT="25725" marB="25725"/>
                </a:tc>
                <a:extLst>
                  <a:ext uri="{0D108BD9-81ED-4DB2-BD59-A6C34878D82A}">
                    <a16:rowId xmlns="" xmlns:a16="http://schemas.microsoft.com/office/drawing/2014/main" val="10002"/>
                  </a:ext>
                </a:extLst>
              </a:tr>
            </a:tbl>
          </a:graphicData>
        </a:graphic>
      </p:graphicFrame>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3754"/>
        <p:cNvGrpSpPr/>
        <p:nvPr/>
      </p:nvGrpSpPr>
      <p:grpSpPr>
        <a:xfrm>
          <a:off x="0" y="0"/>
          <a:ext cx="0" cy="0"/>
          <a:chOff x="0" y="0"/>
          <a:chExt cx="0" cy="0"/>
        </a:xfrm>
      </p:grpSpPr>
      <p:sp>
        <p:nvSpPr>
          <p:cNvPr id="3755" name="Google Shape;3755;p387"/>
          <p:cNvSpPr txBox="1">
            <a:spLocks noGrp="1"/>
          </p:cNvSpPr>
          <p:nvPr>
            <p:ph type="title"/>
          </p:nvPr>
        </p:nvSpPr>
        <p:spPr>
          <a:xfrm>
            <a:off x="405651" y="233847"/>
            <a:ext cx="5915025" cy="622031"/>
          </a:xfrm>
          <a:prstGeom prst="rect">
            <a:avLst/>
          </a:prstGeom>
          <a:noFill/>
          <a:ln>
            <a:noFill/>
          </a:ln>
        </p:spPr>
        <p:txBody>
          <a:bodyPr spcFirstLastPara="1" wrap="square" lIns="68569" tIns="34275" rIns="68569" bIns="34275" anchor="ctr" anchorCtr="0">
            <a:noAutofit/>
          </a:bodyPr>
          <a:lstStyle/>
          <a:p>
            <a:pPr>
              <a:buSzPts val="4400"/>
            </a:pPr>
            <a:r>
              <a:rPr lang="en" sz="2400" dirty="0"/>
              <a:t>Pengambilan Pelatih Tanpa Sijil Pentauliahan</a:t>
            </a:r>
            <a:endParaRPr sz="2400" dirty="0"/>
          </a:p>
        </p:txBody>
      </p:sp>
      <p:sp>
        <p:nvSpPr>
          <p:cNvPr id="3756" name="Google Shape;3756;p387"/>
          <p:cNvSpPr txBox="1">
            <a:spLocks noGrp="1"/>
          </p:cNvSpPr>
          <p:nvPr>
            <p:ph type="body" idx="1"/>
          </p:nvPr>
        </p:nvSpPr>
        <p:spPr>
          <a:xfrm>
            <a:off x="456857" y="967592"/>
            <a:ext cx="5915025" cy="4006743"/>
          </a:xfrm>
          <a:prstGeom prst="rect">
            <a:avLst/>
          </a:prstGeom>
          <a:noFill/>
          <a:ln>
            <a:noFill/>
          </a:ln>
        </p:spPr>
        <p:txBody>
          <a:bodyPr spcFirstLastPara="1" wrap="square" lIns="68569" tIns="34275" rIns="68569" bIns="34275" anchor="t" anchorCtr="0">
            <a:noAutofit/>
          </a:bodyPr>
          <a:lstStyle/>
          <a:p>
            <a:pPr marL="0" indent="0">
              <a:lnSpc>
                <a:spcPct val="80000"/>
              </a:lnSpc>
              <a:spcBef>
                <a:spcPts val="0"/>
              </a:spcBef>
              <a:buSzPts val="2800"/>
              <a:buNone/>
            </a:pPr>
            <a:r>
              <a:rPr lang="en" sz="2400" b="1" dirty="0"/>
              <a:t>Seksyen 52 Akta 652</a:t>
            </a:r>
            <a:endParaRPr sz="2400" dirty="0"/>
          </a:p>
          <a:p>
            <a:pPr marL="0" indent="0">
              <a:lnSpc>
                <a:spcPct val="80000"/>
              </a:lnSpc>
              <a:buSzPts val="2800"/>
              <a:buNone/>
            </a:pPr>
            <a:endParaRPr sz="2400" b="1" dirty="0"/>
          </a:p>
          <a:p>
            <a:pPr marL="0" indent="0">
              <a:lnSpc>
                <a:spcPct val="80000"/>
              </a:lnSpc>
              <a:buSzPts val="2800"/>
              <a:buNone/>
            </a:pPr>
            <a:r>
              <a:rPr lang="en" sz="2400" dirty="0"/>
              <a:t>Mana-mana orang yang </a:t>
            </a:r>
            <a:r>
              <a:rPr lang="en" sz="2400" b="1" dirty="0"/>
              <a:t>MENGAMBIL PELATIH BAGI SUATU PROGRAM LATIHAN </a:t>
            </a:r>
            <a:r>
              <a:rPr lang="en" sz="2400" dirty="0"/>
              <a:t>yang didakwa sebagai program yang ditauliahkan </a:t>
            </a:r>
            <a:r>
              <a:rPr lang="en" sz="2400" b="1" dirty="0"/>
              <a:t>TANPA SUATU SIJIL PENTAULIAHAN YANG SAH </a:t>
            </a:r>
            <a:r>
              <a:rPr lang="en" sz="2400" dirty="0"/>
              <a:t>di bawah seksyen 26 adalah melakukan suatu kesalahan di bawah Akta ini dan boleh, apabila disabitkan, </a:t>
            </a:r>
            <a:r>
              <a:rPr lang="en" sz="2400" b="1" dirty="0">
                <a:solidFill>
                  <a:srgbClr val="FF0000"/>
                </a:solidFill>
              </a:rPr>
              <a:t>DIDENDA</a:t>
            </a:r>
            <a:r>
              <a:rPr lang="en" sz="2400" b="1" dirty="0"/>
              <a:t> </a:t>
            </a:r>
            <a:r>
              <a:rPr lang="en" sz="2400" dirty="0"/>
              <a:t>tidak melebihi </a:t>
            </a:r>
            <a:r>
              <a:rPr lang="en" sz="2400" b="1" dirty="0">
                <a:solidFill>
                  <a:srgbClr val="FF0000"/>
                </a:solidFill>
              </a:rPr>
              <a:t>SATU RATUS RIBU RINGGIT ATAU DIPENJARAKAN</a:t>
            </a:r>
            <a:r>
              <a:rPr lang="en" sz="2400" b="1" dirty="0"/>
              <a:t> </a:t>
            </a:r>
            <a:r>
              <a:rPr lang="en" sz="2400" dirty="0"/>
              <a:t>selama tempoh tidak melebihi dua tahun atau kedua-duanya.</a:t>
            </a:r>
            <a:endParaRPr sz="2400" dirty="0"/>
          </a:p>
          <a:p>
            <a:pPr marL="0" indent="0">
              <a:lnSpc>
                <a:spcPct val="80000"/>
              </a:lnSpc>
              <a:buSzPts val="2800"/>
              <a:buNone/>
            </a:pPr>
            <a:endParaRPr sz="2400" dirty="0"/>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3760"/>
        <p:cNvGrpSpPr/>
        <p:nvPr/>
      </p:nvGrpSpPr>
      <p:grpSpPr>
        <a:xfrm>
          <a:off x="0" y="0"/>
          <a:ext cx="0" cy="0"/>
          <a:chOff x="0" y="0"/>
          <a:chExt cx="0" cy="0"/>
        </a:xfrm>
      </p:grpSpPr>
      <p:sp>
        <p:nvSpPr>
          <p:cNvPr id="3761" name="Google Shape;3761;p388"/>
          <p:cNvSpPr txBox="1">
            <a:spLocks noGrp="1"/>
          </p:cNvSpPr>
          <p:nvPr>
            <p:ph type="title"/>
          </p:nvPr>
        </p:nvSpPr>
        <p:spPr>
          <a:xfrm>
            <a:off x="471488" y="146305"/>
            <a:ext cx="5915025" cy="453542"/>
          </a:xfrm>
          <a:prstGeom prst="rect">
            <a:avLst/>
          </a:prstGeom>
          <a:noFill/>
          <a:ln>
            <a:noFill/>
          </a:ln>
        </p:spPr>
        <p:txBody>
          <a:bodyPr spcFirstLastPara="1" wrap="square" lIns="68569" tIns="34275" rIns="68569" bIns="34275" anchor="ctr" anchorCtr="0">
            <a:noAutofit/>
          </a:bodyPr>
          <a:lstStyle/>
          <a:p>
            <a:pPr algn="ctr">
              <a:buSzPts val="3959"/>
            </a:pPr>
            <a:r>
              <a:rPr lang="en" sz="2969" dirty="0"/>
              <a:t>Syarat &amp; Peraturan Pentauliahan </a:t>
            </a:r>
            <a:endParaRPr dirty="0"/>
          </a:p>
        </p:txBody>
      </p:sp>
      <p:graphicFrame>
        <p:nvGraphicFramePr>
          <p:cNvPr id="3762" name="Google Shape;3762;p388"/>
          <p:cNvGraphicFramePr/>
          <p:nvPr>
            <p:extLst>
              <p:ext uri="{D42A27DB-BD31-4B8C-83A1-F6EECF244321}">
                <p14:modId xmlns:p14="http://schemas.microsoft.com/office/powerpoint/2010/main" val="29159396"/>
              </p:ext>
            </p:extLst>
          </p:nvPr>
        </p:nvGraphicFramePr>
        <p:xfrm>
          <a:off x="256032" y="599847"/>
          <a:ext cx="6430061" cy="4429435"/>
        </p:xfrm>
        <a:graphic>
          <a:graphicData uri="http://schemas.openxmlformats.org/drawingml/2006/table">
            <a:tbl>
              <a:tblPr firstRow="1" bandRow="1">
                <a:noFill/>
                <a:tableStyleId>{33F86859-480D-4D18-A959-4202B10B6FFE}</a:tableStyleId>
              </a:tblPr>
              <a:tblGrid>
                <a:gridCol w="6430061">
                  <a:extLst>
                    <a:ext uri="{9D8B030D-6E8A-4147-A177-3AD203B41FA5}">
                      <a16:colId xmlns="" xmlns:a16="http://schemas.microsoft.com/office/drawing/2014/main" val="20000"/>
                    </a:ext>
                  </a:extLst>
                </a:gridCol>
              </a:tblGrid>
              <a:tr h="504811">
                <a:tc>
                  <a:txBody>
                    <a:bodyPr/>
                    <a:lstStyle/>
                    <a:p>
                      <a:pPr marL="0" marR="0" lvl="0" indent="0" algn="ctr" rtl="0">
                        <a:spcBef>
                          <a:spcPts val="0"/>
                        </a:spcBef>
                        <a:spcAft>
                          <a:spcPts val="0"/>
                        </a:spcAft>
                        <a:buNone/>
                      </a:pPr>
                      <a:r>
                        <a:rPr lang="en" sz="1400" dirty="0"/>
                        <a:t>PUSAT BERTAULIAH TIDAK BOLEH</a:t>
                      </a:r>
                      <a:endParaRPr sz="1400" dirty="0"/>
                    </a:p>
                  </a:txBody>
                  <a:tcPr marL="51431" marR="51431" marT="25725" marB="25725" anchor="ctr"/>
                </a:tc>
                <a:extLst>
                  <a:ext uri="{0D108BD9-81ED-4DB2-BD59-A6C34878D82A}">
                    <a16:rowId xmlns="" xmlns:a16="http://schemas.microsoft.com/office/drawing/2014/main" val="10000"/>
                  </a:ext>
                </a:extLst>
              </a:tr>
              <a:tr h="496198">
                <a:tc>
                  <a:txBody>
                    <a:bodyPr/>
                    <a:lstStyle/>
                    <a:p>
                      <a:pPr marL="0" marR="0" lvl="0" indent="0" algn="ctr" rtl="0">
                        <a:spcBef>
                          <a:spcPts val="0"/>
                        </a:spcBef>
                        <a:spcAft>
                          <a:spcPts val="0"/>
                        </a:spcAft>
                        <a:buNone/>
                      </a:pPr>
                      <a:r>
                        <a:rPr lang="en" sz="1400" dirty="0"/>
                        <a:t>Melakukan sebarang tindakan yang </a:t>
                      </a:r>
                      <a:r>
                        <a:rPr lang="en" sz="1400" b="1" dirty="0"/>
                        <a:t>MENCEMAR IMEJ </a:t>
                      </a:r>
                      <a:r>
                        <a:rPr lang="en" sz="1400" dirty="0"/>
                        <a:t>Sistem Persijilan Kemahiran Malaysia</a:t>
                      </a:r>
                      <a:endParaRPr sz="1400" dirty="0"/>
                    </a:p>
                  </a:txBody>
                  <a:tcPr marL="51431" marR="51431" marT="25725" marB="25725" anchor="ctr"/>
                </a:tc>
                <a:extLst>
                  <a:ext uri="{0D108BD9-81ED-4DB2-BD59-A6C34878D82A}">
                    <a16:rowId xmlns="" xmlns:a16="http://schemas.microsoft.com/office/drawing/2014/main" val="10001"/>
                  </a:ext>
                </a:extLst>
              </a:tr>
              <a:tr h="386045">
                <a:tc>
                  <a:txBody>
                    <a:bodyPr/>
                    <a:lstStyle/>
                    <a:p>
                      <a:pPr marL="0" marR="0" lvl="0" indent="0" algn="ctr" rtl="0">
                        <a:spcBef>
                          <a:spcPts val="0"/>
                        </a:spcBef>
                        <a:spcAft>
                          <a:spcPts val="0"/>
                        </a:spcAft>
                        <a:buNone/>
                      </a:pPr>
                      <a:r>
                        <a:rPr lang="en" sz="1400" b="1"/>
                        <a:t>HALANG CALON </a:t>
                      </a:r>
                      <a:r>
                        <a:rPr lang="en" sz="1400"/>
                        <a:t>daripada </a:t>
                      </a:r>
                      <a:r>
                        <a:rPr lang="en" sz="1400" b="1"/>
                        <a:t>BERHENTI</a:t>
                      </a:r>
                      <a:r>
                        <a:rPr lang="en" sz="1400"/>
                        <a:t> mengikuti latihan</a:t>
                      </a:r>
                      <a:endParaRPr sz="1400"/>
                    </a:p>
                  </a:txBody>
                  <a:tcPr marL="51431" marR="51431" marT="25725" marB="25725" anchor="ctr"/>
                </a:tc>
                <a:extLst>
                  <a:ext uri="{0D108BD9-81ED-4DB2-BD59-A6C34878D82A}">
                    <a16:rowId xmlns="" xmlns:a16="http://schemas.microsoft.com/office/drawing/2014/main" val="10002"/>
                  </a:ext>
                </a:extLst>
              </a:tr>
              <a:tr h="556078">
                <a:tc>
                  <a:txBody>
                    <a:bodyPr/>
                    <a:lstStyle/>
                    <a:p>
                      <a:pPr marL="0" marR="0" lvl="0" indent="0" algn="ctr" rtl="0">
                        <a:spcBef>
                          <a:spcPts val="0"/>
                        </a:spcBef>
                        <a:spcAft>
                          <a:spcPts val="0"/>
                        </a:spcAft>
                        <a:buNone/>
                      </a:pPr>
                      <a:r>
                        <a:rPr lang="en" sz="1400" b="1"/>
                        <a:t>HALANG CALON MENDAPATKAN DOKUMEN </a:t>
                      </a:r>
                      <a:r>
                        <a:rPr lang="en" sz="1400"/>
                        <a:t>bagi tujuan pembangunan portfolio dan persijilan calon</a:t>
                      </a:r>
                      <a:endParaRPr sz="1400"/>
                    </a:p>
                  </a:txBody>
                  <a:tcPr marL="51431" marR="51431" marT="25725" marB="25725" anchor="ctr"/>
                </a:tc>
                <a:extLst>
                  <a:ext uri="{0D108BD9-81ED-4DB2-BD59-A6C34878D82A}">
                    <a16:rowId xmlns="" xmlns:a16="http://schemas.microsoft.com/office/drawing/2014/main" val="10003"/>
                  </a:ext>
                </a:extLst>
              </a:tr>
              <a:tr h="386045">
                <a:tc>
                  <a:txBody>
                    <a:bodyPr/>
                    <a:lstStyle/>
                    <a:p>
                      <a:pPr marL="0" marR="0" lvl="0" indent="0" algn="ctr" rtl="0">
                        <a:spcBef>
                          <a:spcPts val="0"/>
                        </a:spcBef>
                        <a:spcAft>
                          <a:spcPts val="0"/>
                        </a:spcAft>
                        <a:buNone/>
                      </a:pPr>
                      <a:r>
                        <a:rPr lang="en" sz="1400"/>
                        <a:t>Menjalankan latihan di cawangan yang </a:t>
                      </a:r>
                      <a:r>
                        <a:rPr lang="en" sz="1400" b="1"/>
                        <a:t>BELUM  DITAULIAHKAN  </a:t>
                      </a:r>
                      <a:r>
                        <a:rPr lang="en" sz="1400"/>
                        <a:t>oleh JPK</a:t>
                      </a:r>
                      <a:endParaRPr sz="1400"/>
                    </a:p>
                  </a:txBody>
                  <a:tcPr marL="51431" marR="51431" marT="25725" marB="25725" anchor="ctr"/>
                </a:tc>
                <a:extLst>
                  <a:ext uri="{0D108BD9-81ED-4DB2-BD59-A6C34878D82A}">
                    <a16:rowId xmlns="" xmlns:a16="http://schemas.microsoft.com/office/drawing/2014/main" val="10004"/>
                  </a:ext>
                </a:extLst>
              </a:tr>
              <a:tr h="386045">
                <a:tc>
                  <a:txBody>
                    <a:bodyPr/>
                    <a:lstStyle/>
                    <a:p>
                      <a:pPr marL="0" marR="0" lvl="0" indent="0" algn="ctr" rtl="0">
                        <a:spcBef>
                          <a:spcPts val="0"/>
                        </a:spcBef>
                        <a:spcAft>
                          <a:spcPts val="0"/>
                        </a:spcAft>
                        <a:buNone/>
                      </a:pPr>
                      <a:r>
                        <a:rPr lang="en" sz="1400" b="1"/>
                        <a:t>MEMBUAT IKLAN </a:t>
                      </a:r>
                      <a:r>
                        <a:rPr lang="en" sz="1400"/>
                        <a:t>yang </a:t>
                      </a:r>
                      <a:r>
                        <a:rPr lang="en" sz="1400" b="1"/>
                        <a:t>MENGELIRUKAN</a:t>
                      </a:r>
                      <a:r>
                        <a:rPr lang="en" sz="1400"/>
                        <a:t> berhubung latihan  yang ditawarkan</a:t>
                      </a:r>
                      <a:endParaRPr sz="1400"/>
                    </a:p>
                  </a:txBody>
                  <a:tcPr marL="51431" marR="51431" marT="25725" marB="25725" anchor="ctr"/>
                </a:tc>
                <a:extLst>
                  <a:ext uri="{0D108BD9-81ED-4DB2-BD59-A6C34878D82A}">
                    <a16:rowId xmlns="" xmlns:a16="http://schemas.microsoft.com/office/drawing/2014/main" val="10005"/>
                  </a:ext>
                </a:extLst>
              </a:tr>
              <a:tr h="556078">
                <a:tc>
                  <a:txBody>
                    <a:bodyPr/>
                    <a:lstStyle/>
                    <a:p>
                      <a:pPr marL="0" marR="0" lvl="0" indent="0" algn="ctr" rtl="0">
                        <a:spcBef>
                          <a:spcPts val="0"/>
                        </a:spcBef>
                        <a:spcAft>
                          <a:spcPts val="0"/>
                        </a:spcAft>
                        <a:buNone/>
                      </a:pPr>
                      <a:r>
                        <a:rPr lang="en" sz="1400"/>
                        <a:t>Membenarkan mana-mana pihak atau </a:t>
                      </a:r>
                      <a:r>
                        <a:rPr lang="en" sz="1400" b="1"/>
                        <a:t>AGEN</a:t>
                      </a:r>
                      <a:r>
                        <a:rPr lang="en" sz="1400"/>
                        <a:t> mengurus pengambilan pelatih </a:t>
                      </a:r>
                      <a:r>
                        <a:rPr lang="en" sz="1400" b="1"/>
                        <a:t>TANPA KELULUSAN KPPK</a:t>
                      </a:r>
                      <a:endParaRPr sz="1400"/>
                    </a:p>
                  </a:txBody>
                  <a:tcPr marL="51431" marR="51431" marT="25725" marB="25725" anchor="ctr"/>
                </a:tc>
                <a:extLst>
                  <a:ext uri="{0D108BD9-81ED-4DB2-BD59-A6C34878D82A}">
                    <a16:rowId xmlns="" xmlns:a16="http://schemas.microsoft.com/office/drawing/2014/main" val="10006"/>
                  </a:ext>
                </a:extLst>
              </a:tr>
              <a:tr h="386045">
                <a:tc>
                  <a:txBody>
                    <a:bodyPr/>
                    <a:lstStyle/>
                    <a:p>
                      <a:pPr marL="0" marR="0" lvl="0" indent="0" algn="ctr" rtl="0">
                        <a:spcBef>
                          <a:spcPts val="0"/>
                        </a:spcBef>
                        <a:spcAft>
                          <a:spcPts val="0"/>
                        </a:spcAft>
                        <a:buNone/>
                      </a:pPr>
                      <a:r>
                        <a:rPr lang="en" sz="1400"/>
                        <a:t>Pengambilan pelatih </a:t>
                      </a:r>
                      <a:r>
                        <a:rPr lang="en" sz="1400" b="1"/>
                        <a:t>MELEBIHI KAPASITI  </a:t>
                      </a:r>
                      <a:r>
                        <a:rPr lang="en" sz="1400"/>
                        <a:t>yang diluluskan JPK</a:t>
                      </a:r>
                      <a:endParaRPr sz="1400"/>
                    </a:p>
                  </a:txBody>
                  <a:tcPr marL="51431" marR="51431" marT="25725" marB="25725" anchor="ctr"/>
                </a:tc>
                <a:extLst>
                  <a:ext uri="{0D108BD9-81ED-4DB2-BD59-A6C34878D82A}">
                    <a16:rowId xmlns="" xmlns:a16="http://schemas.microsoft.com/office/drawing/2014/main" val="10007"/>
                  </a:ext>
                </a:extLst>
              </a:tr>
              <a:tr h="386045">
                <a:tc>
                  <a:txBody>
                    <a:bodyPr/>
                    <a:lstStyle/>
                    <a:p>
                      <a:pPr marL="0" marR="0" lvl="0" indent="0" algn="ctr" rtl="0">
                        <a:spcBef>
                          <a:spcPts val="0"/>
                        </a:spcBef>
                        <a:spcAft>
                          <a:spcPts val="0"/>
                        </a:spcAft>
                        <a:buNone/>
                      </a:pPr>
                      <a:r>
                        <a:rPr lang="en" sz="1400"/>
                        <a:t>Mengemukakan </a:t>
                      </a:r>
                      <a:r>
                        <a:rPr lang="en" sz="1400" b="1"/>
                        <a:t>MAKLUMAT PALSU </a:t>
                      </a:r>
                      <a:r>
                        <a:rPr lang="en" sz="1400"/>
                        <a:t>kepada JPK</a:t>
                      </a:r>
                      <a:endParaRPr sz="1400"/>
                    </a:p>
                  </a:txBody>
                  <a:tcPr marL="51431" marR="51431" marT="25725" marB="25725" anchor="ctr"/>
                </a:tc>
                <a:extLst>
                  <a:ext uri="{0D108BD9-81ED-4DB2-BD59-A6C34878D82A}">
                    <a16:rowId xmlns="" xmlns:a16="http://schemas.microsoft.com/office/drawing/2014/main" val="10008"/>
                  </a:ext>
                </a:extLst>
              </a:tr>
              <a:tr h="386045">
                <a:tc>
                  <a:txBody>
                    <a:bodyPr/>
                    <a:lstStyle/>
                    <a:p>
                      <a:pPr marL="0" marR="0" lvl="0" indent="0" algn="ctr" rtl="0">
                        <a:spcBef>
                          <a:spcPts val="0"/>
                        </a:spcBef>
                        <a:spcAft>
                          <a:spcPts val="0"/>
                        </a:spcAft>
                        <a:buNone/>
                      </a:pPr>
                      <a:r>
                        <a:rPr lang="en" sz="1400" dirty="0"/>
                        <a:t>Melaksanakan latihan </a:t>
                      </a:r>
                      <a:r>
                        <a:rPr lang="en" sz="1400" b="1" dirty="0"/>
                        <a:t>TIDAK MENGIKUT TEMPOH </a:t>
                      </a:r>
                      <a:r>
                        <a:rPr lang="en" sz="1400" dirty="0"/>
                        <a:t>yang telah ditetapkan</a:t>
                      </a:r>
                      <a:endParaRPr sz="1400" dirty="0"/>
                    </a:p>
                  </a:txBody>
                  <a:tcPr marL="51431" marR="51431" marT="25725" marB="25725" anchor="ctr"/>
                </a:tc>
                <a:extLst>
                  <a:ext uri="{0D108BD9-81ED-4DB2-BD59-A6C34878D82A}">
                    <a16:rowId xmlns="" xmlns:a16="http://schemas.microsoft.com/office/drawing/2014/main" val="10009"/>
                  </a:ext>
                </a:extLst>
              </a:tr>
            </a:tbl>
          </a:graphicData>
        </a:graphic>
      </p:graphicFrame>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3766"/>
        <p:cNvGrpSpPr/>
        <p:nvPr/>
      </p:nvGrpSpPr>
      <p:grpSpPr>
        <a:xfrm>
          <a:off x="0" y="0"/>
          <a:ext cx="0" cy="0"/>
          <a:chOff x="0" y="0"/>
          <a:chExt cx="0" cy="0"/>
        </a:xfrm>
      </p:grpSpPr>
      <p:sp>
        <p:nvSpPr>
          <p:cNvPr id="3767" name="Google Shape;3767;p389"/>
          <p:cNvSpPr txBox="1">
            <a:spLocks noGrp="1"/>
          </p:cNvSpPr>
          <p:nvPr>
            <p:ph type="title"/>
          </p:nvPr>
        </p:nvSpPr>
        <p:spPr>
          <a:xfrm>
            <a:off x="471488" y="277735"/>
            <a:ext cx="5915025" cy="503879"/>
          </a:xfrm>
          <a:prstGeom prst="rect">
            <a:avLst/>
          </a:prstGeom>
          <a:noFill/>
          <a:ln>
            <a:noFill/>
          </a:ln>
        </p:spPr>
        <p:txBody>
          <a:bodyPr spcFirstLastPara="1" wrap="square" lIns="68569" tIns="34275" rIns="68569" bIns="34275" anchor="ctr" anchorCtr="0">
            <a:noAutofit/>
          </a:bodyPr>
          <a:lstStyle/>
          <a:p>
            <a:pPr algn="ctr">
              <a:buSzPts val="4400"/>
            </a:pPr>
            <a:r>
              <a:rPr lang="en" sz="4000" dirty="0"/>
              <a:t>PENAMATAN</a:t>
            </a:r>
            <a:endParaRPr sz="4000" dirty="0"/>
          </a:p>
        </p:txBody>
      </p:sp>
      <p:graphicFrame>
        <p:nvGraphicFramePr>
          <p:cNvPr id="3768" name="Google Shape;3768;p389"/>
          <p:cNvGraphicFramePr/>
          <p:nvPr>
            <p:extLst>
              <p:ext uri="{D42A27DB-BD31-4B8C-83A1-F6EECF244321}">
                <p14:modId xmlns:p14="http://schemas.microsoft.com/office/powerpoint/2010/main" val="3429097851"/>
              </p:ext>
            </p:extLst>
          </p:nvPr>
        </p:nvGraphicFramePr>
        <p:xfrm>
          <a:off x="471488" y="987553"/>
          <a:ext cx="5915025" cy="2509726"/>
        </p:xfrm>
        <a:graphic>
          <a:graphicData uri="http://schemas.openxmlformats.org/drawingml/2006/table">
            <a:tbl>
              <a:tblPr firstRow="1" bandRow="1">
                <a:noFill/>
                <a:tableStyleId>{33F86859-480D-4D18-A959-4202B10B6FFE}</a:tableStyleId>
              </a:tblPr>
              <a:tblGrid>
                <a:gridCol w="5915025">
                  <a:extLst>
                    <a:ext uri="{9D8B030D-6E8A-4147-A177-3AD203B41FA5}">
                      <a16:colId xmlns="" xmlns:a16="http://schemas.microsoft.com/office/drawing/2014/main" val="20000"/>
                    </a:ext>
                  </a:extLst>
                </a:gridCol>
              </a:tblGrid>
              <a:tr h="442059">
                <a:tc>
                  <a:txBody>
                    <a:bodyPr/>
                    <a:lstStyle/>
                    <a:p>
                      <a:pPr marL="0" marR="0" lvl="0" indent="0" algn="ctr" rtl="0">
                        <a:spcBef>
                          <a:spcPts val="0"/>
                        </a:spcBef>
                        <a:spcAft>
                          <a:spcPts val="0"/>
                        </a:spcAft>
                        <a:buNone/>
                      </a:pPr>
                      <a:r>
                        <a:rPr lang="en" sz="1600"/>
                        <a:t>PROSEDUR PENAMATAN PENTAULIAHAN PROGRAM BERTAULIAH</a:t>
                      </a:r>
                      <a:endParaRPr sz="1600"/>
                    </a:p>
                  </a:txBody>
                  <a:tcPr marL="51431" marR="51431" marT="25725" marB="25725" anchor="ctr"/>
                </a:tc>
                <a:extLst>
                  <a:ext uri="{0D108BD9-81ED-4DB2-BD59-A6C34878D82A}">
                    <a16:rowId xmlns="" xmlns:a16="http://schemas.microsoft.com/office/drawing/2014/main" val="10000"/>
                  </a:ext>
                </a:extLst>
              </a:tr>
              <a:tr h="630778">
                <a:tc>
                  <a:txBody>
                    <a:bodyPr/>
                    <a:lstStyle/>
                    <a:p>
                      <a:pPr marL="0" marR="0" lvl="0" indent="0" algn="ctr" rtl="0">
                        <a:spcBef>
                          <a:spcPts val="0"/>
                        </a:spcBef>
                        <a:spcAft>
                          <a:spcPts val="0"/>
                        </a:spcAft>
                        <a:buNone/>
                      </a:pPr>
                      <a:r>
                        <a:rPr lang="en" sz="1600" b="1"/>
                        <a:t>KEMUKAKAN NOTIS </a:t>
                      </a:r>
                      <a:r>
                        <a:rPr lang="en" sz="1600"/>
                        <a:t>pertukaran pemilikan @ penamatan pentauliahan</a:t>
                      </a:r>
                      <a:endParaRPr sz="800"/>
                    </a:p>
                  </a:txBody>
                  <a:tcPr marL="51431" marR="51431" marT="25725" marB="25725" anchor="ctr"/>
                </a:tc>
                <a:extLst>
                  <a:ext uri="{0D108BD9-81ED-4DB2-BD59-A6C34878D82A}">
                    <a16:rowId xmlns="" xmlns:a16="http://schemas.microsoft.com/office/drawing/2014/main" val="10001"/>
                  </a:ext>
                </a:extLst>
              </a:tr>
              <a:tr h="630778">
                <a:tc>
                  <a:txBody>
                    <a:bodyPr/>
                    <a:lstStyle/>
                    <a:p>
                      <a:pPr marL="0" marR="0" lvl="0" indent="0" algn="ctr" rtl="0">
                        <a:spcBef>
                          <a:spcPts val="0"/>
                        </a:spcBef>
                        <a:spcAft>
                          <a:spcPts val="0"/>
                        </a:spcAft>
                        <a:buNone/>
                      </a:pPr>
                      <a:r>
                        <a:rPr lang="en" sz="1600" b="1"/>
                        <a:t>SELESAIKAN</a:t>
                      </a:r>
                      <a:r>
                        <a:rPr lang="en" sz="1600"/>
                        <a:t> segala urusan </a:t>
                      </a:r>
                      <a:r>
                        <a:rPr lang="en" sz="1600" b="1"/>
                        <a:t>LATIHAN, PENILAIAN &amp; PENSIJILAN PELATIH</a:t>
                      </a:r>
                      <a:endParaRPr sz="800"/>
                    </a:p>
                  </a:txBody>
                  <a:tcPr marL="51431" marR="51431" marT="25725" marB="25725" anchor="ctr"/>
                </a:tc>
                <a:extLst>
                  <a:ext uri="{0D108BD9-81ED-4DB2-BD59-A6C34878D82A}">
                    <a16:rowId xmlns="" xmlns:a16="http://schemas.microsoft.com/office/drawing/2014/main" val="10002"/>
                  </a:ext>
                </a:extLst>
              </a:tr>
              <a:tr h="806111">
                <a:tc>
                  <a:txBody>
                    <a:bodyPr/>
                    <a:lstStyle/>
                    <a:p>
                      <a:pPr marL="0" marR="0" lvl="0" indent="0" algn="ctr" rtl="0">
                        <a:spcBef>
                          <a:spcPts val="0"/>
                        </a:spcBef>
                        <a:spcAft>
                          <a:spcPts val="0"/>
                        </a:spcAft>
                        <a:buNone/>
                      </a:pPr>
                      <a:r>
                        <a:rPr lang="en" sz="1600" b="1" dirty="0"/>
                        <a:t>KEMBALIKAN SIJIL  PENTAULIAHAN  </a:t>
                      </a:r>
                      <a:r>
                        <a:rPr lang="en" sz="1600" dirty="0"/>
                        <a:t>kepada JPK dalam masa tiga bulan dari tarikh penamatan</a:t>
                      </a:r>
                      <a:endParaRPr sz="1600" dirty="0"/>
                    </a:p>
                  </a:txBody>
                  <a:tcPr marL="51431" marR="51431" marT="25725" marB="25725" anchor="ctr"/>
                </a:tc>
                <a:extLst>
                  <a:ext uri="{0D108BD9-81ED-4DB2-BD59-A6C34878D82A}">
                    <a16:rowId xmlns="" xmlns:a16="http://schemas.microsoft.com/office/drawing/2014/main" val="10003"/>
                  </a:ext>
                </a:extLst>
              </a:tr>
            </a:tbl>
          </a:graphicData>
        </a:graphic>
      </p:graphicFrame>
      <p:sp>
        <p:nvSpPr>
          <p:cNvPr id="3769" name="Google Shape;3769;p389"/>
          <p:cNvSpPr/>
          <p:nvPr/>
        </p:nvSpPr>
        <p:spPr>
          <a:xfrm>
            <a:off x="471488" y="3597434"/>
            <a:ext cx="5915025" cy="1142816"/>
          </a:xfrm>
          <a:prstGeom prst="rect">
            <a:avLst/>
          </a:prstGeom>
          <a:noFill/>
          <a:ln>
            <a:noFill/>
          </a:ln>
        </p:spPr>
        <p:txBody>
          <a:bodyPr spcFirstLastPara="1" wrap="square" lIns="68569" tIns="34275" rIns="68569" bIns="34275" anchor="t" anchorCtr="0">
            <a:noAutofit/>
          </a:bodyPr>
          <a:lstStyle/>
          <a:p>
            <a:pPr algn="ctr"/>
            <a:r>
              <a:rPr lang="en" sz="1500" b="1" dirty="0">
                <a:latin typeface="Calibri"/>
                <a:ea typeface="Calibri"/>
                <a:cs typeface="Calibri"/>
                <a:sym typeface="Calibri"/>
              </a:rPr>
              <a:t>Subseksyen 58 (b)</a:t>
            </a:r>
            <a:endParaRPr sz="1050" dirty="0"/>
          </a:p>
          <a:p>
            <a:pPr algn="ctr"/>
            <a:r>
              <a:rPr lang="en" sz="1500" dirty="0">
                <a:latin typeface="Calibri"/>
                <a:ea typeface="Calibri"/>
                <a:cs typeface="Calibri"/>
                <a:sym typeface="Calibri"/>
              </a:rPr>
              <a:t>Sekiranya gagal menyerahkan sijil pentauliahan boleh </a:t>
            </a:r>
            <a:r>
              <a:rPr lang="en" sz="1500" b="1" dirty="0">
                <a:latin typeface="Calibri"/>
                <a:ea typeface="Calibri"/>
                <a:cs typeface="Calibri"/>
                <a:sym typeface="Calibri"/>
              </a:rPr>
              <a:t>DIDENDA</a:t>
            </a:r>
            <a:r>
              <a:rPr lang="en" sz="1500" dirty="0">
                <a:latin typeface="Calibri"/>
                <a:ea typeface="Calibri"/>
                <a:cs typeface="Calibri"/>
                <a:sym typeface="Calibri"/>
              </a:rPr>
              <a:t> tidak melebihi </a:t>
            </a:r>
            <a:r>
              <a:rPr lang="en" sz="1500" b="1" dirty="0">
                <a:latin typeface="Calibri"/>
                <a:ea typeface="Calibri"/>
                <a:cs typeface="Calibri"/>
                <a:sym typeface="Calibri"/>
              </a:rPr>
              <a:t>20 RIBU ATAU DIPENJARA</a:t>
            </a:r>
            <a:r>
              <a:rPr lang="en" sz="1500" dirty="0">
                <a:latin typeface="Calibri"/>
                <a:ea typeface="Calibri"/>
                <a:cs typeface="Calibri"/>
                <a:sym typeface="Calibri"/>
              </a:rPr>
              <a:t> tidak melebihi satu tahun atau kedua-duanya </a:t>
            </a:r>
            <a:endParaRPr sz="1500" dirty="0">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3773"/>
        <p:cNvGrpSpPr/>
        <p:nvPr/>
      </p:nvGrpSpPr>
      <p:grpSpPr>
        <a:xfrm>
          <a:off x="0" y="0"/>
          <a:ext cx="0" cy="0"/>
          <a:chOff x="0" y="0"/>
          <a:chExt cx="0" cy="0"/>
        </a:xfrm>
      </p:grpSpPr>
      <p:sp>
        <p:nvSpPr>
          <p:cNvPr id="3774" name="Google Shape;3774;p390"/>
          <p:cNvSpPr txBox="1">
            <a:spLocks noGrp="1"/>
          </p:cNvSpPr>
          <p:nvPr>
            <p:ph type="title"/>
          </p:nvPr>
        </p:nvSpPr>
        <p:spPr>
          <a:xfrm>
            <a:off x="471487" y="328944"/>
            <a:ext cx="5915025" cy="965846"/>
          </a:xfrm>
          <a:prstGeom prst="rect">
            <a:avLst/>
          </a:prstGeom>
          <a:noFill/>
          <a:ln>
            <a:noFill/>
          </a:ln>
        </p:spPr>
        <p:txBody>
          <a:bodyPr spcFirstLastPara="1" wrap="square" lIns="68569" tIns="34275" rIns="68569" bIns="34275" anchor="ctr" anchorCtr="0">
            <a:noAutofit/>
          </a:bodyPr>
          <a:lstStyle/>
          <a:p>
            <a:pPr>
              <a:buSzPts val="4400"/>
            </a:pPr>
            <a:r>
              <a:rPr lang="en" sz="3600" dirty="0"/>
              <a:t>PENGGANTUNGAN DAN PEMBATALAN PENTAULIAHAN</a:t>
            </a:r>
            <a:endParaRPr sz="3600" dirty="0"/>
          </a:p>
        </p:txBody>
      </p:sp>
      <p:graphicFrame>
        <p:nvGraphicFramePr>
          <p:cNvPr id="3775" name="Google Shape;3775;p390"/>
          <p:cNvGraphicFramePr/>
          <p:nvPr>
            <p:extLst>
              <p:ext uri="{D42A27DB-BD31-4B8C-83A1-F6EECF244321}">
                <p14:modId xmlns:p14="http://schemas.microsoft.com/office/powerpoint/2010/main" val="561490426"/>
              </p:ext>
            </p:extLst>
          </p:nvPr>
        </p:nvGraphicFramePr>
        <p:xfrm>
          <a:off x="248718" y="1367943"/>
          <a:ext cx="6334962" cy="3552740"/>
        </p:xfrm>
        <a:graphic>
          <a:graphicData uri="http://schemas.openxmlformats.org/drawingml/2006/table">
            <a:tbl>
              <a:tblPr firstRow="1" bandRow="1">
                <a:noFill/>
                <a:tableStyleId>{33F86859-480D-4D18-A959-4202B10B6FFE}</a:tableStyleId>
              </a:tblPr>
              <a:tblGrid>
                <a:gridCol w="2111654">
                  <a:extLst>
                    <a:ext uri="{9D8B030D-6E8A-4147-A177-3AD203B41FA5}">
                      <a16:colId xmlns="" xmlns:a16="http://schemas.microsoft.com/office/drawing/2014/main" val="20000"/>
                    </a:ext>
                  </a:extLst>
                </a:gridCol>
                <a:gridCol w="2111654">
                  <a:extLst>
                    <a:ext uri="{9D8B030D-6E8A-4147-A177-3AD203B41FA5}">
                      <a16:colId xmlns="" xmlns:a16="http://schemas.microsoft.com/office/drawing/2014/main" val="20001"/>
                    </a:ext>
                  </a:extLst>
                </a:gridCol>
                <a:gridCol w="2111654">
                  <a:extLst>
                    <a:ext uri="{9D8B030D-6E8A-4147-A177-3AD203B41FA5}">
                      <a16:colId xmlns="" xmlns:a16="http://schemas.microsoft.com/office/drawing/2014/main" val="20002"/>
                    </a:ext>
                  </a:extLst>
                </a:gridCol>
              </a:tblGrid>
              <a:tr h="1294790">
                <a:tc gridSpan="3">
                  <a:txBody>
                    <a:bodyPr/>
                    <a:lstStyle/>
                    <a:p>
                      <a:pPr marL="0" marR="0" lvl="0" indent="0" algn="ctr" rtl="0">
                        <a:spcBef>
                          <a:spcPts val="0"/>
                        </a:spcBef>
                        <a:spcAft>
                          <a:spcPts val="0"/>
                        </a:spcAft>
                        <a:buNone/>
                      </a:pPr>
                      <a:r>
                        <a:rPr lang="en" sz="1600" dirty="0"/>
                        <a:t>Ketua Pengarah Pembangunan Kemahiran (KPPK) boleh, pada bila-bila masa, MENGGANTUNG atau MEMBATALKAN sijil pentauliahan yang telah dianugerahkan kepada PLK di bawah perenggan 25a) atau 27(2)(a) </a:t>
                      </a:r>
                      <a:endParaRPr sz="1600" dirty="0"/>
                    </a:p>
                  </a:txBody>
                  <a:tcPr marL="51431" marR="51431" marT="25725" marB="25725" anchor="ct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1823753">
                <a:tc>
                  <a:txBody>
                    <a:bodyPr/>
                    <a:lstStyle/>
                    <a:p>
                      <a:pPr marL="0" marR="0" lvl="0" indent="0" algn="ctr" rtl="0">
                        <a:spcBef>
                          <a:spcPts val="0"/>
                        </a:spcBef>
                        <a:spcAft>
                          <a:spcPts val="0"/>
                        </a:spcAft>
                        <a:buNone/>
                      </a:pPr>
                      <a:r>
                        <a:rPr lang="en" sz="1600"/>
                        <a:t>(a)  </a:t>
                      </a:r>
                      <a:endParaRPr sz="1600"/>
                    </a:p>
                    <a:p>
                      <a:pPr marL="0" marR="0" lvl="0" indent="0" algn="ctr" rtl="0">
                        <a:spcBef>
                          <a:spcPts val="0"/>
                        </a:spcBef>
                        <a:spcAft>
                          <a:spcPts val="0"/>
                        </a:spcAft>
                        <a:buNone/>
                      </a:pPr>
                      <a:r>
                        <a:rPr lang="en" sz="1600"/>
                        <a:t>PLK gagal  mengekalkan Standard dan     Kualiti yang dikehendaki;</a:t>
                      </a:r>
                      <a:endParaRPr sz="1600"/>
                    </a:p>
                  </a:txBody>
                  <a:tcPr marL="51431" marR="51431" marT="25725" marB="25725" anchor="ctr"/>
                </a:tc>
                <a:tc>
                  <a:txBody>
                    <a:bodyPr/>
                    <a:lstStyle/>
                    <a:p>
                      <a:pPr marL="0" marR="0" lvl="0" indent="0" algn="ctr" rtl="0">
                        <a:spcBef>
                          <a:spcPts val="0"/>
                        </a:spcBef>
                        <a:spcAft>
                          <a:spcPts val="0"/>
                        </a:spcAft>
                        <a:buNone/>
                      </a:pPr>
                      <a:r>
                        <a:rPr lang="en" sz="1600"/>
                        <a:t>(b)  </a:t>
                      </a:r>
                      <a:endParaRPr sz="1600"/>
                    </a:p>
                    <a:p>
                      <a:pPr marL="0" marR="0" lvl="0" indent="0" algn="ctr" rtl="0">
                        <a:spcBef>
                          <a:spcPts val="0"/>
                        </a:spcBef>
                        <a:spcAft>
                          <a:spcPts val="0"/>
                        </a:spcAft>
                        <a:buNone/>
                      </a:pPr>
                      <a:r>
                        <a:rPr lang="en" sz="1600"/>
                        <a:t>PLK telah melanggarkan mana-mana syarat yang dilampirkan sijil pentauliahan; atau</a:t>
                      </a:r>
                      <a:endParaRPr sz="1600"/>
                    </a:p>
                  </a:txBody>
                  <a:tcPr marL="51431" marR="51431" marT="25725" marB="25725" anchor="ctr"/>
                </a:tc>
                <a:tc>
                  <a:txBody>
                    <a:bodyPr/>
                    <a:lstStyle/>
                    <a:p>
                      <a:pPr marL="0" marR="0" lvl="0" indent="0" algn="ctr" rtl="0">
                        <a:spcBef>
                          <a:spcPts val="0"/>
                        </a:spcBef>
                        <a:spcAft>
                          <a:spcPts val="0"/>
                        </a:spcAft>
                        <a:buNone/>
                      </a:pPr>
                      <a:r>
                        <a:rPr lang="en" sz="1600" dirty="0"/>
                        <a:t>(c) </a:t>
                      </a:r>
                      <a:endParaRPr sz="1600" dirty="0"/>
                    </a:p>
                    <a:p>
                      <a:pPr marL="0" marR="0" lvl="0" indent="0" algn="ctr" rtl="0">
                        <a:spcBef>
                          <a:spcPts val="0"/>
                        </a:spcBef>
                        <a:spcAft>
                          <a:spcPts val="0"/>
                        </a:spcAft>
                        <a:buNone/>
                      </a:pPr>
                      <a:r>
                        <a:rPr lang="en" sz="1600" dirty="0"/>
                        <a:t> Atas mana-mana alasan lain yang munasabah.</a:t>
                      </a:r>
                      <a:endParaRPr sz="1600" dirty="0"/>
                    </a:p>
                  </a:txBody>
                  <a:tcPr marL="51431" marR="51431" marT="25725" marB="25725" anchor="ctr"/>
                </a:tc>
                <a:extLst>
                  <a:ext uri="{0D108BD9-81ED-4DB2-BD59-A6C34878D82A}">
                    <a16:rowId xmlns="" xmlns:a16="http://schemas.microsoft.com/office/drawing/2014/main" val="10001"/>
                  </a:ext>
                </a:extLst>
              </a:tr>
              <a:tr h="434197">
                <a:tc gridSpan="3">
                  <a:txBody>
                    <a:bodyPr/>
                    <a:lstStyle/>
                    <a:p>
                      <a:pPr marL="0" marR="0" lvl="0" indent="0" algn="ctr" rtl="0">
                        <a:spcBef>
                          <a:spcPts val="0"/>
                        </a:spcBef>
                        <a:spcAft>
                          <a:spcPts val="0"/>
                        </a:spcAft>
                        <a:buNone/>
                      </a:pPr>
                      <a:r>
                        <a:rPr lang="en" sz="1600" dirty="0"/>
                        <a:t>(Seksyen 29 Akta 652)</a:t>
                      </a:r>
                      <a:endParaRPr sz="1600" dirty="0"/>
                    </a:p>
                  </a:txBody>
                  <a:tcPr marL="51431" marR="51431" marT="25725" marB="25725" anchor="ct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2"/>
                  </a:ext>
                </a:extLst>
              </a:tr>
            </a:tbl>
          </a:graphicData>
        </a:graphic>
      </p:graphicFrame>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3779"/>
        <p:cNvGrpSpPr/>
        <p:nvPr/>
      </p:nvGrpSpPr>
      <p:grpSpPr>
        <a:xfrm>
          <a:off x="0" y="0"/>
          <a:ext cx="0" cy="0"/>
          <a:chOff x="0" y="0"/>
          <a:chExt cx="0" cy="0"/>
        </a:xfrm>
      </p:grpSpPr>
      <p:sp>
        <p:nvSpPr>
          <p:cNvPr id="3780" name="Google Shape;3780;p391"/>
          <p:cNvSpPr txBox="1">
            <a:spLocks noGrp="1"/>
          </p:cNvSpPr>
          <p:nvPr>
            <p:ph type="title"/>
          </p:nvPr>
        </p:nvSpPr>
        <p:spPr>
          <a:xfrm>
            <a:off x="412966" y="402096"/>
            <a:ext cx="5915025" cy="745629"/>
          </a:xfrm>
          <a:prstGeom prst="rect">
            <a:avLst/>
          </a:prstGeom>
          <a:noFill/>
          <a:ln>
            <a:noFill/>
          </a:ln>
        </p:spPr>
        <p:txBody>
          <a:bodyPr spcFirstLastPara="1" wrap="square" lIns="68569" tIns="34275" rIns="68569" bIns="34275" anchor="ctr" anchorCtr="0">
            <a:noAutofit/>
          </a:bodyPr>
          <a:lstStyle/>
          <a:p>
            <a:pPr>
              <a:buSzPts val="4400"/>
            </a:pPr>
            <a:r>
              <a:rPr lang="en" sz="3200" dirty="0"/>
              <a:t>Dokumen Permohonan Pentauliahan perlu dihantar ke :</a:t>
            </a:r>
            <a:endParaRPr sz="3200" dirty="0"/>
          </a:p>
        </p:txBody>
      </p:sp>
      <p:sp>
        <p:nvSpPr>
          <p:cNvPr id="3781" name="Google Shape;3781;p391"/>
          <p:cNvSpPr txBox="1">
            <a:spLocks noGrp="1"/>
          </p:cNvSpPr>
          <p:nvPr>
            <p:ph type="body" idx="1"/>
          </p:nvPr>
        </p:nvSpPr>
        <p:spPr>
          <a:xfrm>
            <a:off x="841249" y="1426464"/>
            <a:ext cx="5274258" cy="3262579"/>
          </a:xfrm>
          <a:prstGeom prst="rect">
            <a:avLst/>
          </a:prstGeom>
          <a:solidFill>
            <a:schemeClr val="accent5"/>
          </a:solidFill>
          <a:ln>
            <a:noFill/>
          </a:ln>
          <a:effectLst>
            <a:outerShdw blurRad="149987" dist="250190" dir="8460000" algn="ctr">
              <a:srgbClr val="000000">
                <a:alpha val="27843"/>
              </a:srgbClr>
            </a:outerShdw>
          </a:effectLst>
        </p:spPr>
        <p:txBody>
          <a:bodyPr spcFirstLastPara="1" wrap="square" lIns="68569" tIns="34275" rIns="68569" bIns="34275" anchor="ctr" anchorCtr="0">
            <a:noAutofit/>
          </a:bodyPr>
          <a:lstStyle/>
          <a:p>
            <a:pPr marL="0" indent="0" algn="ctr">
              <a:lnSpc>
                <a:spcPct val="80000"/>
              </a:lnSpc>
              <a:spcBef>
                <a:spcPts val="0"/>
              </a:spcBef>
              <a:buClr>
                <a:schemeClr val="lt1"/>
              </a:buClr>
              <a:buSzPts val="2800"/>
              <a:buNone/>
            </a:pPr>
            <a:r>
              <a:rPr lang="en" sz="2000" b="1" dirty="0">
                <a:solidFill>
                  <a:schemeClr val="lt1"/>
                </a:solidFill>
                <a:sym typeface="Calibri"/>
              </a:rPr>
              <a:t>Ketua Pengarah Pembangunan Kemahiran</a:t>
            </a:r>
            <a:endParaRPr sz="2000" b="1" dirty="0"/>
          </a:p>
          <a:p>
            <a:pPr marL="0" indent="0" algn="ctr">
              <a:lnSpc>
                <a:spcPct val="80000"/>
              </a:lnSpc>
              <a:buClr>
                <a:schemeClr val="lt1"/>
              </a:buClr>
              <a:buSzPts val="2800"/>
              <a:buNone/>
            </a:pPr>
            <a:r>
              <a:rPr lang="en" sz="2000" dirty="0">
                <a:solidFill>
                  <a:schemeClr val="lt1"/>
                </a:solidFill>
                <a:sym typeface="Calibri"/>
              </a:rPr>
              <a:t>Jabatan Pembangunan Kemahiran</a:t>
            </a:r>
            <a:endParaRPr sz="2000" dirty="0"/>
          </a:p>
          <a:p>
            <a:pPr marL="0" indent="0" algn="ctr">
              <a:lnSpc>
                <a:spcPct val="80000"/>
              </a:lnSpc>
              <a:buClr>
                <a:schemeClr val="lt1"/>
              </a:buClr>
              <a:buSzPts val="2800"/>
              <a:buNone/>
            </a:pPr>
            <a:r>
              <a:rPr lang="en" sz="2000" dirty="0">
                <a:solidFill>
                  <a:schemeClr val="lt1"/>
                </a:solidFill>
                <a:sym typeface="Calibri"/>
              </a:rPr>
              <a:t>Kementerian Sumber Manusia</a:t>
            </a:r>
            <a:endParaRPr sz="2000" dirty="0"/>
          </a:p>
          <a:p>
            <a:pPr marL="0" indent="0" algn="ctr">
              <a:lnSpc>
                <a:spcPct val="80000"/>
              </a:lnSpc>
              <a:buClr>
                <a:schemeClr val="lt1"/>
              </a:buClr>
              <a:buSzPts val="2800"/>
              <a:buNone/>
            </a:pPr>
            <a:r>
              <a:rPr lang="en" sz="2000" dirty="0">
                <a:solidFill>
                  <a:schemeClr val="lt1"/>
                </a:solidFill>
                <a:sym typeface="Calibri"/>
              </a:rPr>
              <a:t>Aras 7-8, Blok D4, Kompleks D</a:t>
            </a:r>
            <a:endParaRPr sz="2000" dirty="0"/>
          </a:p>
          <a:p>
            <a:pPr marL="0" indent="0" algn="ctr">
              <a:lnSpc>
                <a:spcPct val="80000"/>
              </a:lnSpc>
              <a:buClr>
                <a:schemeClr val="lt1"/>
              </a:buClr>
              <a:buSzPts val="2800"/>
              <a:buNone/>
            </a:pPr>
            <a:r>
              <a:rPr lang="en" sz="2000" dirty="0">
                <a:solidFill>
                  <a:schemeClr val="lt1"/>
                </a:solidFill>
                <a:sym typeface="Calibri"/>
              </a:rPr>
              <a:t>Pusat Pentadbiran Kerajaan Persekutuan</a:t>
            </a:r>
            <a:endParaRPr sz="2000" dirty="0"/>
          </a:p>
          <a:p>
            <a:pPr marL="0" indent="0" algn="ctr">
              <a:lnSpc>
                <a:spcPct val="80000"/>
              </a:lnSpc>
              <a:buClr>
                <a:schemeClr val="lt1"/>
              </a:buClr>
              <a:buSzPts val="2800"/>
              <a:buNone/>
            </a:pPr>
            <a:r>
              <a:rPr lang="en" sz="2000" dirty="0">
                <a:solidFill>
                  <a:schemeClr val="lt1"/>
                </a:solidFill>
                <a:sym typeface="Calibri"/>
              </a:rPr>
              <a:t>62530 </a:t>
            </a:r>
            <a:r>
              <a:rPr lang="en" sz="2000" b="1" dirty="0">
                <a:solidFill>
                  <a:schemeClr val="lt1"/>
                </a:solidFill>
                <a:sym typeface="Calibri"/>
              </a:rPr>
              <a:t>PUTRAJAYA</a:t>
            </a:r>
            <a:endParaRPr sz="2000" dirty="0"/>
          </a:p>
          <a:p>
            <a:pPr marL="0" indent="0" algn="ctr">
              <a:lnSpc>
                <a:spcPct val="80000"/>
              </a:lnSpc>
              <a:buClr>
                <a:schemeClr val="lt1"/>
              </a:buClr>
              <a:buSzPts val="2800"/>
              <a:buNone/>
            </a:pPr>
            <a:r>
              <a:rPr lang="en" sz="2000" dirty="0">
                <a:solidFill>
                  <a:schemeClr val="lt1"/>
                </a:solidFill>
                <a:sym typeface="Calibri"/>
              </a:rPr>
              <a:t>U/P : </a:t>
            </a:r>
            <a:r>
              <a:rPr lang="en" sz="2000" b="1" dirty="0">
                <a:solidFill>
                  <a:schemeClr val="lt1"/>
                </a:solidFill>
                <a:sym typeface="Calibri"/>
              </a:rPr>
              <a:t>Cawangan Pentauliahan, MOSQ</a:t>
            </a:r>
            <a:endParaRPr sz="2000" b="1" dirty="0"/>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3785"/>
        <p:cNvGrpSpPr/>
        <p:nvPr/>
      </p:nvGrpSpPr>
      <p:grpSpPr>
        <a:xfrm>
          <a:off x="0" y="0"/>
          <a:ext cx="0" cy="0"/>
          <a:chOff x="0" y="0"/>
          <a:chExt cx="0" cy="0"/>
        </a:xfrm>
      </p:grpSpPr>
      <p:sp>
        <p:nvSpPr>
          <p:cNvPr id="3786" name="Google Shape;3786;p392"/>
          <p:cNvSpPr txBox="1">
            <a:spLocks noGrp="1"/>
          </p:cNvSpPr>
          <p:nvPr>
            <p:ph type="ctrTitle"/>
          </p:nvPr>
        </p:nvSpPr>
        <p:spPr>
          <a:xfrm>
            <a:off x="0" y="1274267"/>
            <a:ext cx="6858000" cy="1343025"/>
          </a:xfrm>
          <a:prstGeom prst="rect">
            <a:avLst/>
          </a:prstGeom>
          <a:noFill/>
          <a:ln>
            <a:noFill/>
          </a:ln>
        </p:spPr>
        <p:txBody>
          <a:bodyPr spcFirstLastPara="1" wrap="square" lIns="342900" tIns="34275" rIns="342900" bIns="34275" anchor="ctr" anchorCtr="0">
            <a:noAutofit/>
          </a:bodyPr>
          <a:lstStyle/>
          <a:p>
            <a:pPr>
              <a:buSzPts val="3500"/>
            </a:pPr>
            <a:r>
              <a:rPr lang="en" sz="2625" b="1">
                <a:latin typeface="Century Gothic"/>
                <a:ea typeface="Century Gothic"/>
                <a:cs typeface="Century Gothic"/>
                <a:sym typeface="Century Gothic"/>
              </a:rPr>
              <a:t>P</a:t>
            </a:r>
            <a:r>
              <a:rPr lang="en" sz="2625" b="1">
                <a:solidFill>
                  <a:srgbClr val="0000CC"/>
                </a:solidFill>
                <a:latin typeface="Century Gothic"/>
                <a:ea typeface="Century Gothic"/>
                <a:cs typeface="Century Gothic"/>
                <a:sym typeface="Century Gothic"/>
              </a:rPr>
              <a:t>erakuan </a:t>
            </a:r>
            <a:r>
              <a:rPr lang="en" sz="2625" b="1">
                <a:latin typeface="Century Gothic"/>
                <a:ea typeface="Century Gothic"/>
                <a:cs typeface="Century Gothic"/>
                <a:sym typeface="Century Gothic"/>
              </a:rPr>
              <a:t>P</a:t>
            </a:r>
            <a:r>
              <a:rPr lang="en" sz="2625" b="1">
                <a:solidFill>
                  <a:srgbClr val="0000CC"/>
                </a:solidFill>
                <a:latin typeface="Century Gothic"/>
                <a:ea typeface="Century Gothic"/>
                <a:cs typeface="Century Gothic"/>
                <a:sym typeface="Century Gothic"/>
              </a:rPr>
              <a:t>engiktirafan </a:t>
            </a:r>
            <a:r>
              <a:rPr lang="en" sz="2625" b="1">
                <a:latin typeface="Century Gothic"/>
                <a:ea typeface="Century Gothic"/>
                <a:cs typeface="Century Gothic"/>
                <a:sym typeface="Century Gothic"/>
              </a:rPr>
              <a:t>K</a:t>
            </a:r>
            <a:r>
              <a:rPr lang="en" sz="2625" b="1">
                <a:solidFill>
                  <a:srgbClr val="0000CC"/>
                </a:solidFill>
                <a:latin typeface="Century Gothic"/>
                <a:ea typeface="Century Gothic"/>
                <a:cs typeface="Century Gothic"/>
                <a:sym typeface="Century Gothic"/>
              </a:rPr>
              <a:t>elayakan </a:t>
            </a:r>
            <a:r>
              <a:rPr lang="en" sz="2625" b="1">
                <a:latin typeface="Century Gothic"/>
                <a:ea typeface="Century Gothic"/>
                <a:cs typeface="Century Gothic"/>
                <a:sym typeface="Century Gothic"/>
              </a:rPr>
              <a:t>S</a:t>
            </a:r>
            <a:r>
              <a:rPr lang="en" sz="2625" b="1">
                <a:solidFill>
                  <a:srgbClr val="0000CC"/>
                </a:solidFill>
                <a:latin typeface="Century Gothic"/>
                <a:ea typeface="Century Gothic"/>
                <a:cs typeface="Century Gothic"/>
                <a:sym typeface="Century Gothic"/>
              </a:rPr>
              <a:t>ebagai </a:t>
            </a:r>
            <a:r>
              <a:rPr lang="en" sz="2625" b="1">
                <a:latin typeface="Century Gothic"/>
                <a:ea typeface="Century Gothic"/>
                <a:cs typeface="Century Gothic"/>
                <a:sym typeface="Century Gothic"/>
              </a:rPr>
              <a:t>P</a:t>
            </a:r>
            <a:r>
              <a:rPr lang="en" sz="2625" b="1">
                <a:solidFill>
                  <a:srgbClr val="0000CC"/>
                </a:solidFill>
                <a:latin typeface="Century Gothic"/>
                <a:ea typeface="Century Gothic"/>
                <a:cs typeface="Century Gothic"/>
                <a:sym typeface="Century Gothic"/>
              </a:rPr>
              <a:t>ersonel </a:t>
            </a:r>
            <a:r>
              <a:rPr lang="en" sz="2625" b="1">
                <a:latin typeface="Century Gothic"/>
                <a:ea typeface="Century Gothic"/>
                <a:cs typeface="Century Gothic"/>
                <a:sym typeface="Century Gothic"/>
              </a:rPr>
              <a:t>P</a:t>
            </a:r>
            <a:r>
              <a:rPr lang="en" sz="2625" b="1">
                <a:solidFill>
                  <a:srgbClr val="0000CC"/>
                </a:solidFill>
                <a:latin typeface="Century Gothic"/>
                <a:ea typeface="Century Gothic"/>
                <a:cs typeface="Century Gothic"/>
                <a:sym typeface="Century Gothic"/>
              </a:rPr>
              <a:t>entauliahan</a:t>
            </a:r>
            <a:endParaRPr sz="2625" b="1">
              <a:latin typeface="Century Gothic"/>
              <a:ea typeface="Century Gothic"/>
              <a:cs typeface="Century Gothic"/>
              <a:sym typeface="Century Gothic"/>
            </a:endParaRPr>
          </a:p>
        </p:txBody>
      </p:sp>
      <p:sp>
        <p:nvSpPr>
          <p:cNvPr id="3787" name="Google Shape;3787;p392"/>
          <p:cNvSpPr txBox="1">
            <a:spLocks noGrp="1"/>
          </p:cNvSpPr>
          <p:nvPr>
            <p:ph type="subTitle" idx="1"/>
          </p:nvPr>
        </p:nvSpPr>
        <p:spPr>
          <a:xfrm>
            <a:off x="857250" y="2669084"/>
            <a:ext cx="5143500" cy="931366"/>
          </a:xfrm>
          <a:prstGeom prst="rect">
            <a:avLst/>
          </a:prstGeom>
          <a:noFill/>
          <a:ln>
            <a:noFill/>
          </a:ln>
        </p:spPr>
        <p:txBody>
          <a:bodyPr spcFirstLastPara="1" wrap="square" lIns="68569" tIns="34275" rIns="68569" bIns="34275" anchor="ctr" anchorCtr="0">
            <a:noAutofit/>
          </a:bodyPr>
          <a:lstStyle/>
          <a:p>
            <a:pPr marL="0" indent="0">
              <a:lnSpc>
                <a:spcPct val="100000"/>
              </a:lnSpc>
              <a:spcBef>
                <a:spcPts val="0"/>
              </a:spcBef>
              <a:buSzPts val="1200"/>
            </a:pPr>
            <a:r>
              <a:rPr lang="en" sz="900">
                <a:latin typeface="Rockwell"/>
                <a:ea typeface="Rockwell"/>
                <a:cs typeface="Rockwell"/>
                <a:sym typeface="Rockwell"/>
              </a:rPr>
              <a:t>DISEDIAKAN OLEH</a:t>
            </a:r>
            <a:endParaRPr/>
          </a:p>
          <a:p>
            <a:pPr marL="0" indent="0">
              <a:lnSpc>
                <a:spcPct val="100000"/>
              </a:lnSpc>
              <a:spcBef>
                <a:spcPts val="0"/>
              </a:spcBef>
              <a:buSzPts val="500"/>
            </a:pPr>
            <a:endParaRPr sz="375">
              <a:latin typeface="Rockwell"/>
              <a:ea typeface="Rockwell"/>
              <a:cs typeface="Rockwell"/>
              <a:sym typeface="Rockwell"/>
            </a:endParaRPr>
          </a:p>
          <a:p>
            <a:pPr marL="0" indent="0">
              <a:lnSpc>
                <a:spcPct val="100000"/>
              </a:lnSpc>
              <a:spcBef>
                <a:spcPts val="0"/>
              </a:spcBef>
              <a:buClr>
                <a:srgbClr val="FF0000"/>
              </a:buClr>
              <a:buSzPts val="2000"/>
            </a:pPr>
            <a:r>
              <a:rPr lang="en" sz="1500" b="1">
                <a:solidFill>
                  <a:srgbClr val="FF0000"/>
                </a:solidFill>
                <a:latin typeface="Arial"/>
                <a:ea typeface="Arial"/>
                <a:cs typeface="Arial"/>
                <a:sym typeface="Arial"/>
              </a:rPr>
              <a:t>Unit Perakuan Personel &amp; Pakar</a:t>
            </a:r>
            <a:endParaRPr sz="1500" b="1">
              <a:solidFill>
                <a:srgbClr val="FF0000"/>
              </a:solidFill>
              <a:latin typeface="Arial"/>
              <a:ea typeface="Arial"/>
              <a:cs typeface="Arial"/>
              <a:sym typeface="Arial"/>
            </a:endParaRPr>
          </a:p>
          <a:p>
            <a:pPr marL="0" indent="0">
              <a:lnSpc>
                <a:spcPct val="100000"/>
              </a:lnSpc>
              <a:spcBef>
                <a:spcPts val="0"/>
              </a:spcBef>
              <a:buClr>
                <a:srgbClr val="FF0000"/>
              </a:buClr>
              <a:buSzPts val="2000"/>
            </a:pPr>
            <a:r>
              <a:rPr lang="en" sz="1500" b="1">
                <a:solidFill>
                  <a:srgbClr val="FF0000"/>
                </a:solidFill>
                <a:latin typeface="Arial"/>
                <a:ea typeface="Arial"/>
                <a:cs typeface="Arial"/>
                <a:sym typeface="Arial"/>
              </a:rPr>
              <a:t>CIAST</a:t>
            </a:r>
            <a:endParaRPr sz="1500" b="1">
              <a:solidFill>
                <a:srgbClr val="FF0000"/>
              </a:solidFill>
              <a:latin typeface="Arial"/>
              <a:ea typeface="Arial"/>
              <a:cs typeface="Arial"/>
              <a:sym typeface="Arial"/>
            </a:endParaRPr>
          </a:p>
        </p:txBody>
      </p:sp>
      <p:sp>
        <p:nvSpPr>
          <p:cNvPr id="3788" name="Google Shape;3788;p392"/>
          <p:cNvSpPr txBox="1"/>
          <p:nvPr/>
        </p:nvSpPr>
        <p:spPr>
          <a:xfrm>
            <a:off x="0" y="2357438"/>
            <a:ext cx="6858000" cy="398186"/>
          </a:xfrm>
          <a:prstGeom prst="rect">
            <a:avLst/>
          </a:prstGeom>
          <a:solidFill>
            <a:srgbClr val="00B0F0"/>
          </a:solidFill>
          <a:ln>
            <a:noFill/>
          </a:ln>
        </p:spPr>
        <p:txBody>
          <a:bodyPr spcFirstLastPara="1" wrap="square" lIns="68569" tIns="34275" rIns="68569" bIns="34275" anchor="ctr" anchorCtr="0">
            <a:noAutofit/>
          </a:bodyPr>
          <a:lstStyle/>
          <a:p>
            <a:pPr algn="ctr"/>
            <a:r>
              <a:rPr lang="en" sz="3000" b="1">
                <a:solidFill>
                  <a:schemeClr val="lt1"/>
                </a:solidFill>
                <a:latin typeface="Arial Black"/>
                <a:ea typeface="Arial Black"/>
                <a:cs typeface="Arial Black"/>
                <a:sym typeface="Arial Black"/>
              </a:rPr>
              <a:t>PPKSPP</a:t>
            </a:r>
            <a:endParaRPr sz="3000" b="1">
              <a:solidFill>
                <a:schemeClr val="lt1"/>
              </a:solidFill>
              <a:latin typeface="Arial Black"/>
              <a:ea typeface="Arial Black"/>
              <a:cs typeface="Arial Black"/>
              <a:sym typeface="Arial Black"/>
            </a:endParaRPr>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3792"/>
        <p:cNvGrpSpPr/>
        <p:nvPr/>
      </p:nvGrpSpPr>
      <p:grpSpPr>
        <a:xfrm>
          <a:off x="0" y="0"/>
          <a:ext cx="0" cy="0"/>
          <a:chOff x="0" y="0"/>
          <a:chExt cx="0" cy="0"/>
        </a:xfrm>
      </p:grpSpPr>
      <p:sp>
        <p:nvSpPr>
          <p:cNvPr id="3793" name="Google Shape;3793;p393"/>
          <p:cNvSpPr txBox="1">
            <a:spLocks noGrp="1"/>
          </p:cNvSpPr>
          <p:nvPr>
            <p:ph type="title"/>
          </p:nvPr>
        </p:nvSpPr>
        <p:spPr>
          <a:xfrm>
            <a:off x="471488" y="668834"/>
            <a:ext cx="5915025" cy="745629"/>
          </a:xfrm>
          <a:prstGeom prst="rect">
            <a:avLst/>
          </a:prstGeom>
          <a:noFill/>
          <a:ln>
            <a:noFill/>
          </a:ln>
        </p:spPr>
        <p:txBody>
          <a:bodyPr spcFirstLastPara="1" wrap="square" lIns="68569" tIns="34275" rIns="68569" bIns="34275" anchor="ctr" anchorCtr="0">
            <a:noAutofit/>
          </a:bodyPr>
          <a:lstStyle/>
          <a:p>
            <a:pPr algn="ctr">
              <a:buSzPts val="4400"/>
            </a:pPr>
            <a:r>
              <a:rPr lang="en" b="1" dirty="0">
                <a:latin typeface="Century Gothic"/>
                <a:ea typeface="Century Gothic"/>
                <a:cs typeface="Century Gothic"/>
                <a:sym typeface="Century Gothic"/>
              </a:rPr>
              <a:t>Pengenalan</a:t>
            </a:r>
            <a:endParaRPr dirty="0"/>
          </a:p>
        </p:txBody>
      </p:sp>
      <p:sp>
        <p:nvSpPr>
          <p:cNvPr id="3794" name="Google Shape;3794;p393"/>
          <p:cNvSpPr txBox="1">
            <a:spLocks noGrp="1"/>
          </p:cNvSpPr>
          <p:nvPr>
            <p:ph type="body" idx="1"/>
          </p:nvPr>
        </p:nvSpPr>
        <p:spPr>
          <a:xfrm>
            <a:off x="0" y="1412677"/>
            <a:ext cx="6858000" cy="1759148"/>
          </a:xfrm>
          <a:prstGeom prst="rect">
            <a:avLst/>
          </a:prstGeom>
          <a:solidFill>
            <a:srgbClr val="CCFFFF"/>
          </a:solidFill>
          <a:ln>
            <a:noFill/>
          </a:ln>
        </p:spPr>
        <p:txBody>
          <a:bodyPr spcFirstLastPara="1" wrap="square" lIns="342900" tIns="34275" rIns="342900" bIns="34275" anchor="ctr" anchorCtr="0">
            <a:noAutofit/>
          </a:bodyPr>
          <a:lstStyle/>
          <a:p>
            <a:pPr marL="0" indent="0" algn="ctr">
              <a:spcBef>
                <a:spcPts val="0"/>
              </a:spcBef>
              <a:buSzPts val="2400"/>
              <a:buNone/>
            </a:pPr>
            <a:r>
              <a:rPr lang="en" sz="1600" dirty="0">
                <a:latin typeface="Century Gothic"/>
                <a:ea typeface="Century Gothic"/>
                <a:cs typeface="Century Gothic"/>
                <a:sym typeface="Century Gothic"/>
              </a:rPr>
              <a:t>Perakuan Pengiktirafan Kelayakan Sebagai Personel Pentauliahan </a:t>
            </a:r>
            <a:r>
              <a:rPr lang="en" sz="1600" b="1" dirty="0">
                <a:solidFill>
                  <a:srgbClr val="0000CC"/>
                </a:solidFill>
                <a:latin typeface="Century Gothic"/>
                <a:ea typeface="Century Gothic"/>
                <a:cs typeface="Century Gothic"/>
                <a:sym typeface="Century Gothic"/>
              </a:rPr>
              <a:t>(PPKSPP)</a:t>
            </a:r>
            <a:r>
              <a:rPr lang="en" sz="1600" dirty="0">
                <a:latin typeface="Century Gothic"/>
                <a:ea typeface="Century Gothic"/>
                <a:cs typeface="Century Gothic"/>
                <a:sym typeface="Century Gothic"/>
              </a:rPr>
              <a:t> merupakan perakuan yang diberi kepada </a:t>
            </a:r>
            <a:r>
              <a:rPr lang="en" sz="1600" b="1" dirty="0">
                <a:solidFill>
                  <a:srgbClr val="0000CC"/>
                </a:solidFill>
                <a:latin typeface="Century Gothic"/>
                <a:ea typeface="Century Gothic"/>
                <a:cs typeface="Century Gothic"/>
                <a:sym typeface="Century Gothic"/>
              </a:rPr>
              <a:t>personel Pusat Bertauliah (PB) Jabatan Pembangunan Kemahiran (JPK) </a:t>
            </a:r>
            <a:r>
              <a:rPr lang="en" sz="1600" dirty="0">
                <a:latin typeface="Century Gothic"/>
                <a:ea typeface="Century Gothic"/>
                <a:cs typeface="Century Gothic"/>
                <a:sym typeface="Century Gothic"/>
              </a:rPr>
              <a:t>yang bertanggungjawab dalam </a:t>
            </a:r>
            <a:r>
              <a:rPr lang="en" sz="1600" b="1" dirty="0">
                <a:solidFill>
                  <a:srgbClr val="0000CC"/>
                </a:solidFill>
                <a:latin typeface="Century Gothic"/>
                <a:ea typeface="Century Gothic"/>
                <a:cs typeface="Century Gothic"/>
                <a:sym typeface="Century Gothic"/>
              </a:rPr>
              <a:t>pengurusan latihan kemahiran, membimbing, menyelia dan menilai pelatih / perantis </a:t>
            </a:r>
            <a:r>
              <a:rPr lang="en" sz="1600" dirty="0">
                <a:latin typeface="Century Gothic"/>
                <a:ea typeface="Century Gothic"/>
                <a:cs typeface="Century Gothic"/>
                <a:sym typeface="Century Gothic"/>
              </a:rPr>
              <a:t>di </a:t>
            </a:r>
            <a:r>
              <a:rPr lang="en" sz="1600" b="1" dirty="0">
                <a:solidFill>
                  <a:srgbClr val="0000CC"/>
                </a:solidFill>
                <a:latin typeface="Century Gothic"/>
                <a:ea typeface="Century Gothic"/>
                <a:cs typeface="Century Gothic"/>
                <a:sym typeface="Century Gothic"/>
              </a:rPr>
              <a:t>PB</a:t>
            </a:r>
            <a:r>
              <a:rPr lang="en" sz="1600" dirty="0">
                <a:latin typeface="Century Gothic"/>
                <a:ea typeface="Century Gothic"/>
                <a:cs typeface="Century Gothic"/>
                <a:sym typeface="Century Gothic"/>
              </a:rPr>
              <a:t> termasuk juga di Pusat Bertauliah Sistem Latihan Dual Nasional </a:t>
            </a:r>
            <a:r>
              <a:rPr lang="en" sz="1600" b="1" dirty="0">
                <a:solidFill>
                  <a:srgbClr val="0000CC"/>
                </a:solidFill>
                <a:latin typeface="Century Gothic"/>
                <a:ea typeface="Century Gothic"/>
                <a:cs typeface="Century Gothic"/>
                <a:sym typeface="Century Gothic"/>
              </a:rPr>
              <a:t>(PB SLDN)</a:t>
            </a:r>
            <a:endParaRPr sz="1600" b="1" dirty="0">
              <a:solidFill>
                <a:srgbClr val="0000CC"/>
              </a:solidFill>
              <a:latin typeface="Century Gothic"/>
              <a:ea typeface="Century Gothic"/>
              <a:cs typeface="Century Gothic"/>
              <a:sym typeface="Century Gothic"/>
            </a:endParaRPr>
          </a:p>
        </p:txBody>
      </p:sp>
      <p:sp>
        <p:nvSpPr>
          <p:cNvPr id="3795" name="Google Shape;3795;p393"/>
          <p:cNvSpPr/>
          <p:nvPr/>
        </p:nvSpPr>
        <p:spPr>
          <a:xfrm>
            <a:off x="0" y="3171825"/>
            <a:ext cx="6858000" cy="1328738"/>
          </a:xfrm>
          <a:prstGeom prst="rect">
            <a:avLst/>
          </a:prstGeom>
          <a:solidFill>
            <a:srgbClr val="FFFFCC"/>
          </a:solidFill>
          <a:ln>
            <a:noFill/>
          </a:ln>
        </p:spPr>
        <p:txBody>
          <a:bodyPr spcFirstLastPara="1" wrap="square" lIns="68569" tIns="34275" rIns="68569" bIns="34275" anchor="ctr" anchorCtr="0">
            <a:noAutofit/>
          </a:bodyPr>
          <a:lstStyle/>
          <a:p>
            <a:pPr algn="ctr"/>
            <a:endParaRPr sz="1350">
              <a:solidFill>
                <a:schemeClr val="lt1"/>
              </a:solidFill>
            </a:endParaRPr>
          </a:p>
        </p:txBody>
      </p:sp>
      <p:pic>
        <p:nvPicPr>
          <p:cNvPr id="3796" name="Google Shape;3796;p393"/>
          <p:cNvPicPr preferRelativeResize="0"/>
          <p:nvPr/>
        </p:nvPicPr>
        <p:blipFill rotWithShape="1">
          <a:blip r:embed="rId3">
            <a:alphaModFix/>
          </a:blip>
          <a:srcRect/>
          <a:stretch/>
        </p:blipFill>
        <p:spPr>
          <a:xfrm>
            <a:off x="342900" y="3386137"/>
            <a:ext cx="900113" cy="900113"/>
          </a:xfrm>
          <a:prstGeom prst="rect">
            <a:avLst/>
          </a:prstGeom>
          <a:noFill/>
          <a:ln>
            <a:noFill/>
          </a:ln>
        </p:spPr>
      </p:pic>
      <p:sp>
        <p:nvSpPr>
          <p:cNvPr id="3797" name="Google Shape;3797;p393"/>
          <p:cNvSpPr txBox="1"/>
          <p:nvPr/>
        </p:nvSpPr>
        <p:spPr>
          <a:xfrm>
            <a:off x="1344706" y="3188167"/>
            <a:ext cx="4884644" cy="1154277"/>
          </a:xfrm>
          <a:prstGeom prst="rect">
            <a:avLst/>
          </a:prstGeom>
          <a:noFill/>
          <a:ln>
            <a:noFill/>
          </a:ln>
        </p:spPr>
        <p:txBody>
          <a:bodyPr spcFirstLastPara="1" wrap="square" lIns="68569" tIns="34275" rIns="68569" bIns="34275" anchor="ctr" anchorCtr="0">
            <a:noAutofit/>
          </a:bodyPr>
          <a:lstStyle/>
          <a:p>
            <a:pPr algn="just">
              <a:buClr>
                <a:schemeClr val="dk1"/>
              </a:buClr>
              <a:buSzPts val="2000"/>
            </a:pPr>
            <a:r>
              <a:rPr lang="en" sz="1500" dirty="0">
                <a:solidFill>
                  <a:schemeClr val="dk1"/>
                </a:solidFill>
                <a:latin typeface="Century Gothic"/>
                <a:ea typeface="Century Gothic"/>
                <a:cs typeface="Century Gothic"/>
                <a:sym typeface="Century Gothic"/>
              </a:rPr>
              <a:t>Bertujuan melayakan personel diperakukan secara sah sebagai personel pentauliahan di bawah Sistem Persijilan Kemahiran Malaysia (SPKM) bagi program yang layak sahaja.</a:t>
            </a:r>
            <a:endParaRPr sz="1500" dirty="0">
              <a:solidFill>
                <a:schemeClr val="dk1"/>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3801"/>
        <p:cNvGrpSpPr/>
        <p:nvPr/>
      </p:nvGrpSpPr>
      <p:grpSpPr>
        <a:xfrm>
          <a:off x="0" y="0"/>
          <a:ext cx="0" cy="0"/>
          <a:chOff x="0" y="0"/>
          <a:chExt cx="0" cy="0"/>
        </a:xfrm>
      </p:grpSpPr>
      <p:sp>
        <p:nvSpPr>
          <p:cNvPr id="3802" name="Google Shape;3802;p394"/>
          <p:cNvSpPr txBox="1">
            <a:spLocks noGrp="1"/>
          </p:cNvSpPr>
          <p:nvPr>
            <p:ph type="title"/>
          </p:nvPr>
        </p:nvSpPr>
        <p:spPr>
          <a:xfrm>
            <a:off x="471488" y="668834"/>
            <a:ext cx="5915025" cy="745629"/>
          </a:xfrm>
          <a:prstGeom prst="rect">
            <a:avLst/>
          </a:prstGeom>
          <a:noFill/>
          <a:ln>
            <a:noFill/>
          </a:ln>
        </p:spPr>
        <p:txBody>
          <a:bodyPr spcFirstLastPara="1" wrap="square" lIns="68569" tIns="34275" rIns="68569" bIns="34275" anchor="ctr" anchorCtr="0">
            <a:noAutofit/>
          </a:bodyPr>
          <a:lstStyle/>
          <a:p>
            <a:pPr algn="ctr">
              <a:buSzPts val="4400"/>
            </a:pPr>
            <a:r>
              <a:rPr lang="en" b="1">
                <a:latin typeface="Century Gothic"/>
                <a:ea typeface="Century Gothic"/>
                <a:cs typeface="Century Gothic"/>
                <a:sym typeface="Century Gothic"/>
              </a:rPr>
              <a:t>Kategori Personel</a:t>
            </a:r>
            <a:endParaRPr/>
          </a:p>
        </p:txBody>
      </p:sp>
      <p:sp>
        <p:nvSpPr>
          <p:cNvPr id="3803" name="Google Shape;3803;p394"/>
          <p:cNvSpPr/>
          <p:nvPr/>
        </p:nvSpPr>
        <p:spPr>
          <a:xfrm>
            <a:off x="0" y="1414463"/>
            <a:ext cx="3429000" cy="3102173"/>
          </a:xfrm>
          <a:prstGeom prst="rect">
            <a:avLst/>
          </a:prstGeom>
          <a:solidFill>
            <a:srgbClr val="FFFFCC"/>
          </a:solidFill>
          <a:ln>
            <a:noFill/>
          </a:ln>
        </p:spPr>
        <p:txBody>
          <a:bodyPr spcFirstLastPara="1" wrap="square" lIns="68569" tIns="34275" rIns="68569" bIns="34275" anchor="ctr" anchorCtr="0">
            <a:noAutofit/>
          </a:bodyPr>
          <a:lstStyle/>
          <a:p>
            <a:pPr algn="ctr"/>
            <a:endParaRPr sz="1350">
              <a:solidFill>
                <a:schemeClr val="lt1"/>
              </a:solidFill>
            </a:endParaRPr>
          </a:p>
        </p:txBody>
      </p:sp>
      <p:sp>
        <p:nvSpPr>
          <p:cNvPr id="3804" name="Google Shape;3804;p394"/>
          <p:cNvSpPr/>
          <p:nvPr/>
        </p:nvSpPr>
        <p:spPr>
          <a:xfrm>
            <a:off x="3429000" y="1414463"/>
            <a:ext cx="3429000" cy="3086100"/>
          </a:xfrm>
          <a:prstGeom prst="rect">
            <a:avLst/>
          </a:prstGeom>
          <a:solidFill>
            <a:srgbClr val="CCFFFF"/>
          </a:solidFill>
          <a:ln>
            <a:noFill/>
          </a:ln>
        </p:spPr>
        <p:txBody>
          <a:bodyPr spcFirstLastPara="1" wrap="square" lIns="68569" tIns="34275" rIns="68569" bIns="34275" anchor="ctr" anchorCtr="0">
            <a:noAutofit/>
          </a:bodyPr>
          <a:lstStyle/>
          <a:p>
            <a:pPr algn="ctr"/>
            <a:endParaRPr sz="1350">
              <a:solidFill>
                <a:schemeClr val="lt1"/>
              </a:solidFill>
            </a:endParaRPr>
          </a:p>
        </p:txBody>
      </p:sp>
      <p:pic>
        <p:nvPicPr>
          <p:cNvPr id="3805" name="Google Shape;3805;p394"/>
          <p:cNvPicPr preferRelativeResize="0"/>
          <p:nvPr/>
        </p:nvPicPr>
        <p:blipFill rotWithShape="1">
          <a:blip r:embed="rId3">
            <a:alphaModFix/>
          </a:blip>
          <a:srcRect/>
          <a:stretch/>
        </p:blipFill>
        <p:spPr>
          <a:xfrm>
            <a:off x="2690258" y="2030134"/>
            <a:ext cx="514350" cy="514350"/>
          </a:xfrm>
          <a:prstGeom prst="rect">
            <a:avLst/>
          </a:prstGeom>
          <a:noFill/>
          <a:ln>
            <a:noFill/>
          </a:ln>
        </p:spPr>
      </p:pic>
      <p:sp>
        <p:nvSpPr>
          <p:cNvPr id="3806" name="Google Shape;3806;p394"/>
          <p:cNvSpPr txBox="1"/>
          <p:nvPr/>
        </p:nvSpPr>
        <p:spPr>
          <a:xfrm>
            <a:off x="0" y="1425179"/>
            <a:ext cx="3429000" cy="514350"/>
          </a:xfrm>
          <a:prstGeom prst="rect">
            <a:avLst/>
          </a:prstGeom>
          <a:noFill/>
          <a:ln>
            <a:noFill/>
          </a:ln>
        </p:spPr>
        <p:txBody>
          <a:bodyPr spcFirstLastPara="1" wrap="square" lIns="68569" tIns="34275" rIns="68569" bIns="34275" anchor="ctr" anchorCtr="0">
            <a:noAutofit/>
          </a:bodyPr>
          <a:lstStyle/>
          <a:p>
            <a:pPr algn="r">
              <a:buClr>
                <a:srgbClr val="0000FF"/>
              </a:buClr>
              <a:buSzPts val="3000"/>
            </a:pPr>
            <a:r>
              <a:rPr lang="en" sz="2250" b="1">
                <a:solidFill>
                  <a:srgbClr val="0000FF"/>
                </a:solidFill>
                <a:latin typeface="Century Gothic"/>
                <a:ea typeface="Century Gothic"/>
                <a:cs typeface="Century Gothic"/>
                <a:sym typeface="Century Gothic"/>
              </a:rPr>
              <a:t>PB</a:t>
            </a:r>
            <a:endParaRPr sz="2250" b="1">
              <a:solidFill>
                <a:srgbClr val="0000FF"/>
              </a:solidFill>
              <a:latin typeface="Century Gothic"/>
              <a:ea typeface="Century Gothic"/>
              <a:cs typeface="Century Gothic"/>
              <a:sym typeface="Century Gothic"/>
            </a:endParaRPr>
          </a:p>
          <a:p>
            <a:pPr algn="r">
              <a:buClr>
                <a:schemeClr val="dk1"/>
              </a:buClr>
              <a:buSzPts val="1500"/>
            </a:pPr>
            <a:r>
              <a:rPr lang="en" sz="1125" b="1" i="1">
                <a:solidFill>
                  <a:schemeClr val="dk1"/>
                </a:solidFill>
                <a:latin typeface="Arial Narrow"/>
                <a:ea typeface="Arial Narrow"/>
                <a:cs typeface="Arial Narrow"/>
                <a:sym typeface="Arial Narrow"/>
              </a:rPr>
              <a:t>Pusat Bertauliah Sistem Latihan Program Bertauliah</a:t>
            </a:r>
            <a:endParaRPr sz="1125" b="1" i="1">
              <a:solidFill>
                <a:schemeClr val="dk1"/>
              </a:solidFill>
              <a:latin typeface="Arial Narrow"/>
              <a:ea typeface="Arial Narrow"/>
              <a:cs typeface="Arial Narrow"/>
              <a:sym typeface="Arial Narrow"/>
            </a:endParaRPr>
          </a:p>
        </p:txBody>
      </p:sp>
      <p:pic>
        <p:nvPicPr>
          <p:cNvPr id="3807" name="Google Shape;3807;p394"/>
          <p:cNvPicPr preferRelativeResize="0"/>
          <p:nvPr/>
        </p:nvPicPr>
        <p:blipFill rotWithShape="1">
          <a:blip r:embed="rId3">
            <a:alphaModFix/>
          </a:blip>
          <a:srcRect/>
          <a:stretch/>
        </p:blipFill>
        <p:spPr>
          <a:xfrm>
            <a:off x="3483214" y="2030134"/>
            <a:ext cx="514350" cy="514350"/>
          </a:xfrm>
          <a:prstGeom prst="rect">
            <a:avLst/>
          </a:prstGeom>
          <a:noFill/>
          <a:ln>
            <a:noFill/>
          </a:ln>
        </p:spPr>
      </p:pic>
      <p:cxnSp>
        <p:nvCxnSpPr>
          <p:cNvPr id="3808" name="Google Shape;3808;p394"/>
          <p:cNvCxnSpPr/>
          <p:nvPr/>
        </p:nvCxnSpPr>
        <p:spPr>
          <a:xfrm>
            <a:off x="0" y="1928813"/>
            <a:ext cx="6873795" cy="0"/>
          </a:xfrm>
          <a:prstGeom prst="straightConnector1">
            <a:avLst/>
          </a:prstGeom>
          <a:noFill/>
          <a:ln w="19050" cap="flat" cmpd="sng">
            <a:solidFill>
              <a:srgbClr val="0000FF"/>
            </a:solidFill>
            <a:prstDash val="solid"/>
            <a:miter lim="800000"/>
            <a:headEnd type="none" w="sm" len="sm"/>
            <a:tailEnd type="none" w="sm" len="sm"/>
          </a:ln>
        </p:spPr>
      </p:cxnSp>
      <p:pic>
        <p:nvPicPr>
          <p:cNvPr id="3809" name="Google Shape;3809;p394"/>
          <p:cNvPicPr preferRelativeResize="0"/>
          <p:nvPr/>
        </p:nvPicPr>
        <p:blipFill rotWithShape="1">
          <a:blip r:embed="rId4">
            <a:alphaModFix/>
          </a:blip>
          <a:srcRect/>
          <a:stretch/>
        </p:blipFill>
        <p:spPr>
          <a:xfrm>
            <a:off x="2400300" y="2544484"/>
            <a:ext cx="771525" cy="771525"/>
          </a:xfrm>
          <a:prstGeom prst="rect">
            <a:avLst/>
          </a:prstGeom>
          <a:noFill/>
          <a:ln>
            <a:noFill/>
          </a:ln>
        </p:spPr>
      </p:pic>
      <p:pic>
        <p:nvPicPr>
          <p:cNvPr id="3810" name="Google Shape;3810;p394"/>
          <p:cNvPicPr preferRelativeResize="0"/>
          <p:nvPr/>
        </p:nvPicPr>
        <p:blipFill rotWithShape="1">
          <a:blip r:embed="rId4">
            <a:alphaModFix/>
          </a:blip>
          <a:srcRect/>
          <a:stretch/>
        </p:blipFill>
        <p:spPr>
          <a:xfrm>
            <a:off x="3413205" y="2544484"/>
            <a:ext cx="771525" cy="771525"/>
          </a:xfrm>
          <a:prstGeom prst="rect">
            <a:avLst/>
          </a:prstGeom>
          <a:noFill/>
          <a:ln>
            <a:noFill/>
          </a:ln>
        </p:spPr>
      </p:pic>
      <p:sp>
        <p:nvSpPr>
          <p:cNvPr id="3811" name="Google Shape;3811;p394"/>
          <p:cNvSpPr txBox="1"/>
          <p:nvPr/>
        </p:nvSpPr>
        <p:spPr>
          <a:xfrm>
            <a:off x="3429000" y="1425179"/>
            <a:ext cx="3429000" cy="514350"/>
          </a:xfrm>
          <a:prstGeom prst="rect">
            <a:avLst/>
          </a:prstGeom>
          <a:noFill/>
          <a:ln>
            <a:noFill/>
          </a:ln>
        </p:spPr>
        <p:txBody>
          <a:bodyPr spcFirstLastPara="1" wrap="square" lIns="68569" tIns="34275" rIns="68569" bIns="34275" anchor="ctr" anchorCtr="0">
            <a:noAutofit/>
          </a:bodyPr>
          <a:lstStyle/>
          <a:p>
            <a:pPr>
              <a:buClr>
                <a:srgbClr val="0000FF"/>
              </a:buClr>
              <a:buSzPts val="2960"/>
            </a:pPr>
            <a:r>
              <a:rPr lang="en" sz="2220" b="1">
                <a:solidFill>
                  <a:srgbClr val="0000FF"/>
                </a:solidFill>
                <a:latin typeface="Century Gothic"/>
                <a:ea typeface="Century Gothic"/>
                <a:cs typeface="Century Gothic"/>
                <a:sym typeface="Century Gothic"/>
              </a:rPr>
              <a:t>PB SLDN</a:t>
            </a:r>
            <a:endParaRPr sz="2220" b="1">
              <a:solidFill>
                <a:srgbClr val="0000FF"/>
              </a:solidFill>
              <a:latin typeface="Century Gothic"/>
              <a:ea typeface="Century Gothic"/>
              <a:cs typeface="Century Gothic"/>
              <a:sym typeface="Century Gothic"/>
            </a:endParaRPr>
          </a:p>
          <a:p>
            <a:pPr>
              <a:buClr>
                <a:schemeClr val="dk1"/>
              </a:buClr>
              <a:buSzPts val="1480"/>
            </a:pPr>
            <a:r>
              <a:rPr lang="en" sz="1110" b="1" i="1">
                <a:solidFill>
                  <a:schemeClr val="dk1"/>
                </a:solidFill>
                <a:latin typeface="Century Gothic"/>
                <a:ea typeface="Century Gothic"/>
                <a:cs typeface="Century Gothic"/>
                <a:sym typeface="Century Gothic"/>
              </a:rPr>
              <a:t>Pusat Bertauliah Sistem Latihan Dual Nasional</a:t>
            </a:r>
            <a:endParaRPr sz="1110" b="1" i="1">
              <a:solidFill>
                <a:schemeClr val="dk1"/>
              </a:solidFill>
              <a:latin typeface="Century Gothic"/>
              <a:ea typeface="Century Gothic"/>
              <a:cs typeface="Century Gothic"/>
              <a:sym typeface="Century Gothic"/>
            </a:endParaRPr>
          </a:p>
        </p:txBody>
      </p:sp>
      <p:sp>
        <p:nvSpPr>
          <p:cNvPr id="3812" name="Google Shape;3812;p394"/>
          <p:cNvSpPr txBox="1"/>
          <p:nvPr/>
        </p:nvSpPr>
        <p:spPr>
          <a:xfrm>
            <a:off x="-34369" y="2030134"/>
            <a:ext cx="2434669" cy="514350"/>
          </a:xfrm>
          <a:prstGeom prst="rect">
            <a:avLst/>
          </a:prstGeom>
          <a:noFill/>
          <a:ln>
            <a:noFill/>
          </a:ln>
        </p:spPr>
        <p:txBody>
          <a:bodyPr spcFirstLastPara="1" wrap="square" lIns="68569" tIns="34275" rIns="68569" bIns="34275" anchor="ctr" anchorCtr="0">
            <a:noAutofit/>
          </a:bodyPr>
          <a:lstStyle/>
          <a:p>
            <a:pPr algn="r">
              <a:buClr>
                <a:srgbClr val="0000FF"/>
              </a:buClr>
              <a:buSzPts val="2700"/>
            </a:pPr>
            <a:r>
              <a:rPr lang="en" sz="2025" b="1">
                <a:solidFill>
                  <a:srgbClr val="0000FF"/>
                </a:solidFill>
                <a:latin typeface="Century Gothic"/>
                <a:ea typeface="Century Gothic"/>
                <a:cs typeface="Century Gothic"/>
                <a:sym typeface="Century Gothic"/>
              </a:rPr>
              <a:t>PPB</a:t>
            </a:r>
            <a:endParaRPr sz="2025" b="1">
              <a:solidFill>
                <a:srgbClr val="0000FF"/>
              </a:solidFill>
              <a:latin typeface="Century Gothic"/>
              <a:ea typeface="Century Gothic"/>
              <a:cs typeface="Century Gothic"/>
              <a:sym typeface="Century Gothic"/>
            </a:endParaRPr>
          </a:p>
          <a:p>
            <a:pPr algn="r">
              <a:buClr>
                <a:schemeClr val="dk1"/>
              </a:buClr>
              <a:buSzPts val="1500"/>
            </a:pPr>
            <a:r>
              <a:rPr lang="en" sz="1125" i="1">
                <a:solidFill>
                  <a:schemeClr val="dk1"/>
                </a:solidFill>
                <a:latin typeface="Century Gothic"/>
                <a:ea typeface="Century Gothic"/>
                <a:cs typeface="Century Gothic"/>
                <a:sym typeface="Century Gothic"/>
              </a:rPr>
              <a:t>Pengurus Pusat Bertauliah</a:t>
            </a:r>
            <a:endParaRPr sz="1125" i="1">
              <a:solidFill>
                <a:schemeClr val="dk1"/>
              </a:solidFill>
              <a:latin typeface="Century Gothic"/>
              <a:ea typeface="Century Gothic"/>
              <a:cs typeface="Century Gothic"/>
              <a:sym typeface="Century Gothic"/>
            </a:endParaRPr>
          </a:p>
        </p:txBody>
      </p:sp>
      <p:sp>
        <p:nvSpPr>
          <p:cNvPr id="3813" name="Google Shape;3813;p394"/>
          <p:cNvSpPr txBox="1"/>
          <p:nvPr/>
        </p:nvSpPr>
        <p:spPr>
          <a:xfrm>
            <a:off x="-34369" y="2700338"/>
            <a:ext cx="2434669" cy="514350"/>
          </a:xfrm>
          <a:prstGeom prst="rect">
            <a:avLst/>
          </a:prstGeom>
          <a:noFill/>
          <a:ln>
            <a:noFill/>
          </a:ln>
        </p:spPr>
        <p:txBody>
          <a:bodyPr spcFirstLastPara="1" wrap="square" lIns="68569" tIns="34275" rIns="68569" bIns="34275" anchor="ctr" anchorCtr="0">
            <a:noAutofit/>
          </a:bodyPr>
          <a:lstStyle/>
          <a:p>
            <a:pPr algn="r">
              <a:buClr>
                <a:srgbClr val="0000FF"/>
              </a:buClr>
              <a:buSzPts val="2700"/>
            </a:pPr>
            <a:r>
              <a:rPr lang="en" sz="2025" b="1">
                <a:solidFill>
                  <a:srgbClr val="0000FF"/>
                </a:solidFill>
                <a:latin typeface="Century Gothic"/>
                <a:ea typeface="Century Gothic"/>
                <a:cs typeface="Century Gothic"/>
                <a:sym typeface="Century Gothic"/>
              </a:rPr>
              <a:t>PPD</a:t>
            </a:r>
            <a:endParaRPr sz="2025" b="1">
              <a:solidFill>
                <a:srgbClr val="0000FF"/>
              </a:solidFill>
              <a:latin typeface="Century Gothic"/>
              <a:ea typeface="Century Gothic"/>
              <a:cs typeface="Century Gothic"/>
              <a:sym typeface="Century Gothic"/>
            </a:endParaRPr>
          </a:p>
          <a:p>
            <a:pPr algn="r">
              <a:buClr>
                <a:schemeClr val="dk1"/>
              </a:buClr>
              <a:buSzPts val="1500"/>
            </a:pPr>
            <a:r>
              <a:rPr lang="en" sz="1125" i="1">
                <a:solidFill>
                  <a:schemeClr val="dk1"/>
                </a:solidFill>
                <a:latin typeface="Century Gothic"/>
                <a:ea typeface="Century Gothic"/>
                <a:cs typeface="Century Gothic"/>
                <a:sym typeface="Century Gothic"/>
              </a:rPr>
              <a:t>Pegawai Pengesah Dalaman</a:t>
            </a:r>
            <a:endParaRPr sz="1125" i="1">
              <a:solidFill>
                <a:schemeClr val="dk1"/>
              </a:solidFill>
              <a:latin typeface="Century Gothic"/>
              <a:ea typeface="Century Gothic"/>
              <a:cs typeface="Century Gothic"/>
              <a:sym typeface="Century Gothic"/>
            </a:endParaRPr>
          </a:p>
        </p:txBody>
      </p:sp>
      <p:sp>
        <p:nvSpPr>
          <p:cNvPr id="3814" name="Google Shape;3814;p394"/>
          <p:cNvSpPr txBox="1"/>
          <p:nvPr/>
        </p:nvSpPr>
        <p:spPr>
          <a:xfrm>
            <a:off x="-34369" y="3370541"/>
            <a:ext cx="2434669" cy="514350"/>
          </a:xfrm>
          <a:prstGeom prst="rect">
            <a:avLst/>
          </a:prstGeom>
          <a:noFill/>
          <a:ln>
            <a:noFill/>
          </a:ln>
        </p:spPr>
        <p:txBody>
          <a:bodyPr spcFirstLastPara="1" wrap="square" lIns="68569" tIns="34275" rIns="68569" bIns="34275" anchor="ctr" anchorCtr="0">
            <a:noAutofit/>
          </a:bodyPr>
          <a:lstStyle/>
          <a:p>
            <a:pPr algn="r">
              <a:buClr>
                <a:srgbClr val="0000FF"/>
              </a:buClr>
              <a:buSzPts val="2700"/>
            </a:pPr>
            <a:r>
              <a:rPr lang="en" sz="2025" b="1">
                <a:solidFill>
                  <a:srgbClr val="0000FF"/>
                </a:solidFill>
                <a:latin typeface="Century Gothic"/>
                <a:ea typeface="Century Gothic"/>
                <a:cs typeface="Century Gothic"/>
                <a:sym typeface="Century Gothic"/>
              </a:rPr>
              <a:t>PP</a:t>
            </a:r>
            <a:endParaRPr sz="2025" b="1">
              <a:solidFill>
                <a:srgbClr val="0000FF"/>
              </a:solidFill>
              <a:latin typeface="Century Gothic"/>
              <a:ea typeface="Century Gothic"/>
              <a:cs typeface="Century Gothic"/>
              <a:sym typeface="Century Gothic"/>
            </a:endParaRPr>
          </a:p>
          <a:p>
            <a:pPr algn="r">
              <a:buClr>
                <a:schemeClr val="dk1"/>
              </a:buClr>
              <a:buSzPts val="1500"/>
            </a:pPr>
            <a:r>
              <a:rPr lang="en" sz="1125" i="1">
                <a:solidFill>
                  <a:schemeClr val="dk1"/>
                </a:solidFill>
                <a:latin typeface="Century Gothic"/>
                <a:ea typeface="Century Gothic"/>
                <a:cs typeface="Century Gothic"/>
                <a:sym typeface="Century Gothic"/>
              </a:rPr>
              <a:t>Pegawai Penilai</a:t>
            </a:r>
            <a:endParaRPr sz="1125" i="1">
              <a:solidFill>
                <a:schemeClr val="dk1"/>
              </a:solidFill>
              <a:latin typeface="Century Gothic"/>
              <a:ea typeface="Century Gothic"/>
              <a:cs typeface="Century Gothic"/>
              <a:sym typeface="Century Gothic"/>
            </a:endParaRPr>
          </a:p>
        </p:txBody>
      </p:sp>
      <p:sp>
        <p:nvSpPr>
          <p:cNvPr id="3815" name="Google Shape;3815;p394"/>
          <p:cNvSpPr txBox="1"/>
          <p:nvPr/>
        </p:nvSpPr>
        <p:spPr>
          <a:xfrm>
            <a:off x="4423332" y="2029180"/>
            <a:ext cx="2434669" cy="514350"/>
          </a:xfrm>
          <a:prstGeom prst="rect">
            <a:avLst/>
          </a:prstGeom>
          <a:noFill/>
          <a:ln>
            <a:noFill/>
          </a:ln>
        </p:spPr>
        <p:txBody>
          <a:bodyPr spcFirstLastPara="1" wrap="square" lIns="68569" tIns="34275" rIns="68569" bIns="34275" anchor="ctr" anchorCtr="0">
            <a:noAutofit/>
          </a:bodyPr>
          <a:lstStyle/>
          <a:p>
            <a:pPr>
              <a:buClr>
                <a:srgbClr val="0000FF"/>
              </a:buClr>
              <a:buSzPts val="2700"/>
            </a:pPr>
            <a:r>
              <a:rPr lang="en" sz="2025" b="1">
                <a:solidFill>
                  <a:srgbClr val="0000FF"/>
                </a:solidFill>
                <a:latin typeface="Century Gothic"/>
                <a:ea typeface="Century Gothic"/>
                <a:cs typeface="Century Gothic"/>
                <a:sym typeface="Century Gothic"/>
              </a:rPr>
              <a:t>PPB-SLDN</a:t>
            </a:r>
            <a:endParaRPr sz="2025" b="1">
              <a:solidFill>
                <a:srgbClr val="0000FF"/>
              </a:solidFill>
              <a:latin typeface="Century Gothic"/>
              <a:ea typeface="Century Gothic"/>
              <a:cs typeface="Century Gothic"/>
              <a:sym typeface="Century Gothic"/>
            </a:endParaRPr>
          </a:p>
          <a:p>
            <a:pPr>
              <a:buClr>
                <a:schemeClr val="dk1"/>
              </a:buClr>
              <a:buSzPts val="1500"/>
            </a:pPr>
            <a:r>
              <a:rPr lang="en" sz="1125" i="1">
                <a:solidFill>
                  <a:schemeClr val="dk1"/>
                </a:solidFill>
                <a:latin typeface="Century Gothic"/>
                <a:ea typeface="Century Gothic"/>
                <a:cs typeface="Century Gothic"/>
                <a:sym typeface="Century Gothic"/>
              </a:rPr>
              <a:t>Pengurus Pusat Bertauliah SLDN</a:t>
            </a:r>
            <a:endParaRPr sz="1125" i="1">
              <a:solidFill>
                <a:schemeClr val="dk1"/>
              </a:solidFill>
              <a:latin typeface="Century Gothic"/>
              <a:ea typeface="Century Gothic"/>
              <a:cs typeface="Century Gothic"/>
              <a:sym typeface="Century Gothic"/>
            </a:endParaRPr>
          </a:p>
        </p:txBody>
      </p:sp>
      <p:sp>
        <p:nvSpPr>
          <p:cNvPr id="3816" name="Google Shape;3816;p394"/>
          <p:cNvSpPr txBox="1"/>
          <p:nvPr/>
        </p:nvSpPr>
        <p:spPr>
          <a:xfrm>
            <a:off x="4423332" y="2700338"/>
            <a:ext cx="2434669" cy="514350"/>
          </a:xfrm>
          <a:prstGeom prst="rect">
            <a:avLst/>
          </a:prstGeom>
          <a:noFill/>
          <a:ln>
            <a:noFill/>
          </a:ln>
        </p:spPr>
        <p:txBody>
          <a:bodyPr spcFirstLastPara="1" wrap="square" lIns="68569" tIns="34275" rIns="68569" bIns="34275" anchor="ctr" anchorCtr="0">
            <a:noAutofit/>
          </a:bodyPr>
          <a:lstStyle/>
          <a:p>
            <a:pPr>
              <a:buClr>
                <a:srgbClr val="0000FF"/>
              </a:buClr>
              <a:buSzPts val="2700"/>
            </a:pPr>
            <a:r>
              <a:rPr lang="en" sz="2025" b="1">
                <a:solidFill>
                  <a:srgbClr val="0000FF"/>
                </a:solidFill>
                <a:latin typeface="Century Gothic"/>
                <a:ea typeface="Century Gothic"/>
                <a:cs typeface="Century Gothic"/>
                <a:sym typeface="Century Gothic"/>
              </a:rPr>
              <a:t>Coach</a:t>
            </a:r>
            <a:endParaRPr sz="1050"/>
          </a:p>
          <a:p>
            <a:pPr>
              <a:buClr>
                <a:schemeClr val="dk1"/>
              </a:buClr>
              <a:buSzPts val="1500"/>
            </a:pPr>
            <a:endParaRPr sz="1125" i="1">
              <a:solidFill>
                <a:schemeClr val="dk1"/>
              </a:solidFill>
              <a:latin typeface="Century Gothic"/>
              <a:ea typeface="Century Gothic"/>
              <a:cs typeface="Century Gothic"/>
              <a:sym typeface="Century Gothic"/>
            </a:endParaRPr>
          </a:p>
        </p:txBody>
      </p:sp>
      <p:sp>
        <p:nvSpPr>
          <p:cNvPr id="3817" name="Google Shape;3817;p394"/>
          <p:cNvSpPr txBox="1"/>
          <p:nvPr/>
        </p:nvSpPr>
        <p:spPr>
          <a:xfrm>
            <a:off x="4423332" y="3370541"/>
            <a:ext cx="2434669" cy="514350"/>
          </a:xfrm>
          <a:prstGeom prst="rect">
            <a:avLst/>
          </a:prstGeom>
          <a:noFill/>
          <a:ln>
            <a:noFill/>
          </a:ln>
        </p:spPr>
        <p:txBody>
          <a:bodyPr spcFirstLastPara="1" wrap="square" lIns="68569" tIns="34275" rIns="68569" bIns="34275" anchor="ctr" anchorCtr="0">
            <a:noAutofit/>
          </a:bodyPr>
          <a:lstStyle/>
          <a:p>
            <a:pPr>
              <a:buClr>
                <a:srgbClr val="0000FF"/>
              </a:buClr>
              <a:buSzPts val="2700"/>
            </a:pPr>
            <a:r>
              <a:rPr lang="en" sz="2025" b="1">
                <a:solidFill>
                  <a:srgbClr val="0000FF"/>
                </a:solidFill>
                <a:latin typeface="Century Gothic"/>
                <a:ea typeface="Century Gothic"/>
                <a:cs typeface="Century Gothic"/>
                <a:sym typeface="Century Gothic"/>
              </a:rPr>
              <a:t>P-SLDN</a:t>
            </a:r>
            <a:endParaRPr sz="1050"/>
          </a:p>
          <a:p>
            <a:pPr>
              <a:buClr>
                <a:schemeClr val="dk1"/>
              </a:buClr>
              <a:buSzPts val="1500"/>
            </a:pPr>
            <a:r>
              <a:rPr lang="en" sz="1125" i="1">
                <a:solidFill>
                  <a:schemeClr val="dk1"/>
                </a:solidFill>
                <a:latin typeface="Century Gothic"/>
                <a:ea typeface="Century Gothic"/>
                <a:cs typeface="Century Gothic"/>
                <a:sym typeface="Century Gothic"/>
              </a:rPr>
              <a:t>Pengajar SLDN</a:t>
            </a:r>
            <a:endParaRPr sz="1050"/>
          </a:p>
        </p:txBody>
      </p:sp>
      <p:pic>
        <p:nvPicPr>
          <p:cNvPr id="3818" name="Google Shape;3818;p394"/>
          <p:cNvPicPr preferRelativeResize="0"/>
          <p:nvPr/>
        </p:nvPicPr>
        <p:blipFill rotWithShape="1">
          <a:blip r:embed="rId5">
            <a:alphaModFix/>
          </a:blip>
          <a:srcRect/>
          <a:stretch/>
        </p:blipFill>
        <p:spPr>
          <a:xfrm>
            <a:off x="2398871" y="3266123"/>
            <a:ext cx="720090" cy="720090"/>
          </a:xfrm>
          <a:prstGeom prst="rect">
            <a:avLst/>
          </a:prstGeom>
          <a:noFill/>
          <a:ln>
            <a:noFill/>
          </a:ln>
        </p:spPr>
      </p:pic>
      <p:pic>
        <p:nvPicPr>
          <p:cNvPr id="3819" name="Google Shape;3819;p394"/>
          <p:cNvPicPr preferRelativeResize="0"/>
          <p:nvPr/>
        </p:nvPicPr>
        <p:blipFill rotWithShape="1">
          <a:blip r:embed="rId5">
            <a:alphaModFix/>
          </a:blip>
          <a:srcRect/>
          <a:stretch/>
        </p:blipFill>
        <p:spPr>
          <a:xfrm>
            <a:off x="3501113" y="3266123"/>
            <a:ext cx="720090" cy="720090"/>
          </a:xfrm>
          <a:prstGeom prst="rect">
            <a:avLst/>
          </a:prstGeom>
          <a:noFill/>
          <a:ln>
            <a:noFill/>
          </a:ln>
        </p:spPr>
      </p:pic>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3824"/>
        <p:cNvGrpSpPr/>
        <p:nvPr/>
      </p:nvGrpSpPr>
      <p:grpSpPr>
        <a:xfrm>
          <a:off x="0" y="0"/>
          <a:ext cx="0" cy="0"/>
          <a:chOff x="0" y="0"/>
          <a:chExt cx="0" cy="0"/>
        </a:xfrm>
      </p:grpSpPr>
      <p:sp>
        <p:nvSpPr>
          <p:cNvPr id="3825" name="Google Shape;3825;p395"/>
          <p:cNvSpPr/>
          <p:nvPr/>
        </p:nvSpPr>
        <p:spPr>
          <a:xfrm>
            <a:off x="3780919" y="1929806"/>
            <a:ext cx="3077082" cy="2825073"/>
          </a:xfrm>
          <a:prstGeom prst="rect">
            <a:avLst/>
          </a:prstGeom>
          <a:solidFill>
            <a:srgbClr val="FFE5FF"/>
          </a:solidFill>
          <a:ln>
            <a:noFill/>
          </a:ln>
        </p:spPr>
        <p:txBody>
          <a:bodyPr spcFirstLastPara="1" wrap="square" lIns="68569" tIns="34275" rIns="68569" bIns="34275" anchor="ctr" anchorCtr="0">
            <a:noAutofit/>
          </a:bodyPr>
          <a:lstStyle/>
          <a:p>
            <a:pPr algn="ctr"/>
            <a:endParaRPr sz="1350">
              <a:solidFill>
                <a:schemeClr val="lt1"/>
              </a:solidFill>
            </a:endParaRPr>
          </a:p>
        </p:txBody>
      </p:sp>
      <p:sp>
        <p:nvSpPr>
          <p:cNvPr id="3826" name="Google Shape;3826;p395"/>
          <p:cNvSpPr/>
          <p:nvPr/>
        </p:nvSpPr>
        <p:spPr>
          <a:xfrm>
            <a:off x="1846849" y="1932642"/>
            <a:ext cx="1931063" cy="2822238"/>
          </a:xfrm>
          <a:prstGeom prst="rect">
            <a:avLst/>
          </a:prstGeom>
          <a:solidFill>
            <a:srgbClr val="D5FF81"/>
          </a:solidFill>
          <a:ln>
            <a:noFill/>
          </a:ln>
        </p:spPr>
        <p:txBody>
          <a:bodyPr spcFirstLastPara="1" wrap="square" lIns="68569" tIns="34275" rIns="68569" bIns="34275" anchor="ctr" anchorCtr="0">
            <a:noAutofit/>
          </a:bodyPr>
          <a:lstStyle/>
          <a:p>
            <a:pPr algn="ctr"/>
            <a:endParaRPr sz="1350">
              <a:solidFill>
                <a:schemeClr val="lt1"/>
              </a:solidFill>
            </a:endParaRPr>
          </a:p>
        </p:txBody>
      </p:sp>
      <p:sp>
        <p:nvSpPr>
          <p:cNvPr id="3827" name="Google Shape;3827;p395"/>
          <p:cNvSpPr txBox="1">
            <a:spLocks noGrp="1"/>
          </p:cNvSpPr>
          <p:nvPr>
            <p:ph type="title"/>
          </p:nvPr>
        </p:nvSpPr>
        <p:spPr>
          <a:xfrm>
            <a:off x="471487" y="160934"/>
            <a:ext cx="5915025" cy="958293"/>
          </a:xfrm>
          <a:prstGeom prst="rect">
            <a:avLst/>
          </a:prstGeom>
          <a:noFill/>
          <a:ln>
            <a:noFill/>
          </a:ln>
        </p:spPr>
        <p:txBody>
          <a:bodyPr spcFirstLastPara="1" wrap="square" lIns="68569" tIns="34275" rIns="68569" bIns="34275" anchor="ctr" anchorCtr="0">
            <a:noAutofit/>
          </a:bodyPr>
          <a:lstStyle/>
          <a:p>
            <a:pPr algn="ctr">
              <a:buSzPts val="4400"/>
            </a:pPr>
            <a:r>
              <a:rPr lang="en" sz="3600" b="1" dirty="0">
                <a:latin typeface="Century Gothic"/>
                <a:ea typeface="Century Gothic"/>
                <a:cs typeface="Century Gothic"/>
                <a:sym typeface="Century Gothic"/>
              </a:rPr>
              <a:t>Syarat Kelayakan</a:t>
            </a:r>
            <a:br>
              <a:rPr lang="en" sz="3600" b="1" dirty="0">
                <a:latin typeface="Century Gothic"/>
                <a:ea typeface="Century Gothic"/>
                <a:cs typeface="Century Gothic"/>
                <a:sym typeface="Century Gothic"/>
              </a:rPr>
            </a:br>
            <a:r>
              <a:rPr lang="en" sz="3600" b="1" dirty="0">
                <a:solidFill>
                  <a:srgbClr val="0000FF"/>
                </a:solidFill>
                <a:latin typeface="Century Gothic"/>
                <a:ea typeface="Century Gothic"/>
                <a:cs typeface="Century Gothic"/>
                <a:sym typeface="Century Gothic"/>
              </a:rPr>
              <a:t>Personel PB</a:t>
            </a:r>
            <a:endParaRPr sz="3600" dirty="0">
              <a:solidFill>
                <a:srgbClr val="0000FF"/>
              </a:solidFill>
            </a:endParaRPr>
          </a:p>
        </p:txBody>
      </p:sp>
      <p:sp>
        <p:nvSpPr>
          <p:cNvPr id="3828" name="Google Shape;3828;p395"/>
          <p:cNvSpPr txBox="1">
            <a:spLocks noGrp="1"/>
          </p:cNvSpPr>
          <p:nvPr>
            <p:ph type="body" idx="1"/>
          </p:nvPr>
        </p:nvSpPr>
        <p:spPr>
          <a:xfrm>
            <a:off x="0" y="1262859"/>
            <a:ext cx="6858000" cy="672405"/>
          </a:xfrm>
          <a:prstGeom prst="rect">
            <a:avLst/>
          </a:prstGeom>
          <a:solidFill>
            <a:srgbClr val="CCFFFF"/>
          </a:solidFill>
          <a:ln>
            <a:noFill/>
          </a:ln>
        </p:spPr>
        <p:txBody>
          <a:bodyPr spcFirstLastPara="1" wrap="square" lIns="342900" tIns="68569" rIns="342900" bIns="68569" anchor="ctr" anchorCtr="0">
            <a:noAutofit/>
          </a:bodyPr>
          <a:lstStyle/>
          <a:p>
            <a:pPr marL="359569" indent="-342900" algn="ctr">
              <a:spcBef>
                <a:spcPts val="0"/>
              </a:spcBef>
              <a:buClr>
                <a:srgbClr val="000000"/>
              </a:buClr>
              <a:buFont typeface="Calibri"/>
              <a:buAutoNum type="arabicPeriod"/>
            </a:pPr>
            <a:r>
              <a:rPr lang="en" sz="1350" dirty="0">
                <a:solidFill>
                  <a:srgbClr val="000000"/>
                </a:solidFill>
                <a:latin typeface="Century Gothic"/>
                <a:ea typeface="Century Gothic"/>
                <a:cs typeface="Century Gothic"/>
                <a:sym typeface="Century Gothic"/>
              </a:rPr>
              <a:t>Warganegara @ penduduk tetap;</a:t>
            </a:r>
            <a:endParaRPr dirty="0"/>
          </a:p>
          <a:p>
            <a:pPr marL="359569" indent="-342900" algn="ctr">
              <a:spcBef>
                <a:spcPts val="0"/>
              </a:spcBef>
              <a:buClr>
                <a:srgbClr val="000000"/>
              </a:buClr>
              <a:buFont typeface="Calibri"/>
              <a:buAutoNum type="arabicPeriod"/>
            </a:pPr>
            <a:r>
              <a:rPr lang="en" sz="1350" dirty="0">
                <a:solidFill>
                  <a:srgbClr val="000000"/>
                </a:solidFill>
                <a:latin typeface="Century Gothic"/>
                <a:ea typeface="Century Gothic"/>
                <a:cs typeface="Century Gothic"/>
                <a:sym typeface="Century Gothic"/>
              </a:rPr>
              <a:t>Lulus Induksi PP-PPD-PPB;</a:t>
            </a:r>
            <a:endParaRPr dirty="0"/>
          </a:p>
          <a:p>
            <a:pPr marL="359569" indent="-342900" algn="ctr">
              <a:spcBef>
                <a:spcPts val="0"/>
              </a:spcBef>
              <a:buClr>
                <a:srgbClr val="000000"/>
              </a:buClr>
              <a:buFont typeface="Calibri"/>
              <a:buAutoNum type="arabicPeriod"/>
            </a:pPr>
            <a:r>
              <a:rPr lang="en" sz="1350" dirty="0">
                <a:solidFill>
                  <a:srgbClr val="000000"/>
                </a:solidFill>
                <a:latin typeface="Century Gothic"/>
                <a:ea typeface="Century Gothic"/>
                <a:cs typeface="Century Gothic"/>
                <a:sym typeface="Century Gothic"/>
              </a:rPr>
              <a:t>Diperakukan di satu PB pada satu-satu masa</a:t>
            </a:r>
            <a:endParaRPr sz="1350" b="1" dirty="0">
              <a:solidFill>
                <a:srgbClr val="0000CC"/>
              </a:solidFill>
              <a:latin typeface="Century Gothic"/>
              <a:ea typeface="Century Gothic"/>
              <a:cs typeface="Century Gothic"/>
              <a:sym typeface="Century Gothic"/>
            </a:endParaRPr>
          </a:p>
        </p:txBody>
      </p:sp>
      <p:sp>
        <p:nvSpPr>
          <p:cNvPr id="3829" name="Google Shape;3829;p395"/>
          <p:cNvSpPr/>
          <p:nvPr/>
        </p:nvSpPr>
        <p:spPr>
          <a:xfrm>
            <a:off x="0" y="1932642"/>
            <a:ext cx="1849856" cy="2822238"/>
          </a:xfrm>
          <a:prstGeom prst="rect">
            <a:avLst/>
          </a:prstGeom>
          <a:solidFill>
            <a:srgbClr val="FFFFCC"/>
          </a:solidFill>
          <a:ln>
            <a:noFill/>
          </a:ln>
        </p:spPr>
        <p:txBody>
          <a:bodyPr spcFirstLastPara="1" wrap="square" lIns="68569" tIns="34275" rIns="68569" bIns="34275" anchor="ctr" anchorCtr="0">
            <a:noAutofit/>
          </a:bodyPr>
          <a:lstStyle/>
          <a:p>
            <a:pPr algn="ctr"/>
            <a:endParaRPr sz="1350">
              <a:solidFill>
                <a:schemeClr val="lt1"/>
              </a:solidFill>
            </a:endParaRPr>
          </a:p>
        </p:txBody>
      </p:sp>
      <p:sp>
        <p:nvSpPr>
          <p:cNvPr id="3830" name="Google Shape;3830;p395"/>
          <p:cNvSpPr txBox="1"/>
          <p:nvPr/>
        </p:nvSpPr>
        <p:spPr>
          <a:xfrm>
            <a:off x="0" y="2264055"/>
            <a:ext cx="1833266" cy="2236508"/>
          </a:xfrm>
          <a:prstGeom prst="rect">
            <a:avLst/>
          </a:prstGeom>
          <a:noFill/>
          <a:ln>
            <a:noFill/>
          </a:ln>
        </p:spPr>
        <p:txBody>
          <a:bodyPr spcFirstLastPara="1" wrap="square" lIns="68569" tIns="34275" rIns="68569" bIns="34275" anchor="t" anchorCtr="0">
            <a:noAutofit/>
          </a:bodyPr>
          <a:lstStyle/>
          <a:p>
            <a:pPr marL="273844" indent="-257175">
              <a:buClr>
                <a:schemeClr val="dk1"/>
              </a:buClr>
              <a:buSzPts val="1500"/>
              <a:buFont typeface="Calibri"/>
              <a:buAutoNum type="arabicPeriod" startAt="4"/>
            </a:pPr>
            <a:r>
              <a:rPr lang="en" sz="1125" dirty="0">
                <a:solidFill>
                  <a:schemeClr val="dk1"/>
                </a:solidFill>
                <a:latin typeface="Century Gothic"/>
                <a:ea typeface="Century Gothic"/>
                <a:cs typeface="Century Gothic"/>
                <a:sym typeface="Century Gothic"/>
              </a:rPr>
              <a:t>Berumur sekurang-kurangnya </a:t>
            </a:r>
            <a:r>
              <a:rPr lang="en" sz="1125" b="1" dirty="0">
                <a:solidFill>
                  <a:schemeClr val="dk1"/>
                </a:solidFill>
                <a:latin typeface="Century Gothic"/>
                <a:ea typeface="Century Gothic"/>
                <a:cs typeface="Century Gothic"/>
                <a:sym typeface="Century Gothic"/>
              </a:rPr>
              <a:t>18 tahun</a:t>
            </a:r>
            <a:r>
              <a:rPr lang="en" sz="1125" dirty="0">
                <a:solidFill>
                  <a:schemeClr val="dk1"/>
                </a:solidFill>
                <a:latin typeface="Century Gothic"/>
                <a:ea typeface="Century Gothic"/>
                <a:cs typeface="Century Gothic"/>
                <a:sym typeface="Century Gothic"/>
              </a:rPr>
              <a:t>; </a:t>
            </a:r>
            <a:r>
              <a:rPr lang="en" sz="1125" i="1" dirty="0">
                <a:solidFill>
                  <a:schemeClr val="dk1"/>
                </a:solidFill>
                <a:latin typeface="Century Gothic"/>
                <a:ea typeface="Century Gothic"/>
                <a:cs typeface="Century Gothic"/>
                <a:sym typeface="Century Gothic"/>
              </a:rPr>
              <a:t>dan</a:t>
            </a:r>
            <a:endParaRPr sz="1125" i="1" dirty="0">
              <a:solidFill>
                <a:schemeClr val="dk1"/>
              </a:solidFill>
              <a:latin typeface="Century Gothic"/>
              <a:ea typeface="Century Gothic"/>
              <a:cs typeface="Century Gothic"/>
              <a:sym typeface="Century Gothic"/>
            </a:endParaRPr>
          </a:p>
          <a:p>
            <a:pPr marL="273844" indent="-257175">
              <a:spcBef>
                <a:spcPts val="900"/>
              </a:spcBef>
              <a:buClr>
                <a:schemeClr val="dk1"/>
              </a:buClr>
              <a:buSzPts val="1500"/>
              <a:buFont typeface="Calibri"/>
              <a:buAutoNum type="arabicPeriod" startAt="4"/>
            </a:pPr>
            <a:r>
              <a:rPr lang="en" sz="1125" dirty="0">
                <a:solidFill>
                  <a:schemeClr val="dk1"/>
                </a:solidFill>
                <a:latin typeface="Century Gothic"/>
                <a:ea typeface="Century Gothic"/>
                <a:cs typeface="Century Gothic"/>
                <a:sym typeface="Century Gothic"/>
              </a:rPr>
              <a:t>Merupakan </a:t>
            </a:r>
            <a:r>
              <a:rPr lang="en" sz="1125" b="1" dirty="0">
                <a:solidFill>
                  <a:schemeClr val="dk1"/>
                </a:solidFill>
                <a:latin typeface="Century Gothic"/>
                <a:ea typeface="Century Gothic"/>
                <a:cs typeface="Century Gothic"/>
                <a:sym typeface="Century Gothic"/>
              </a:rPr>
              <a:t>Ketua PLK/PB </a:t>
            </a:r>
            <a:r>
              <a:rPr lang="en" sz="1125" dirty="0">
                <a:solidFill>
                  <a:schemeClr val="dk1"/>
                </a:solidFill>
                <a:latin typeface="Century Gothic"/>
                <a:ea typeface="Century Gothic"/>
                <a:cs typeface="Century Gothic"/>
                <a:sym typeface="Century Gothic"/>
              </a:rPr>
              <a:t>@ pegawai </a:t>
            </a:r>
            <a:r>
              <a:rPr lang="en" sz="1125" b="1" dirty="0">
                <a:solidFill>
                  <a:schemeClr val="dk1"/>
                </a:solidFill>
                <a:latin typeface="Century Gothic"/>
                <a:ea typeface="Century Gothic"/>
                <a:cs typeface="Century Gothic"/>
                <a:sym typeface="Century Gothic"/>
              </a:rPr>
              <a:t>diberi tanggungjawab </a:t>
            </a:r>
            <a:r>
              <a:rPr lang="en" sz="1125" dirty="0">
                <a:solidFill>
                  <a:schemeClr val="dk1"/>
                </a:solidFill>
                <a:latin typeface="Century Gothic"/>
                <a:ea typeface="Century Gothic"/>
                <a:cs typeface="Century Gothic"/>
                <a:sym typeface="Century Gothic"/>
              </a:rPr>
              <a:t>mengurus  </a:t>
            </a:r>
            <a:r>
              <a:rPr lang="en" sz="1125" b="1" dirty="0">
                <a:solidFill>
                  <a:schemeClr val="dk1"/>
                </a:solidFill>
                <a:latin typeface="Century Gothic"/>
                <a:ea typeface="Century Gothic"/>
                <a:cs typeface="Century Gothic"/>
                <a:sym typeface="Century Gothic"/>
              </a:rPr>
              <a:t>pelaksanaan SPKM</a:t>
            </a:r>
            <a:r>
              <a:rPr lang="en" sz="1125" dirty="0">
                <a:solidFill>
                  <a:schemeClr val="dk1"/>
                </a:solidFill>
                <a:latin typeface="Century Gothic"/>
                <a:ea typeface="Century Gothic"/>
                <a:cs typeface="Century Gothic"/>
                <a:sym typeface="Century Gothic"/>
              </a:rPr>
              <a:t>.</a:t>
            </a:r>
            <a:endParaRPr sz="1125" dirty="0">
              <a:solidFill>
                <a:schemeClr val="dk1"/>
              </a:solidFill>
              <a:latin typeface="Century Gothic"/>
              <a:ea typeface="Century Gothic"/>
              <a:cs typeface="Century Gothic"/>
              <a:sym typeface="Century Gothic"/>
            </a:endParaRPr>
          </a:p>
        </p:txBody>
      </p:sp>
      <p:pic>
        <p:nvPicPr>
          <p:cNvPr id="3831" name="Google Shape;3831;p395"/>
          <p:cNvPicPr preferRelativeResize="0"/>
          <p:nvPr/>
        </p:nvPicPr>
        <p:blipFill rotWithShape="1">
          <a:blip r:embed="rId3">
            <a:alphaModFix/>
          </a:blip>
          <a:srcRect/>
          <a:stretch/>
        </p:blipFill>
        <p:spPr>
          <a:xfrm>
            <a:off x="128588" y="1980248"/>
            <a:ext cx="257175" cy="257175"/>
          </a:xfrm>
          <a:prstGeom prst="rect">
            <a:avLst/>
          </a:prstGeom>
          <a:noFill/>
          <a:ln>
            <a:noFill/>
          </a:ln>
        </p:spPr>
      </p:pic>
      <p:pic>
        <p:nvPicPr>
          <p:cNvPr id="3832" name="Google Shape;3832;p395"/>
          <p:cNvPicPr preferRelativeResize="0"/>
          <p:nvPr/>
        </p:nvPicPr>
        <p:blipFill rotWithShape="1">
          <a:blip r:embed="rId4">
            <a:alphaModFix/>
          </a:blip>
          <a:srcRect/>
          <a:stretch/>
        </p:blipFill>
        <p:spPr>
          <a:xfrm>
            <a:off x="1888956" y="1928813"/>
            <a:ext cx="360045" cy="360045"/>
          </a:xfrm>
          <a:prstGeom prst="rect">
            <a:avLst/>
          </a:prstGeom>
          <a:noFill/>
          <a:ln>
            <a:noFill/>
          </a:ln>
        </p:spPr>
      </p:pic>
      <p:pic>
        <p:nvPicPr>
          <p:cNvPr id="3833" name="Google Shape;3833;p395"/>
          <p:cNvPicPr preferRelativeResize="0"/>
          <p:nvPr/>
        </p:nvPicPr>
        <p:blipFill rotWithShape="1">
          <a:blip r:embed="rId5">
            <a:alphaModFix/>
          </a:blip>
          <a:srcRect/>
          <a:stretch/>
        </p:blipFill>
        <p:spPr>
          <a:xfrm>
            <a:off x="3828692" y="1954530"/>
            <a:ext cx="308610" cy="308610"/>
          </a:xfrm>
          <a:prstGeom prst="rect">
            <a:avLst/>
          </a:prstGeom>
          <a:noFill/>
          <a:ln>
            <a:noFill/>
          </a:ln>
        </p:spPr>
      </p:pic>
      <p:sp>
        <p:nvSpPr>
          <p:cNvPr id="3834" name="Google Shape;3834;p395"/>
          <p:cNvSpPr txBox="1"/>
          <p:nvPr/>
        </p:nvSpPr>
        <p:spPr>
          <a:xfrm>
            <a:off x="421005" y="1947900"/>
            <a:ext cx="1585913" cy="340958"/>
          </a:xfrm>
          <a:prstGeom prst="rect">
            <a:avLst/>
          </a:prstGeom>
          <a:noFill/>
          <a:ln>
            <a:noFill/>
          </a:ln>
        </p:spPr>
        <p:txBody>
          <a:bodyPr spcFirstLastPara="1" wrap="square" lIns="68569" tIns="34275" rIns="68569" bIns="34275" anchor="ctr" anchorCtr="0">
            <a:noAutofit/>
          </a:bodyPr>
          <a:lstStyle/>
          <a:p>
            <a:pPr>
              <a:buClr>
                <a:srgbClr val="0000FF"/>
              </a:buClr>
              <a:buSzPts val="3000"/>
            </a:pPr>
            <a:r>
              <a:rPr lang="en" sz="2250" b="1">
                <a:solidFill>
                  <a:srgbClr val="0000FF"/>
                </a:solidFill>
                <a:latin typeface="Century Gothic"/>
                <a:ea typeface="Century Gothic"/>
                <a:cs typeface="Century Gothic"/>
                <a:sym typeface="Century Gothic"/>
              </a:rPr>
              <a:t>PPB</a:t>
            </a:r>
            <a:endParaRPr sz="2250" b="1">
              <a:solidFill>
                <a:srgbClr val="0000FF"/>
              </a:solidFill>
              <a:latin typeface="Century Gothic"/>
              <a:ea typeface="Century Gothic"/>
              <a:cs typeface="Century Gothic"/>
              <a:sym typeface="Century Gothic"/>
            </a:endParaRPr>
          </a:p>
        </p:txBody>
      </p:sp>
      <p:sp>
        <p:nvSpPr>
          <p:cNvPr id="3835" name="Google Shape;3835;p395"/>
          <p:cNvSpPr txBox="1"/>
          <p:nvPr/>
        </p:nvSpPr>
        <p:spPr>
          <a:xfrm>
            <a:off x="2360443" y="1935498"/>
            <a:ext cx="1585913" cy="340958"/>
          </a:xfrm>
          <a:prstGeom prst="rect">
            <a:avLst/>
          </a:prstGeom>
          <a:noFill/>
          <a:ln>
            <a:noFill/>
          </a:ln>
        </p:spPr>
        <p:txBody>
          <a:bodyPr spcFirstLastPara="1" wrap="square" lIns="68569" tIns="34275" rIns="68569" bIns="34275" anchor="ctr" anchorCtr="0">
            <a:noAutofit/>
          </a:bodyPr>
          <a:lstStyle/>
          <a:p>
            <a:pPr>
              <a:buClr>
                <a:srgbClr val="0000FF"/>
              </a:buClr>
              <a:buSzPts val="3000"/>
            </a:pPr>
            <a:r>
              <a:rPr lang="en" sz="2250" b="1">
                <a:solidFill>
                  <a:srgbClr val="0000FF"/>
                </a:solidFill>
                <a:latin typeface="Century Gothic"/>
                <a:ea typeface="Century Gothic"/>
                <a:cs typeface="Century Gothic"/>
                <a:sym typeface="Century Gothic"/>
              </a:rPr>
              <a:t>PPD</a:t>
            </a:r>
            <a:endParaRPr sz="2250" b="1">
              <a:solidFill>
                <a:srgbClr val="0000FF"/>
              </a:solidFill>
              <a:latin typeface="Century Gothic"/>
              <a:ea typeface="Century Gothic"/>
              <a:cs typeface="Century Gothic"/>
              <a:sym typeface="Century Gothic"/>
            </a:endParaRPr>
          </a:p>
        </p:txBody>
      </p:sp>
      <p:sp>
        <p:nvSpPr>
          <p:cNvPr id="3836" name="Google Shape;3836;p395"/>
          <p:cNvSpPr txBox="1"/>
          <p:nvPr/>
        </p:nvSpPr>
        <p:spPr>
          <a:xfrm>
            <a:off x="4230646" y="1935498"/>
            <a:ext cx="1585913" cy="340958"/>
          </a:xfrm>
          <a:prstGeom prst="rect">
            <a:avLst/>
          </a:prstGeom>
          <a:noFill/>
          <a:ln>
            <a:noFill/>
          </a:ln>
        </p:spPr>
        <p:txBody>
          <a:bodyPr spcFirstLastPara="1" wrap="square" lIns="68569" tIns="34275" rIns="68569" bIns="34275" anchor="ctr" anchorCtr="0">
            <a:noAutofit/>
          </a:bodyPr>
          <a:lstStyle/>
          <a:p>
            <a:pPr>
              <a:buClr>
                <a:srgbClr val="0000FF"/>
              </a:buClr>
              <a:buSzPts val="3000"/>
            </a:pPr>
            <a:r>
              <a:rPr lang="en" sz="2250" b="1">
                <a:solidFill>
                  <a:srgbClr val="0000FF"/>
                </a:solidFill>
                <a:latin typeface="Century Gothic"/>
                <a:ea typeface="Century Gothic"/>
                <a:cs typeface="Century Gothic"/>
                <a:sym typeface="Century Gothic"/>
              </a:rPr>
              <a:t>PP</a:t>
            </a:r>
            <a:endParaRPr sz="2250" b="1">
              <a:solidFill>
                <a:srgbClr val="0000FF"/>
              </a:solidFill>
              <a:latin typeface="Century Gothic"/>
              <a:ea typeface="Century Gothic"/>
              <a:cs typeface="Century Gothic"/>
              <a:sym typeface="Century Gothic"/>
            </a:endParaRPr>
          </a:p>
        </p:txBody>
      </p:sp>
      <p:sp>
        <p:nvSpPr>
          <p:cNvPr id="3837" name="Google Shape;3837;p395"/>
          <p:cNvSpPr txBox="1"/>
          <p:nvPr/>
        </p:nvSpPr>
        <p:spPr>
          <a:xfrm>
            <a:off x="1879938" y="2248797"/>
            <a:ext cx="1897974" cy="2255596"/>
          </a:xfrm>
          <a:prstGeom prst="rect">
            <a:avLst/>
          </a:prstGeom>
          <a:noFill/>
          <a:ln>
            <a:noFill/>
          </a:ln>
        </p:spPr>
        <p:txBody>
          <a:bodyPr spcFirstLastPara="1" wrap="square" lIns="68569" tIns="34275" rIns="68569" bIns="34275" anchor="t" anchorCtr="0">
            <a:noAutofit/>
          </a:bodyPr>
          <a:lstStyle/>
          <a:p>
            <a:pPr marL="273844" indent="-257175">
              <a:buClr>
                <a:schemeClr val="dk1"/>
              </a:buClr>
              <a:buSzPts val="1500"/>
              <a:buFont typeface="Calibri"/>
              <a:buAutoNum type="arabicPeriod" startAt="4"/>
            </a:pPr>
            <a:r>
              <a:rPr lang="en" sz="1125" dirty="0">
                <a:solidFill>
                  <a:schemeClr val="dk1"/>
                </a:solidFill>
                <a:latin typeface="Century Gothic"/>
                <a:ea typeface="Century Gothic"/>
                <a:cs typeface="Century Gothic"/>
                <a:sym typeface="Century Gothic"/>
              </a:rPr>
              <a:t>Berumur </a:t>
            </a:r>
            <a:r>
              <a:rPr lang="en" sz="1125" b="1" dirty="0">
                <a:solidFill>
                  <a:schemeClr val="dk1"/>
                </a:solidFill>
                <a:latin typeface="Century Gothic"/>
                <a:ea typeface="Century Gothic"/>
                <a:cs typeface="Century Gothic"/>
                <a:sym typeface="Century Gothic"/>
              </a:rPr>
              <a:t>18 </a:t>
            </a:r>
            <a:r>
              <a:rPr lang="en" sz="1125" dirty="0">
                <a:solidFill>
                  <a:schemeClr val="dk1"/>
                </a:solidFill>
                <a:latin typeface="Century Gothic"/>
                <a:ea typeface="Century Gothic"/>
                <a:cs typeface="Century Gothic"/>
                <a:sym typeface="Century Gothic"/>
              </a:rPr>
              <a:t>- </a:t>
            </a:r>
            <a:r>
              <a:rPr lang="en" sz="1125" b="1" dirty="0">
                <a:solidFill>
                  <a:schemeClr val="dk1"/>
                </a:solidFill>
                <a:latin typeface="Century Gothic"/>
                <a:ea typeface="Century Gothic"/>
                <a:cs typeface="Century Gothic"/>
                <a:sym typeface="Century Gothic"/>
              </a:rPr>
              <a:t>65 </a:t>
            </a:r>
            <a:r>
              <a:rPr lang="en" sz="1125" dirty="0">
                <a:solidFill>
                  <a:schemeClr val="dk1"/>
                </a:solidFill>
                <a:latin typeface="Century Gothic"/>
                <a:ea typeface="Century Gothic"/>
                <a:cs typeface="Century Gothic"/>
                <a:sym typeface="Century Gothic"/>
              </a:rPr>
              <a:t>tahun; </a:t>
            </a:r>
            <a:r>
              <a:rPr lang="en" sz="1125" i="1" dirty="0">
                <a:solidFill>
                  <a:schemeClr val="dk1"/>
                </a:solidFill>
                <a:latin typeface="Century Gothic"/>
                <a:ea typeface="Century Gothic"/>
                <a:cs typeface="Century Gothic"/>
                <a:sym typeface="Century Gothic"/>
              </a:rPr>
              <a:t>dan</a:t>
            </a:r>
            <a:endParaRPr sz="1125" i="1" dirty="0">
              <a:solidFill>
                <a:schemeClr val="dk1"/>
              </a:solidFill>
              <a:latin typeface="Century Gothic"/>
              <a:ea typeface="Century Gothic"/>
              <a:cs typeface="Century Gothic"/>
              <a:sym typeface="Century Gothic"/>
            </a:endParaRPr>
          </a:p>
          <a:p>
            <a:pPr marL="273844" indent="-257175">
              <a:spcBef>
                <a:spcPts val="900"/>
              </a:spcBef>
              <a:buClr>
                <a:schemeClr val="dk1"/>
              </a:buClr>
              <a:buSzPts val="1500"/>
              <a:buFont typeface="Calibri"/>
              <a:buAutoNum type="arabicPeriod" startAt="4"/>
            </a:pPr>
            <a:r>
              <a:rPr lang="en" sz="1125" dirty="0">
                <a:solidFill>
                  <a:schemeClr val="dk1"/>
                </a:solidFill>
                <a:latin typeface="Century Gothic"/>
                <a:ea typeface="Century Gothic"/>
                <a:cs typeface="Century Gothic"/>
                <a:sym typeface="Century Gothic"/>
              </a:rPr>
              <a:t>Memiliki kelayakan</a:t>
            </a:r>
            <a:r>
              <a:rPr lang="en" sz="1125" b="1" dirty="0">
                <a:solidFill>
                  <a:schemeClr val="dk1"/>
                </a:solidFill>
                <a:latin typeface="Century Gothic"/>
                <a:ea typeface="Century Gothic"/>
                <a:cs typeface="Century Gothic"/>
                <a:sym typeface="Century Gothic"/>
              </a:rPr>
              <a:t> </a:t>
            </a:r>
            <a:endParaRPr sz="1125" b="1" dirty="0">
              <a:solidFill>
                <a:schemeClr val="dk1"/>
              </a:solidFill>
              <a:latin typeface="Century Gothic"/>
              <a:ea typeface="Century Gothic"/>
              <a:cs typeface="Century Gothic"/>
              <a:sym typeface="Century Gothic"/>
            </a:endParaRPr>
          </a:p>
          <a:p>
            <a:pPr marL="573881" lvl="1" indent="-214313">
              <a:buClr>
                <a:schemeClr val="dk1"/>
              </a:buClr>
              <a:buSzPts val="1500"/>
              <a:buFont typeface="Calibri"/>
              <a:buAutoNum type="alphaLcParenR"/>
            </a:pPr>
            <a:r>
              <a:rPr lang="en" sz="1125" b="1" dirty="0">
                <a:solidFill>
                  <a:schemeClr val="dk1"/>
                </a:solidFill>
                <a:latin typeface="Century Gothic"/>
                <a:ea typeface="Century Gothic"/>
                <a:cs typeface="Century Gothic"/>
                <a:sym typeface="Century Gothic"/>
              </a:rPr>
              <a:t>SKM</a:t>
            </a:r>
            <a:r>
              <a:rPr lang="en" sz="1125" dirty="0">
                <a:solidFill>
                  <a:schemeClr val="dk1"/>
                </a:solidFill>
                <a:latin typeface="Century Gothic"/>
                <a:ea typeface="Century Gothic"/>
                <a:cs typeface="Century Gothic"/>
                <a:sym typeface="Century Gothic"/>
              </a:rPr>
              <a:t> dalam </a:t>
            </a:r>
            <a:r>
              <a:rPr lang="en" sz="1125" b="1" dirty="0">
                <a:solidFill>
                  <a:schemeClr val="dk1"/>
                </a:solidFill>
                <a:latin typeface="Century Gothic"/>
                <a:ea typeface="Century Gothic"/>
                <a:cs typeface="Century Gothic"/>
                <a:sym typeface="Century Gothic"/>
              </a:rPr>
              <a:t>Sub-Sektor</a:t>
            </a:r>
            <a:r>
              <a:rPr lang="en" sz="1125" dirty="0">
                <a:solidFill>
                  <a:schemeClr val="dk1"/>
                </a:solidFill>
                <a:latin typeface="Century Gothic"/>
                <a:ea typeface="Century Gothic"/>
                <a:cs typeface="Century Gothic"/>
                <a:sym typeface="Century Gothic"/>
              </a:rPr>
              <a:t> berkaitan (Rujuk </a:t>
            </a:r>
            <a:r>
              <a:rPr lang="en" sz="1125" b="1" dirty="0">
                <a:solidFill>
                  <a:schemeClr val="dk1"/>
                </a:solidFill>
                <a:latin typeface="Century Gothic"/>
                <a:ea typeface="Century Gothic"/>
                <a:cs typeface="Century Gothic"/>
                <a:sym typeface="Century Gothic"/>
              </a:rPr>
              <a:t>Kelayakan PPD</a:t>
            </a:r>
            <a:r>
              <a:rPr lang="en" sz="1125" dirty="0">
                <a:solidFill>
                  <a:schemeClr val="dk1"/>
                </a:solidFill>
                <a:latin typeface="Century Gothic"/>
                <a:ea typeface="Century Gothic"/>
                <a:cs typeface="Century Gothic"/>
                <a:sym typeface="Century Gothic"/>
              </a:rPr>
              <a:t>); </a:t>
            </a:r>
            <a:r>
              <a:rPr lang="en" sz="1125" i="1" dirty="0">
                <a:solidFill>
                  <a:schemeClr val="dk1"/>
                </a:solidFill>
                <a:latin typeface="Century Gothic"/>
                <a:ea typeface="Century Gothic"/>
                <a:cs typeface="Century Gothic"/>
                <a:sym typeface="Century Gothic"/>
              </a:rPr>
              <a:t>atau</a:t>
            </a:r>
            <a:endParaRPr sz="1125" i="1" dirty="0">
              <a:solidFill>
                <a:schemeClr val="dk1"/>
              </a:solidFill>
              <a:latin typeface="Century Gothic"/>
              <a:ea typeface="Century Gothic"/>
              <a:cs typeface="Century Gothic"/>
              <a:sym typeface="Century Gothic"/>
            </a:endParaRPr>
          </a:p>
          <a:p>
            <a:pPr marL="573881" lvl="1" indent="-214313">
              <a:buClr>
                <a:schemeClr val="dk1"/>
              </a:buClr>
              <a:buSzPts val="1500"/>
              <a:buFont typeface="Calibri"/>
              <a:buAutoNum type="alphaLcParenR"/>
            </a:pPr>
            <a:r>
              <a:rPr lang="en" sz="1125" b="1" dirty="0">
                <a:solidFill>
                  <a:schemeClr val="dk1"/>
                </a:solidFill>
                <a:latin typeface="Century Gothic"/>
                <a:ea typeface="Century Gothic"/>
                <a:cs typeface="Century Gothic"/>
                <a:sym typeface="Century Gothic"/>
              </a:rPr>
              <a:t>kemahiran lain </a:t>
            </a:r>
            <a:r>
              <a:rPr lang="en" sz="1125" dirty="0">
                <a:solidFill>
                  <a:schemeClr val="dk1"/>
                </a:solidFill>
                <a:latin typeface="Century Gothic"/>
                <a:ea typeface="Century Gothic"/>
                <a:cs typeface="Century Gothic"/>
                <a:sym typeface="Century Gothic"/>
              </a:rPr>
              <a:t>&amp; </a:t>
            </a:r>
            <a:r>
              <a:rPr lang="en" sz="1125" b="1" dirty="0">
                <a:solidFill>
                  <a:schemeClr val="dk1"/>
                </a:solidFill>
                <a:latin typeface="Century Gothic"/>
                <a:ea typeface="Century Gothic"/>
                <a:cs typeface="Century Gothic"/>
                <a:sym typeface="Century Gothic"/>
              </a:rPr>
              <a:t>3 tahun pengalaman</a:t>
            </a:r>
            <a:r>
              <a:rPr lang="en" sz="1125" dirty="0">
                <a:solidFill>
                  <a:schemeClr val="dk1"/>
                </a:solidFill>
                <a:latin typeface="Century Gothic"/>
                <a:ea typeface="Century Gothic"/>
                <a:cs typeface="Century Gothic"/>
                <a:sym typeface="Century Gothic"/>
              </a:rPr>
              <a:t> kerja berkaitan. (Rujuk </a:t>
            </a:r>
            <a:r>
              <a:rPr lang="en" sz="1125" b="1" dirty="0">
                <a:solidFill>
                  <a:schemeClr val="dk1"/>
                </a:solidFill>
                <a:latin typeface="Century Gothic"/>
                <a:ea typeface="Century Gothic"/>
                <a:cs typeface="Century Gothic"/>
                <a:sym typeface="Century Gothic"/>
              </a:rPr>
              <a:t>Jadual 1</a:t>
            </a:r>
            <a:r>
              <a:rPr lang="en" sz="1125" dirty="0">
                <a:solidFill>
                  <a:schemeClr val="dk1"/>
                </a:solidFill>
                <a:latin typeface="Century Gothic"/>
                <a:ea typeface="Century Gothic"/>
                <a:cs typeface="Century Gothic"/>
                <a:sym typeface="Century Gothic"/>
              </a:rPr>
              <a:t>)</a:t>
            </a:r>
            <a:endParaRPr sz="1125" dirty="0">
              <a:solidFill>
                <a:schemeClr val="dk1"/>
              </a:solidFill>
              <a:latin typeface="Century Gothic"/>
              <a:ea typeface="Century Gothic"/>
              <a:cs typeface="Century Gothic"/>
              <a:sym typeface="Century Gothic"/>
            </a:endParaRPr>
          </a:p>
        </p:txBody>
      </p:sp>
      <p:sp>
        <p:nvSpPr>
          <p:cNvPr id="3838" name="Google Shape;3838;p395"/>
          <p:cNvSpPr txBox="1"/>
          <p:nvPr/>
        </p:nvSpPr>
        <p:spPr>
          <a:xfrm>
            <a:off x="3771900" y="2254166"/>
            <a:ext cx="3116183" cy="2265428"/>
          </a:xfrm>
          <a:prstGeom prst="rect">
            <a:avLst/>
          </a:prstGeom>
          <a:noFill/>
          <a:ln>
            <a:noFill/>
          </a:ln>
        </p:spPr>
        <p:txBody>
          <a:bodyPr spcFirstLastPara="1" wrap="square" lIns="68569" tIns="34275" rIns="68569" bIns="34275" anchor="t" anchorCtr="0">
            <a:noAutofit/>
          </a:bodyPr>
          <a:lstStyle/>
          <a:p>
            <a:pPr marL="273844" indent="-257175">
              <a:buClr>
                <a:schemeClr val="dk1"/>
              </a:buClr>
              <a:buSzPts val="1500"/>
              <a:buFont typeface="Calibri"/>
              <a:buAutoNum type="arabicPeriod" startAt="4"/>
            </a:pPr>
            <a:r>
              <a:rPr lang="en" sz="1125">
                <a:solidFill>
                  <a:schemeClr val="dk1"/>
                </a:solidFill>
                <a:latin typeface="Century Gothic"/>
                <a:ea typeface="Century Gothic"/>
                <a:cs typeface="Century Gothic"/>
                <a:sym typeface="Century Gothic"/>
              </a:rPr>
              <a:t>Berumur </a:t>
            </a:r>
            <a:r>
              <a:rPr lang="en" sz="1125" b="1">
                <a:solidFill>
                  <a:schemeClr val="dk1"/>
                </a:solidFill>
                <a:latin typeface="Century Gothic"/>
                <a:ea typeface="Century Gothic"/>
                <a:cs typeface="Century Gothic"/>
                <a:sym typeface="Century Gothic"/>
              </a:rPr>
              <a:t>18 </a:t>
            </a:r>
            <a:r>
              <a:rPr lang="en" sz="1125">
                <a:solidFill>
                  <a:schemeClr val="dk1"/>
                </a:solidFill>
                <a:latin typeface="Century Gothic"/>
                <a:ea typeface="Century Gothic"/>
                <a:cs typeface="Century Gothic"/>
                <a:sym typeface="Century Gothic"/>
              </a:rPr>
              <a:t>- </a:t>
            </a:r>
            <a:r>
              <a:rPr lang="en" sz="1125" b="1">
                <a:solidFill>
                  <a:schemeClr val="dk1"/>
                </a:solidFill>
                <a:latin typeface="Century Gothic"/>
                <a:ea typeface="Century Gothic"/>
                <a:cs typeface="Century Gothic"/>
                <a:sym typeface="Century Gothic"/>
              </a:rPr>
              <a:t>65 </a:t>
            </a:r>
            <a:r>
              <a:rPr lang="en" sz="1125">
                <a:solidFill>
                  <a:schemeClr val="dk1"/>
                </a:solidFill>
                <a:latin typeface="Century Gothic"/>
                <a:ea typeface="Century Gothic"/>
                <a:cs typeface="Century Gothic"/>
                <a:sym typeface="Century Gothic"/>
              </a:rPr>
              <a:t>tahun; </a:t>
            </a:r>
            <a:endParaRPr sz="1050"/>
          </a:p>
          <a:p>
            <a:pPr marL="273844" indent="-257175">
              <a:spcBef>
                <a:spcPts val="900"/>
              </a:spcBef>
              <a:buClr>
                <a:schemeClr val="dk1"/>
              </a:buClr>
              <a:buSzPts val="1500"/>
              <a:buFont typeface="Calibri"/>
              <a:buAutoNum type="arabicPeriod" startAt="4"/>
            </a:pPr>
            <a:r>
              <a:rPr lang="en" sz="1125">
                <a:solidFill>
                  <a:schemeClr val="dk1"/>
                </a:solidFill>
                <a:latin typeface="Century Gothic"/>
                <a:ea typeface="Century Gothic"/>
                <a:cs typeface="Century Gothic"/>
                <a:sym typeface="Century Gothic"/>
              </a:rPr>
              <a:t>Memiliki </a:t>
            </a:r>
            <a:r>
              <a:rPr lang="en" sz="1125" b="1">
                <a:solidFill>
                  <a:schemeClr val="dk1"/>
                </a:solidFill>
                <a:latin typeface="Century Gothic"/>
                <a:ea typeface="Century Gothic"/>
                <a:cs typeface="Century Gothic"/>
                <a:sym typeface="Century Gothic"/>
              </a:rPr>
              <a:t>SKM progam (VTO)</a:t>
            </a:r>
            <a:r>
              <a:rPr lang="en" sz="1125">
                <a:solidFill>
                  <a:schemeClr val="dk1"/>
                </a:solidFill>
                <a:latin typeface="Century Gothic"/>
                <a:ea typeface="Century Gothic"/>
                <a:cs typeface="Century Gothic"/>
                <a:sym typeface="Century Gothic"/>
              </a:rPr>
              <a:t> @ sijil teknik mengajar (Rujuk</a:t>
            </a:r>
            <a:r>
              <a:rPr lang="en" sz="1125" u="sng">
                <a:solidFill>
                  <a:schemeClr val="dk1"/>
                </a:solidFill>
                <a:latin typeface="Century Gothic"/>
                <a:ea typeface="Century Gothic"/>
                <a:cs typeface="Century Gothic"/>
                <a:sym typeface="Century Gothic"/>
              </a:rPr>
              <a:t> </a:t>
            </a:r>
            <a:r>
              <a:rPr lang="en" sz="1125" b="1" u="sng">
                <a:solidFill>
                  <a:schemeClr val="dk1"/>
                </a:solidFill>
                <a:latin typeface="Century Gothic"/>
                <a:ea typeface="Century Gothic"/>
                <a:cs typeface="Century Gothic"/>
                <a:sym typeface="Century Gothic"/>
              </a:rPr>
              <a:t>Jadual 3</a:t>
            </a:r>
            <a:r>
              <a:rPr lang="en" sz="1125">
                <a:solidFill>
                  <a:schemeClr val="dk1"/>
                </a:solidFill>
                <a:latin typeface="Century Gothic"/>
                <a:ea typeface="Century Gothic"/>
                <a:cs typeface="Century Gothic"/>
                <a:sym typeface="Century Gothic"/>
              </a:rPr>
              <a:t>); </a:t>
            </a:r>
            <a:r>
              <a:rPr lang="en" sz="1125" i="1">
                <a:solidFill>
                  <a:schemeClr val="dk1"/>
                </a:solidFill>
                <a:latin typeface="Century Gothic"/>
                <a:ea typeface="Century Gothic"/>
                <a:cs typeface="Century Gothic"/>
                <a:sym typeface="Century Gothic"/>
              </a:rPr>
              <a:t>dan </a:t>
            </a:r>
            <a:endParaRPr sz="1050"/>
          </a:p>
          <a:p>
            <a:pPr marL="273844" indent="-257175">
              <a:spcBef>
                <a:spcPts val="900"/>
              </a:spcBef>
              <a:buClr>
                <a:schemeClr val="dk1"/>
              </a:buClr>
              <a:buSzPts val="1500"/>
              <a:buFont typeface="Calibri"/>
              <a:buAutoNum type="arabicPeriod" startAt="4"/>
            </a:pPr>
            <a:r>
              <a:rPr lang="en" sz="1125">
                <a:solidFill>
                  <a:schemeClr val="dk1"/>
                </a:solidFill>
                <a:latin typeface="Century Gothic"/>
                <a:ea typeface="Century Gothic"/>
                <a:cs typeface="Century Gothic"/>
                <a:sym typeface="Century Gothic"/>
              </a:rPr>
              <a:t>Memiliki kelayakan</a:t>
            </a:r>
            <a:r>
              <a:rPr lang="en" sz="1125" b="1">
                <a:solidFill>
                  <a:schemeClr val="dk1"/>
                </a:solidFill>
                <a:latin typeface="Century Gothic"/>
                <a:ea typeface="Century Gothic"/>
                <a:cs typeface="Century Gothic"/>
                <a:sym typeface="Century Gothic"/>
              </a:rPr>
              <a:t> </a:t>
            </a:r>
            <a:endParaRPr sz="1125" b="1">
              <a:solidFill>
                <a:schemeClr val="dk1"/>
              </a:solidFill>
              <a:latin typeface="Century Gothic"/>
              <a:ea typeface="Century Gothic"/>
              <a:cs typeface="Century Gothic"/>
              <a:sym typeface="Century Gothic"/>
            </a:endParaRPr>
          </a:p>
          <a:p>
            <a:pPr marL="616744" lvl="1" indent="-257175">
              <a:buClr>
                <a:schemeClr val="dk1"/>
              </a:buClr>
              <a:buSzPts val="1500"/>
              <a:buFont typeface="Calibri"/>
              <a:buAutoNum type="alphaLcParenR"/>
            </a:pPr>
            <a:r>
              <a:rPr lang="en" sz="1125" b="1">
                <a:solidFill>
                  <a:schemeClr val="dk1"/>
                </a:solidFill>
                <a:latin typeface="Century Gothic"/>
                <a:ea typeface="Century Gothic"/>
                <a:cs typeface="Century Gothic"/>
                <a:sym typeface="Century Gothic"/>
              </a:rPr>
              <a:t>SKM</a:t>
            </a:r>
            <a:r>
              <a:rPr lang="en" sz="1125">
                <a:solidFill>
                  <a:schemeClr val="dk1"/>
                </a:solidFill>
                <a:latin typeface="Century Gothic"/>
                <a:ea typeface="Century Gothic"/>
                <a:cs typeface="Century Gothic"/>
                <a:sym typeface="Century Gothic"/>
              </a:rPr>
              <a:t> dalam </a:t>
            </a:r>
            <a:r>
              <a:rPr lang="en" sz="1125" b="1">
                <a:solidFill>
                  <a:schemeClr val="dk1"/>
                </a:solidFill>
                <a:latin typeface="Century Gothic"/>
                <a:ea typeface="Century Gothic"/>
                <a:cs typeface="Century Gothic"/>
                <a:sym typeface="Century Gothic"/>
              </a:rPr>
              <a:t>Program</a:t>
            </a:r>
            <a:r>
              <a:rPr lang="en" sz="1125">
                <a:solidFill>
                  <a:schemeClr val="dk1"/>
                </a:solidFill>
                <a:latin typeface="Century Gothic"/>
                <a:ea typeface="Century Gothic"/>
                <a:cs typeface="Century Gothic"/>
                <a:sym typeface="Century Gothic"/>
              </a:rPr>
              <a:t> berkaitan (Rujuk </a:t>
            </a:r>
            <a:r>
              <a:rPr lang="en" sz="1125" b="1">
                <a:solidFill>
                  <a:schemeClr val="dk1"/>
                </a:solidFill>
                <a:latin typeface="Century Gothic"/>
                <a:ea typeface="Century Gothic"/>
                <a:cs typeface="Century Gothic"/>
                <a:sym typeface="Century Gothic"/>
              </a:rPr>
              <a:t>Kelayakan PP</a:t>
            </a:r>
            <a:r>
              <a:rPr lang="en" sz="1125">
                <a:solidFill>
                  <a:schemeClr val="dk1"/>
                </a:solidFill>
                <a:latin typeface="Century Gothic"/>
                <a:ea typeface="Century Gothic"/>
                <a:cs typeface="Century Gothic"/>
                <a:sym typeface="Century Gothic"/>
              </a:rPr>
              <a:t>); </a:t>
            </a:r>
            <a:r>
              <a:rPr lang="en" sz="1125" i="1">
                <a:solidFill>
                  <a:schemeClr val="dk1"/>
                </a:solidFill>
                <a:latin typeface="Century Gothic"/>
                <a:ea typeface="Century Gothic"/>
                <a:cs typeface="Century Gothic"/>
                <a:sym typeface="Century Gothic"/>
              </a:rPr>
              <a:t>atau</a:t>
            </a:r>
            <a:endParaRPr sz="1125" i="1">
              <a:solidFill>
                <a:schemeClr val="dk1"/>
              </a:solidFill>
              <a:latin typeface="Century Gothic"/>
              <a:ea typeface="Century Gothic"/>
              <a:cs typeface="Century Gothic"/>
              <a:sym typeface="Century Gothic"/>
            </a:endParaRPr>
          </a:p>
          <a:p>
            <a:pPr marL="616744" lvl="1" indent="-257175">
              <a:buClr>
                <a:schemeClr val="dk1"/>
              </a:buClr>
              <a:buSzPts val="1500"/>
              <a:buFont typeface="Calibri"/>
              <a:buAutoNum type="alphaLcParenR"/>
            </a:pPr>
            <a:r>
              <a:rPr lang="en" sz="1125" b="1">
                <a:solidFill>
                  <a:schemeClr val="dk1"/>
                </a:solidFill>
                <a:latin typeface="Century Gothic"/>
                <a:ea typeface="Century Gothic"/>
                <a:cs typeface="Century Gothic"/>
                <a:sym typeface="Century Gothic"/>
              </a:rPr>
              <a:t>Kemahiran lain </a:t>
            </a:r>
            <a:r>
              <a:rPr lang="en" sz="1125">
                <a:solidFill>
                  <a:schemeClr val="dk1"/>
                </a:solidFill>
                <a:latin typeface="Century Gothic"/>
                <a:ea typeface="Century Gothic"/>
                <a:cs typeface="Century Gothic"/>
                <a:sym typeface="Century Gothic"/>
              </a:rPr>
              <a:t>&amp; </a:t>
            </a:r>
            <a:r>
              <a:rPr lang="en" sz="1125" b="1">
                <a:solidFill>
                  <a:schemeClr val="dk1"/>
                </a:solidFill>
                <a:latin typeface="Century Gothic"/>
                <a:ea typeface="Century Gothic"/>
                <a:cs typeface="Century Gothic"/>
                <a:sym typeface="Century Gothic"/>
              </a:rPr>
              <a:t>3 tahun pengalaman </a:t>
            </a:r>
            <a:r>
              <a:rPr lang="en" sz="1125">
                <a:solidFill>
                  <a:schemeClr val="dk1"/>
                </a:solidFill>
                <a:latin typeface="Century Gothic"/>
                <a:ea typeface="Century Gothic"/>
                <a:cs typeface="Century Gothic"/>
                <a:sym typeface="Century Gothic"/>
              </a:rPr>
              <a:t>kerja berkaitan. Rujuk </a:t>
            </a:r>
            <a:r>
              <a:rPr lang="en" sz="1125" b="1">
                <a:solidFill>
                  <a:schemeClr val="dk1"/>
                </a:solidFill>
                <a:latin typeface="Century Gothic"/>
                <a:ea typeface="Century Gothic"/>
                <a:cs typeface="Century Gothic"/>
                <a:sym typeface="Century Gothic"/>
              </a:rPr>
              <a:t>Jadual 1</a:t>
            </a:r>
            <a:endParaRPr sz="1125" b="1">
              <a:solidFill>
                <a:schemeClr val="dk1"/>
              </a:solidFill>
              <a:latin typeface="Century Gothic"/>
              <a:ea typeface="Century Gothic"/>
              <a:cs typeface="Century Gothic"/>
              <a:sym typeface="Century Gothic"/>
            </a:endParaRPr>
          </a:p>
          <a:p>
            <a:pPr marL="316706" indent="-257175">
              <a:spcBef>
                <a:spcPts val="900"/>
              </a:spcBef>
              <a:buClr>
                <a:schemeClr val="dk1"/>
              </a:buClr>
              <a:buSzPts val="1500"/>
              <a:buFont typeface="Calibri"/>
              <a:buAutoNum type="arabicPeriod" startAt="4"/>
            </a:pPr>
            <a:r>
              <a:rPr lang="en" sz="1125" i="1">
                <a:solidFill>
                  <a:schemeClr val="dk1"/>
                </a:solidFill>
                <a:latin typeface="Century Gothic"/>
                <a:ea typeface="Century Gothic"/>
                <a:cs typeface="Century Gothic"/>
                <a:sym typeface="Century Gothic"/>
              </a:rPr>
              <a:t>Bagi program melibatkan </a:t>
            </a:r>
            <a:r>
              <a:rPr lang="en" sz="1125" b="1" i="1">
                <a:solidFill>
                  <a:schemeClr val="dk1"/>
                </a:solidFill>
                <a:latin typeface="Century Gothic"/>
                <a:ea typeface="Century Gothic"/>
                <a:cs typeface="Century Gothic"/>
                <a:sym typeface="Century Gothic"/>
              </a:rPr>
              <a:t>penguatkuasaan</a:t>
            </a:r>
            <a:r>
              <a:rPr lang="en" sz="1125" i="1">
                <a:solidFill>
                  <a:schemeClr val="dk1"/>
                </a:solidFill>
                <a:latin typeface="Century Gothic"/>
                <a:ea typeface="Century Gothic"/>
                <a:cs typeface="Century Gothic"/>
                <a:sym typeface="Century Gothic"/>
              </a:rPr>
              <a:t> perlu </a:t>
            </a:r>
            <a:r>
              <a:rPr lang="en" sz="1125" b="1" i="1">
                <a:solidFill>
                  <a:schemeClr val="dk1"/>
                </a:solidFill>
                <a:latin typeface="Century Gothic"/>
                <a:ea typeface="Century Gothic"/>
                <a:cs typeface="Century Gothic"/>
                <a:sym typeface="Century Gothic"/>
              </a:rPr>
              <a:t>mematuhi syarat tambahan</a:t>
            </a:r>
            <a:r>
              <a:rPr lang="en" sz="1125" i="1">
                <a:solidFill>
                  <a:schemeClr val="dk1"/>
                </a:solidFill>
                <a:latin typeface="Century Gothic"/>
                <a:ea typeface="Century Gothic"/>
                <a:cs typeface="Century Gothic"/>
                <a:sym typeface="Century Gothic"/>
              </a:rPr>
              <a:t>. Rujuk </a:t>
            </a:r>
            <a:r>
              <a:rPr lang="en" sz="1125" b="1" i="1">
                <a:solidFill>
                  <a:schemeClr val="dk1"/>
                </a:solidFill>
                <a:latin typeface="Century Gothic"/>
                <a:ea typeface="Century Gothic"/>
                <a:cs typeface="Century Gothic"/>
                <a:sym typeface="Century Gothic"/>
              </a:rPr>
              <a:t>Jadual 2</a:t>
            </a:r>
            <a:endParaRPr sz="1125" b="1">
              <a:solidFill>
                <a:schemeClr val="dk1"/>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sp>
        <p:nvSpPr>
          <p:cNvPr id="1447" name="Google Shape;1447;p207"/>
          <p:cNvSpPr txBox="1"/>
          <p:nvPr/>
        </p:nvSpPr>
        <p:spPr>
          <a:xfrm>
            <a:off x="114300" y="439377"/>
            <a:ext cx="6643688" cy="321469"/>
          </a:xfrm>
          <a:prstGeom prst="rect">
            <a:avLst/>
          </a:prstGeom>
          <a:noFill/>
          <a:ln>
            <a:noFill/>
          </a:ln>
        </p:spPr>
        <p:txBody>
          <a:bodyPr spcFirstLastPara="1" wrap="square" lIns="67500" tIns="35100" rIns="67500" bIns="35100" anchor="ctr" anchorCtr="0">
            <a:noAutofit/>
          </a:bodyPr>
          <a:lstStyle/>
          <a:p>
            <a:pPr algn="ctr">
              <a:lnSpc>
                <a:spcPct val="87000"/>
              </a:lnSpc>
            </a:pPr>
            <a:r>
              <a:rPr lang="en" sz="1950" b="1" dirty="0">
                <a:latin typeface="Tahoma"/>
                <a:ea typeface="Tahoma"/>
                <a:cs typeface="Tahoma"/>
                <a:sym typeface="Tahoma"/>
              </a:rPr>
              <a:t>Amalan Perlaksanaan Latihan Kemahiran </a:t>
            </a:r>
            <a:endParaRPr sz="1050" dirty="0"/>
          </a:p>
          <a:p>
            <a:pPr algn="ctr">
              <a:lnSpc>
                <a:spcPct val="87000"/>
              </a:lnSpc>
            </a:pPr>
            <a:r>
              <a:rPr lang="en" sz="1950" b="1" dirty="0">
                <a:latin typeface="Tahoma"/>
                <a:ea typeface="Tahoma"/>
                <a:cs typeface="Tahoma"/>
                <a:sym typeface="Tahoma"/>
              </a:rPr>
              <a:t>Di Malaysia</a:t>
            </a:r>
            <a:endParaRPr sz="1050" dirty="0"/>
          </a:p>
        </p:txBody>
      </p:sp>
      <p:grpSp>
        <p:nvGrpSpPr>
          <p:cNvPr id="1448" name="Google Shape;1448;p207"/>
          <p:cNvGrpSpPr/>
          <p:nvPr/>
        </p:nvGrpSpPr>
        <p:grpSpPr>
          <a:xfrm>
            <a:off x="436117" y="898332"/>
            <a:ext cx="6000053" cy="2471387"/>
            <a:chOff x="432" y="711"/>
            <a:chExt cx="5301" cy="2153"/>
          </a:xfrm>
        </p:grpSpPr>
        <p:sp>
          <p:nvSpPr>
            <p:cNvPr id="1449" name="Google Shape;1449;p207"/>
            <p:cNvSpPr/>
            <p:nvPr/>
          </p:nvSpPr>
          <p:spPr>
            <a:xfrm>
              <a:off x="432" y="731"/>
              <a:ext cx="1076" cy="219"/>
            </a:xfrm>
            <a:prstGeom prst="rect">
              <a:avLst/>
            </a:prstGeom>
            <a:gradFill>
              <a:gsLst>
                <a:gs pos="0">
                  <a:srgbClr val="FF9FBF"/>
                </a:gs>
                <a:gs pos="100000">
                  <a:srgbClr val="FFFFFF"/>
                </a:gs>
              </a:gsLst>
              <a:lin ang="5400000" scaled="0"/>
            </a:gradFill>
            <a:ln w="12600" cap="flat" cmpd="sng">
              <a:solidFill>
                <a:srgbClr val="000000"/>
              </a:solidFill>
              <a:prstDash val="solid"/>
              <a:miter lim="800000"/>
              <a:headEnd type="none" w="sm" len="sm"/>
              <a:tailEnd type="none" w="sm" len="sm"/>
            </a:ln>
            <a:effectLst>
              <a:outerShdw dist="107933" dir="18900000" algn="ctr" rotWithShape="0">
                <a:srgbClr val="009999"/>
              </a:outerShdw>
            </a:effectLst>
          </p:spPr>
          <p:txBody>
            <a:bodyPr spcFirstLastPara="1" wrap="square" lIns="68569" tIns="34275" rIns="68569" bIns="34275" anchor="ctr" anchorCtr="0">
              <a:noAutofit/>
            </a:bodyPr>
            <a:lstStyle/>
            <a:p>
              <a:endParaRPr sz="1350" b="1"/>
            </a:p>
          </p:txBody>
        </p:sp>
        <p:sp>
          <p:nvSpPr>
            <p:cNvPr id="1450" name="Google Shape;1450;p207"/>
            <p:cNvSpPr/>
            <p:nvPr/>
          </p:nvSpPr>
          <p:spPr>
            <a:xfrm>
              <a:off x="564" y="711"/>
              <a:ext cx="829" cy="256"/>
            </a:xfrm>
            <a:prstGeom prst="rect">
              <a:avLst/>
            </a:prstGeom>
            <a:noFill/>
            <a:ln>
              <a:noFill/>
            </a:ln>
          </p:spPr>
          <p:txBody>
            <a:bodyPr spcFirstLastPara="1" wrap="square" lIns="63713" tIns="31313" rIns="63713" bIns="31313" anchor="t" anchorCtr="0">
              <a:noAutofit/>
            </a:bodyPr>
            <a:lstStyle/>
            <a:p>
              <a:pPr algn="ctr">
                <a:lnSpc>
                  <a:spcPct val="87000"/>
                </a:lnSpc>
              </a:pPr>
              <a:r>
                <a:rPr lang="en" sz="900" b="1"/>
                <a:t>PENDEKATAN</a:t>
              </a:r>
              <a:endParaRPr sz="1050"/>
            </a:p>
            <a:p>
              <a:pPr algn="ctr">
                <a:lnSpc>
                  <a:spcPct val="87000"/>
                </a:lnSpc>
              </a:pPr>
              <a:r>
                <a:rPr lang="en" sz="900" b="1"/>
                <a:t>LATIHAN</a:t>
              </a:r>
              <a:endParaRPr sz="1050"/>
            </a:p>
          </p:txBody>
        </p:sp>
        <p:sp>
          <p:nvSpPr>
            <p:cNvPr id="1451" name="Google Shape;1451;p207"/>
            <p:cNvSpPr/>
            <p:nvPr/>
          </p:nvSpPr>
          <p:spPr>
            <a:xfrm>
              <a:off x="444" y="1030"/>
              <a:ext cx="1074" cy="220"/>
            </a:xfrm>
            <a:prstGeom prst="rect">
              <a:avLst/>
            </a:prstGeom>
            <a:gradFill>
              <a:gsLst>
                <a:gs pos="0">
                  <a:srgbClr val="F8B6CC"/>
                </a:gs>
                <a:gs pos="100000">
                  <a:srgbClr val="FFFFFF"/>
                </a:gs>
              </a:gsLst>
              <a:lin ang="5400000" scaled="0"/>
            </a:gradFill>
            <a:ln w="12600" cap="flat" cmpd="sng">
              <a:solidFill>
                <a:srgbClr val="000000"/>
              </a:solidFill>
              <a:prstDash val="solid"/>
              <a:miter lim="800000"/>
              <a:headEnd type="none" w="sm" len="sm"/>
              <a:tailEnd type="none" w="sm" len="sm"/>
            </a:ln>
            <a:effectLst>
              <a:outerShdw dist="107933" dir="18900000" algn="ctr" rotWithShape="0">
                <a:srgbClr val="009999"/>
              </a:outerShdw>
            </a:effectLst>
          </p:spPr>
          <p:txBody>
            <a:bodyPr spcFirstLastPara="1" wrap="square" lIns="68569" tIns="34275" rIns="68569" bIns="34275" anchor="ctr" anchorCtr="0">
              <a:noAutofit/>
            </a:bodyPr>
            <a:lstStyle/>
            <a:p>
              <a:endParaRPr sz="1350"/>
            </a:p>
          </p:txBody>
        </p:sp>
        <p:sp>
          <p:nvSpPr>
            <p:cNvPr id="1452" name="Google Shape;1452;p207"/>
            <p:cNvSpPr/>
            <p:nvPr/>
          </p:nvSpPr>
          <p:spPr>
            <a:xfrm>
              <a:off x="672" y="1030"/>
              <a:ext cx="699" cy="256"/>
            </a:xfrm>
            <a:prstGeom prst="rect">
              <a:avLst/>
            </a:prstGeom>
            <a:noFill/>
            <a:ln>
              <a:noFill/>
            </a:ln>
          </p:spPr>
          <p:txBody>
            <a:bodyPr spcFirstLastPara="1" wrap="square" lIns="63713" tIns="31313" rIns="63713" bIns="31313" anchor="t" anchorCtr="0">
              <a:noAutofit/>
            </a:bodyPr>
            <a:lstStyle/>
            <a:p>
              <a:pPr algn="ctr">
                <a:lnSpc>
                  <a:spcPct val="87000"/>
                </a:lnSpc>
              </a:pPr>
              <a:r>
                <a:rPr lang="en" sz="900" b="1"/>
                <a:t>PERANAN</a:t>
              </a:r>
              <a:endParaRPr sz="1050"/>
            </a:p>
            <a:p>
              <a:pPr algn="ctr">
                <a:lnSpc>
                  <a:spcPct val="87000"/>
                </a:lnSpc>
              </a:pPr>
              <a:r>
                <a:rPr lang="en" sz="900" b="1"/>
                <a:t>PENGAJAR</a:t>
              </a:r>
              <a:endParaRPr sz="1050"/>
            </a:p>
          </p:txBody>
        </p:sp>
        <p:sp>
          <p:nvSpPr>
            <p:cNvPr id="1453" name="Google Shape;1453;p207"/>
            <p:cNvSpPr/>
            <p:nvPr/>
          </p:nvSpPr>
          <p:spPr>
            <a:xfrm>
              <a:off x="432" y="1350"/>
              <a:ext cx="1076" cy="219"/>
            </a:xfrm>
            <a:prstGeom prst="rect">
              <a:avLst/>
            </a:prstGeom>
            <a:gradFill>
              <a:gsLst>
                <a:gs pos="0">
                  <a:srgbClr val="F8B6CC"/>
                </a:gs>
                <a:gs pos="100000">
                  <a:srgbClr val="FFFFFF"/>
                </a:gs>
              </a:gsLst>
              <a:lin ang="5400000" scaled="0"/>
            </a:gradFill>
            <a:ln w="12600" cap="flat" cmpd="sng">
              <a:solidFill>
                <a:srgbClr val="000000"/>
              </a:solidFill>
              <a:prstDash val="solid"/>
              <a:miter lim="800000"/>
              <a:headEnd type="none" w="sm" len="sm"/>
              <a:tailEnd type="none" w="sm" len="sm"/>
            </a:ln>
            <a:effectLst>
              <a:outerShdw dist="107933" dir="18900000" algn="ctr" rotWithShape="0">
                <a:srgbClr val="009999"/>
              </a:outerShdw>
            </a:effectLst>
          </p:spPr>
          <p:txBody>
            <a:bodyPr spcFirstLastPara="1" wrap="square" lIns="68569" tIns="34275" rIns="68569" bIns="34275" anchor="ctr" anchorCtr="0">
              <a:noAutofit/>
            </a:bodyPr>
            <a:lstStyle/>
            <a:p>
              <a:endParaRPr sz="1350"/>
            </a:p>
          </p:txBody>
        </p:sp>
        <p:sp>
          <p:nvSpPr>
            <p:cNvPr id="1454" name="Google Shape;1454;p207"/>
            <p:cNvSpPr/>
            <p:nvPr/>
          </p:nvSpPr>
          <p:spPr>
            <a:xfrm>
              <a:off x="600" y="1350"/>
              <a:ext cx="850" cy="256"/>
            </a:xfrm>
            <a:prstGeom prst="rect">
              <a:avLst/>
            </a:prstGeom>
            <a:noFill/>
            <a:ln>
              <a:noFill/>
            </a:ln>
          </p:spPr>
          <p:txBody>
            <a:bodyPr spcFirstLastPara="1" wrap="square" lIns="63713" tIns="31313" rIns="63713" bIns="31313" anchor="t" anchorCtr="0">
              <a:noAutofit/>
            </a:bodyPr>
            <a:lstStyle/>
            <a:p>
              <a:pPr algn="ctr">
                <a:lnSpc>
                  <a:spcPct val="87000"/>
                </a:lnSpc>
              </a:pPr>
              <a:r>
                <a:rPr lang="en" sz="900" b="1"/>
                <a:t>PROSES</a:t>
              </a:r>
              <a:endParaRPr sz="1050"/>
            </a:p>
            <a:p>
              <a:pPr algn="ctr">
                <a:lnSpc>
                  <a:spcPct val="87000"/>
                </a:lnSpc>
              </a:pPr>
              <a:r>
                <a:rPr lang="en" sz="900" b="1"/>
                <a:t>PENGAJARAN</a:t>
              </a:r>
              <a:endParaRPr sz="1050"/>
            </a:p>
          </p:txBody>
        </p:sp>
        <p:sp>
          <p:nvSpPr>
            <p:cNvPr id="1455" name="Google Shape;1455;p207"/>
            <p:cNvSpPr/>
            <p:nvPr/>
          </p:nvSpPr>
          <p:spPr>
            <a:xfrm>
              <a:off x="444" y="1667"/>
              <a:ext cx="1074" cy="219"/>
            </a:xfrm>
            <a:prstGeom prst="rect">
              <a:avLst/>
            </a:prstGeom>
            <a:gradFill>
              <a:gsLst>
                <a:gs pos="0">
                  <a:srgbClr val="F8B6CC"/>
                </a:gs>
                <a:gs pos="100000">
                  <a:srgbClr val="FFFFFF"/>
                </a:gs>
              </a:gsLst>
              <a:lin ang="5400000" scaled="0"/>
            </a:gradFill>
            <a:ln w="12600" cap="flat" cmpd="sng">
              <a:solidFill>
                <a:srgbClr val="000000"/>
              </a:solidFill>
              <a:prstDash val="solid"/>
              <a:miter lim="800000"/>
              <a:headEnd type="none" w="sm" len="sm"/>
              <a:tailEnd type="none" w="sm" len="sm"/>
            </a:ln>
            <a:effectLst>
              <a:outerShdw dist="107933" dir="18900000" algn="ctr" rotWithShape="0">
                <a:srgbClr val="009999"/>
              </a:outerShdw>
            </a:effectLst>
          </p:spPr>
          <p:txBody>
            <a:bodyPr spcFirstLastPara="1" wrap="square" lIns="68569" tIns="34275" rIns="68569" bIns="34275" anchor="ctr" anchorCtr="0">
              <a:noAutofit/>
            </a:bodyPr>
            <a:lstStyle/>
            <a:p>
              <a:endParaRPr sz="1350"/>
            </a:p>
          </p:txBody>
        </p:sp>
        <p:sp>
          <p:nvSpPr>
            <p:cNvPr id="1456" name="Google Shape;1456;p207"/>
            <p:cNvSpPr/>
            <p:nvPr/>
          </p:nvSpPr>
          <p:spPr>
            <a:xfrm>
              <a:off x="583" y="1667"/>
              <a:ext cx="850" cy="256"/>
            </a:xfrm>
            <a:prstGeom prst="rect">
              <a:avLst/>
            </a:prstGeom>
            <a:noFill/>
            <a:ln>
              <a:noFill/>
            </a:ln>
          </p:spPr>
          <p:txBody>
            <a:bodyPr spcFirstLastPara="1" wrap="square" lIns="63713" tIns="31313" rIns="63713" bIns="31313" anchor="t" anchorCtr="0">
              <a:noAutofit/>
            </a:bodyPr>
            <a:lstStyle/>
            <a:p>
              <a:pPr algn="ctr">
                <a:lnSpc>
                  <a:spcPct val="87000"/>
                </a:lnSpc>
              </a:pPr>
              <a:r>
                <a:rPr lang="en" sz="900" b="1"/>
                <a:t>TOPIK</a:t>
              </a:r>
              <a:endParaRPr sz="1050"/>
            </a:p>
            <a:p>
              <a:pPr algn="ctr">
                <a:lnSpc>
                  <a:spcPct val="87000"/>
                </a:lnSpc>
              </a:pPr>
              <a:r>
                <a:rPr lang="en" sz="900" b="1"/>
                <a:t>PENGAJARAN</a:t>
              </a:r>
              <a:endParaRPr sz="1050"/>
            </a:p>
          </p:txBody>
        </p:sp>
        <p:sp>
          <p:nvSpPr>
            <p:cNvPr id="1457" name="Google Shape;1457;p207"/>
            <p:cNvSpPr/>
            <p:nvPr/>
          </p:nvSpPr>
          <p:spPr>
            <a:xfrm>
              <a:off x="444" y="1985"/>
              <a:ext cx="1074" cy="220"/>
            </a:xfrm>
            <a:prstGeom prst="rect">
              <a:avLst/>
            </a:prstGeom>
            <a:gradFill>
              <a:gsLst>
                <a:gs pos="0">
                  <a:srgbClr val="F8B6CC"/>
                </a:gs>
                <a:gs pos="100000">
                  <a:srgbClr val="FFFFFF"/>
                </a:gs>
              </a:gsLst>
              <a:lin ang="5400000" scaled="0"/>
            </a:gradFill>
            <a:ln w="12600" cap="flat" cmpd="sng">
              <a:solidFill>
                <a:srgbClr val="000000"/>
              </a:solidFill>
              <a:prstDash val="solid"/>
              <a:miter lim="800000"/>
              <a:headEnd type="none" w="sm" len="sm"/>
              <a:tailEnd type="none" w="sm" len="sm"/>
            </a:ln>
            <a:effectLst>
              <a:outerShdw dist="107933" dir="18900000" algn="ctr" rotWithShape="0">
                <a:srgbClr val="009999"/>
              </a:outerShdw>
            </a:effectLst>
          </p:spPr>
          <p:txBody>
            <a:bodyPr spcFirstLastPara="1" wrap="square" lIns="68569" tIns="34275" rIns="68569" bIns="34275" anchor="ctr" anchorCtr="0">
              <a:noAutofit/>
            </a:bodyPr>
            <a:lstStyle/>
            <a:p>
              <a:endParaRPr sz="1350"/>
            </a:p>
          </p:txBody>
        </p:sp>
        <p:sp>
          <p:nvSpPr>
            <p:cNvPr id="1458" name="Google Shape;1458;p207"/>
            <p:cNvSpPr/>
            <p:nvPr/>
          </p:nvSpPr>
          <p:spPr>
            <a:xfrm>
              <a:off x="508" y="1985"/>
              <a:ext cx="990" cy="256"/>
            </a:xfrm>
            <a:prstGeom prst="rect">
              <a:avLst/>
            </a:prstGeom>
            <a:noFill/>
            <a:ln>
              <a:noFill/>
            </a:ln>
          </p:spPr>
          <p:txBody>
            <a:bodyPr spcFirstLastPara="1" wrap="square" lIns="63713" tIns="31313" rIns="63713" bIns="31313" anchor="t" anchorCtr="0">
              <a:noAutofit/>
            </a:bodyPr>
            <a:lstStyle/>
            <a:p>
              <a:pPr algn="ctr">
                <a:lnSpc>
                  <a:spcPct val="87000"/>
                </a:lnSpc>
              </a:pPr>
              <a:r>
                <a:rPr lang="en" sz="900" b="1" dirty="0"/>
                <a:t>BAHAN</a:t>
              </a:r>
              <a:endParaRPr sz="1050" dirty="0"/>
            </a:p>
            <a:p>
              <a:pPr algn="ctr">
                <a:lnSpc>
                  <a:spcPct val="87000"/>
                </a:lnSpc>
              </a:pPr>
              <a:r>
                <a:rPr lang="en" sz="900" b="1" dirty="0"/>
                <a:t>PEMBELAJARAN</a:t>
              </a:r>
              <a:endParaRPr sz="1050" dirty="0"/>
            </a:p>
          </p:txBody>
        </p:sp>
        <p:sp>
          <p:nvSpPr>
            <p:cNvPr id="1459" name="Google Shape;1459;p207"/>
            <p:cNvSpPr/>
            <p:nvPr/>
          </p:nvSpPr>
          <p:spPr>
            <a:xfrm>
              <a:off x="444" y="2294"/>
              <a:ext cx="1074" cy="219"/>
            </a:xfrm>
            <a:prstGeom prst="rect">
              <a:avLst/>
            </a:prstGeom>
            <a:gradFill>
              <a:gsLst>
                <a:gs pos="0">
                  <a:srgbClr val="F8B6CC"/>
                </a:gs>
                <a:gs pos="100000">
                  <a:srgbClr val="FFFFFF"/>
                </a:gs>
              </a:gsLst>
              <a:lin ang="5400000" scaled="0"/>
            </a:gradFill>
            <a:ln w="12600" cap="flat" cmpd="sng">
              <a:solidFill>
                <a:srgbClr val="000000"/>
              </a:solidFill>
              <a:prstDash val="solid"/>
              <a:miter lim="800000"/>
              <a:headEnd type="none" w="sm" len="sm"/>
              <a:tailEnd type="none" w="sm" len="sm"/>
            </a:ln>
            <a:effectLst>
              <a:outerShdw dist="107933" dir="18900000" algn="ctr" rotWithShape="0">
                <a:srgbClr val="009999"/>
              </a:outerShdw>
            </a:effectLst>
          </p:spPr>
          <p:txBody>
            <a:bodyPr spcFirstLastPara="1" wrap="square" lIns="68569" tIns="34275" rIns="68569" bIns="34275" anchor="ctr" anchorCtr="0">
              <a:noAutofit/>
            </a:bodyPr>
            <a:lstStyle/>
            <a:p>
              <a:endParaRPr sz="1350"/>
            </a:p>
          </p:txBody>
        </p:sp>
        <p:sp>
          <p:nvSpPr>
            <p:cNvPr id="1460" name="Google Shape;1460;p207"/>
            <p:cNvSpPr/>
            <p:nvPr/>
          </p:nvSpPr>
          <p:spPr>
            <a:xfrm>
              <a:off x="648" y="2304"/>
              <a:ext cx="802" cy="256"/>
            </a:xfrm>
            <a:prstGeom prst="rect">
              <a:avLst/>
            </a:prstGeom>
            <a:noFill/>
            <a:ln>
              <a:noFill/>
            </a:ln>
          </p:spPr>
          <p:txBody>
            <a:bodyPr spcFirstLastPara="1" wrap="square" lIns="63713" tIns="31313" rIns="63713" bIns="31313" anchor="t" anchorCtr="0">
              <a:noAutofit/>
            </a:bodyPr>
            <a:lstStyle/>
            <a:p>
              <a:pPr algn="ctr">
                <a:lnSpc>
                  <a:spcPct val="87000"/>
                </a:lnSpc>
              </a:pPr>
              <a:r>
                <a:rPr lang="en" sz="900" b="1"/>
                <a:t>MULA/TAMAT</a:t>
              </a:r>
              <a:endParaRPr sz="1050"/>
            </a:p>
            <a:p>
              <a:pPr algn="ctr">
                <a:lnSpc>
                  <a:spcPct val="87000"/>
                </a:lnSpc>
              </a:pPr>
              <a:r>
                <a:rPr lang="en" sz="900" b="1"/>
                <a:t>LATIHAN</a:t>
              </a:r>
              <a:endParaRPr sz="1050"/>
            </a:p>
          </p:txBody>
        </p:sp>
        <p:sp>
          <p:nvSpPr>
            <p:cNvPr id="1461" name="Google Shape;1461;p207"/>
            <p:cNvSpPr/>
            <p:nvPr/>
          </p:nvSpPr>
          <p:spPr>
            <a:xfrm>
              <a:off x="1622" y="2264"/>
              <a:ext cx="4111" cy="289"/>
            </a:xfrm>
            <a:prstGeom prst="rect">
              <a:avLst/>
            </a:prstGeom>
            <a:solidFill>
              <a:srgbClr val="FFFFFF"/>
            </a:solidFill>
            <a:ln w="12600" cap="flat" cmpd="sng">
              <a:solidFill>
                <a:srgbClr val="000000"/>
              </a:solidFill>
              <a:prstDash val="solid"/>
              <a:miter lim="800000"/>
              <a:headEnd type="none" w="sm" len="sm"/>
              <a:tailEnd type="none" w="sm" len="sm"/>
            </a:ln>
          </p:spPr>
          <p:txBody>
            <a:bodyPr spcFirstLastPara="1" wrap="square" lIns="63713" tIns="31313" rIns="63713" bIns="31313" anchor="t" anchorCtr="0">
              <a:noAutofit/>
            </a:bodyPr>
            <a:lstStyle/>
            <a:p>
              <a:pPr algn="ctr">
                <a:lnSpc>
                  <a:spcPct val="87000"/>
                </a:lnSpc>
              </a:pPr>
              <a:r>
                <a:rPr lang="en" sz="1050" b="1"/>
                <a:t>Pelatih mula/tamat pada masa yang sama</a:t>
              </a:r>
              <a:endParaRPr sz="1050"/>
            </a:p>
            <a:p>
              <a:pPr algn="ctr">
                <a:lnSpc>
                  <a:spcPct val="87000"/>
                </a:lnSpc>
              </a:pPr>
              <a:endParaRPr sz="1050" b="1"/>
            </a:p>
          </p:txBody>
        </p:sp>
        <p:sp>
          <p:nvSpPr>
            <p:cNvPr id="1462" name="Google Shape;1462;p207"/>
            <p:cNvSpPr/>
            <p:nvPr/>
          </p:nvSpPr>
          <p:spPr>
            <a:xfrm>
              <a:off x="1622" y="1958"/>
              <a:ext cx="4111" cy="289"/>
            </a:xfrm>
            <a:prstGeom prst="rect">
              <a:avLst/>
            </a:prstGeom>
            <a:solidFill>
              <a:srgbClr val="FFFFFF"/>
            </a:solidFill>
            <a:ln w="12600" cap="flat" cmpd="sng">
              <a:solidFill>
                <a:srgbClr val="000000"/>
              </a:solidFill>
              <a:prstDash val="solid"/>
              <a:miter lim="800000"/>
              <a:headEnd type="none" w="sm" len="sm"/>
              <a:tailEnd type="none" w="sm" len="sm"/>
            </a:ln>
          </p:spPr>
          <p:txBody>
            <a:bodyPr spcFirstLastPara="1" wrap="square" lIns="63713" tIns="31313" rIns="63713" bIns="31313" anchor="t" anchorCtr="0">
              <a:noAutofit/>
            </a:bodyPr>
            <a:lstStyle/>
            <a:p>
              <a:pPr algn="ctr">
                <a:lnSpc>
                  <a:spcPct val="87000"/>
                </a:lnSpc>
              </a:pPr>
              <a:r>
                <a:rPr lang="en" sz="1050" b="1" dirty="0"/>
                <a:t>Pelatih mengikut bahan pembelajaran yang sama</a:t>
              </a:r>
              <a:endParaRPr sz="1050" dirty="0"/>
            </a:p>
            <a:p>
              <a:pPr algn="ctr">
                <a:lnSpc>
                  <a:spcPct val="87000"/>
                </a:lnSpc>
              </a:pPr>
              <a:endParaRPr sz="1050" b="1" dirty="0"/>
            </a:p>
          </p:txBody>
        </p:sp>
        <p:sp>
          <p:nvSpPr>
            <p:cNvPr id="1463" name="Google Shape;1463;p207"/>
            <p:cNvSpPr/>
            <p:nvPr/>
          </p:nvSpPr>
          <p:spPr>
            <a:xfrm>
              <a:off x="1622" y="1630"/>
              <a:ext cx="4111" cy="289"/>
            </a:xfrm>
            <a:prstGeom prst="rect">
              <a:avLst/>
            </a:prstGeom>
            <a:solidFill>
              <a:srgbClr val="FFFFFF"/>
            </a:solidFill>
            <a:ln w="12600" cap="flat" cmpd="sng">
              <a:solidFill>
                <a:srgbClr val="000000"/>
              </a:solidFill>
              <a:prstDash val="solid"/>
              <a:miter lim="800000"/>
              <a:headEnd type="none" w="sm" len="sm"/>
              <a:tailEnd type="none" w="sm" len="sm"/>
            </a:ln>
          </p:spPr>
          <p:txBody>
            <a:bodyPr spcFirstLastPara="1" wrap="square" lIns="63713" tIns="31313" rIns="63713" bIns="31313" anchor="t" anchorCtr="0">
              <a:noAutofit/>
            </a:bodyPr>
            <a:lstStyle/>
            <a:p>
              <a:pPr algn="ctr">
                <a:lnSpc>
                  <a:spcPct val="87000"/>
                </a:lnSpc>
              </a:pPr>
              <a:r>
                <a:rPr lang="en" sz="1050" b="1" dirty="0"/>
                <a:t>Ditentukan oleh pengajar</a:t>
              </a:r>
              <a:endParaRPr sz="1050" dirty="0"/>
            </a:p>
            <a:p>
              <a:pPr>
                <a:lnSpc>
                  <a:spcPct val="87000"/>
                </a:lnSpc>
              </a:pPr>
              <a:endParaRPr sz="1050" b="1" dirty="0"/>
            </a:p>
          </p:txBody>
        </p:sp>
        <p:sp>
          <p:nvSpPr>
            <p:cNvPr id="1464" name="Google Shape;1464;p207"/>
            <p:cNvSpPr/>
            <p:nvPr/>
          </p:nvSpPr>
          <p:spPr>
            <a:xfrm>
              <a:off x="1622" y="1316"/>
              <a:ext cx="4111" cy="289"/>
            </a:xfrm>
            <a:prstGeom prst="rect">
              <a:avLst/>
            </a:prstGeom>
            <a:solidFill>
              <a:srgbClr val="FFFFFF"/>
            </a:solidFill>
            <a:ln w="12600" cap="flat" cmpd="sng">
              <a:solidFill>
                <a:srgbClr val="000000"/>
              </a:solidFill>
              <a:prstDash val="solid"/>
              <a:miter lim="800000"/>
              <a:headEnd type="none" w="sm" len="sm"/>
              <a:tailEnd type="none" w="sm" len="sm"/>
            </a:ln>
          </p:spPr>
          <p:txBody>
            <a:bodyPr spcFirstLastPara="1" wrap="square" lIns="63713" tIns="31313" rIns="63713" bIns="31313" anchor="t" anchorCtr="0">
              <a:noAutofit/>
            </a:bodyPr>
            <a:lstStyle/>
            <a:p>
              <a:pPr algn="ctr">
                <a:lnSpc>
                  <a:spcPct val="87000"/>
                </a:lnSpc>
              </a:pPr>
              <a:r>
                <a:rPr lang="en" sz="1050" b="1"/>
                <a:t>Dikawal oleh pengajar</a:t>
              </a:r>
              <a:endParaRPr sz="1050"/>
            </a:p>
            <a:p>
              <a:pPr algn="ctr">
                <a:lnSpc>
                  <a:spcPct val="87000"/>
                </a:lnSpc>
              </a:pPr>
              <a:endParaRPr sz="1050" b="1"/>
            </a:p>
          </p:txBody>
        </p:sp>
        <p:sp>
          <p:nvSpPr>
            <p:cNvPr id="1465" name="Google Shape;1465;p207"/>
            <p:cNvSpPr/>
            <p:nvPr/>
          </p:nvSpPr>
          <p:spPr>
            <a:xfrm>
              <a:off x="1622" y="737"/>
              <a:ext cx="4111" cy="163"/>
            </a:xfrm>
            <a:prstGeom prst="rect">
              <a:avLst/>
            </a:prstGeom>
            <a:solidFill>
              <a:srgbClr val="FFFFFF"/>
            </a:solidFill>
            <a:ln w="12600" cap="flat" cmpd="sng">
              <a:solidFill>
                <a:srgbClr val="000000"/>
              </a:solidFill>
              <a:prstDash val="solid"/>
              <a:miter lim="800000"/>
              <a:headEnd type="none" w="sm" len="sm"/>
              <a:tailEnd type="none" w="sm" len="sm"/>
            </a:ln>
          </p:spPr>
          <p:txBody>
            <a:bodyPr spcFirstLastPara="1" wrap="square" lIns="63713" tIns="31313" rIns="63713" bIns="31313" anchor="t" anchorCtr="0">
              <a:noAutofit/>
            </a:bodyPr>
            <a:lstStyle/>
            <a:p>
              <a:pPr algn="ctr">
                <a:lnSpc>
                  <a:spcPct val="87000"/>
                </a:lnSpc>
              </a:pPr>
              <a:r>
                <a:rPr lang="en" sz="975" b="1" dirty="0"/>
                <a:t>Memusat kepada pengajar</a:t>
              </a:r>
              <a:endParaRPr sz="1050" dirty="0"/>
            </a:p>
          </p:txBody>
        </p:sp>
        <p:sp>
          <p:nvSpPr>
            <p:cNvPr id="1466" name="Google Shape;1466;p207"/>
            <p:cNvSpPr/>
            <p:nvPr/>
          </p:nvSpPr>
          <p:spPr>
            <a:xfrm>
              <a:off x="1622" y="998"/>
              <a:ext cx="4111" cy="289"/>
            </a:xfrm>
            <a:prstGeom prst="rect">
              <a:avLst/>
            </a:prstGeom>
            <a:solidFill>
              <a:srgbClr val="FFFFFF"/>
            </a:solidFill>
            <a:ln w="12600" cap="flat" cmpd="sng">
              <a:solidFill>
                <a:srgbClr val="000000"/>
              </a:solidFill>
              <a:prstDash val="solid"/>
              <a:miter lim="800000"/>
              <a:headEnd type="none" w="sm" len="sm"/>
              <a:tailEnd type="none" w="sm" len="sm"/>
            </a:ln>
          </p:spPr>
          <p:txBody>
            <a:bodyPr spcFirstLastPara="1" wrap="square" lIns="63713" tIns="31313" rIns="63713" bIns="31313" anchor="t" anchorCtr="0">
              <a:noAutofit/>
            </a:bodyPr>
            <a:lstStyle/>
            <a:p>
              <a:pPr algn="ctr">
                <a:lnSpc>
                  <a:spcPct val="87000"/>
                </a:lnSpc>
              </a:pPr>
              <a:r>
                <a:rPr lang="en" sz="1050" b="1"/>
                <a:t>Mengendalikan</a:t>
              </a:r>
              <a:endParaRPr sz="1050"/>
            </a:p>
            <a:p>
              <a:pPr algn="ctr">
                <a:lnSpc>
                  <a:spcPct val="87000"/>
                </a:lnSpc>
              </a:pPr>
              <a:r>
                <a:rPr lang="en" sz="1050" b="1"/>
                <a:t>Kuliah / Demonstrasi Dan Membuat Penilaian</a:t>
              </a:r>
              <a:endParaRPr sz="1050"/>
            </a:p>
          </p:txBody>
        </p:sp>
        <p:sp>
          <p:nvSpPr>
            <p:cNvPr id="1467" name="Google Shape;1467;p207"/>
            <p:cNvSpPr/>
            <p:nvPr/>
          </p:nvSpPr>
          <p:spPr>
            <a:xfrm>
              <a:off x="459" y="2610"/>
              <a:ext cx="1076" cy="220"/>
            </a:xfrm>
            <a:prstGeom prst="rect">
              <a:avLst/>
            </a:prstGeom>
            <a:gradFill>
              <a:gsLst>
                <a:gs pos="0">
                  <a:srgbClr val="F8B6CC"/>
                </a:gs>
                <a:gs pos="100000">
                  <a:srgbClr val="FFFFFF"/>
                </a:gs>
              </a:gsLst>
              <a:lin ang="5400000" scaled="0"/>
            </a:gradFill>
            <a:ln w="12600" cap="flat" cmpd="sng">
              <a:solidFill>
                <a:srgbClr val="000000"/>
              </a:solidFill>
              <a:prstDash val="solid"/>
              <a:miter lim="800000"/>
              <a:headEnd type="none" w="sm" len="sm"/>
              <a:tailEnd type="none" w="sm" len="sm"/>
            </a:ln>
            <a:effectLst>
              <a:outerShdw dist="107933" dir="18900000" algn="ctr" rotWithShape="0">
                <a:srgbClr val="009999"/>
              </a:outerShdw>
            </a:effectLst>
          </p:spPr>
          <p:txBody>
            <a:bodyPr spcFirstLastPara="1" wrap="square" lIns="68569" tIns="34275" rIns="68569" bIns="34275" anchor="ctr" anchorCtr="0">
              <a:noAutofit/>
            </a:bodyPr>
            <a:lstStyle/>
            <a:p>
              <a:endParaRPr sz="1350"/>
            </a:p>
          </p:txBody>
        </p:sp>
        <p:sp>
          <p:nvSpPr>
            <p:cNvPr id="1468" name="Google Shape;1468;p207"/>
            <p:cNvSpPr/>
            <p:nvPr/>
          </p:nvSpPr>
          <p:spPr>
            <a:xfrm>
              <a:off x="3580" y="2570"/>
              <a:ext cx="2153" cy="289"/>
            </a:xfrm>
            <a:prstGeom prst="rect">
              <a:avLst/>
            </a:prstGeom>
            <a:solidFill>
              <a:srgbClr val="FFFFFF"/>
            </a:solidFill>
            <a:ln w="12600" cap="flat" cmpd="sng">
              <a:solidFill>
                <a:srgbClr val="000000"/>
              </a:solidFill>
              <a:prstDash val="solid"/>
              <a:miter lim="800000"/>
              <a:headEnd type="none" w="sm" len="sm"/>
              <a:tailEnd type="none" w="sm" len="sm"/>
            </a:ln>
          </p:spPr>
          <p:txBody>
            <a:bodyPr spcFirstLastPara="1" wrap="square" lIns="63713" tIns="31313" rIns="63713" bIns="31313" anchor="t" anchorCtr="0">
              <a:noAutofit/>
            </a:bodyPr>
            <a:lstStyle/>
            <a:p>
              <a:pPr algn="ctr">
                <a:lnSpc>
                  <a:spcPct val="87000"/>
                </a:lnSpc>
              </a:pPr>
              <a:r>
                <a:rPr lang="en" sz="1050" b="1"/>
                <a:t>Berasaskan Keterampilan</a:t>
              </a:r>
              <a:endParaRPr sz="1050"/>
            </a:p>
            <a:p>
              <a:pPr algn="ctr">
                <a:lnSpc>
                  <a:spcPct val="87000"/>
                </a:lnSpc>
              </a:pPr>
              <a:r>
                <a:rPr lang="en" sz="1050" b="1"/>
                <a:t>(</a:t>
              </a:r>
              <a:r>
                <a:rPr lang="en" sz="1050" b="1" i="1"/>
                <a:t>Competency Based</a:t>
              </a:r>
              <a:r>
                <a:rPr lang="en" sz="1050" b="1"/>
                <a:t>)‏</a:t>
              </a:r>
              <a:endParaRPr sz="1050" b="1"/>
            </a:p>
          </p:txBody>
        </p:sp>
        <p:sp>
          <p:nvSpPr>
            <p:cNvPr id="1469" name="Google Shape;1469;p207"/>
            <p:cNvSpPr/>
            <p:nvPr/>
          </p:nvSpPr>
          <p:spPr>
            <a:xfrm>
              <a:off x="1634" y="2575"/>
              <a:ext cx="1915" cy="289"/>
            </a:xfrm>
            <a:prstGeom prst="rect">
              <a:avLst/>
            </a:prstGeom>
            <a:solidFill>
              <a:srgbClr val="FFFFFF"/>
            </a:solidFill>
            <a:ln w="12600" cap="flat" cmpd="sng">
              <a:solidFill>
                <a:srgbClr val="000000"/>
              </a:solidFill>
              <a:prstDash val="solid"/>
              <a:miter lim="800000"/>
              <a:headEnd type="none" w="sm" len="sm"/>
              <a:tailEnd type="none" w="sm" len="sm"/>
            </a:ln>
          </p:spPr>
          <p:txBody>
            <a:bodyPr spcFirstLastPara="1" wrap="square" lIns="63713" tIns="31313" rIns="63713" bIns="31313" anchor="t" anchorCtr="0">
              <a:noAutofit/>
            </a:bodyPr>
            <a:lstStyle/>
            <a:p>
              <a:pPr algn="ctr">
                <a:lnSpc>
                  <a:spcPct val="87000"/>
                </a:lnSpc>
              </a:pPr>
              <a:r>
                <a:rPr lang="en" sz="1050" b="1"/>
                <a:t>Berasaskan Kandungan</a:t>
              </a:r>
              <a:endParaRPr sz="1050"/>
            </a:p>
            <a:p>
              <a:pPr algn="ctr">
                <a:lnSpc>
                  <a:spcPct val="87000"/>
                </a:lnSpc>
              </a:pPr>
              <a:r>
                <a:rPr lang="en" sz="1050" b="1"/>
                <a:t>(</a:t>
              </a:r>
              <a:r>
                <a:rPr lang="en" sz="1050" b="1" i="1"/>
                <a:t>Content Based</a:t>
              </a:r>
              <a:r>
                <a:rPr lang="en" sz="1050" b="1"/>
                <a:t>)‏</a:t>
              </a:r>
              <a:endParaRPr sz="1050" b="1"/>
            </a:p>
          </p:txBody>
        </p:sp>
        <p:sp>
          <p:nvSpPr>
            <p:cNvPr id="1470" name="Google Shape;1470;p207"/>
            <p:cNvSpPr/>
            <p:nvPr/>
          </p:nvSpPr>
          <p:spPr>
            <a:xfrm>
              <a:off x="586" y="2603"/>
              <a:ext cx="833" cy="256"/>
            </a:xfrm>
            <a:prstGeom prst="rect">
              <a:avLst/>
            </a:prstGeom>
            <a:noFill/>
            <a:ln>
              <a:noFill/>
            </a:ln>
          </p:spPr>
          <p:txBody>
            <a:bodyPr spcFirstLastPara="1" wrap="square" lIns="63713" tIns="31313" rIns="63713" bIns="31313" anchor="t" anchorCtr="0">
              <a:noAutofit/>
            </a:bodyPr>
            <a:lstStyle/>
            <a:p>
              <a:pPr algn="ctr">
                <a:lnSpc>
                  <a:spcPct val="87000"/>
                </a:lnSpc>
              </a:pPr>
              <a:r>
                <a:rPr lang="en" sz="900" b="1"/>
                <a:t>KANDUNGAN </a:t>
              </a:r>
              <a:endParaRPr sz="1050"/>
            </a:p>
            <a:p>
              <a:pPr algn="ctr">
                <a:lnSpc>
                  <a:spcPct val="87000"/>
                </a:lnSpc>
              </a:pPr>
              <a:r>
                <a:rPr lang="en" sz="900" b="1"/>
                <a:t>LATIHAN</a:t>
              </a:r>
              <a:endParaRPr sz="1050"/>
            </a:p>
          </p:txBody>
        </p:sp>
      </p:grpSp>
      <p:grpSp>
        <p:nvGrpSpPr>
          <p:cNvPr id="1471" name="Google Shape;1471;p207"/>
          <p:cNvGrpSpPr/>
          <p:nvPr/>
        </p:nvGrpSpPr>
        <p:grpSpPr>
          <a:xfrm>
            <a:off x="436117" y="3417069"/>
            <a:ext cx="6000053" cy="1296591"/>
            <a:chOff x="449" y="2928"/>
            <a:chExt cx="5309" cy="931"/>
          </a:xfrm>
        </p:grpSpPr>
        <p:sp>
          <p:nvSpPr>
            <p:cNvPr id="1472" name="Google Shape;1472;p207"/>
            <p:cNvSpPr/>
            <p:nvPr/>
          </p:nvSpPr>
          <p:spPr>
            <a:xfrm>
              <a:off x="449" y="2963"/>
              <a:ext cx="1048" cy="230"/>
            </a:xfrm>
            <a:prstGeom prst="rect">
              <a:avLst/>
            </a:prstGeom>
            <a:gradFill>
              <a:gsLst>
                <a:gs pos="0">
                  <a:srgbClr val="F8B6CC"/>
                </a:gs>
                <a:gs pos="100000">
                  <a:srgbClr val="FFFFFF"/>
                </a:gs>
              </a:gsLst>
              <a:lin ang="5400000" scaled="0"/>
            </a:gradFill>
            <a:ln w="12600" cap="flat" cmpd="sng">
              <a:solidFill>
                <a:srgbClr val="000000"/>
              </a:solidFill>
              <a:prstDash val="solid"/>
              <a:miter lim="800000"/>
              <a:headEnd type="none" w="sm" len="sm"/>
              <a:tailEnd type="none" w="sm" len="sm"/>
            </a:ln>
            <a:effectLst>
              <a:outerShdw dist="107933" dir="18900000" algn="ctr" rotWithShape="0">
                <a:srgbClr val="009999"/>
              </a:outerShdw>
            </a:effectLst>
          </p:spPr>
          <p:txBody>
            <a:bodyPr spcFirstLastPara="1" wrap="square" lIns="68569" tIns="34275" rIns="68569" bIns="34275" anchor="ctr" anchorCtr="0">
              <a:noAutofit/>
            </a:bodyPr>
            <a:lstStyle/>
            <a:p>
              <a:endParaRPr sz="1350"/>
            </a:p>
          </p:txBody>
        </p:sp>
        <p:sp>
          <p:nvSpPr>
            <p:cNvPr id="1473" name="Google Shape;1473;p207"/>
            <p:cNvSpPr/>
            <p:nvPr/>
          </p:nvSpPr>
          <p:spPr>
            <a:xfrm>
              <a:off x="686" y="2954"/>
              <a:ext cx="621" cy="239"/>
            </a:xfrm>
            <a:prstGeom prst="rect">
              <a:avLst/>
            </a:prstGeom>
            <a:noFill/>
            <a:ln>
              <a:noFill/>
            </a:ln>
          </p:spPr>
          <p:txBody>
            <a:bodyPr spcFirstLastPara="1" wrap="square" lIns="63713" tIns="31313" rIns="63713" bIns="31313" anchor="t" anchorCtr="0">
              <a:noAutofit/>
            </a:bodyPr>
            <a:lstStyle/>
            <a:p>
              <a:pPr>
                <a:lnSpc>
                  <a:spcPct val="87000"/>
                </a:lnSpc>
              </a:pPr>
              <a:r>
                <a:rPr lang="en" sz="825"/>
                <a:t>MASA</a:t>
              </a:r>
              <a:endParaRPr sz="1050"/>
            </a:p>
            <a:p>
              <a:pPr>
                <a:lnSpc>
                  <a:spcPct val="87000"/>
                </a:lnSpc>
              </a:pPr>
              <a:r>
                <a:rPr lang="en" sz="825"/>
                <a:t>PENILAIAN</a:t>
              </a:r>
              <a:endParaRPr sz="1050"/>
            </a:p>
          </p:txBody>
        </p:sp>
        <p:sp>
          <p:nvSpPr>
            <p:cNvPr id="1474" name="Google Shape;1474;p207"/>
            <p:cNvSpPr/>
            <p:nvPr/>
          </p:nvSpPr>
          <p:spPr>
            <a:xfrm>
              <a:off x="460" y="3287"/>
              <a:ext cx="1049" cy="231"/>
            </a:xfrm>
            <a:prstGeom prst="rect">
              <a:avLst/>
            </a:prstGeom>
            <a:gradFill>
              <a:gsLst>
                <a:gs pos="0">
                  <a:srgbClr val="F8B6CC"/>
                </a:gs>
                <a:gs pos="100000">
                  <a:srgbClr val="FFFFFF"/>
                </a:gs>
              </a:gsLst>
              <a:lin ang="5400000" scaled="0"/>
            </a:gradFill>
            <a:ln w="12600" cap="flat" cmpd="sng">
              <a:solidFill>
                <a:srgbClr val="000000"/>
              </a:solidFill>
              <a:prstDash val="solid"/>
              <a:miter lim="800000"/>
              <a:headEnd type="none" w="sm" len="sm"/>
              <a:tailEnd type="none" w="sm" len="sm"/>
            </a:ln>
            <a:effectLst>
              <a:outerShdw dist="107933" dir="18900000" algn="ctr" rotWithShape="0">
                <a:srgbClr val="009999"/>
              </a:outerShdw>
            </a:effectLst>
          </p:spPr>
          <p:txBody>
            <a:bodyPr spcFirstLastPara="1" wrap="square" lIns="68569" tIns="34275" rIns="68569" bIns="34275" anchor="ctr" anchorCtr="0">
              <a:noAutofit/>
            </a:bodyPr>
            <a:lstStyle/>
            <a:p>
              <a:endParaRPr sz="1350"/>
            </a:p>
          </p:txBody>
        </p:sp>
        <p:sp>
          <p:nvSpPr>
            <p:cNvPr id="1475" name="Google Shape;1475;p207"/>
            <p:cNvSpPr/>
            <p:nvPr/>
          </p:nvSpPr>
          <p:spPr>
            <a:xfrm>
              <a:off x="737" y="3277"/>
              <a:ext cx="621" cy="239"/>
            </a:xfrm>
            <a:prstGeom prst="rect">
              <a:avLst/>
            </a:prstGeom>
            <a:noFill/>
            <a:ln>
              <a:noFill/>
            </a:ln>
          </p:spPr>
          <p:txBody>
            <a:bodyPr spcFirstLastPara="1" wrap="square" lIns="63713" tIns="31313" rIns="63713" bIns="31313" anchor="t" anchorCtr="0">
              <a:noAutofit/>
            </a:bodyPr>
            <a:lstStyle/>
            <a:p>
              <a:pPr>
                <a:lnSpc>
                  <a:spcPct val="87000"/>
                </a:lnSpc>
              </a:pPr>
              <a:r>
                <a:rPr lang="en" sz="825"/>
                <a:t>KONSEP</a:t>
              </a:r>
              <a:endParaRPr sz="1050"/>
            </a:p>
            <a:p>
              <a:pPr>
                <a:lnSpc>
                  <a:spcPct val="87000"/>
                </a:lnSpc>
              </a:pPr>
              <a:r>
                <a:rPr lang="en" sz="825"/>
                <a:t>PENILAIAN</a:t>
              </a:r>
              <a:endParaRPr sz="1050"/>
            </a:p>
          </p:txBody>
        </p:sp>
        <p:sp>
          <p:nvSpPr>
            <p:cNvPr id="1476" name="Google Shape;1476;p207"/>
            <p:cNvSpPr/>
            <p:nvPr/>
          </p:nvSpPr>
          <p:spPr>
            <a:xfrm>
              <a:off x="1610" y="2928"/>
              <a:ext cx="1867" cy="270"/>
            </a:xfrm>
            <a:prstGeom prst="rect">
              <a:avLst/>
            </a:prstGeom>
            <a:solidFill>
              <a:srgbClr val="FFFFFF"/>
            </a:solidFill>
            <a:ln w="12600" cap="flat" cmpd="sng">
              <a:solidFill>
                <a:srgbClr val="000000"/>
              </a:solidFill>
              <a:prstDash val="solid"/>
              <a:miter lim="800000"/>
              <a:headEnd type="none" w="sm" len="sm"/>
              <a:tailEnd type="none" w="sm" len="sm"/>
            </a:ln>
          </p:spPr>
          <p:txBody>
            <a:bodyPr spcFirstLastPara="1" wrap="square" lIns="63713" tIns="31313" rIns="63713" bIns="31313" anchor="t" anchorCtr="0">
              <a:noAutofit/>
            </a:bodyPr>
            <a:lstStyle/>
            <a:p>
              <a:pPr>
                <a:lnSpc>
                  <a:spcPct val="87000"/>
                </a:lnSpc>
              </a:pPr>
              <a:r>
                <a:rPr lang="en" sz="975"/>
                <a:t>PELATIH DINILAI</a:t>
              </a:r>
              <a:endParaRPr sz="1050"/>
            </a:p>
            <a:p>
              <a:pPr>
                <a:lnSpc>
                  <a:spcPct val="87000"/>
                </a:lnSpc>
              </a:pPr>
              <a:r>
                <a:rPr lang="en" sz="975"/>
                <a:t>PADA MASA YANG SAMA</a:t>
              </a:r>
              <a:endParaRPr sz="1050"/>
            </a:p>
          </p:txBody>
        </p:sp>
        <p:sp>
          <p:nvSpPr>
            <p:cNvPr id="1477" name="Google Shape;1477;p207"/>
            <p:cNvSpPr/>
            <p:nvPr/>
          </p:nvSpPr>
          <p:spPr>
            <a:xfrm>
              <a:off x="1610" y="3258"/>
              <a:ext cx="1867" cy="270"/>
            </a:xfrm>
            <a:prstGeom prst="rect">
              <a:avLst/>
            </a:prstGeom>
            <a:solidFill>
              <a:srgbClr val="FFFFFF"/>
            </a:solidFill>
            <a:ln w="12600" cap="flat" cmpd="sng">
              <a:solidFill>
                <a:srgbClr val="000000"/>
              </a:solidFill>
              <a:prstDash val="solid"/>
              <a:miter lim="800000"/>
              <a:headEnd type="none" w="sm" len="sm"/>
              <a:tailEnd type="none" w="sm" len="sm"/>
            </a:ln>
          </p:spPr>
          <p:txBody>
            <a:bodyPr spcFirstLastPara="1" wrap="square" lIns="63713" tIns="31313" rIns="63713" bIns="31313" anchor="t" anchorCtr="0">
              <a:noAutofit/>
            </a:bodyPr>
            <a:lstStyle/>
            <a:p>
              <a:pPr>
                <a:lnSpc>
                  <a:spcPct val="87000"/>
                </a:lnSpc>
              </a:pPr>
              <a:r>
                <a:rPr lang="en" sz="975"/>
                <a:t>BERBENTUK UJIAN AKHIR</a:t>
              </a:r>
              <a:endParaRPr sz="1050"/>
            </a:p>
            <a:p>
              <a:pPr>
                <a:lnSpc>
                  <a:spcPct val="87000"/>
                </a:lnSpc>
              </a:pPr>
              <a:r>
                <a:rPr lang="en" sz="975"/>
                <a:t>(</a:t>
              </a:r>
              <a:r>
                <a:rPr lang="en" sz="975" i="1"/>
                <a:t>SUMMATIVE EVALUATION</a:t>
              </a:r>
              <a:r>
                <a:rPr lang="en" sz="975"/>
                <a:t>)‏</a:t>
              </a:r>
              <a:endParaRPr sz="975"/>
            </a:p>
          </p:txBody>
        </p:sp>
        <p:sp>
          <p:nvSpPr>
            <p:cNvPr id="1478" name="Google Shape;1478;p207"/>
            <p:cNvSpPr/>
            <p:nvPr/>
          </p:nvSpPr>
          <p:spPr>
            <a:xfrm>
              <a:off x="476" y="3593"/>
              <a:ext cx="1049" cy="230"/>
            </a:xfrm>
            <a:prstGeom prst="rect">
              <a:avLst/>
            </a:prstGeom>
            <a:gradFill>
              <a:gsLst>
                <a:gs pos="0">
                  <a:srgbClr val="F8B6CC"/>
                </a:gs>
                <a:gs pos="100000">
                  <a:srgbClr val="FFFFFF"/>
                </a:gs>
              </a:gsLst>
              <a:lin ang="5400000" scaled="0"/>
            </a:gradFill>
            <a:ln w="12600" cap="flat" cmpd="sng">
              <a:solidFill>
                <a:srgbClr val="000000"/>
              </a:solidFill>
              <a:prstDash val="solid"/>
              <a:miter lim="800000"/>
              <a:headEnd type="none" w="sm" len="sm"/>
              <a:tailEnd type="none" w="sm" len="sm"/>
            </a:ln>
            <a:effectLst>
              <a:outerShdw dist="107933" dir="18900000" algn="ctr" rotWithShape="0">
                <a:srgbClr val="009999"/>
              </a:outerShdw>
            </a:effectLst>
          </p:spPr>
          <p:txBody>
            <a:bodyPr spcFirstLastPara="1" wrap="square" lIns="68569" tIns="34275" rIns="68569" bIns="34275" anchor="ctr" anchorCtr="0">
              <a:noAutofit/>
            </a:bodyPr>
            <a:lstStyle/>
            <a:p>
              <a:endParaRPr sz="1350"/>
            </a:p>
          </p:txBody>
        </p:sp>
        <p:sp>
          <p:nvSpPr>
            <p:cNvPr id="1479" name="Google Shape;1479;p207"/>
            <p:cNvSpPr/>
            <p:nvPr/>
          </p:nvSpPr>
          <p:spPr>
            <a:xfrm>
              <a:off x="542" y="3623"/>
              <a:ext cx="1046" cy="146"/>
            </a:xfrm>
            <a:prstGeom prst="rect">
              <a:avLst/>
            </a:prstGeom>
            <a:noFill/>
            <a:ln>
              <a:noFill/>
            </a:ln>
          </p:spPr>
          <p:txBody>
            <a:bodyPr spcFirstLastPara="1" wrap="square" lIns="63713" tIns="31313" rIns="63713" bIns="31313" anchor="t" anchorCtr="0">
              <a:noAutofit/>
            </a:bodyPr>
            <a:lstStyle/>
            <a:p>
              <a:pPr>
                <a:lnSpc>
                  <a:spcPct val="87000"/>
                </a:lnSpc>
              </a:pPr>
              <a:r>
                <a:rPr lang="en" sz="825"/>
                <a:t>KAEDAH PENILAIAN</a:t>
              </a:r>
              <a:endParaRPr sz="1050"/>
            </a:p>
          </p:txBody>
        </p:sp>
        <p:sp>
          <p:nvSpPr>
            <p:cNvPr id="1480" name="Google Shape;1480;p207"/>
            <p:cNvSpPr/>
            <p:nvPr/>
          </p:nvSpPr>
          <p:spPr>
            <a:xfrm>
              <a:off x="449" y="2963"/>
              <a:ext cx="1048" cy="230"/>
            </a:xfrm>
            <a:prstGeom prst="rect">
              <a:avLst/>
            </a:prstGeom>
            <a:gradFill>
              <a:gsLst>
                <a:gs pos="0">
                  <a:srgbClr val="F8B6CC"/>
                </a:gs>
                <a:gs pos="100000">
                  <a:srgbClr val="FFFFFF"/>
                </a:gs>
              </a:gsLst>
              <a:lin ang="5400000" scaled="0"/>
            </a:gradFill>
            <a:ln w="12600" cap="flat" cmpd="sng">
              <a:solidFill>
                <a:srgbClr val="000000"/>
              </a:solidFill>
              <a:prstDash val="solid"/>
              <a:miter lim="800000"/>
              <a:headEnd type="none" w="sm" len="sm"/>
              <a:tailEnd type="none" w="sm" len="sm"/>
            </a:ln>
            <a:effectLst>
              <a:outerShdw dist="107933" dir="18900000" algn="ctr" rotWithShape="0">
                <a:srgbClr val="009999"/>
              </a:outerShdw>
            </a:effectLst>
          </p:spPr>
          <p:txBody>
            <a:bodyPr spcFirstLastPara="1" wrap="square" lIns="68569" tIns="34275" rIns="68569" bIns="34275" anchor="ctr" anchorCtr="0">
              <a:noAutofit/>
            </a:bodyPr>
            <a:lstStyle/>
            <a:p>
              <a:endParaRPr sz="1350"/>
            </a:p>
          </p:txBody>
        </p:sp>
        <p:sp>
          <p:nvSpPr>
            <p:cNvPr id="1481" name="Google Shape;1481;p207"/>
            <p:cNvSpPr/>
            <p:nvPr/>
          </p:nvSpPr>
          <p:spPr>
            <a:xfrm>
              <a:off x="686" y="2954"/>
              <a:ext cx="683" cy="256"/>
            </a:xfrm>
            <a:prstGeom prst="rect">
              <a:avLst/>
            </a:prstGeom>
            <a:noFill/>
            <a:ln>
              <a:noFill/>
            </a:ln>
          </p:spPr>
          <p:txBody>
            <a:bodyPr spcFirstLastPara="1" wrap="square" lIns="63713" tIns="31313" rIns="63713" bIns="31313" anchor="t" anchorCtr="0">
              <a:noAutofit/>
            </a:bodyPr>
            <a:lstStyle/>
            <a:p>
              <a:pPr algn="ctr">
                <a:lnSpc>
                  <a:spcPct val="87000"/>
                </a:lnSpc>
              </a:pPr>
              <a:r>
                <a:rPr lang="en" sz="900" b="1"/>
                <a:t>MASA</a:t>
              </a:r>
              <a:endParaRPr sz="1050"/>
            </a:p>
            <a:p>
              <a:pPr algn="ctr">
                <a:lnSpc>
                  <a:spcPct val="87000"/>
                </a:lnSpc>
              </a:pPr>
              <a:r>
                <a:rPr lang="en" sz="900" b="1"/>
                <a:t>PENILAIAN</a:t>
              </a:r>
              <a:endParaRPr sz="1050"/>
            </a:p>
          </p:txBody>
        </p:sp>
        <p:sp>
          <p:nvSpPr>
            <p:cNvPr id="1482" name="Google Shape;1482;p207"/>
            <p:cNvSpPr/>
            <p:nvPr/>
          </p:nvSpPr>
          <p:spPr>
            <a:xfrm>
              <a:off x="460" y="3287"/>
              <a:ext cx="1049" cy="231"/>
            </a:xfrm>
            <a:prstGeom prst="rect">
              <a:avLst/>
            </a:prstGeom>
            <a:gradFill>
              <a:gsLst>
                <a:gs pos="0">
                  <a:srgbClr val="F8B6CC"/>
                </a:gs>
                <a:gs pos="100000">
                  <a:srgbClr val="FFFFFF"/>
                </a:gs>
              </a:gsLst>
              <a:lin ang="5400000" scaled="0"/>
            </a:gradFill>
            <a:ln w="12600" cap="flat" cmpd="sng">
              <a:solidFill>
                <a:srgbClr val="000000"/>
              </a:solidFill>
              <a:prstDash val="solid"/>
              <a:miter lim="800000"/>
              <a:headEnd type="none" w="sm" len="sm"/>
              <a:tailEnd type="none" w="sm" len="sm"/>
            </a:ln>
            <a:effectLst>
              <a:outerShdw dist="107933" dir="18900000" algn="ctr" rotWithShape="0">
                <a:srgbClr val="009999"/>
              </a:outerShdw>
            </a:effectLst>
          </p:spPr>
          <p:txBody>
            <a:bodyPr spcFirstLastPara="1" wrap="square" lIns="68569" tIns="34275" rIns="68569" bIns="34275" anchor="ctr" anchorCtr="0">
              <a:noAutofit/>
            </a:bodyPr>
            <a:lstStyle/>
            <a:p>
              <a:endParaRPr sz="1350"/>
            </a:p>
          </p:txBody>
        </p:sp>
        <p:sp>
          <p:nvSpPr>
            <p:cNvPr id="1483" name="Google Shape;1483;p207"/>
            <p:cNvSpPr/>
            <p:nvPr/>
          </p:nvSpPr>
          <p:spPr>
            <a:xfrm>
              <a:off x="654" y="3277"/>
              <a:ext cx="683" cy="256"/>
            </a:xfrm>
            <a:prstGeom prst="rect">
              <a:avLst/>
            </a:prstGeom>
            <a:noFill/>
            <a:ln>
              <a:noFill/>
            </a:ln>
          </p:spPr>
          <p:txBody>
            <a:bodyPr spcFirstLastPara="1" wrap="square" lIns="63713" tIns="31313" rIns="63713" bIns="31313" anchor="t" anchorCtr="0">
              <a:noAutofit/>
            </a:bodyPr>
            <a:lstStyle/>
            <a:p>
              <a:pPr algn="ctr">
                <a:lnSpc>
                  <a:spcPct val="87000"/>
                </a:lnSpc>
              </a:pPr>
              <a:r>
                <a:rPr lang="en" sz="900" b="1"/>
                <a:t>KONSEP</a:t>
              </a:r>
              <a:endParaRPr sz="1050"/>
            </a:p>
            <a:p>
              <a:pPr algn="ctr">
                <a:lnSpc>
                  <a:spcPct val="87000"/>
                </a:lnSpc>
              </a:pPr>
              <a:r>
                <a:rPr lang="en" sz="900" b="1"/>
                <a:t>PENILAIAN</a:t>
              </a:r>
              <a:endParaRPr sz="1050"/>
            </a:p>
          </p:txBody>
        </p:sp>
        <p:sp>
          <p:nvSpPr>
            <p:cNvPr id="1484" name="Google Shape;1484;p207"/>
            <p:cNvSpPr/>
            <p:nvPr/>
          </p:nvSpPr>
          <p:spPr>
            <a:xfrm>
              <a:off x="3526" y="3258"/>
              <a:ext cx="2231" cy="289"/>
            </a:xfrm>
            <a:prstGeom prst="rect">
              <a:avLst/>
            </a:prstGeom>
            <a:solidFill>
              <a:srgbClr val="FFFFFF"/>
            </a:solidFill>
            <a:ln w="12600" cap="flat" cmpd="sng">
              <a:solidFill>
                <a:srgbClr val="000000"/>
              </a:solidFill>
              <a:prstDash val="solid"/>
              <a:miter lim="800000"/>
              <a:headEnd type="none" w="sm" len="sm"/>
              <a:tailEnd type="none" w="sm" len="sm"/>
            </a:ln>
          </p:spPr>
          <p:txBody>
            <a:bodyPr spcFirstLastPara="1" wrap="square" lIns="63713" tIns="31313" rIns="63713" bIns="31313" anchor="t" anchorCtr="0">
              <a:noAutofit/>
            </a:bodyPr>
            <a:lstStyle/>
            <a:p>
              <a:pPr algn="ctr">
                <a:lnSpc>
                  <a:spcPct val="87000"/>
                </a:lnSpc>
              </a:pPr>
              <a:r>
                <a:rPr lang="en" sz="1050" b="1"/>
                <a:t>Secara Berterusan</a:t>
              </a:r>
              <a:endParaRPr sz="1050"/>
            </a:p>
            <a:p>
              <a:pPr algn="ctr">
                <a:lnSpc>
                  <a:spcPct val="87000"/>
                </a:lnSpc>
              </a:pPr>
              <a:r>
                <a:rPr lang="en" sz="1050" b="1"/>
                <a:t>(</a:t>
              </a:r>
              <a:r>
                <a:rPr lang="en" sz="1050" b="1" i="1"/>
                <a:t>Formative Evaluation</a:t>
              </a:r>
              <a:r>
                <a:rPr lang="en" sz="1050" b="1"/>
                <a:t>)‏</a:t>
              </a:r>
              <a:endParaRPr sz="1050" b="1"/>
            </a:p>
          </p:txBody>
        </p:sp>
        <p:sp>
          <p:nvSpPr>
            <p:cNvPr id="1485" name="Google Shape;1485;p207"/>
            <p:cNvSpPr/>
            <p:nvPr/>
          </p:nvSpPr>
          <p:spPr>
            <a:xfrm>
              <a:off x="1610" y="2928"/>
              <a:ext cx="4148" cy="289"/>
            </a:xfrm>
            <a:prstGeom prst="rect">
              <a:avLst/>
            </a:prstGeom>
            <a:solidFill>
              <a:srgbClr val="FFFFFF"/>
            </a:solidFill>
            <a:ln w="12600" cap="flat" cmpd="sng">
              <a:solidFill>
                <a:srgbClr val="000000"/>
              </a:solidFill>
              <a:prstDash val="solid"/>
              <a:miter lim="800000"/>
              <a:headEnd type="none" w="sm" len="sm"/>
              <a:tailEnd type="none" w="sm" len="sm"/>
            </a:ln>
          </p:spPr>
          <p:txBody>
            <a:bodyPr spcFirstLastPara="1" wrap="square" lIns="63713" tIns="31313" rIns="63713" bIns="31313" anchor="t" anchorCtr="0">
              <a:noAutofit/>
            </a:bodyPr>
            <a:lstStyle/>
            <a:p>
              <a:pPr algn="ctr">
                <a:lnSpc>
                  <a:spcPct val="87000"/>
                </a:lnSpc>
              </a:pPr>
              <a:r>
                <a:rPr lang="en" sz="1050" b="1"/>
                <a:t>Pelatih dinilai</a:t>
              </a:r>
              <a:endParaRPr sz="1050"/>
            </a:p>
            <a:p>
              <a:pPr algn="ctr">
                <a:lnSpc>
                  <a:spcPct val="87000"/>
                </a:lnSpc>
              </a:pPr>
              <a:r>
                <a:rPr lang="en" sz="1050" b="1"/>
                <a:t>pada masa yang sama</a:t>
              </a:r>
              <a:endParaRPr sz="1050"/>
            </a:p>
          </p:txBody>
        </p:sp>
        <p:sp>
          <p:nvSpPr>
            <p:cNvPr id="1486" name="Google Shape;1486;p207"/>
            <p:cNvSpPr/>
            <p:nvPr/>
          </p:nvSpPr>
          <p:spPr>
            <a:xfrm>
              <a:off x="1610" y="3258"/>
              <a:ext cx="1867" cy="289"/>
            </a:xfrm>
            <a:prstGeom prst="rect">
              <a:avLst/>
            </a:prstGeom>
            <a:solidFill>
              <a:srgbClr val="FFFFFF"/>
            </a:solidFill>
            <a:ln w="12600" cap="flat" cmpd="sng">
              <a:solidFill>
                <a:srgbClr val="000000"/>
              </a:solidFill>
              <a:prstDash val="solid"/>
              <a:miter lim="800000"/>
              <a:headEnd type="none" w="sm" len="sm"/>
              <a:tailEnd type="none" w="sm" len="sm"/>
            </a:ln>
          </p:spPr>
          <p:txBody>
            <a:bodyPr spcFirstLastPara="1" wrap="square" lIns="63713" tIns="31313" rIns="63713" bIns="31313" anchor="t" anchorCtr="0">
              <a:noAutofit/>
            </a:bodyPr>
            <a:lstStyle/>
            <a:p>
              <a:pPr algn="ctr">
                <a:lnSpc>
                  <a:spcPct val="87000"/>
                </a:lnSpc>
              </a:pPr>
              <a:r>
                <a:rPr lang="en" sz="1050" b="1"/>
                <a:t>Berbentuk Ujian Akhir</a:t>
              </a:r>
              <a:endParaRPr sz="1050"/>
            </a:p>
            <a:p>
              <a:pPr algn="ctr">
                <a:lnSpc>
                  <a:spcPct val="87000"/>
                </a:lnSpc>
              </a:pPr>
              <a:r>
                <a:rPr lang="en" sz="1050" b="1"/>
                <a:t>(</a:t>
              </a:r>
              <a:r>
                <a:rPr lang="en" sz="1050" b="1" i="1"/>
                <a:t>Summative Evaluation</a:t>
              </a:r>
              <a:r>
                <a:rPr lang="en" sz="1050" b="1"/>
                <a:t>)‏</a:t>
              </a:r>
              <a:endParaRPr sz="1050" b="1"/>
            </a:p>
          </p:txBody>
        </p:sp>
        <p:sp>
          <p:nvSpPr>
            <p:cNvPr id="1487" name="Google Shape;1487;p207"/>
            <p:cNvSpPr/>
            <p:nvPr/>
          </p:nvSpPr>
          <p:spPr>
            <a:xfrm>
              <a:off x="476" y="3593"/>
              <a:ext cx="1049" cy="230"/>
            </a:xfrm>
            <a:prstGeom prst="rect">
              <a:avLst/>
            </a:prstGeom>
            <a:gradFill>
              <a:gsLst>
                <a:gs pos="0">
                  <a:srgbClr val="F8B6CC"/>
                </a:gs>
                <a:gs pos="100000">
                  <a:srgbClr val="FFFFFF"/>
                </a:gs>
              </a:gsLst>
              <a:lin ang="5400000" scaled="0"/>
            </a:gradFill>
            <a:ln w="12600" cap="flat" cmpd="sng">
              <a:solidFill>
                <a:srgbClr val="000000"/>
              </a:solidFill>
              <a:prstDash val="solid"/>
              <a:miter lim="800000"/>
              <a:headEnd type="none" w="sm" len="sm"/>
              <a:tailEnd type="none" w="sm" len="sm"/>
            </a:ln>
            <a:effectLst>
              <a:outerShdw dist="107933" dir="18900000" algn="ctr" rotWithShape="0">
                <a:srgbClr val="009999"/>
              </a:outerShdw>
            </a:effectLst>
          </p:spPr>
          <p:txBody>
            <a:bodyPr spcFirstLastPara="1" wrap="square" lIns="68569" tIns="34275" rIns="68569" bIns="34275" anchor="ctr" anchorCtr="0">
              <a:noAutofit/>
            </a:bodyPr>
            <a:lstStyle/>
            <a:p>
              <a:endParaRPr sz="1350"/>
            </a:p>
          </p:txBody>
        </p:sp>
        <p:sp>
          <p:nvSpPr>
            <p:cNvPr id="1488" name="Google Shape;1488;p207"/>
            <p:cNvSpPr/>
            <p:nvPr/>
          </p:nvSpPr>
          <p:spPr>
            <a:xfrm>
              <a:off x="1613" y="3570"/>
              <a:ext cx="4144" cy="289"/>
            </a:xfrm>
            <a:prstGeom prst="rect">
              <a:avLst/>
            </a:prstGeom>
            <a:solidFill>
              <a:srgbClr val="FFFFFF"/>
            </a:solidFill>
            <a:ln w="12600" cap="flat" cmpd="sng">
              <a:solidFill>
                <a:srgbClr val="000000"/>
              </a:solidFill>
              <a:prstDash val="solid"/>
              <a:miter lim="800000"/>
              <a:headEnd type="none" w="sm" len="sm"/>
              <a:tailEnd type="none" w="sm" len="sm"/>
            </a:ln>
          </p:spPr>
          <p:txBody>
            <a:bodyPr spcFirstLastPara="1" wrap="square" lIns="63713" tIns="31313" rIns="63713" bIns="31313" anchor="t" anchorCtr="0">
              <a:noAutofit/>
            </a:bodyPr>
            <a:lstStyle/>
            <a:p>
              <a:pPr algn="ctr">
                <a:lnSpc>
                  <a:spcPct val="87000"/>
                </a:lnSpc>
              </a:pPr>
              <a:r>
                <a:rPr lang="en" sz="1050" b="1"/>
                <a:t>Berasaskan Rujukan Kriteria</a:t>
              </a:r>
              <a:endParaRPr sz="1050"/>
            </a:p>
            <a:p>
              <a:pPr algn="ctr">
                <a:lnSpc>
                  <a:spcPct val="87000"/>
                </a:lnSpc>
              </a:pPr>
              <a:r>
                <a:rPr lang="en" sz="1050" b="1"/>
                <a:t>(</a:t>
              </a:r>
              <a:r>
                <a:rPr lang="en" sz="1050" b="1" i="1"/>
                <a:t>Criterion Referenced</a:t>
              </a:r>
              <a:r>
                <a:rPr lang="en" sz="1050" b="1"/>
                <a:t>)‏</a:t>
              </a:r>
              <a:endParaRPr sz="1050" b="1"/>
            </a:p>
          </p:txBody>
        </p:sp>
        <p:sp>
          <p:nvSpPr>
            <p:cNvPr id="1489" name="Google Shape;1489;p207"/>
            <p:cNvSpPr/>
            <p:nvPr/>
          </p:nvSpPr>
          <p:spPr>
            <a:xfrm>
              <a:off x="481" y="3634"/>
              <a:ext cx="1079" cy="146"/>
            </a:xfrm>
            <a:prstGeom prst="rect">
              <a:avLst/>
            </a:prstGeom>
            <a:noFill/>
            <a:ln>
              <a:noFill/>
            </a:ln>
          </p:spPr>
          <p:txBody>
            <a:bodyPr spcFirstLastPara="1" wrap="square" lIns="63713" tIns="31313" rIns="63713" bIns="31313" anchor="t" anchorCtr="0">
              <a:noAutofit/>
            </a:bodyPr>
            <a:lstStyle/>
            <a:p>
              <a:pPr algn="ctr">
                <a:lnSpc>
                  <a:spcPct val="87000"/>
                </a:lnSpc>
              </a:pPr>
              <a:r>
                <a:rPr lang="en" sz="825" b="1"/>
                <a:t>KAEDAH PENILAIAN</a:t>
              </a:r>
              <a:endParaRPr sz="1050"/>
            </a:p>
          </p:txBody>
        </p:sp>
      </p:grpSp>
      <p:sp>
        <p:nvSpPr>
          <p:cNvPr id="1490" name="Google Shape;1490;p207"/>
          <p:cNvSpPr txBox="1">
            <a:spLocks noGrp="1"/>
          </p:cNvSpPr>
          <p:nvPr>
            <p:ph type="sldNum" idx="12"/>
          </p:nvPr>
        </p:nvSpPr>
        <p:spPr>
          <a:xfrm>
            <a:off x="5037275" y="4838503"/>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21</a:t>
            </a:fld>
            <a:endParaRPr dirty="0">
              <a:solidFill>
                <a:srgbClr val="000000"/>
              </a:solidFill>
            </a:endParaRPr>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3843"/>
        <p:cNvGrpSpPr/>
        <p:nvPr/>
      </p:nvGrpSpPr>
      <p:grpSpPr>
        <a:xfrm>
          <a:off x="0" y="0"/>
          <a:ext cx="0" cy="0"/>
          <a:chOff x="0" y="0"/>
          <a:chExt cx="0" cy="0"/>
        </a:xfrm>
      </p:grpSpPr>
      <p:sp>
        <p:nvSpPr>
          <p:cNvPr id="3844" name="Google Shape;3844;p396"/>
          <p:cNvSpPr/>
          <p:nvPr/>
        </p:nvSpPr>
        <p:spPr>
          <a:xfrm>
            <a:off x="0" y="1805064"/>
            <a:ext cx="6858000" cy="411480"/>
          </a:xfrm>
          <a:prstGeom prst="rect">
            <a:avLst/>
          </a:prstGeom>
          <a:solidFill>
            <a:srgbClr val="CCFFCC"/>
          </a:solidFill>
          <a:ln>
            <a:noFill/>
          </a:ln>
        </p:spPr>
        <p:txBody>
          <a:bodyPr spcFirstLastPara="1" wrap="square" lIns="68569" tIns="34275" rIns="68569" bIns="34275" anchor="ctr" anchorCtr="0">
            <a:noAutofit/>
          </a:bodyPr>
          <a:lstStyle/>
          <a:p>
            <a:pPr algn="ctr"/>
            <a:endParaRPr sz="900">
              <a:solidFill>
                <a:schemeClr val="lt1"/>
              </a:solidFill>
            </a:endParaRPr>
          </a:p>
        </p:txBody>
      </p:sp>
      <p:sp>
        <p:nvSpPr>
          <p:cNvPr id="3845" name="Google Shape;3845;p396"/>
          <p:cNvSpPr/>
          <p:nvPr/>
        </p:nvSpPr>
        <p:spPr>
          <a:xfrm>
            <a:off x="0" y="3498708"/>
            <a:ext cx="6870024" cy="874395"/>
          </a:xfrm>
          <a:prstGeom prst="rect">
            <a:avLst/>
          </a:prstGeom>
          <a:solidFill>
            <a:srgbClr val="FFE5FF"/>
          </a:solidFill>
          <a:ln>
            <a:noFill/>
          </a:ln>
        </p:spPr>
        <p:txBody>
          <a:bodyPr spcFirstLastPara="1" wrap="square" lIns="68569" tIns="34275" rIns="68569" bIns="34275" anchor="ctr" anchorCtr="0">
            <a:noAutofit/>
          </a:bodyPr>
          <a:lstStyle/>
          <a:p>
            <a:pPr algn="ctr"/>
            <a:endParaRPr sz="900">
              <a:solidFill>
                <a:schemeClr val="lt1"/>
              </a:solidFill>
            </a:endParaRPr>
          </a:p>
        </p:txBody>
      </p:sp>
      <p:sp>
        <p:nvSpPr>
          <p:cNvPr id="3846" name="Google Shape;3846;p396"/>
          <p:cNvSpPr/>
          <p:nvPr/>
        </p:nvSpPr>
        <p:spPr>
          <a:xfrm>
            <a:off x="-2499" y="2624313"/>
            <a:ext cx="6870024" cy="874395"/>
          </a:xfrm>
          <a:prstGeom prst="rect">
            <a:avLst/>
          </a:prstGeom>
          <a:solidFill>
            <a:srgbClr val="D5FF81"/>
          </a:solidFill>
          <a:ln>
            <a:noFill/>
          </a:ln>
        </p:spPr>
        <p:txBody>
          <a:bodyPr spcFirstLastPara="1" wrap="square" lIns="68569" tIns="34275" rIns="68569" bIns="34275" anchor="ctr" anchorCtr="0">
            <a:noAutofit/>
          </a:bodyPr>
          <a:lstStyle/>
          <a:p>
            <a:pPr algn="ctr"/>
            <a:endParaRPr sz="900">
              <a:solidFill>
                <a:schemeClr val="lt1"/>
              </a:solidFill>
            </a:endParaRPr>
          </a:p>
        </p:txBody>
      </p:sp>
      <p:sp>
        <p:nvSpPr>
          <p:cNvPr id="3847" name="Google Shape;3847;p396"/>
          <p:cNvSpPr txBox="1">
            <a:spLocks noGrp="1"/>
          </p:cNvSpPr>
          <p:nvPr>
            <p:ph type="title"/>
          </p:nvPr>
        </p:nvSpPr>
        <p:spPr>
          <a:xfrm>
            <a:off x="471488" y="668834"/>
            <a:ext cx="5915025" cy="745629"/>
          </a:xfrm>
          <a:prstGeom prst="rect">
            <a:avLst/>
          </a:prstGeom>
          <a:noFill/>
          <a:ln>
            <a:noFill/>
          </a:ln>
        </p:spPr>
        <p:txBody>
          <a:bodyPr spcFirstLastPara="1" wrap="square" lIns="68569" tIns="34275" rIns="68569" bIns="34275" anchor="ctr" anchorCtr="0">
            <a:noAutofit/>
          </a:bodyPr>
          <a:lstStyle/>
          <a:p>
            <a:pPr algn="ctr">
              <a:buSzPts val="2500"/>
            </a:pPr>
            <a:r>
              <a:rPr lang="en" sz="1875" b="1">
                <a:latin typeface="Century Gothic"/>
                <a:ea typeface="Century Gothic"/>
                <a:cs typeface="Century Gothic"/>
                <a:sym typeface="Century Gothic"/>
              </a:rPr>
              <a:t>Kelayakan Kemahiran </a:t>
            </a:r>
            <a:r>
              <a:rPr lang="en" sz="1875">
                <a:latin typeface="Century Gothic"/>
                <a:ea typeface="Century Gothic"/>
                <a:cs typeface="Century Gothic"/>
                <a:sym typeface="Century Gothic"/>
              </a:rPr>
              <a:t>yang perlu </a:t>
            </a:r>
            <a:r>
              <a:rPr lang="en" sz="1875" b="1">
                <a:latin typeface="Century Gothic"/>
                <a:ea typeface="Century Gothic"/>
                <a:cs typeface="Century Gothic"/>
                <a:sym typeface="Century Gothic"/>
              </a:rPr>
              <a:t>dimiliki </a:t>
            </a:r>
            <a:r>
              <a:rPr lang="en" sz="1875">
                <a:latin typeface="Century Gothic"/>
                <a:ea typeface="Century Gothic"/>
                <a:cs typeface="Century Gothic"/>
                <a:sym typeface="Century Gothic"/>
              </a:rPr>
              <a:t>oleh </a:t>
            </a:r>
            <a:r>
              <a:rPr lang="en" sz="1875" b="1">
                <a:latin typeface="Century Gothic"/>
                <a:ea typeface="Century Gothic"/>
                <a:cs typeface="Century Gothic"/>
                <a:sym typeface="Century Gothic"/>
              </a:rPr>
              <a:t>PPD/PP </a:t>
            </a:r>
            <a:r>
              <a:rPr lang="en" sz="1875">
                <a:latin typeface="Century Gothic"/>
                <a:ea typeface="Century Gothic"/>
                <a:cs typeface="Century Gothic"/>
                <a:sym typeface="Century Gothic"/>
              </a:rPr>
              <a:t>untuk </a:t>
            </a:r>
            <a:r>
              <a:rPr lang="en" sz="1875" b="1">
                <a:latin typeface="Century Gothic"/>
                <a:ea typeface="Century Gothic"/>
                <a:cs typeface="Century Gothic"/>
                <a:sym typeface="Century Gothic"/>
              </a:rPr>
              <a:t>diperaku program </a:t>
            </a:r>
            <a:r>
              <a:rPr lang="en" sz="1875">
                <a:latin typeface="Century Gothic"/>
                <a:ea typeface="Century Gothic"/>
                <a:cs typeface="Century Gothic"/>
                <a:sym typeface="Century Gothic"/>
              </a:rPr>
              <a:t>berikut :</a:t>
            </a:r>
            <a:endParaRPr sz="1875">
              <a:latin typeface="Century Gothic"/>
              <a:ea typeface="Century Gothic"/>
              <a:cs typeface="Century Gothic"/>
              <a:sym typeface="Century Gothic"/>
            </a:endParaRPr>
          </a:p>
        </p:txBody>
      </p:sp>
      <p:sp>
        <p:nvSpPr>
          <p:cNvPr id="3848" name="Google Shape;3848;p396"/>
          <p:cNvSpPr/>
          <p:nvPr/>
        </p:nvSpPr>
        <p:spPr>
          <a:xfrm>
            <a:off x="11900" y="2223309"/>
            <a:ext cx="6858000" cy="411480"/>
          </a:xfrm>
          <a:prstGeom prst="rect">
            <a:avLst/>
          </a:prstGeom>
          <a:solidFill>
            <a:srgbClr val="FFFFCC"/>
          </a:solidFill>
          <a:ln>
            <a:noFill/>
          </a:ln>
        </p:spPr>
        <p:txBody>
          <a:bodyPr spcFirstLastPara="1" wrap="square" lIns="68569" tIns="34275" rIns="68569" bIns="34275" anchor="ctr" anchorCtr="0">
            <a:noAutofit/>
          </a:bodyPr>
          <a:lstStyle/>
          <a:p>
            <a:pPr algn="ctr"/>
            <a:endParaRPr sz="900">
              <a:solidFill>
                <a:schemeClr val="lt1"/>
              </a:solidFill>
            </a:endParaRPr>
          </a:p>
        </p:txBody>
      </p:sp>
      <p:sp>
        <p:nvSpPr>
          <p:cNvPr id="3849" name="Google Shape;3849;p396"/>
          <p:cNvSpPr txBox="1"/>
          <p:nvPr/>
        </p:nvSpPr>
        <p:spPr>
          <a:xfrm>
            <a:off x="30950" y="1805064"/>
            <a:ext cx="2880156" cy="411480"/>
          </a:xfrm>
          <a:prstGeom prst="rect">
            <a:avLst/>
          </a:prstGeom>
          <a:noFill/>
          <a:ln>
            <a:noFill/>
          </a:ln>
        </p:spPr>
        <p:txBody>
          <a:bodyPr spcFirstLastPara="1" wrap="square" lIns="68569" tIns="34275" rIns="68569" bIns="34275" anchor="ctr" anchorCtr="0">
            <a:noAutofit/>
          </a:bodyPr>
          <a:lstStyle/>
          <a:p>
            <a:pPr>
              <a:buClr>
                <a:srgbClr val="0000CC"/>
              </a:buClr>
              <a:buSzPts val="1500"/>
            </a:pPr>
            <a:r>
              <a:rPr lang="en" sz="900" b="1">
                <a:solidFill>
                  <a:srgbClr val="0000CC"/>
                </a:solidFill>
                <a:latin typeface="Century Gothic"/>
                <a:ea typeface="Century Gothic"/>
                <a:cs typeface="Century Gothic"/>
                <a:sym typeface="Century Gothic"/>
              </a:rPr>
              <a:t>SKM subsektor </a:t>
            </a:r>
            <a:r>
              <a:rPr lang="en" sz="900">
                <a:latin typeface="Century Gothic"/>
                <a:ea typeface="Century Gothic"/>
                <a:cs typeface="Century Gothic"/>
                <a:sym typeface="Century Gothic"/>
              </a:rPr>
              <a:t>berkaitan </a:t>
            </a:r>
            <a:r>
              <a:rPr lang="en" sz="900" b="1">
                <a:solidFill>
                  <a:srgbClr val="0000CC"/>
                </a:solidFill>
                <a:latin typeface="Century Gothic"/>
                <a:ea typeface="Century Gothic"/>
                <a:cs typeface="Century Gothic"/>
                <a:sym typeface="Century Gothic"/>
              </a:rPr>
              <a:t>satu tahap lebih tinggi </a:t>
            </a:r>
            <a:r>
              <a:rPr lang="en" sz="900">
                <a:latin typeface="Century Gothic"/>
                <a:ea typeface="Century Gothic"/>
                <a:cs typeface="Century Gothic"/>
                <a:sym typeface="Century Gothic"/>
              </a:rPr>
              <a:t>atau </a:t>
            </a:r>
            <a:r>
              <a:rPr lang="en" sz="900" b="1">
                <a:solidFill>
                  <a:srgbClr val="0000CC"/>
                </a:solidFill>
                <a:latin typeface="Century Gothic"/>
                <a:ea typeface="Century Gothic"/>
                <a:cs typeface="Century Gothic"/>
                <a:sym typeface="Century Gothic"/>
              </a:rPr>
              <a:t>tertinggi</a:t>
            </a:r>
            <a:endParaRPr sz="900" b="1">
              <a:solidFill>
                <a:srgbClr val="0000CC"/>
              </a:solidFill>
              <a:latin typeface="Century Gothic"/>
              <a:ea typeface="Century Gothic"/>
              <a:cs typeface="Century Gothic"/>
              <a:sym typeface="Century Gothic"/>
            </a:endParaRPr>
          </a:p>
        </p:txBody>
      </p:sp>
      <p:grpSp>
        <p:nvGrpSpPr>
          <p:cNvPr id="3850" name="Google Shape;3850;p396"/>
          <p:cNvGrpSpPr/>
          <p:nvPr/>
        </p:nvGrpSpPr>
        <p:grpSpPr>
          <a:xfrm>
            <a:off x="114300" y="1438255"/>
            <a:ext cx="2057400" cy="360045"/>
            <a:chOff x="209550" y="1323179"/>
            <a:chExt cx="2743200" cy="640080"/>
          </a:xfrm>
        </p:grpSpPr>
        <p:pic>
          <p:nvPicPr>
            <p:cNvPr id="3851" name="Google Shape;3851;p396"/>
            <p:cNvPicPr preferRelativeResize="0"/>
            <p:nvPr/>
          </p:nvPicPr>
          <p:blipFill rotWithShape="1">
            <a:blip r:embed="rId3">
              <a:alphaModFix/>
            </a:blip>
            <a:srcRect/>
            <a:stretch/>
          </p:blipFill>
          <p:spPr>
            <a:xfrm>
              <a:off x="209550" y="1323179"/>
              <a:ext cx="640080" cy="640080"/>
            </a:xfrm>
            <a:prstGeom prst="rect">
              <a:avLst/>
            </a:prstGeom>
            <a:noFill/>
            <a:ln>
              <a:noFill/>
            </a:ln>
          </p:spPr>
        </p:pic>
        <p:sp>
          <p:nvSpPr>
            <p:cNvPr id="3852" name="Google Shape;3852;p396"/>
            <p:cNvSpPr txBox="1"/>
            <p:nvPr/>
          </p:nvSpPr>
          <p:spPr>
            <a:xfrm>
              <a:off x="838200" y="1335065"/>
              <a:ext cx="2114550" cy="606147"/>
            </a:xfrm>
            <a:prstGeom prst="rect">
              <a:avLst/>
            </a:prstGeom>
            <a:noFill/>
            <a:ln>
              <a:noFill/>
            </a:ln>
          </p:spPr>
          <p:txBody>
            <a:bodyPr spcFirstLastPara="1" wrap="square" lIns="68569" tIns="34275" rIns="68569" bIns="34275" anchor="ctr" anchorCtr="0">
              <a:noAutofit/>
            </a:bodyPr>
            <a:lstStyle/>
            <a:p>
              <a:pPr>
                <a:buClr>
                  <a:srgbClr val="0000FF"/>
                </a:buClr>
                <a:buSzPts val="3000"/>
              </a:pPr>
              <a:r>
                <a:rPr lang="en" sz="2250" b="1">
                  <a:solidFill>
                    <a:srgbClr val="0000FF"/>
                  </a:solidFill>
                  <a:latin typeface="Century Gothic"/>
                  <a:ea typeface="Century Gothic"/>
                  <a:cs typeface="Century Gothic"/>
                  <a:sym typeface="Century Gothic"/>
                </a:rPr>
                <a:t>PPD</a:t>
              </a:r>
              <a:endParaRPr sz="2250" b="1">
                <a:solidFill>
                  <a:srgbClr val="0000FF"/>
                </a:solidFill>
                <a:latin typeface="Century Gothic"/>
                <a:ea typeface="Century Gothic"/>
                <a:cs typeface="Century Gothic"/>
                <a:sym typeface="Century Gothic"/>
              </a:endParaRPr>
            </a:p>
          </p:txBody>
        </p:sp>
      </p:grpSp>
      <p:grpSp>
        <p:nvGrpSpPr>
          <p:cNvPr id="3853" name="Google Shape;3853;p396"/>
          <p:cNvGrpSpPr/>
          <p:nvPr/>
        </p:nvGrpSpPr>
        <p:grpSpPr>
          <a:xfrm>
            <a:off x="4114800" y="1444940"/>
            <a:ext cx="1176865" cy="340958"/>
            <a:chOff x="7399655" y="1367030"/>
            <a:chExt cx="1569153" cy="606147"/>
          </a:xfrm>
        </p:grpSpPr>
        <p:pic>
          <p:nvPicPr>
            <p:cNvPr id="3854" name="Google Shape;3854;p396"/>
            <p:cNvPicPr preferRelativeResize="0"/>
            <p:nvPr/>
          </p:nvPicPr>
          <p:blipFill rotWithShape="1">
            <a:blip r:embed="rId4">
              <a:alphaModFix/>
            </a:blip>
            <a:srcRect/>
            <a:stretch/>
          </p:blipFill>
          <p:spPr>
            <a:xfrm>
              <a:off x="7399655" y="1400864"/>
              <a:ext cx="548640" cy="548640"/>
            </a:xfrm>
            <a:prstGeom prst="rect">
              <a:avLst/>
            </a:prstGeom>
            <a:noFill/>
            <a:ln>
              <a:noFill/>
            </a:ln>
          </p:spPr>
        </p:pic>
        <p:sp>
          <p:nvSpPr>
            <p:cNvPr id="3855" name="Google Shape;3855;p396"/>
            <p:cNvSpPr txBox="1"/>
            <p:nvPr/>
          </p:nvSpPr>
          <p:spPr>
            <a:xfrm>
              <a:off x="7935595" y="1367030"/>
              <a:ext cx="1033212" cy="606147"/>
            </a:xfrm>
            <a:prstGeom prst="rect">
              <a:avLst/>
            </a:prstGeom>
            <a:noFill/>
            <a:ln>
              <a:noFill/>
            </a:ln>
          </p:spPr>
          <p:txBody>
            <a:bodyPr spcFirstLastPara="1" wrap="square" lIns="68569" tIns="34275" rIns="68569" bIns="34275" anchor="ctr" anchorCtr="0">
              <a:noAutofit/>
            </a:bodyPr>
            <a:lstStyle/>
            <a:p>
              <a:pPr>
                <a:buClr>
                  <a:srgbClr val="0000FF"/>
                </a:buClr>
                <a:buSzPts val="3000"/>
              </a:pPr>
              <a:r>
                <a:rPr lang="en" sz="2250" b="1">
                  <a:solidFill>
                    <a:srgbClr val="0000FF"/>
                  </a:solidFill>
                  <a:latin typeface="Century Gothic"/>
                  <a:ea typeface="Century Gothic"/>
                  <a:cs typeface="Century Gothic"/>
                  <a:sym typeface="Century Gothic"/>
                </a:rPr>
                <a:t>PP</a:t>
              </a:r>
              <a:endParaRPr sz="2250" b="1">
                <a:solidFill>
                  <a:srgbClr val="0000FF"/>
                </a:solidFill>
                <a:latin typeface="Century Gothic"/>
                <a:ea typeface="Century Gothic"/>
                <a:cs typeface="Century Gothic"/>
                <a:sym typeface="Century Gothic"/>
              </a:endParaRPr>
            </a:p>
          </p:txBody>
        </p:sp>
      </p:grpSp>
      <p:sp>
        <p:nvSpPr>
          <p:cNvPr id="3856" name="Google Shape;3856;p396"/>
          <p:cNvSpPr txBox="1"/>
          <p:nvPr/>
        </p:nvSpPr>
        <p:spPr>
          <a:xfrm>
            <a:off x="40475" y="2223309"/>
            <a:ext cx="2880156" cy="411480"/>
          </a:xfrm>
          <a:prstGeom prst="rect">
            <a:avLst/>
          </a:prstGeom>
          <a:noFill/>
          <a:ln>
            <a:noFill/>
          </a:ln>
        </p:spPr>
        <p:txBody>
          <a:bodyPr spcFirstLastPara="1" wrap="square" lIns="68569" tIns="34275" rIns="68569" bIns="34275" anchor="ctr" anchorCtr="0">
            <a:noAutofit/>
          </a:bodyPr>
          <a:lstStyle/>
          <a:p>
            <a:pPr>
              <a:buClr>
                <a:srgbClr val="0000CC"/>
              </a:buClr>
              <a:buSzPts val="1500"/>
            </a:pPr>
            <a:r>
              <a:rPr lang="en" sz="900" b="1">
                <a:solidFill>
                  <a:srgbClr val="0000CC"/>
                </a:solidFill>
                <a:latin typeface="Century Gothic"/>
                <a:ea typeface="Century Gothic"/>
                <a:cs typeface="Century Gothic"/>
                <a:sym typeface="Century Gothic"/>
              </a:rPr>
              <a:t>SKM subsektor </a:t>
            </a:r>
            <a:r>
              <a:rPr lang="en" sz="900">
                <a:latin typeface="Century Gothic"/>
                <a:ea typeface="Century Gothic"/>
                <a:cs typeface="Century Gothic"/>
                <a:sym typeface="Century Gothic"/>
              </a:rPr>
              <a:t>berkaitan</a:t>
            </a:r>
            <a:r>
              <a:rPr lang="en" sz="900" b="1">
                <a:solidFill>
                  <a:srgbClr val="0000CC"/>
                </a:solidFill>
                <a:latin typeface="Century Gothic"/>
                <a:ea typeface="Century Gothic"/>
                <a:cs typeface="Century Gothic"/>
                <a:sym typeface="Century Gothic"/>
              </a:rPr>
              <a:t> pada tahap yang sama</a:t>
            </a:r>
            <a:r>
              <a:rPr lang="en" sz="900">
                <a:latin typeface="Century Gothic"/>
                <a:ea typeface="Century Gothic"/>
                <a:cs typeface="Century Gothic"/>
                <a:sym typeface="Century Gothic"/>
              </a:rPr>
              <a:t> </a:t>
            </a:r>
            <a:r>
              <a:rPr lang="en" sz="900" b="1">
                <a:solidFill>
                  <a:srgbClr val="0000CC"/>
                </a:solidFill>
                <a:latin typeface="Century Gothic"/>
                <a:ea typeface="Century Gothic"/>
                <a:cs typeface="Century Gothic"/>
                <a:sym typeface="Century Gothic"/>
              </a:rPr>
              <a:t> </a:t>
            </a:r>
            <a:r>
              <a:rPr lang="en" sz="900">
                <a:latin typeface="Century Gothic"/>
                <a:ea typeface="Century Gothic"/>
                <a:cs typeface="Century Gothic"/>
                <a:sym typeface="Century Gothic"/>
              </a:rPr>
              <a:t>atau </a:t>
            </a:r>
            <a:r>
              <a:rPr lang="en" sz="900" b="1">
                <a:solidFill>
                  <a:srgbClr val="0000CC"/>
                </a:solidFill>
                <a:latin typeface="Century Gothic"/>
                <a:ea typeface="Century Gothic"/>
                <a:cs typeface="Century Gothic"/>
                <a:sym typeface="Century Gothic"/>
              </a:rPr>
              <a:t>tertinggi</a:t>
            </a:r>
            <a:endParaRPr sz="900" b="1">
              <a:solidFill>
                <a:srgbClr val="0000CC"/>
              </a:solidFill>
              <a:latin typeface="Century Gothic"/>
              <a:ea typeface="Century Gothic"/>
              <a:cs typeface="Century Gothic"/>
              <a:sym typeface="Century Gothic"/>
            </a:endParaRPr>
          </a:p>
        </p:txBody>
      </p:sp>
      <p:sp>
        <p:nvSpPr>
          <p:cNvPr id="3857" name="Google Shape;3857;p396"/>
          <p:cNvSpPr txBox="1"/>
          <p:nvPr/>
        </p:nvSpPr>
        <p:spPr>
          <a:xfrm>
            <a:off x="40475" y="2624313"/>
            <a:ext cx="2870631" cy="874395"/>
          </a:xfrm>
          <a:prstGeom prst="rect">
            <a:avLst/>
          </a:prstGeom>
          <a:noFill/>
          <a:ln>
            <a:noFill/>
          </a:ln>
        </p:spPr>
        <p:txBody>
          <a:bodyPr spcFirstLastPara="1" wrap="square" lIns="68569" tIns="34275" rIns="68569" bIns="34275" anchor="ctr" anchorCtr="0">
            <a:noAutofit/>
          </a:bodyPr>
          <a:lstStyle/>
          <a:p>
            <a:pPr>
              <a:buClr>
                <a:srgbClr val="0000CC"/>
              </a:buClr>
              <a:buSzPts val="1500"/>
            </a:pPr>
            <a:r>
              <a:rPr lang="en" sz="900" b="1" dirty="0">
                <a:solidFill>
                  <a:srgbClr val="0000CC"/>
                </a:solidFill>
                <a:latin typeface="Century Gothic"/>
                <a:ea typeface="Century Gothic"/>
                <a:cs typeface="Century Gothic"/>
                <a:sym typeface="Century Gothic"/>
              </a:rPr>
              <a:t>DKM/DLKM subsektor </a:t>
            </a:r>
            <a:r>
              <a:rPr lang="en" sz="900" dirty="0">
                <a:latin typeface="Century Gothic"/>
                <a:ea typeface="Century Gothic"/>
                <a:cs typeface="Century Gothic"/>
                <a:sym typeface="Century Gothic"/>
              </a:rPr>
              <a:t>berkaitan pada tahap yang </a:t>
            </a:r>
            <a:r>
              <a:rPr lang="en" sz="900" b="1" dirty="0">
                <a:solidFill>
                  <a:srgbClr val="0000CC"/>
                </a:solidFill>
                <a:latin typeface="Century Gothic"/>
                <a:ea typeface="Century Gothic"/>
                <a:cs typeface="Century Gothic"/>
                <a:sym typeface="Century Gothic"/>
              </a:rPr>
              <a:t>sama</a:t>
            </a:r>
            <a:r>
              <a:rPr lang="en" sz="900" dirty="0">
                <a:latin typeface="Century Gothic"/>
                <a:ea typeface="Century Gothic"/>
                <a:cs typeface="Century Gothic"/>
                <a:sym typeface="Century Gothic"/>
              </a:rPr>
              <a:t> atau </a:t>
            </a:r>
            <a:r>
              <a:rPr lang="en" sz="900" b="1" dirty="0">
                <a:solidFill>
                  <a:srgbClr val="0000CC"/>
                </a:solidFill>
                <a:latin typeface="Century Gothic"/>
                <a:ea typeface="Century Gothic"/>
                <a:cs typeface="Century Gothic"/>
                <a:sym typeface="Century Gothic"/>
              </a:rPr>
              <a:t>tertinggi</a:t>
            </a:r>
            <a:r>
              <a:rPr lang="en" sz="900" dirty="0">
                <a:latin typeface="Century Gothic"/>
                <a:ea typeface="Century Gothic"/>
                <a:cs typeface="Century Gothic"/>
                <a:sym typeface="Century Gothic"/>
              </a:rPr>
              <a:t>; </a:t>
            </a:r>
            <a:r>
              <a:rPr lang="en" sz="900" i="1" dirty="0">
                <a:latin typeface="Century Gothic"/>
                <a:ea typeface="Century Gothic"/>
                <a:cs typeface="Century Gothic"/>
                <a:sym typeface="Century Gothic"/>
              </a:rPr>
              <a:t>atau</a:t>
            </a:r>
            <a:endParaRPr sz="900" i="1" dirty="0">
              <a:latin typeface="Century Gothic"/>
              <a:ea typeface="Century Gothic"/>
              <a:cs typeface="Century Gothic"/>
              <a:sym typeface="Century Gothic"/>
            </a:endParaRPr>
          </a:p>
          <a:p>
            <a:pPr>
              <a:buClr>
                <a:schemeClr val="dk1"/>
              </a:buClr>
              <a:buSzPts val="800"/>
            </a:pPr>
            <a:endParaRPr sz="900" i="1" dirty="0">
              <a:latin typeface="Century Gothic"/>
              <a:ea typeface="Century Gothic"/>
              <a:cs typeface="Century Gothic"/>
              <a:sym typeface="Century Gothic"/>
            </a:endParaRPr>
          </a:p>
          <a:p>
            <a:pPr>
              <a:buClr>
                <a:srgbClr val="0000CC"/>
              </a:buClr>
              <a:buSzPts val="1500"/>
            </a:pPr>
            <a:r>
              <a:rPr lang="en" sz="900" b="1" dirty="0">
                <a:solidFill>
                  <a:srgbClr val="0000CC"/>
                </a:solidFill>
                <a:latin typeface="Century Gothic"/>
                <a:ea typeface="Century Gothic"/>
                <a:cs typeface="Century Gothic"/>
                <a:sym typeface="Century Gothic"/>
              </a:rPr>
              <a:t>Diploma/Ijazah</a:t>
            </a:r>
            <a:r>
              <a:rPr lang="en" sz="900" dirty="0">
                <a:latin typeface="Century Gothic"/>
                <a:ea typeface="Century Gothic"/>
                <a:cs typeface="Century Gothic"/>
                <a:sym typeface="Century Gothic"/>
              </a:rPr>
              <a:t> berkaitan &amp; </a:t>
            </a:r>
            <a:r>
              <a:rPr lang="en" sz="900" b="1" dirty="0">
                <a:solidFill>
                  <a:srgbClr val="0000CC"/>
                </a:solidFill>
                <a:latin typeface="Century Gothic"/>
                <a:ea typeface="Century Gothic"/>
                <a:cs typeface="Century Gothic"/>
                <a:sym typeface="Century Gothic"/>
              </a:rPr>
              <a:t>2 tahun pengalaman kerja</a:t>
            </a:r>
            <a:r>
              <a:rPr lang="en" sz="900" dirty="0">
                <a:latin typeface="Century Gothic"/>
                <a:ea typeface="Century Gothic"/>
                <a:cs typeface="Century Gothic"/>
                <a:sym typeface="Century Gothic"/>
              </a:rPr>
              <a:t> dalam </a:t>
            </a:r>
            <a:r>
              <a:rPr lang="en" sz="900" b="1" dirty="0">
                <a:solidFill>
                  <a:srgbClr val="0000CC"/>
                </a:solidFill>
                <a:latin typeface="Century Gothic"/>
                <a:ea typeface="Century Gothic"/>
                <a:cs typeface="Century Gothic"/>
                <a:sym typeface="Century Gothic"/>
              </a:rPr>
              <a:t>subsektor </a:t>
            </a:r>
            <a:r>
              <a:rPr lang="en" sz="900" dirty="0">
                <a:latin typeface="Century Gothic"/>
                <a:ea typeface="Century Gothic"/>
                <a:cs typeface="Century Gothic"/>
                <a:sym typeface="Century Gothic"/>
              </a:rPr>
              <a:t>berkaitan</a:t>
            </a:r>
            <a:endParaRPr sz="900" dirty="0">
              <a:latin typeface="Century Gothic"/>
              <a:ea typeface="Century Gothic"/>
              <a:cs typeface="Century Gothic"/>
              <a:sym typeface="Century Gothic"/>
            </a:endParaRPr>
          </a:p>
        </p:txBody>
      </p:sp>
      <p:sp>
        <p:nvSpPr>
          <p:cNvPr id="3858" name="Google Shape;3858;p396"/>
          <p:cNvSpPr txBox="1"/>
          <p:nvPr/>
        </p:nvSpPr>
        <p:spPr>
          <a:xfrm>
            <a:off x="50000" y="3498708"/>
            <a:ext cx="2870631" cy="874395"/>
          </a:xfrm>
          <a:prstGeom prst="rect">
            <a:avLst/>
          </a:prstGeom>
          <a:noFill/>
          <a:ln>
            <a:noFill/>
          </a:ln>
        </p:spPr>
        <p:txBody>
          <a:bodyPr spcFirstLastPara="1" wrap="square" lIns="68569" tIns="34275" rIns="68569" bIns="34275" anchor="ctr" anchorCtr="0">
            <a:noAutofit/>
          </a:bodyPr>
          <a:lstStyle/>
          <a:p>
            <a:pPr>
              <a:buClr>
                <a:srgbClr val="0000CC"/>
              </a:buClr>
              <a:buSzPts val="1500"/>
            </a:pPr>
            <a:r>
              <a:rPr lang="en" sz="900" b="1">
                <a:solidFill>
                  <a:srgbClr val="0000CC"/>
                </a:solidFill>
                <a:latin typeface="Century Gothic"/>
                <a:ea typeface="Century Gothic"/>
                <a:cs typeface="Century Gothic"/>
                <a:sym typeface="Century Gothic"/>
              </a:rPr>
              <a:t>DLKM subsektor </a:t>
            </a:r>
            <a:r>
              <a:rPr lang="en" sz="900">
                <a:latin typeface="Century Gothic"/>
                <a:ea typeface="Century Gothic"/>
                <a:cs typeface="Century Gothic"/>
                <a:sym typeface="Century Gothic"/>
              </a:rPr>
              <a:t>berkaitan tahap sama atau tertinggi; </a:t>
            </a:r>
            <a:r>
              <a:rPr lang="en" sz="900" i="1">
                <a:latin typeface="Century Gothic"/>
                <a:ea typeface="Century Gothic"/>
                <a:cs typeface="Century Gothic"/>
                <a:sym typeface="Century Gothic"/>
              </a:rPr>
              <a:t>atau</a:t>
            </a:r>
            <a:endParaRPr sz="900" i="1">
              <a:latin typeface="Century Gothic"/>
              <a:ea typeface="Century Gothic"/>
              <a:cs typeface="Century Gothic"/>
              <a:sym typeface="Century Gothic"/>
            </a:endParaRPr>
          </a:p>
          <a:p>
            <a:pPr>
              <a:buClr>
                <a:schemeClr val="dk1"/>
              </a:buClr>
              <a:buSzPts val="800"/>
            </a:pPr>
            <a:endParaRPr sz="900" i="1">
              <a:latin typeface="Century Gothic"/>
              <a:ea typeface="Century Gothic"/>
              <a:cs typeface="Century Gothic"/>
              <a:sym typeface="Century Gothic"/>
            </a:endParaRPr>
          </a:p>
          <a:p>
            <a:pPr>
              <a:buClr>
                <a:srgbClr val="0000CC"/>
              </a:buClr>
              <a:buSzPts val="1500"/>
            </a:pPr>
            <a:r>
              <a:rPr lang="en" sz="900" b="1">
                <a:solidFill>
                  <a:srgbClr val="0000CC"/>
                </a:solidFill>
                <a:latin typeface="Century Gothic"/>
                <a:ea typeface="Century Gothic"/>
                <a:cs typeface="Century Gothic"/>
                <a:sym typeface="Century Gothic"/>
              </a:rPr>
              <a:t>Ijazah</a:t>
            </a:r>
            <a:r>
              <a:rPr lang="en" sz="900">
                <a:latin typeface="Century Gothic"/>
                <a:ea typeface="Century Gothic"/>
                <a:cs typeface="Century Gothic"/>
                <a:sym typeface="Century Gothic"/>
              </a:rPr>
              <a:t> berkaitan &amp; </a:t>
            </a:r>
            <a:r>
              <a:rPr lang="en" sz="900" b="1">
                <a:solidFill>
                  <a:srgbClr val="0000CC"/>
                </a:solidFill>
                <a:latin typeface="Century Gothic"/>
                <a:ea typeface="Century Gothic"/>
                <a:cs typeface="Century Gothic"/>
                <a:sym typeface="Century Gothic"/>
              </a:rPr>
              <a:t>2 tahun pengalaman kerja </a:t>
            </a:r>
            <a:r>
              <a:rPr lang="en" sz="900">
                <a:latin typeface="Century Gothic"/>
                <a:ea typeface="Century Gothic"/>
                <a:cs typeface="Century Gothic"/>
                <a:sym typeface="Century Gothic"/>
              </a:rPr>
              <a:t>dalam </a:t>
            </a:r>
            <a:r>
              <a:rPr lang="en" sz="900" b="1">
                <a:solidFill>
                  <a:srgbClr val="0000CC"/>
                </a:solidFill>
                <a:latin typeface="Century Gothic"/>
                <a:ea typeface="Century Gothic"/>
                <a:cs typeface="Century Gothic"/>
                <a:sym typeface="Century Gothic"/>
              </a:rPr>
              <a:t>subsektor</a:t>
            </a:r>
            <a:r>
              <a:rPr lang="en" sz="900">
                <a:latin typeface="Century Gothic"/>
                <a:ea typeface="Century Gothic"/>
                <a:cs typeface="Century Gothic"/>
                <a:sym typeface="Century Gothic"/>
              </a:rPr>
              <a:t> berkaitan</a:t>
            </a:r>
            <a:endParaRPr sz="900">
              <a:latin typeface="Century Gothic"/>
              <a:ea typeface="Century Gothic"/>
              <a:cs typeface="Century Gothic"/>
              <a:sym typeface="Century Gothic"/>
            </a:endParaRPr>
          </a:p>
        </p:txBody>
      </p:sp>
      <p:sp>
        <p:nvSpPr>
          <p:cNvPr id="3859" name="Google Shape;3859;p396"/>
          <p:cNvSpPr/>
          <p:nvPr/>
        </p:nvSpPr>
        <p:spPr>
          <a:xfrm>
            <a:off x="2914650" y="1885950"/>
            <a:ext cx="1028700" cy="257175"/>
          </a:xfrm>
          <a:prstGeom prst="roundRect">
            <a:avLst>
              <a:gd name="adj" fmla="val 16667"/>
            </a:avLst>
          </a:prstGeom>
          <a:solidFill>
            <a:schemeClr val="accent3"/>
          </a:solidFill>
          <a:ln w="1905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900" b="1">
                <a:solidFill>
                  <a:schemeClr val="dk1"/>
                </a:solidFill>
                <a:latin typeface="Century Gothic"/>
                <a:ea typeface="Century Gothic"/>
                <a:cs typeface="Century Gothic"/>
                <a:sym typeface="Century Gothic"/>
              </a:rPr>
              <a:t>SKM 1 &amp; 2</a:t>
            </a:r>
            <a:endParaRPr sz="900" b="1">
              <a:solidFill>
                <a:schemeClr val="dk1"/>
              </a:solidFill>
              <a:latin typeface="Century Gothic"/>
              <a:ea typeface="Century Gothic"/>
              <a:cs typeface="Century Gothic"/>
              <a:sym typeface="Century Gothic"/>
            </a:endParaRPr>
          </a:p>
        </p:txBody>
      </p:sp>
      <p:sp>
        <p:nvSpPr>
          <p:cNvPr id="3860" name="Google Shape;3860;p396"/>
          <p:cNvSpPr/>
          <p:nvPr/>
        </p:nvSpPr>
        <p:spPr>
          <a:xfrm>
            <a:off x="2911106" y="2305127"/>
            <a:ext cx="1028700" cy="257175"/>
          </a:xfrm>
          <a:prstGeom prst="roundRect">
            <a:avLst>
              <a:gd name="adj" fmla="val 16667"/>
            </a:avLst>
          </a:prstGeom>
          <a:solidFill>
            <a:schemeClr val="accent3"/>
          </a:solidFill>
          <a:ln w="1905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900" b="1">
                <a:solidFill>
                  <a:schemeClr val="dk1"/>
                </a:solidFill>
                <a:latin typeface="Century Gothic"/>
                <a:ea typeface="Century Gothic"/>
                <a:cs typeface="Century Gothic"/>
                <a:sym typeface="Century Gothic"/>
              </a:rPr>
              <a:t>SKM 3</a:t>
            </a:r>
            <a:endParaRPr sz="900" b="1">
              <a:solidFill>
                <a:schemeClr val="dk1"/>
              </a:solidFill>
              <a:latin typeface="Century Gothic"/>
              <a:ea typeface="Century Gothic"/>
              <a:cs typeface="Century Gothic"/>
              <a:sym typeface="Century Gothic"/>
            </a:endParaRPr>
          </a:p>
        </p:txBody>
      </p:sp>
      <p:sp>
        <p:nvSpPr>
          <p:cNvPr id="3861" name="Google Shape;3861;p396"/>
          <p:cNvSpPr/>
          <p:nvPr/>
        </p:nvSpPr>
        <p:spPr>
          <a:xfrm>
            <a:off x="2911106" y="2716607"/>
            <a:ext cx="1028700" cy="709613"/>
          </a:xfrm>
          <a:prstGeom prst="roundRect">
            <a:avLst>
              <a:gd name="adj" fmla="val 16667"/>
            </a:avLst>
          </a:prstGeom>
          <a:solidFill>
            <a:schemeClr val="accent3"/>
          </a:solidFill>
          <a:ln w="1905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900" b="1">
                <a:solidFill>
                  <a:schemeClr val="dk1"/>
                </a:solidFill>
                <a:latin typeface="Century Gothic"/>
                <a:ea typeface="Century Gothic"/>
                <a:cs typeface="Century Gothic"/>
                <a:sym typeface="Century Gothic"/>
              </a:rPr>
              <a:t>DKM</a:t>
            </a:r>
            <a:endParaRPr sz="900" b="1">
              <a:solidFill>
                <a:schemeClr val="dk1"/>
              </a:solidFill>
              <a:latin typeface="Century Gothic"/>
              <a:ea typeface="Century Gothic"/>
              <a:cs typeface="Century Gothic"/>
              <a:sym typeface="Century Gothic"/>
            </a:endParaRPr>
          </a:p>
        </p:txBody>
      </p:sp>
      <p:sp>
        <p:nvSpPr>
          <p:cNvPr id="3862" name="Google Shape;3862;p396"/>
          <p:cNvSpPr/>
          <p:nvPr/>
        </p:nvSpPr>
        <p:spPr>
          <a:xfrm>
            <a:off x="2911106" y="3591002"/>
            <a:ext cx="1028700" cy="709613"/>
          </a:xfrm>
          <a:prstGeom prst="roundRect">
            <a:avLst>
              <a:gd name="adj" fmla="val 16667"/>
            </a:avLst>
          </a:prstGeom>
          <a:solidFill>
            <a:schemeClr val="accent3"/>
          </a:solidFill>
          <a:ln w="1905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900" b="1">
                <a:solidFill>
                  <a:schemeClr val="dk1"/>
                </a:solidFill>
                <a:latin typeface="Century Gothic"/>
                <a:ea typeface="Century Gothic"/>
                <a:cs typeface="Century Gothic"/>
                <a:sym typeface="Century Gothic"/>
              </a:rPr>
              <a:t>DLKM</a:t>
            </a:r>
            <a:endParaRPr sz="900" b="1">
              <a:solidFill>
                <a:schemeClr val="dk1"/>
              </a:solidFill>
              <a:latin typeface="Century Gothic"/>
              <a:ea typeface="Century Gothic"/>
              <a:cs typeface="Century Gothic"/>
              <a:sym typeface="Century Gothic"/>
            </a:endParaRPr>
          </a:p>
        </p:txBody>
      </p:sp>
      <p:sp>
        <p:nvSpPr>
          <p:cNvPr id="3863" name="Google Shape;3863;p396"/>
          <p:cNvSpPr txBox="1"/>
          <p:nvPr/>
        </p:nvSpPr>
        <p:spPr>
          <a:xfrm>
            <a:off x="3975456" y="1803937"/>
            <a:ext cx="2880156" cy="411480"/>
          </a:xfrm>
          <a:prstGeom prst="rect">
            <a:avLst/>
          </a:prstGeom>
          <a:noFill/>
          <a:ln>
            <a:noFill/>
          </a:ln>
        </p:spPr>
        <p:txBody>
          <a:bodyPr spcFirstLastPara="1" wrap="square" lIns="68569" tIns="34275" rIns="68569" bIns="34275" anchor="ctr" anchorCtr="0">
            <a:noAutofit/>
          </a:bodyPr>
          <a:lstStyle/>
          <a:p>
            <a:pPr>
              <a:buClr>
                <a:srgbClr val="0000CC"/>
              </a:buClr>
              <a:buSzPts val="1500"/>
            </a:pPr>
            <a:r>
              <a:rPr lang="en" sz="900" b="1">
                <a:solidFill>
                  <a:srgbClr val="0000CC"/>
                </a:solidFill>
                <a:latin typeface="Century Gothic"/>
                <a:ea typeface="Century Gothic"/>
                <a:cs typeface="Century Gothic"/>
                <a:sym typeface="Century Gothic"/>
              </a:rPr>
              <a:t>SKM program </a:t>
            </a:r>
            <a:r>
              <a:rPr lang="en" sz="900">
                <a:latin typeface="Century Gothic"/>
                <a:ea typeface="Century Gothic"/>
                <a:cs typeface="Century Gothic"/>
                <a:sym typeface="Century Gothic"/>
              </a:rPr>
              <a:t>berkaitan </a:t>
            </a:r>
            <a:r>
              <a:rPr lang="en" sz="900" b="1">
                <a:solidFill>
                  <a:srgbClr val="0000CC"/>
                </a:solidFill>
                <a:latin typeface="Century Gothic"/>
                <a:ea typeface="Century Gothic"/>
                <a:cs typeface="Century Gothic"/>
                <a:sym typeface="Century Gothic"/>
              </a:rPr>
              <a:t>satu tahap lebih tinggi </a:t>
            </a:r>
            <a:r>
              <a:rPr lang="en" sz="900">
                <a:latin typeface="Century Gothic"/>
                <a:ea typeface="Century Gothic"/>
                <a:cs typeface="Century Gothic"/>
                <a:sym typeface="Century Gothic"/>
              </a:rPr>
              <a:t>atau </a:t>
            </a:r>
            <a:r>
              <a:rPr lang="en" sz="900" b="1">
                <a:solidFill>
                  <a:srgbClr val="0000CC"/>
                </a:solidFill>
                <a:latin typeface="Century Gothic"/>
                <a:ea typeface="Century Gothic"/>
                <a:cs typeface="Century Gothic"/>
                <a:sym typeface="Century Gothic"/>
              </a:rPr>
              <a:t>tertinggi</a:t>
            </a:r>
            <a:endParaRPr sz="900" b="1">
              <a:solidFill>
                <a:srgbClr val="0000CC"/>
              </a:solidFill>
              <a:latin typeface="Century Gothic"/>
              <a:ea typeface="Century Gothic"/>
              <a:cs typeface="Century Gothic"/>
              <a:sym typeface="Century Gothic"/>
            </a:endParaRPr>
          </a:p>
        </p:txBody>
      </p:sp>
      <p:sp>
        <p:nvSpPr>
          <p:cNvPr id="3864" name="Google Shape;3864;p396"/>
          <p:cNvSpPr txBox="1"/>
          <p:nvPr/>
        </p:nvSpPr>
        <p:spPr>
          <a:xfrm>
            <a:off x="3984981" y="2222181"/>
            <a:ext cx="2880156" cy="411480"/>
          </a:xfrm>
          <a:prstGeom prst="rect">
            <a:avLst/>
          </a:prstGeom>
          <a:noFill/>
          <a:ln>
            <a:noFill/>
          </a:ln>
        </p:spPr>
        <p:txBody>
          <a:bodyPr spcFirstLastPara="1" wrap="square" lIns="68569" tIns="34275" rIns="68569" bIns="34275" anchor="ctr" anchorCtr="0">
            <a:noAutofit/>
          </a:bodyPr>
          <a:lstStyle/>
          <a:p>
            <a:pPr>
              <a:buClr>
                <a:srgbClr val="0000CC"/>
              </a:buClr>
              <a:buSzPts val="1500"/>
            </a:pPr>
            <a:r>
              <a:rPr lang="en" sz="900" b="1">
                <a:solidFill>
                  <a:srgbClr val="0000CC"/>
                </a:solidFill>
                <a:latin typeface="Century Gothic"/>
                <a:ea typeface="Century Gothic"/>
                <a:cs typeface="Century Gothic"/>
                <a:sym typeface="Century Gothic"/>
              </a:rPr>
              <a:t>SKM program </a:t>
            </a:r>
            <a:r>
              <a:rPr lang="en" sz="900">
                <a:latin typeface="Century Gothic"/>
                <a:ea typeface="Century Gothic"/>
                <a:cs typeface="Century Gothic"/>
                <a:sym typeface="Century Gothic"/>
              </a:rPr>
              <a:t>berkaitan</a:t>
            </a:r>
            <a:r>
              <a:rPr lang="en" sz="900" b="1">
                <a:solidFill>
                  <a:srgbClr val="0000CC"/>
                </a:solidFill>
                <a:latin typeface="Century Gothic"/>
                <a:ea typeface="Century Gothic"/>
                <a:cs typeface="Century Gothic"/>
                <a:sym typeface="Century Gothic"/>
              </a:rPr>
              <a:t> pada tahap yang sama</a:t>
            </a:r>
            <a:r>
              <a:rPr lang="en" sz="900">
                <a:latin typeface="Century Gothic"/>
                <a:ea typeface="Century Gothic"/>
                <a:cs typeface="Century Gothic"/>
                <a:sym typeface="Century Gothic"/>
              </a:rPr>
              <a:t> </a:t>
            </a:r>
            <a:r>
              <a:rPr lang="en" sz="900" b="1">
                <a:solidFill>
                  <a:srgbClr val="0000CC"/>
                </a:solidFill>
                <a:latin typeface="Century Gothic"/>
                <a:ea typeface="Century Gothic"/>
                <a:cs typeface="Century Gothic"/>
                <a:sym typeface="Century Gothic"/>
              </a:rPr>
              <a:t> </a:t>
            </a:r>
            <a:r>
              <a:rPr lang="en" sz="900">
                <a:latin typeface="Century Gothic"/>
                <a:ea typeface="Century Gothic"/>
                <a:cs typeface="Century Gothic"/>
                <a:sym typeface="Century Gothic"/>
              </a:rPr>
              <a:t>atau </a:t>
            </a:r>
            <a:r>
              <a:rPr lang="en" sz="900" b="1">
                <a:solidFill>
                  <a:srgbClr val="0000CC"/>
                </a:solidFill>
                <a:latin typeface="Century Gothic"/>
                <a:ea typeface="Century Gothic"/>
                <a:cs typeface="Century Gothic"/>
                <a:sym typeface="Century Gothic"/>
              </a:rPr>
              <a:t>tertinggi</a:t>
            </a:r>
            <a:endParaRPr sz="900" b="1">
              <a:solidFill>
                <a:srgbClr val="0000CC"/>
              </a:solidFill>
              <a:latin typeface="Century Gothic"/>
              <a:ea typeface="Century Gothic"/>
              <a:cs typeface="Century Gothic"/>
              <a:sym typeface="Century Gothic"/>
            </a:endParaRPr>
          </a:p>
        </p:txBody>
      </p:sp>
      <p:sp>
        <p:nvSpPr>
          <p:cNvPr id="3865" name="Google Shape;3865;p396"/>
          <p:cNvSpPr txBox="1"/>
          <p:nvPr/>
        </p:nvSpPr>
        <p:spPr>
          <a:xfrm>
            <a:off x="3984981" y="2623185"/>
            <a:ext cx="2870631" cy="874395"/>
          </a:xfrm>
          <a:prstGeom prst="rect">
            <a:avLst/>
          </a:prstGeom>
          <a:noFill/>
          <a:ln>
            <a:noFill/>
          </a:ln>
        </p:spPr>
        <p:txBody>
          <a:bodyPr spcFirstLastPara="1" wrap="square" lIns="68569" tIns="34275" rIns="68569" bIns="34275" anchor="ctr" anchorCtr="0">
            <a:noAutofit/>
          </a:bodyPr>
          <a:lstStyle/>
          <a:p>
            <a:pPr>
              <a:buClr>
                <a:srgbClr val="0000CC"/>
              </a:buClr>
              <a:buSzPts val="1500"/>
            </a:pPr>
            <a:r>
              <a:rPr lang="en" sz="900" b="1">
                <a:solidFill>
                  <a:srgbClr val="0000CC"/>
                </a:solidFill>
                <a:latin typeface="Century Gothic"/>
                <a:ea typeface="Century Gothic"/>
                <a:cs typeface="Century Gothic"/>
                <a:sym typeface="Century Gothic"/>
              </a:rPr>
              <a:t>DKM/DLKM program </a:t>
            </a:r>
            <a:r>
              <a:rPr lang="en" sz="900">
                <a:latin typeface="Century Gothic"/>
                <a:ea typeface="Century Gothic"/>
                <a:cs typeface="Century Gothic"/>
                <a:sym typeface="Century Gothic"/>
              </a:rPr>
              <a:t>berkaitan pada tahap yang </a:t>
            </a:r>
            <a:r>
              <a:rPr lang="en" sz="900" b="1">
                <a:solidFill>
                  <a:srgbClr val="0000CC"/>
                </a:solidFill>
                <a:latin typeface="Century Gothic"/>
                <a:ea typeface="Century Gothic"/>
                <a:cs typeface="Century Gothic"/>
                <a:sym typeface="Century Gothic"/>
              </a:rPr>
              <a:t>sama</a:t>
            </a:r>
            <a:r>
              <a:rPr lang="en" sz="900">
                <a:latin typeface="Century Gothic"/>
                <a:ea typeface="Century Gothic"/>
                <a:cs typeface="Century Gothic"/>
                <a:sym typeface="Century Gothic"/>
              </a:rPr>
              <a:t> atau </a:t>
            </a:r>
            <a:r>
              <a:rPr lang="en" sz="900" b="1">
                <a:solidFill>
                  <a:srgbClr val="0000CC"/>
                </a:solidFill>
                <a:latin typeface="Century Gothic"/>
                <a:ea typeface="Century Gothic"/>
                <a:cs typeface="Century Gothic"/>
                <a:sym typeface="Century Gothic"/>
              </a:rPr>
              <a:t>tertinggi</a:t>
            </a:r>
            <a:r>
              <a:rPr lang="en" sz="900">
                <a:latin typeface="Century Gothic"/>
                <a:ea typeface="Century Gothic"/>
                <a:cs typeface="Century Gothic"/>
                <a:sym typeface="Century Gothic"/>
              </a:rPr>
              <a:t>; </a:t>
            </a:r>
            <a:r>
              <a:rPr lang="en" sz="900" i="1">
                <a:latin typeface="Century Gothic"/>
                <a:ea typeface="Century Gothic"/>
                <a:cs typeface="Century Gothic"/>
                <a:sym typeface="Century Gothic"/>
              </a:rPr>
              <a:t>atau</a:t>
            </a:r>
            <a:endParaRPr sz="900" i="1">
              <a:latin typeface="Century Gothic"/>
              <a:ea typeface="Century Gothic"/>
              <a:cs typeface="Century Gothic"/>
              <a:sym typeface="Century Gothic"/>
            </a:endParaRPr>
          </a:p>
          <a:p>
            <a:pPr>
              <a:buClr>
                <a:schemeClr val="dk1"/>
              </a:buClr>
              <a:buSzPts val="800"/>
            </a:pPr>
            <a:endParaRPr sz="900" i="1">
              <a:latin typeface="Century Gothic"/>
              <a:ea typeface="Century Gothic"/>
              <a:cs typeface="Century Gothic"/>
              <a:sym typeface="Century Gothic"/>
            </a:endParaRPr>
          </a:p>
          <a:p>
            <a:pPr>
              <a:buClr>
                <a:srgbClr val="0000CC"/>
              </a:buClr>
              <a:buSzPts val="1500"/>
            </a:pPr>
            <a:r>
              <a:rPr lang="en" sz="900" b="1">
                <a:solidFill>
                  <a:srgbClr val="0000CC"/>
                </a:solidFill>
                <a:latin typeface="Century Gothic"/>
                <a:ea typeface="Century Gothic"/>
                <a:cs typeface="Century Gothic"/>
                <a:sym typeface="Century Gothic"/>
              </a:rPr>
              <a:t>Diploma/Ijazah</a:t>
            </a:r>
            <a:r>
              <a:rPr lang="en" sz="900">
                <a:latin typeface="Century Gothic"/>
                <a:ea typeface="Century Gothic"/>
                <a:cs typeface="Century Gothic"/>
                <a:sym typeface="Century Gothic"/>
              </a:rPr>
              <a:t> berkaitan &amp; </a:t>
            </a:r>
            <a:r>
              <a:rPr lang="en" sz="900" b="1">
                <a:solidFill>
                  <a:srgbClr val="0000CC"/>
                </a:solidFill>
                <a:latin typeface="Century Gothic"/>
                <a:ea typeface="Century Gothic"/>
                <a:cs typeface="Century Gothic"/>
                <a:sym typeface="Century Gothic"/>
              </a:rPr>
              <a:t>2 tahun pengalaman kerja</a:t>
            </a:r>
            <a:r>
              <a:rPr lang="en" sz="900">
                <a:latin typeface="Century Gothic"/>
                <a:ea typeface="Century Gothic"/>
                <a:cs typeface="Century Gothic"/>
                <a:sym typeface="Century Gothic"/>
              </a:rPr>
              <a:t> dalam </a:t>
            </a:r>
            <a:r>
              <a:rPr lang="en" sz="900" b="1">
                <a:solidFill>
                  <a:srgbClr val="0000CC"/>
                </a:solidFill>
                <a:latin typeface="Century Gothic"/>
                <a:ea typeface="Century Gothic"/>
                <a:cs typeface="Century Gothic"/>
                <a:sym typeface="Century Gothic"/>
              </a:rPr>
              <a:t>program </a:t>
            </a:r>
            <a:r>
              <a:rPr lang="en" sz="900">
                <a:latin typeface="Century Gothic"/>
                <a:ea typeface="Century Gothic"/>
                <a:cs typeface="Century Gothic"/>
                <a:sym typeface="Century Gothic"/>
              </a:rPr>
              <a:t>berkaitan</a:t>
            </a:r>
            <a:endParaRPr sz="900">
              <a:latin typeface="Century Gothic"/>
              <a:ea typeface="Century Gothic"/>
              <a:cs typeface="Century Gothic"/>
              <a:sym typeface="Century Gothic"/>
            </a:endParaRPr>
          </a:p>
        </p:txBody>
      </p:sp>
      <p:sp>
        <p:nvSpPr>
          <p:cNvPr id="3866" name="Google Shape;3866;p396"/>
          <p:cNvSpPr txBox="1"/>
          <p:nvPr/>
        </p:nvSpPr>
        <p:spPr>
          <a:xfrm>
            <a:off x="3994506" y="3497580"/>
            <a:ext cx="2870631" cy="874395"/>
          </a:xfrm>
          <a:prstGeom prst="rect">
            <a:avLst/>
          </a:prstGeom>
          <a:noFill/>
          <a:ln>
            <a:noFill/>
          </a:ln>
        </p:spPr>
        <p:txBody>
          <a:bodyPr spcFirstLastPara="1" wrap="square" lIns="68569" tIns="34275" rIns="68569" bIns="34275" anchor="ctr" anchorCtr="0">
            <a:noAutofit/>
          </a:bodyPr>
          <a:lstStyle/>
          <a:p>
            <a:pPr>
              <a:buClr>
                <a:srgbClr val="0000CC"/>
              </a:buClr>
              <a:buSzPts val="1500"/>
            </a:pPr>
            <a:r>
              <a:rPr lang="en" sz="900" b="1">
                <a:solidFill>
                  <a:srgbClr val="0000CC"/>
                </a:solidFill>
                <a:latin typeface="Century Gothic"/>
                <a:ea typeface="Century Gothic"/>
                <a:cs typeface="Century Gothic"/>
                <a:sym typeface="Century Gothic"/>
              </a:rPr>
              <a:t>DLKM program </a:t>
            </a:r>
            <a:r>
              <a:rPr lang="en" sz="900">
                <a:latin typeface="Century Gothic"/>
                <a:ea typeface="Century Gothic"/>
                <a:cs typeface="Century Gothic"/>
                <a:sym typeface="Century Gothic"/>
              </a:rPr>
              <a:t>berkaitan tahap sama atau tertinggi; </a:t>
            </a:r>
            <a:r>
              <a:rPr lang="en" sz="900" i="1">
                <a:latin typeface="Century Gothic"/>
                <a:ea typeface="Century Gothic"/>
                <a:cs typeface="Century Gothic"/>
                <a:sym typeface="Century Gothic"/>
              </a:rPr>
              <a:t>atau</a:t>
            </a:r>
            <a:endParaRPr sz="900" i="1">
              <a:latin typeface="Century Gothic"/>
              <a:ea typeface="Century Gothic"/>
              <a:cs typeface="Century Gothic"/>
              <a:sym typeface="Century Gothic"/>
            </a:endParaRPr>
          </a:p>
          <a:p>
            <a:pPr>
              <a:buClr>
                <a:schemeClr val="dk1"/>
              </a:buClr>
              <a:buSzPts val="800"/>
            </a:pPr>
            <a:endParaRPr sz="900" i="1">
              <a:latin typeface="Century Gothic"/>
              <a:ea typeface="Century Gothic"/>
              <a:cs typeface="Century Gothic"/>
              <a:sym typeface="Century Gothic"/>
            </a:endParaRPr>
          </a:p>
          <a:p>
            <a:pPr>
              <a:buClr>
                <a:srgbClr val="0000CC"/>
              </a:buClr>
              <a:buSzPts val="1500"/>
            </a:pPr>
            <a:r>
              <a:rPr lang="en" sz="900" b="1">
                <a:solidFill>
                  <a:srgbClr val="0000CC"/>
                </a:solidFill>
                <a:latin typeface="Century Gothic"/>
                <a:ea typeface="Century Gothic"/>
                <a:cs typeface="Century Gothic"/>
                <a:sym typeface="Century Gothic"/>
              </a:rPr>
              <a:t>Ijazah</a:t>
            </a:r>
            <a:r>
              <a:rPr lang="en" sz="900">
                <a:latin typeface="Century Gothic"/>
                <a:ea typeface="Century Gothic"/>
                <a:cs typeface="Century Gothic"/>
                <a:sym typeface="Century Gothic"/>
              </a:rPr>
              <a:t> berkaitan &amp; </a:t>
            </a:r>
            <a:r>
              <a:rPr lang="en" sz="900" b="1">
                <a:solidFill>
                  <a:srgbClr val="0000CC"/>
                </a:solidFill>
                <a:latin typeface="Century Gothic"/>
                <a:ea typeface="Century Gothic"/>
                <a:cs typeface="Century Gothic"/>
                <a:sym typeface="Century Gothic"/>
              </a:rPr>
              <a:t>2 tahun pengalaman kerja </a:t>
            </a:r>
            <a:r>
              <a:rPr lang="en" sz="900">
                <a:latin typeface="Century Gothic"/>
                <a:ea typeface="Century Gothic"/>
                <a:cs typeface="Century Gothic"/>
                <a:sym typeface="Century Gothic"/>
              </a:rPr>
              <a:t>dalam </a:t>
            </a:r>
            <a:r>
              <a:rPr lang="en" sz="900" b="1">
                <a:solidFill>
                  <a:srgbClr val="0000CC"/>
                </a:solidFill>
                <a:latin typeface="Century Gothic"/>
                <a:ea typeface="Century Gothic"/>
                <a:cs typeface="Century Gothic"/>
                <a:sym typeface="Century Gothic"/>
              </a:rPr>
              <a:t>program </a:t>
            </a:r>
            <a:r>
              <a:rPr lang="en" sz="900">
                <a:latin typeface="Century Gothic"/>
                <a:ea typeface="Century Gothic"/>
                <a:cs typeface="Century Gothic"/>
                <a:sym typeface="Century Gothic"/>
              </a:rPr>
              <a:t>berkaitan</a:t>
            </a:r>
            <a:endParaRPr sz="900">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3871"/>
        <p:cNvGrpSpPr/>
        <p:nvPr/>
      </p:nvGrpSpPr>
      <p:grpSpPr>
        <a:xfrm>
          <a:off x="0" y="0"/>
          <a:ext cx="0" cy="0"/>
          <a:chOff x="0" y="0"/>
          <a:chExt cx="0" cy="0"/>
        </a:xfrm>
      </p:grpSpPr>
      <p:sp>
        <p:nvSpPr>
          <p:cNvPr id="3872" name="Google Shape;3872;p397"/>
          <p:cNvSpPr txBox="1">
            <a:spLocks noGrp="1"/>
          </p:cNvSpPr>
          <p:nvPr>
            <p:ph type="body" idx="1"/>
          </p:nvPr>
        </p:nvSpPr>
        <p:spPr>
          <a:xfrm>
            <a:off x="0" y="1054418"/>
            <a:ext cx="6858000" cy="360045"/>
          </a:xfrm>
          <a:prstGeom prst="rect">
            <a:avLst/>
          </a:prstGeom>
          <a:solidFill>
            <a:srgbClr val="CCFFFF"/>
          </a:solidFill>
          <a:ln>
            <a:noFill/>
          </a:ln>
        </p:spPr>
        <p:txBody>
          <a:bodyPr spcFirstLastPara="1" wrap="square" lIns="342900" tIns="68569" rIns="342900" bIns="68569" anchor="ctr" anchorCtr="0">
            <a:noAutofit/>
          </a:bodyPr>
          <a:lstStyle/>
          <a:p>
            <a:pPr marL="16669" indent="0" algn="ctr">
              <a:lnSpc>
                <a:spcPct val="100000"/>
              </a:lnSpc>
              <a:spcBef>
                <a:spcPts val="0"/>
              </a:spcBef>
              <a:buSzPts val="2000"/>
              <a:buNone/>
            </a:pPr>
            <a:r>
              <a:rPr lang="en" sz="1500" b="1">
                <a:latin typeface="Century Gothic"/>
                <a:ea typeface="Century Gothic"/>
                <a:cs typeface="Century Gothic"/>
                <a:sym typeface="Century Gothic"/>
              </a:rPr>
              <a:t>Jadual 1 : Kelayakan Kemahiran Diluluskan Ketua Pengarah</a:t>
            </a:r>
            <a:endParaRPr sz="1500" b="1">
              <a:solidFill>
                <a:srgbClr val="0000CC"/>
              </a:solidFill>
              <a:latin typeface="Century Gothic"/>
              <a:ea typeface="Century Gothic"/>
              <a:cs typeface="Century Gothic"/>
              <a:sym typeface="Century Gothic"/>
            </a:endParaRPr>
          </a:p>
        </p:txBody>
      </p:sp>
      <p:graphicFrame>
        <p:nvGraphicFramePr>
          <p:cNvPr id="3873" name="Google Shape;3873;p397"/>
          <p:cNvGraphicFramePr/>
          <p:nvPr>
            <p:extLst>
              <p:ext uri="{D42A27DB-BD31-4B8C-83A1-F6EECF244321}">
                <p14:modId xmlns:p14="http://schemas.microsoft.com/office/powerpoint/2010/main" val="414637336"/>
              </p:ext>
            </p:extLst>
          </p:nvPr>
        </p:nvGraphicFramePr>
        <p:xfrm>
          <a:off x="114300" y="1742618"/>
          <a:ext cx="6629400" cy="1787100"/>
        </p:xfrm>
        <a:graphic>
          <a:graphicData uri="http://schemas.openxmlformats.org/drawingml/2006/table">
            <a:tbl>
              <a:tblPr>
                <a:noFill/>
                <a:tableStyleId>{325E4EA7-958E-41D3-BD53-459A46CD8EE2}</a:tableStyleId>
              </a:tblPr>
              <a:tblGrid>
                <a:gridCol w="457200">
                  <a:extLst>
                    <a:ext uri="{9D8B030D-6E8A-4147-A177-3AD203B41FA5}">
                      <a16:colId xmlns="" xmlns:a16="http://schemas.microsoft.com/office/drawing/2014/main" val="20000"/>
                    </a:ext>
                  </a:extLst>
                </a:gridCol>
                <a:gridCol w="2743200">
                  <a:extLst>
                    <a:ext uri="{9D8B030D-6E8A-4147-A177-3AD203B41FA5}">
                      <a16:colId xmlns="" xmlns:a16="http://schemas.microsoft.com/office/drawing/2014/main" val="20001"/>
                    </a:ext>
                  </a:extLst>
                </a:gridCol>
                <a:gridCol w="1771650">
                  <a:extLst>
                    <a:ext uri="{9D8B030D-6E8A-4147-A177-3AD203B41FA5}">
                      <a16:colId xmlns="" xmlns:a16="http://schemas.microsoft.com/office/drawing/2014/main" val="20002"/>
                    </a:ext>
                  </a:extLst>
                </a:gridCol>
                <a:gridCol w="1657350">
                  <a:extLst>
                    <a:ext uri="{9D8B030D-6E8A-4147-A177-3AD203B41FA5}">
                      <a16:colId xmlns="" xmlns:a16="http://schemas.microsoft.com/office/drawing/2014/main" val="20003"/>
                    </a:ext>
                  </a:extLst>
                </a:gridCol>
              </a:tblGrid>
              <a:tr h="251490">
                <a:tc>
                  <a:txBody>
                    <a:bodyPr/>
                    <a:lstStyle/>
                    <a:p>
                      <a:pPr marL="0" marR="0" lvl="0" indent="0" algn="ctr" rtl="0">
                        <a:spcBef>
                          <a:spcPts val="0"/>
                        </a:spcBef>
                        <a:spcAft>
                          <a:spcPts val="0"/>
                        </a:spcAft>
                        <a:buNone/>
                      </a:pPr>
                      <a:r>
                        <a:rPr lang="en" sz="1000" b="1" u="none" strike="noStrike">
                          <a:latin typeface="Century Gothic"/>
                          <a:ea typeface="Century Gothic"/>
                          <a:cs typeface="Century Gothic"/>
                          <a:sym typeface="Century Gothic"/>
                        </a:rPr>
                        <a:t>BIL</a:t>
                      </a:r>
                      <a:endParaRPr sz="1000" b="1" i="0" u="none" strike="noStrike">
                        <a:solidFill>
                          <a:schemeClr val="lt1"/>
                        </a:solidFill>
                        <a:latin typeface="Century Gothic"/>
                        <a:ea typeface="Century Gothic"/>
                        <a:cs typeface="Century Gothic"/>
                        <a:sym typeface="Century Gothic"/>
                      </a:endParaRPr>
                    </a:p>
                  </a:txBody>
                  <a:tcPr marL="68588" marR="68588" marT="51450" marB="514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CCFF"/>
                    </a:solidFill>
                  </a:tcPr>
                </a:tc>
                <a:tc>
                  <a:txBody>
                    <a:bodyPr/>
                    <a:lstStyle/>
                    <a:p>
                      <a:pPr marL="0" marR="0" lvl="0" indent="0" algn="l" rtl="0">
                        <a:spcBef>
                          <a:spcPts val="0"/>
                        </a:spcBef>
                        <a:spcAft>
                          <a:spcPts val="0"/>
                        </a:spcAft>
                        <a:buNone/>
                      </a:pPr>
                      <a:r>
                        <a:rPr lang="en" sz="1000" b="1" u="none" strike="noStrike">
                          <a:latin typeface="Century Gothic"/>
                          <a:ea typeface="Century Gothic"/>
                          <a:cs typeface="Century Gothic"/>
                          <a:sym typeface="Century Gothic"/>
                        </a:rPr>
                        <a:t>AGENSI</a:t>
                      </a:r>
                      <a:endParaRPr sz="1000" b="1" i="0" u="none" strike="noStrike">
                        <a:solidFill>
                          <a:schemeClr val="lt1"/>
                        </a:solidFill>
                        <a:latin typeface="Century Gothic"/>
                        <a:ea typeface="Century Gothic"/>
                        <a:cs typeface="Century Gothic"/>
                        <a:sym typeface="Century Gothic"/>
                      </a:endParaRPr>
                    </a:p>
                  </a:txBody>
                  <a:tcPr marL="68588" marR="68588" marT="51450" marB="514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CCFF"/>
                    </a:solidFill>
                  </a:tcPr>
                </a:tc>
                <a:tc>
                  <a:txBody>
                    <a:bodyPr/>
                    <a:lstStyle/>
                    <a:p>
                      <a:pPr marL="0" marR="0" lvl="0" indent="0" algn="ctr" rtl="0">
                        <a:spcBef>
                          <a:spcPts val="0"/>
                        </a:spcBef>
                        <a:spcAft>
                          <a:spcPts val="0"/>
                        </a:spcAft>
                        <a:buNone/>
                      </a:pPr>
                      <a:r>
                        <a:rPr lang="en" sz="1000" b="1" u="none" strike="noStrike">
                          <a:latin typeface="Century Gothic"/>
                          <a:ea typeface="Century Gothic"/>
                          <a:cs typeface="Century Gothic"/>
                          <a:sym typeface="Century Gothic"/>
                        </a:rPr>
                        <a:t>KEKOMPETENAN MINIMA</a:t>
                      </a:r>
                      <a:endParaRPr sz="1000" b="1" i="0" u="none" strike="noStrike">
                        <a:solidFill>
                          <a:schemeClr val="lt1"/>
                        </a:solidFill>
                        <a:latin typeface="Century Gothic"/>
                        <a:ea typeface="Century Gothic"/>
                        <a:cs typeface="Century Gothic"/>
                        <a:sym typeface="Century Gothic"/>
                      </a:endParaRPr>
                    </a:p>
                  </a:txBody>
                  <a:tcPr marL="68588" marR="68588" marT="51450" marB="514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CCFF"/>
                    </a:solidFill>
                  </a:tcPr>
                </a:tc>
                <a:tc>
                  <a:txBody>
                    <a:bodyPr/>
                    <a:lstStyle/>
                    <a:p>
                      <a:pPr marL="0" marR="0" lvl="0" indent="0" algn="ctr" rtl="0">
                        <a:spcBef>
                          <a:spcPts val="0"/>
                        </a:spcBef>
                        <a:spcAft>
                          <a:spcPts val="0"/>
                        </a:spcAft>
                        <a:buNone/>
                      </a:pPr>
                      <a:r>
                        <a:rPr lang="en" sz="1000" b="1" u="none" strike="noStrike">
                          <a:latin typeface="Century Gothic"/>
                          <a:ea typeface="Century Gothic"/>
                          <a:cs typeface="Century Gothic"/>
                          <a:sym typeface="Century Gothic"/>
                        </a:rPr>
                        <a:t>LAYAK DIPERAKUKAN</a:t>
                      </a:r>
                      <a:endParaRPr sz="1000" b="1" i="0" u="none" strike="noStrike">
                        <a:solidFill>
                          <a:schemeClr val="lt1"/>
                        </a:solidFill>
                        <a:latin typeface="Century Gothic"/>
                        <a:ea typeface="Century Gothic"/>
                        <a:cs typeface="Century Gothic"/>
                        <a:sym typeface="Century Gothic"/>
                      </a:endParaRPr>
                    </a:p>
                  </a:txBody>
                  <a:tcPr marL="68588" marR="68588" marT="51450" marB="514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6CCFF"/>
                    </a:solidFill>
                  </a:tcPr>
                </a:tc>
                <a:extLst>
                  <a:ext uri="{0D108BD9-81ED-4DB2-BD59-A6C34878D82A}">
                    <a16:rowId xmlns="" xmlns:a16="http://schemas.microsoft.com/office/drawing/2014/main" val="10000"/>
                  </a:ext>
                </a:extLst>
              </a:tr>
              <a:tr h="251490">
                <a:tc rowSpan="3">
                  <a:txBody>
                    <a:bodyPr/>
                    <a:lstStyle/>
                    <a:p>
                      <a:pPr marL="0" marR="0" lvl="0" indent="0" algn="ctr" rtl="0">
                        <a:spcBef>
                          <a:spcPts val="0"/>
                        </a:spcBef>
                        <a:spcAft>
                          <a:spcPts val="0"/>
                        </a:spcAft>
                        <a:buNone/>
                      </a:pPr>
                      <a:r>
                        <a:rPr lang="en" sz="1000" u="none" strike="noStrike">
                          <a:latin typeface="Century Gothic"/>
                          <a:ea typeface="Century Gothic"/>
                          <a:cs typeface="Century Gothic"/>
                          <a:sym typeface="Century Gothic"/>
                        </a:rPr>
                        <a:t>1</a:t>
                      </a:r>
                      <a:endParaRPr sz="1000" b="1" i="0" u="none" strike="noStrike">
                        <a:solidFill>
                          <a:srgbClr val="000000"/>
                        </a:solidFill>
                        <a:latin typeface="Century Gothic"/>
                        <a:ea typeface="Century Gothic"/>
                        <a:cs typeface="Century Gothic"/>
                        <a:sym typeface="Century Gothic"/>
                      </a:endParaRPr>
                    </a:p>
                  </a:txBody>
                  <a:tcPr marL="68588" marR="68588" marT="51450" marB="514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rowSpan="3">
                  <a:txBody>
                    <a:bodyPr/>
                    <a:lstStyle/>
                    <a:p>
                      <a:pPr marL="0" marR="0" lvl="0" indent="0" algn="l" rtl="0">
                        <a:spcBef>
                          <a:spcPts val="0"/>
                        </a:spcBef>
                        <a:spcAft>
                          <a:spcPts val="0"/>
                        </a:spcAft>
                        <a:buNone/>
                      </a:pPr>
                      <a:r>
                        <a:rPr lang="en" sz="1000" b="1" u="none" strike="noStrike">
                          <a:latin typeface="Century Gothic"/>
                          <a:ea typeface="Century Gothic"/>
                          <a:cs typeface="Century Gothic"/>
                          <a:sym typeface="Century Gothic"/>
                        </a:rPr>
                        <a:t>Suruhanjaya Tenaga</a:t>
                      </a:r>
                      <a:endParaRPr sz="1000" b="1" i="0" u="none" strike="noStrike">
                        <a:solidFill>
                          <a:srgbClr val="000000"/>
                        </a:solidFill>
                        <a:latin typeface="Century Gothic"/>
                        <a:ea typeface="Century Gothic"/>
                        <a:cs typeface="Century Gothic"/>
                        <a:sym typeface="Century Gothic"/>
                      </a:endParaRPr>
                    </a:p>
                  </a:txBody>
                  <a:tcPr marL="68588" marR="68588" marT="51450" marB="514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 sz="1000" u="none" strike="noStrike">
                          <a:latin typeface="Century Gothic"/>
                          <a:ea typeface="Century Gothic"/>
                          <a:cs typeface="Century Gothic"/>
                          <a:sym typeface="Century Gothic"/>
                        </a:rPr>
                        <a:t>PW4</a:t>
                      </a:r>
                      <a:endParaRPr sz="1000" b="1" i="0" u="none" strike="noStrike">
                        <a:solidFill>
                          <a:srgbClr val="000000"/>
                        </a:solidFill>
                        <a:latin typeface="Century Gothic"/>
                        <a:ea typeface="Century Gothic"/>
                        <a:cs typeface="Century Gothic"/>
                        <a:sym typeface="Century Gothic"/>
                      </a:endParaRPr>
                    </a:p>
                  </a:txBody>
                  <a:tcPr marL="68588" marR="68588" marT="51450" marB="514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 sz="1000" u="none" strike="noStrike">
                          <a:latin typeface="Century Gothic"/>
                          <a:ea typeface="Century Gothic"/>
                          <a:cs typeface="Century Gothic"/>
                          <a:sym typeface="Century Gothic"/>
                        </a:rPr>
                        <a:t>*EE-320-2:2012</a:t>
                      </a:r>
                      <a:endParaRPr sz="1000" b="1" i="0" u="none" strike="noStrike">
                        <a:solidFill>
                          <a:srgbClr val="000000"/>
                        </a:solidFill>
                        <a:latin typeface="Century Gothic"/>
                        <a:ea typeface="Century Gothic"/>
                        <a:cs typeface="Century Gothic"/>
                        <a:sym typeface="Century Gothic"/>
                      </a:endParaRPr>
                    </a:p>
                  </a:txBody>
                  <a:tcPr marL="68588" marR="68588" marT="51450" marB="514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1"/>
                  </a:ext>
                </a:extLst>
              </a:tr>
              <a:tr h="251490">
                <a:tc vMerge="1">
                  <a:txBody>
                    <a:bodyPr/>
                    <a:lstStyle/>
                    <a:p>
                      <a:endParaRPr lang="en-US"/>
                    </a:p>
                  </a:txBody>
                  <a:tcPr/>
                </a:tc>
                <a:tc vMerge="1">
                  <a:txBody>
                    <a:bodyPr/>
                    <a:lstStyle/>
                    <a:p>
                      <a:endParaRPr lang="en-US"/>
                    </a:p>
                  </a:txBody>
                  <a:tcPr/>
                </a:tc>
                <a:tc>
                  <a:txBody>
                    <a:bodyPr/>
                    <a:lstStyle/>
                    <a:p>
                      <a:pPr marL="0" marR="0" lvl="0" indent="0" algn="ctr" rtl="0">
                        <a:spcBef>
                          <a:spcPts val="0"/>
                        </a:spcBef>
                        <a:spcAft>
                          <a:spcPts val="0"/>
                        </a:spcAft>
                        <a:buNone/>
                      </a:pPr>
                      <a:r>
                        <a:rPr lang="en" sz="1000" u="none" strike="noStrike">
                          <a:latin typeface="Century Gothic"/>
                          <a:ea typeface="Century Gothic"/>
                          <a:cs typeface="Century Gothic"/>
                          <a:sym typeface="Century Gothic"/>
                        </a:rPr>
                        <a:t>AO</a:t>
                      </a:r>
                      <a:endParaRPr sz="1000" b="1" i="0" u="none" strike="noStrike">
                        <a:solidFill>
                          <a:srgbClr val="000000"/>
                        </a:solidFill>
                        <a:latin typeface="Century Gothic"/>
                        <a:ea typeface="Century Gothic"/>
                        <a:cs typeface="Century Gothic"/>
                        <a:sym typeface="Century Gothic"/>
                      </a:endParaRPr>
                    </a:p>
                  </a:txBody>
                  <a:tcPr marL="68588" marR="68588" marT="51450" marB="514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 sz="1000" u="none" strike="noStrike">
                          <a:latin typeface="Century Gothic"/>
                          <a:ea typeface="Century Gothic"/>
                          <a:cs typeface="Century Gothic"/>
                          <a:sym typeface="Century Gothic"/>
                        </a:rPr>
                        <a:t>*EE-320-3:2012</a:t>
                      </a:r>
                      <a:endParaRPr sz="1000" b="1" i="0" u="none" strike="noStrike">
                        <a:solidFill>
                          <a:srgbClr val="000000"/>
                        </a:solidFill>
                        <a:latin typeface="Century Gothic"/>
                        <a:ea typeface="Century Gothic"/>
                        <a:cs typeface="Century Gothic"/>
                        <a:sym typeface="Century Gothic"/>
                      </a:endParaRPr>
                    </a:p>
                  </a:txBody>
                  <a:tcPr marL="68588" marR="68588" marT="51450" marB="514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2"/>
                  </a:ext>
                </a:extLst>
              </a:tr>
              <a:tr h="251490">
                <a:tc vMerge="1">
                  <a:txBody>
                    <a:bodyPr/>
                    <a:lstStyle/>
                    <a:p>
                      <a:endParaRPr lang="en-US"/>
                    </a:p>
                  </a:txBody>
                  <a:tcPr/>
                </a:tc>
                <a:tc vMerge="1">
                  <a:txBody>
                    <a:bodyPr/>
                    <a:lstStyle/>
                    <a:p>
                      <a:endParaRPr lang="en-US"/>
                    </a:p>
                  </a:txBody>
                  <a:tcPr/>
                </a:tc>
                <a:tc>
                  <a:txBody>
                    <a:bodyPr/>
                    <a:lstStyle/>
                    <a:p>
                      <a:pPr marL="0" marR="0" lvl="0" indent="0" algn="ctr" rtl="0">
                        <a:spcBef>
                          <a:spcPts val="0"/>
                        </a:spcBef>
                        <a:spcAft>
                          <a:spcPts val="0"/>
                        </a:spcAft>
                        <a:buNone/>
                      </a:pPr>
                      <a:r>
                        <a:rPr lang="en" sz="1000" u="none" strike="noStrike">
                          <a:latin typeface="Century Gothic"/>
                          <a:ea typeface="Century Gothic"/>
                          <a:cs typeface="Century Gothic"/>
                          <a:sym typeface="Century Gothic"/>
                        </a:rPr>
                        <a:t>A4 &amp; BO</a:t>
                      </a:r>
                      <a:endParaRPr sz="1000" b="1" i="0" u="none" strike="noStrike">
                        <a:solidFill>
                          <a:srgbClr val="000000"/>
                        </a:solidFill>
                        <a:latin typeface="Century Gothic"/>
                        <a:ea typeface="Century Gothic"/>
                        <a:cs typeface="Century Gothic"/>
                        <a:sym typeface="Century Gothic"/>
                      </a:endParaRPr>
                    </a:p>
                  </a:txBody>
                  <a:tcPr marL="68588" marR="68588" marT="51450" marB="514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 sz="1000" u="none" strike="noStrike">
                          <a:latin typeface="Century Gothic"/>
                          <a:ea typeface="Century Gothic"/>
                          <a:cs typeface="Century Gothic"/>
                          <a:sym typeface="Century Gothic"/>
                        </a:rPr>
                        <a:t>*EE-320-4:2012</a:t>
                      </a:r>
                      <a:endParaRPr sz="1000" b="1" i="0" u="none" strike="noStrike">
                        <a:solidFill>
                          <a:srgbClr val="000000"/>
                        </a:solidFill>
                        <a:latin typeface="Century Gothic"/>
                        <a:ea typeface="Century Gothic"/>
                        <a:cs typeface="Century Gothic"/>
                        <a:sym typeface="Century Gothic"/>
                      </a:endParaRPr>
                    </a:p>
                  </a:txBody>
                  <a:tcPr marL="68588" marR="68588" marT="51450" marB="514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3"/>
                  </a:ext>
                </a:extLst>
              </a:tr>
              <a:tr h="251490">
                <a:tc rowSpan="3">
                  <a:txBody>
                    <a:bodyPr/>
                    <a:lstStyle/>
                    <a:p>
                      <a:pPr marL="0" marR="0" lvl="0" indent="0" algn="ctr" rtl="0">
                        <a:spcBef>
                          <a:spcPts val="0"/>
                        </a:spcBef>
                        <a:spcAft>
                          <a:spcPts val="0"/>
                        </a:spcAft>
                        <a:buNone/>
                      </a:pPr>
                      <a:r>
                        <a:rPr lang="en" sz="1000" u="none" strike="noStrike">
                          <a:latin typeface="Century Gothic"/>
                          <a:ea typeface="Century Gothic"/>
                          <a:cs typeface="Century Gothic"/>
                          <a:sym typeface="Century Gothic"/>
                        </a:rPr>
                        <a:t>2</a:t>
                      </a:r>
                      <a:endParaRPr sz="1000" b="1" i="0" u="none" strike="noStrike">
                        <a:solidFill>
                          <a:srgbClr val="000000"/>
                        </a:solidFill>
                        <a:latin typeface="Century Gothic"/>
                        <a:ea typeface="Century Gothic"/>
                        <a:cs typeface="Century Gothic"/>
                        <a:sym typeface="Century Gothic"/>
                      </a:endParaRPr>
                    </a:p>
                  </a:txBody>
                  <a:tcPr marL="68588" marR="68588" marT="51450" marB="514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rowSpan="3">
                  <a:txBody>
                    <a:bodyPr/>
                    <a:lstStyle/>
                    <a:p>
                      <a:pPr marL="0" marR="0" lvl="0" indent="0" algn="l" rtl="0">
                        <a:spcBef>
                          <a:spcPts val="0"/>
                        </a:spcBef>
                        <a:spcAft>
                          <a:spcPts val="0"/>
                        </a:spcAft>
                        <a:buNone/>
                      </a:pPr>
                      <a:r>
                        <a:rPr lang="en" sz="1000" b="1" u="none" strike="noStrike">
                          <a:latin typeface="Century Gothic"/>
                          <a:ea typeface="Century Gothic"/>
                          <a:cs typeface="Century Gothic"/>
                          <a:sym typeface="Century Gothic"/>
                        </a:rPr>
                        <a:t>Lembaga Latihan Perindustrian dan Persijilan Ketukangan Kebangsaan (LLPPKK)</a:t>
                      </a:r>
                      <a:endParaRPr sz="1000" b="1" i="0" u="none" strike="noStrike">
                        <a:solidFill>
                          <a:srgbClr val="000000"/>
                        </a:solidFill>
                        <a:latin typeface="Century Gothic"/>
                        <a:ea typeface="Century Gothic"/>
                        <a:cs typeface="Century Gothic"/>
                        <a:sym typeface="Century Gothic"/>
                      </a:endParaRPr>
                    </a:p>
                  </a:txBody>
                  <a:tcPr marL="68588" marR="68588" marT="51450" marB="514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 sz="1000" u="none" strike="noStrike">
                          <a:latin typeface="Century Gothic"/>
                          <a:ea typeface="Century Gothic"/>
                          <a:cs typeface="Century Gothic"/>
                          <a:sym typeface="Century Gothic"/>
                        </a:rPr>
                        <a:t>Sijil Asas</a:t>
                      </a:r>
                      <a:endParaRPr sz="1000" b="1" i="0" u="none" strike="noStrike">
                        <a:solidFill>
                          <a:srgbClr val="000000"/>
                        </a:solidFill>
                        <a:latin typeface="Century Gothic"/>
                        <a:ea typeface="Century Gothic"/>
                        <a:cs typeface="Century Gothic"/>
                        <a:sym typeface="Century Gothic"/>
                      </a:endParaRPr>
                    </a:p>
                  </a:txBody>
                  <a:tcPr marL="68588" marR="68588" marT="51450" marB="514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 sz="1000" u="none" strike="noStrike">
                          <a:latin typeface="Century Gothic"/>
                          <a:ea typeface="Century Gothic"/>
                          <a:cs typeface="Century Gothic"/>
                          <a:sym typeface="Century Gothic"/>
                        </a:rPr>
                        <a:t>Tahap 1</a:t>
                      </a:r>
                      <a:endParaRPr sz="1000" b="1" i="0" u="none" strike="noStrike">
                        <a:solidFill>
                          <a:srgbClr val="000000"/>
                        </a:solidFill>
                        <a:latin typeface="Century Gothic"/>
                        <a:ea typeface="Century Gothic"/>
                        <a:cs typeface="Century Gothic"/>
                        <a:sym typeface="Century Gothic"/>
                      </a:endParaRPr>
                    </a:p>
                  </a:txBody>
                  <a:tcPr marL="68588" marR="68588" marT="51450" marB="514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4"/>
                  </a:ext>
                </a:extLst>
              </a:tr>
              <a:tr h="251490">
                <a:tc vMerge="1">
                  <a:txBody>
                    <a:bodyPr/>
                    <a:lstStyle/>
                    <a:p>
                      <a:endParaRPr lang="en-US"/>
                    </a:p>
                  </a:txBody>
                  <a:tcPr/>
                </a:tc>
                <a:tc vMerge="1">
                  <a:txBody>
                    <a:bodyPr/>
                    <a:lstStyle/>
                    <a:p>
                      <a:endParaRPr lang="en-US"/>
                    </a:p>
                  </a:txBody>
                  <a:tcPr/>
                </a:tc>
                <a:tc>
                  <a:txBody>
                    <a:bodyPr/>
                    <a:lstStyle/>
                    <a:p>
                      <a:pPr marL="0" marR="0" lvl="0" indent="0" algn="ctr" rtl="0">
                        <a:spcBef>
                          <a:spcPts val="0"/>
                        </a:spcBef>
                        <a:spcAft>
                          <a:spcPts val="0"/>
                        </a:spcAft>
                        <a:buNone/>
                      </a:pPr>
                      <a:r>
                        <a:rPr lang="en" sz="1000" u="none" strike="noStrike">
                          <a:latin typeface="Century Gothic"/>
                          <a:ea typeface="Century Gothic"/>
                          <a:cs typeface="Century Gothic"/>
                          <a:sym typeface="Century Gothic"/>
                        </a:rPr>
                        <a:t>Sijil Pertengahan</a:t>
                      </a:r>
                      <a:endParaRPr sz="1000" b="1" i="0" u="none" strike="noStrike">
                        <a:solidFill>
                          <a:srgbClr val="000000"/>
                        </a:solidFill>
                        <a:latin typeface="Century Gothic"/>
                        <a:ea typeface="Century Gothic"/>
                        <a:cs typeface="Century Gothic"/>
                        <a:sym typeface="Century Gothic"/>
                      </a:endParaRPr>
                    </a:p>
                  </a:txBody>
                  <a:tcPr marL="68588" marR="68588" marT="51450" marB="514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 sz="1000" u="none" strike="noStrike">
                          <a:latin typeface="Century Gothic"/>
                          <a:ea typeface="Century Gothic"/>
                          <a:cs typeface="Century Gothic"/>
                          <a:sym typeface="Century Gothic"/>
                        </a:rPr>
                        <a:t>Tahap 2</a:t>
                      </a:r>
                      <a:endParaRPr sz="1000" b="1" i="0" u="none" strike="noStrike">
                        <a:solidFill>
                          <a:srgbClr val="000000"/>
                        </a:solidFill>
                        <a:latin typeface="Century Gothic"/>
                        <a:ea typeface="Century Gothic"/>
                        <a:cs typeface="Century Gothic"/>
                        <a:sym typeface="Century Gothic"/>
                      </a:endParaRPr>
                    </a:p>
                  </a:txBody>
                  <a:tcPr marL="68588" marR="68588" marT="51450" marB="514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5"/>
                  </a:ext>
                </a:extLst>
              </a:tr>
              <a:tr h="251490">
                <a:tc vMerge="1">
                  <a:txBody>
                    <a:bodyPr/>
                    <a:lstStyle/>
                    <a:p>
                      <a:endParaRPr lang="en-US"/>
                    </a:p>
                  </a:txBody>
                  <a:tcPr/>
                </a:tc>
                <a:tc vMerge="1">
                  <a:txBody>
                    <a:bodyPr/>
                    <a:lstStyle/>
                    <a:p>
                      <a:endParaRPr lang="en-US"/>
                    </a:p>
                  </a:txBody>
                  <a:tcPr/>
                </a:tc>
                <a:tc>
                  <a:txBody>
                    <a:bodyPr/>
                    <a:lstStyle/>
                    <a:p>
                      <a:pPr marL="0" marR="0" lvl="0" indent="0" algn="ctr" rtl="0">
                        <a:spcBef>
                          <a:spcPts val="0"/>
                        </a:spcBef>
                        <a:spcAft>
                          <a:spcPts val="0"/>
                        </a:spcAft>
                        <a:buNone/>
                      </a:pPr>
                      <a:r>
                        <a:rPr lang="en" sz="1000" u="none" strike="noStrike">
                          <a:latin typeface="Century Gothic"/>
                          <a:ea typeface="Century Gothic"/>
                          <a:cs typeface="Century Gothic"/>
                          <a:sym typeface="Century Gothic"/>
                        </a:rPr>
                        <a:t>Sijil Tinggi</a:t>
                      </a:r>
                      <a:endParaRPr sz="1000" b="1" i="0" u="none" strike="noStrike">
                        <a:solidFill>
                          <a:srgbClr val="000000"/>
                        </a:solidFill>
                        <a:latin typeface="Century Gothic"/>
                        <a:ea typeface="Century Gothic"/>
                        <a:cs typeface="Century Gothic"/>
                        <a:sym typeface="Century Gothic"/>
                      </a:endParaRPr>
                    </a:p>
                  </a:txBody>
                  <a:tcPr marL="68588" marR="68588" marT="51450" marB="514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 sz="1000" u="none" strike="noStrike" dirty="0">
                          <a:latin typeface="Century Gothic"/>
                          <a:ea typeface="Century Gothic"/>
                          <a:cs typeface="Century Gothic"/>
                          <a:sym typeface="Century Gothic"/>
                        </a:rPr>
                        <a:t>Tahap 3</a:t>
                      </a:r>
                      <a:endParaRPr sz="1000" b="1" i="0" u="none" strike="noStrike" dirty="0">
                        <a:solidFill>
                          <a:srgbClr val="000000"/>
                        </a:solidFill>
                        <a:latin typeface="Century Gothic"/>
                        <a:ea typeface="Century Gothic"/>
                        <a:cs typeface="Century Gothic"/>
                        <a:sym typeface="Century Gothic"/>
                      </a:endParaRPr>
                    </a:p>
                  </a:txBody>
                  <a:tcPr marL="68588" marR="68588" marT="51450" marB="514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6"/>
                  </a:ext>
                </a:extLst>
              </a:tr>
            </a:tbl>
          </a:graphicData>
        </a:graphic>
      </p:graphicFrame>
      <p:sp>
        <p:nvSpPr>
          <p:cNvPr id="3874" name="Google Shape;3874;p397"/>
          <p:cNvSpPr txBox="1"/>
          <p:nvPr/>
        </p:nvSpPr>
        <p:spPr>
          <a:xfrm>
            <a:off x="99260" y="4114801"/>
            <a:ext cx="6629400" cy="289121"/>
          </a:xfrm>
          <a:prstGeom prst="rect">
            <a:avLst/>
          </a:prstGeom>
          <a:noFill/>
          <a:ln>
            <a:noFill/>
          </a:ln>
        </p:spPr>
        <p:txBody>
          <a:bodyPr spcFirstLastPara="1" wrap="square" lIns="68569" tIns="34275" rIns="68569" bIns="34275" anchor="ctr" anchorCtr="0">
            <a:noAutofit/>
          </a:bodyPr>
          <a:lstStyle/>
          <a:p>
            <a:pPr algn="r">
              <a:buSzPts val="1600"/>
            </a:pPr>
            <a:r>
              <a:rPr lang="en" sz="1200">
                <a:latin typeface="Century Gothic"/>
                <a:ea typeface="Century Gothic"/>
                <a:cs typeface="Century Gothic"/>
                <a:sym typeface="Century Gothic"/>
              </a:rPr>
              <a:t>* </a:t>
            </a:r>
            <a:r>
              <a:rPr lang="en" sz="1200" i="1">
                <a:solidFill>
                  <a:srgbClr val="FF0000"/>
                </a:solidFill>
                <a:latin typeface="Century Gothic"/>
                <a:ea typeface="Century Gothic"/>
                <a:cs typeface="Century Gothic"/>
                <a:sym typeface="Century Gothic"/>
              </a:rPr>
              <a:t>Program tertakluk kepada pindaan Daftar NOSS terkini </a:t>
            </a:r>
            <a:endParaRPr sz="1200">
              <a:solidFill>
                <a:srgbClr val="FF0000"/>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Shape 3879"/>
        <p:cNvGrpSpPr/>
        <p:nvPr/>
      </p:nvGrpSpPr>
      <p:grpSpPr>
        <a:xfrm>
          <a:off x="0" y="0"/>
          <a:ext cx="0" cy="0"/>
          <a:chOff x="0" y="0"/>
          <a:chExt cx="0" cy="0"/>
        </a:xfrm>
      </p:grpSpPr>
      <p:sp>
        <p:nvSpPr>
          <p:cNvPr id="3880" name="Google Shape;3880;p398"/>
          <p:cNvSpPr txBox="1">
            <a:spLocks noGrp="1"/>
          </p:cNvSpPr>
          <p:nvPr>
            <p:ph type="body" idx="1"/>
          </p:nvPr>
        </p:nvSpPr>
        <p:spPr>
          <a:xfrm>
            <a:off x="0" y="1062990"/>
            <a:ext cx="6858000" cy="360045"/>
          </a:xfrm>
          <a:prstGeom prst="rect">
            <a:avLst/>
          </a:prstGeom>
          <a:solidFill>
            <a:srgbClr val="FFE5FF"/>
          </a:solidFill>
          <a:ln>
            <a:noFill/>
          </a:ln>
        </p:spPr>
        <p:txBody>
          <a:bodyPr spcFirstLastPara="1" wrap="square" lIns="342900" tIns="68569" rIns="342900" bIns="68569" anchor="ctr" anchorCtr="0">
            <a:noAutofit/>
          </a:bodyPr>
          <a:lstStyle/>
          <a:p>
            <a:pPr marL="0" indent="0" algn="ctr">
              <a:spcBef>
                <a:spcPts val="0"/>
              </a:spcBef>
              <a:buSzPts val="2000"/>
              <a:buNone/>
            </a:pPr>
            <a:r>
              <a:rPr lang="en" sz="1500" b="1">
                <a:latin typeface="Century Gothic"/>
                <a:ea typeface="Century Gothic"/>
                <a:cs typeface="Century Gothic"/>
                <a:sym typeface="Century Gothic"/>
              </a:rPr>
              <a:t>Jadual 2 : </a:t>
            </a:r>
            <a:r>
              <a:rPr lang="en" sz="1500" b="1">
                <a:solidFill>
                  <a:srgbClr val="000000"/>
                </a:solidFill>
                <a:latin typeface="Century Gothic"/>
                <a:ea typeface="Century Gothic"/>
                <a:cs typeface="Century Gothic"/>
                <a:sym typeface="Century Gothic"/>
              </a:rPr>
              <a:t>Syarat Tambahan Program Melibatkan Agensi Penguatkuasaan @ Badan Pelesenan</a:t>
            </a:r>
            <a:endParaRPr sz="1500" b="1">
              <a:latin typeface="Century Gothic"/>
              <a:ea typeface="Century Gothic"/>
              <a:cs typeface="Century Gothic"/>
              <a:sym typeface="Century Gothic"/>
            </a:endParaRPr>
          </a:p>
        </p:txBody>
      </p:sp>
      <p:graphicFrame>
        <p:nvGraphicFramePr>
          <p:cNvPr id="3881" name="Google Shape;3881;p398"/>
          <p:cNvGraphicFramePr/>
          <p:nvPr/>
        </p:nvGraphicFramePr>
        <p:xfrm>
          <a:off x="114302" y="1475609"/>
          <a:ext cx="6629400" cy="2088000"/>
        </p:xfrm>
        <a:graphic>
          <a:graphicData uri="http://schemas.openxmlformats.org/drawingml/2006/table">
            <a:tbl>
              <a:tblPr>
                <a:noFill/>
                <a:tableStyleId>{33F86859-480D-4D18-A959-4202B10B6FFE}</a:tableStyleId>
              </a:tblPr>
              <a:tblGrid>
                <a:gridCol w="457200">
                  <a:extLst>
                    <a:ext uri="{9D8B030D-6E8A-4147-A177-3AD203B41FA5}">
                      <a16:colId xmlns="" xmlns:a16="http://schemas.microsoft.com/office/drawing/2014/main" val="20000"/>
                    </a:ext>
                  </a:extLst>
                </a:gridCol>
                <a:gridCol w="2114550">
                  <a:extLst>
                    <a:ext uri="{9D8B030D-6E8A-4147-A177-3AD203B41FA5}">
                      <a16:colId xmlns="" xmlns:a16="http://schemas.microsoft.com/office/drawing/2014/main" val="20001"/>
                    </a:ext>
                  </a:extLst>
                </a:gridCol>
                <a:gridCol w="4057650">
                  <a:extLst>
                    <a:ext uri="{9D8B030D-6E8A-4147-A177-3AD203B41FA5}">
                      <a16:colId xmlns="" xmlns:a16="http://schemas.microsoft.com/office/drawing/2014/main" val="20002"/>
                    </a:ext>
                  </a:extLst>
                </a:gridCol>
              </a:tblGrid>
              <a:tr h="251490">
                <a:tc>
                  <a:txBody>
                    <a:bodyPr/>
                    <a:lstStyle/>
                    <a:p>
                      <a:pPr marL="0" marR="0" lvl="0" indent="0" algn="ctr" rtl="0">
                        <a:spcBef>
                          <a:spcPts val="0"/>
                        </a:spcBef>
                        <a:spcAft>
                          <a:spcPts val="0"/>
                        </a:spcAft>
                        <a:buNone/>
                      </a:pPr>
                      <a:r>
                        <a:rPr lang="en" sz="1000" b="1" u="none" strike="noStrike">
                          <a:latin typeface="Century Gothic"/>
                          <a:ea typeface="Century Gothic"/>
                          <a:cs typeface="Century Gothic"/>
                          <a:sym typeface="Century Gothic"/>
                        </a:rPr>
                        <a:t>BIL</a:t>
                      </a:r>
                      <a:endParaRPr sz="1000" b="1" i="0" u="none" strike="noStrike">
                        <a:solidFill>
                          <a:schemeClr val="lt1"/>
                        </a:solidFill>
                        <a:latin typeface="Century Gothic"/>
                        <a:ea typeface="Century Gothic"/>
                        <a:cs typeface="Century Gothic"/>
                        <a:sym typeface="Century Gothic"/>
                      </a:endParaRPr>
                    </a:p>
                  </a:txBody>
                  <a:tcPr marL="68588" marR="68588" marT="51450" marB="514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A7FF"/>
                    </a:solidFill>
                  </a:tcPr>
                </a:tc>
                <a:tc>
                  <a:txBody>
                    <a:bodyPr/>
                    <a:lstStyle/>
                    <a:p>
                      <a:pPr marL="0" marR="0" lvl="0" indent="0" algn="ctr" rtl="0">
                        <a:spcBef>
                          <a:spcPts val="0"/>
                        </a:spcBef>
                        <a:spcAft>
                          <a:spcPts val="0"/>
                        </a:spcAft>
                        <a:buNone/>
                      </a:pPr>
                      <a:r>
                        <a:rPr lang="en" sz="1000" b="1" u="none" strike="noStrike">
                          <a:latin typeface="Century Gothic"/>
                          <a:ea typeface="Century Gothic"/>
                          <a:cs typeface="Century Gothic"/>
                          <a:sym typeface="Century Gothic"/>
                        </a:rPr>
                        <a:t>PROGRAM</a:t>
                      </a:r>
                      <a:endParaRPr sz="1000" b="1" i="0" u="none" strike="noStrike">
                        <a:solidFill>
                          <a:schemeClr val="lt1"/>
                        </a:solidFill>
                        <a:latin typeface="Century Gothic"/>
                        <a:ea typeface="Century Gothic"/>
                        <a:cs typeface="Century Gothic"/>
                        <a:sym typeface="Century Gothic"/>
                      </a:endParaRPr>
                    </a:p>
                  </a:txBody>
                  <a:tcPr marL="68588" marR="68588" marT="51450" marB="514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A7FF"/>
                    </a:solidFill>
                  </a:tcPr>
                </a:tc>
                <a:tc>
                  <a:txBody>
                    <a:bodyPr/>
                    <a:lstStyle/>
                    <a:p>
                      <a:pPr marL="0" marR="0" lvl="0" indent="0" algn="ctr" rtl="0">
                        <a:spcBef>
                          <a:spcPts val="0"/>
                        </a:spcBef>
                        <a:spcAft>
                          <a:spcPts val="0"/>
                        </a:spcAft>
                        <a:buNone/>
                      </a:pPr>
                      <a:r>
                        <a:rPr lang="en" sz="1000" b="1" u="none" strike="noStrike">
                          <a:latin typeface="Century Gothic"/>
                          <a:ea typeface="Century Gothic"/>
                          <a:cs typeface="Century Gothic"/>
                          <a:sym typeface="Century Gothic"/>
                        </a:rPr>
                        <a:t>PP dan PPD WAJIB untuk mengikuti </a:t>
                      </a:r>
                      <a:endParaRPr sz="1000" b="1" i="0" u="none" strike="noStrike">
                        <a:solidFill>
                          <a:schemeClr val="lt1"/>
                        </a:solidFill>
                        <a:latin typeface="Century Gothic"/>
                        <a:ea typeface="Century Gothic"/>
                        <a:cs typeface="Century Gothic"/>
                        <a:sym typeface="Century Gothic"/>
                      </a:endParaRPr>
                    </a:p>
                  </a:txBody>
                  <a:tcPr marL="68588" marR="68588" marT="51450" marB="514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A7FF"/>
                    </a:solidFill>
                  </a:tcPr>
                </a:tc>
                <a:extLst>
                  <a:ext uri="{0D108BD9-81ED-4DB2-BD59-A6C34878D82A}">
                    <a16:rowId xmlns="" xmlns:a16="http://schemas.microsoft.com/office/drawing/2014/main" val="10000"/>
                  </a:ext>
                </a:extLst>
              </a:tr>
              <a:tr h="400080">
                <a:tc>
                  <a:txBody>
                    <a:bodyPr/>
                    <a:lstStyle/>
                    <a:p>
                      <a:pPr marL="0" marR="0" lvl="0" indent="0" algn="ctr" rtl="0">
                        <a:spcBef>
                          <a:spcPts val="0"/>
                        </a:spcBef>
                        <a:spcAft>
                          <a:spcPts val="0"/>
                        </a:spcAft>
                        <a:buNone/>
                      </a:pPr>
                      <a:r>
                        <a:rPr lang="en" sz="1000" u="none" strike="noStrike">
                          <a:latin typeface="Century Gothic"/>
                          <a:ea typeface="Century Gothic"/>
                          <a:cs typeface="Century Gothic"/>
                          <a:sym typeface="Century Gothic"/>
                        </a:rPr>
                        <a:t>1</a:t>
                      </a:r>
                      <a:endParaRPr sz="1000" b="0" i="0" u="none" strike="noStrike">
                        <a:solidFill>
                          <a:srgbClr val="000000"/>
                        </a:solidFill>
                        <a:latin typeface="Century Gothic"/>
                        <a:ea typeface="Century Gothic"/>
                        <a:cs typeface="Century Gothic"/>
                        <a:sym typeface="Century Gothic"/>
                      </a:endParaRPr>
                    </a:p>
                  </a:txBody>
                  <a:tcPr marL="68588" marR="68588" marT="51450" marB="514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300"/>
                        <a:buFont typeface="Century Gothic"/>
                        <a:buNone/>
                      </a:pPr>
                      <a:r>
                        <a:rPr lang="en" sz="1000" b="1" u="none" strike="noStrike">
                          <a:latin typeface="Century Gothic"/>
                          <a:ea typeface="Century Gothic"/>
                          <a:cs typeface="Century Gothic"/>
                          <a:sym typeface="Century Gothic"/>
                        </a:rPr>
                        <a:t>*CC-011-3:2012 Penjagaan Kanak-kanak (Child Care)</a:t>
                      </a:r>
                      <a:endParaRPr sz="1000" b="1" i="0" u="none" strike="noStrike">
                        <a:solidFill>
                          <a:srgbClr val="000000"/>
                        </a:solidFill>
                        <a:latin typeface="Century Gothic"/>
                        <a:ea typeface="Century Gothic"/>
                        <a:cs typeface="Century Gothic"/>
                        <a:sym typeface="Century Gothic"/>
                      </a:endParaRPr>
                    </a:p>
                  </a:txBody>
                  <a:tcPr marL="68588" marR="68588" marT="51450" marB="514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300"/>
                        <a:buFont typeface="Century Gothic"/>
                        <a:buNone/>
                      </a:pPr>
                      <a:r>
                        <a:rPr lang="en" sz="1000" b="1" u="none" strike="noStrike">
                          <a:latin typeface="Century Gothic"/>
                          <a:ea typeface="Century Gothic"/>
                          <a:cs typeface="Century Gothic"/>
                          <a:sym typeface="Century Gothic"/>
                        </a:rPr>
                        <a:t>Kursus Asas Asuhan Kanak-Kanak</a:t>
                      </a:r>
                      <a:r>
                        <a:rPr lang="en" sz="1000" u="none" strike="noStrike">
                          <a:latin typeface="Century Gothic"/>
                          <a:ea typeface="Century Gothic"/>
                          <a:cs typeface="Century Gothic"/>
                          <a:sym typeface="Century Gothic"/>
                        </a:rPr>
                        <a:t> </a:t>
                      </a:r>
                      <a:r>
                        <a:rPr lang="en" sz="1000" i="1" u="none" strike="noStrike">
                          <a:latin typeface="Century Gothic"/>
                          <a:ea typeface="Century Gothic"/>
                          <a:cs typeface="Century Gothic"/>
                          <a:sym typeface="Century Gothic"/>
                        </a:rPr>
                        <a:t>atau</a:t>
                      </a:r>
                      <a:r>
                        <a:rPr lang="en" sz="1000" u="none" strike="noStrike">
                          <a:latin typeface="Century Gothic"/>
                          <a:ea typeface="Century Gothic"/>
                          <a:cs typeface="Century Gothic"/>
                          <a:sym typeface="Century Gothic"/>
                        </a:rPr>
                        <a:t> </a:t>
                      </a:r>
                      <a:r>
                        <a:rPr lang="en" sz="1000" b="1" u="none" strike="noStrike">
                          <a:latin typeface="Century Gothic"/>
                          <a:ea typeface="Century Gothic"/>
                          <a:cs typeface="Century Gothic"/>
                          <a:sym typeface="Century Gothic"/>
                        </a:rPr>
                        <a:t>Kursus Asuhan Permata</a:t>
                      </a:r>
                      <a:r>
                        <a:rPr lang="en" sz="1000" u="none" strike="noStrike">
                          <a:latin typeface="Century Gothic"/>
                          <a:ea typeface="Century Gothic"/>
                          <a:cs typeface="Century Gothic"/>
                          <a:sym typeface="Century Gothic"/>
                        </a:rPr>
                        <a:t> yang diiktiraf oleh </a:t>
                      </a:r>
                      <a:r>
                        <a:rPr lang="en" sz="1000" b="1" u="none" strike="noStrike">
                          <a:latin typeface="Century Gothic"/>
                          <a:ea typeface="Century Gothic"/>
                          <a:cs typeface="Century Gothic"/>
                          <a:sym typeface="Century Gothic"/>
                        </a:rPr>
                        <a:t>Jabatan Kebajikan Masyarakat (JKM)</a:t>
                      </a:r>
                      <a:endParaRPr sz="1000" b="0" i="0" u="none" strike="noStrike">
                        <a:solidFill>
                          <a:srgbClr val="000000"/>
                        </a:solidFill>
                        <a:latin typeface="Century Gothic"/>
                        <a:ea typeface="Century Gothic"/>
                        <a:cs typeface="Century Gothic"/>
                        <a:sym typeface="Century Gothic"/>
                      </a:endParaRPr>
                    </a:p>
                  </a:txBody>
                  <a:tcPr marL="68588" marR="68588" marT="51450" marB="514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1"/>
                  </a:ext>
                </a:extLst>
              </a:tr>
              <a:tr h="697260">
                <a:tc rowSpan="2">
                  <a:txBody>
                    <a:bodyPr/>
                    <a:lstStyle/>
                    <a:p>
                      <a:pPr marL="0" marR="0" lvl="0" indent="0" algn="ctr" rtl="0">
                        <a:spcBef>
                          <a:spcPts val="0"/>
                        </a:spcBef>
                        <a:spcAft>
                          <a:spcPts val="0"/>
                        </a:spcAft>
                        <a:buNone/>
                      </a:pPr>
                      <a:r>
                        <a:rPr lang="en" sz="1000" b="0" i="0" u="none" strike="noStrike">
                          <a:solidFill>
                            <a:srgbClr val="000000"/>
                          </a:solidFill>
                          <a:latin typeface="Century Gothic"/>
                          <a:ea typeface="Century Gothic"/>
                          <a:cs typeface="Century Gothic"/>
                          <a:sym typeface="Century Gothic"/>
                        </a:rPr>
                        <a:t>2</a:t>
                      </a:r>
                      <a:endParaRPr sz="1000" b="0" i="0" u="none" strike="noStrike">
                        <a:solidFill>
                          <a:srgbClr val="000000"/>
                        </a:solidFill>
                        <a:latin typeface="Century Gothic"/>
                        <a:ea typeface="Century Gothic"/>
                        <a:cs typeface="Century Gothic"/>
                        <a:sym typeface="Century Gothic"/>
                      </a:endParaRPr>
                    </a:p>
                  </a:txBody>
                  <a:tcPr marL="68588" marR="68588" marT="51450" marB="514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rowSpan="2">
                  <a:txBody>
                    <a:bodyPr/>
                    <a:lstStyle/>
                    <a:p>
                      <a:pPr marL="0" marR="0" lvl="0" indent="0" algn="l" rtl="0">
                        <a:spcBef>
                          <a:spcPts val="0"/>
                        </a:spcBef>
                        <a:spcAft>
                          <a:spcPts val="0"/>
                        </a:spcAft>
                        <a:buNone/>
                      </a:pPr>
                      <a:r>
                        <a:rPr lang="en" sz="1000" b="1">
                          <a:latin typeface="Century Gothic"/>
                          <a:ea typeface="Century Gothic"/>
                          <a:cs typeface="Century Gothic"/>
                          <a:sym typeface="Century Gothic"/>
                        </a:rPr>
                        <a:t>*NOSS Area Pemanasan, Pengalihan Udara, Penyamanan Udara (HVAC) Penyejukbekuan – Domestik / Komersial</a:t>
                      </a:r>
                      <a:endParaRPr sz="1000" b="1" i="0" u="none" strike="noStrike">
                        <a:solidFill>
                          <a:srgbClr val="000000"/>
                        </a:solidFill>
                        <a:latin typeface="Century Gothic"/>
                        <a:ea typeface="Century Gothic"/>
                        <a:cs typeface="Century Gothic"/>
                        <a:sym typeface="Century Gothic"/>
                      </a:endParaRPr>
                    </a:p>
                  </a:txBody>
                  <a:tcPr marL="68588" marR="68588" marT="51450" marB="514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300"/>
                        <a:buFont typeface="Century Gothic"/>
                        <a:buNone/>
                      </a:pPr>
                      <a:r>
                        <a:rPr lang="en" sz="1000" b="1">
                          <a:latin typeface="Century Gothic"/>
                          <a:ea typeface="Century Gothic"/>
                          <a:cs typeface="Century Gothic"/>
                          <a:sym typeface="Century Gothic"/>
                        </a:rPr>
                        <a:t>Bermula 1 September 2018</a:t>
                      </a:r>
                      <a:r>
                        <a:rPr lang="en" sz="1000">
                          <a:latin typeface="Century Gothic"/>
                          <a:ea typeface="Century Gothic"/>
                          <a:cs typeface="Century Gothic"/>
                          <a:sym typeface="Century Gothic"/>
                        </a:rPr>
                        <a:t>, permohonan </a:t>
                      </a:r>
                      <a:r>
                        <a:rPr lang="en" sz="1000" b="1">
                          <a:latin typeface="Century Gothic"/>
                          <a:ea typeface="Century Gothic"/>
                          <a:cs typeface="Century Gothic"/>
                          <a:sym typeface="Century Gothic"/>
                        </a:rPr>
                        <a:t>personel baru</a:t>
                      </a:r>
                      <a:r>
                        <a:rPr lang="en" sz="1000">
                          <a:latin typeface="Century Gothic"/>
                          <a:ea typeface="Century Gothic"/>
                          <a:cs typeface="Century Gothic"/>
                          <a:sym typeface="Century Gothic"/>
                        </a:rPr>
                        <a:t>, </a:t>
                      </a:r>
                      <a:r>
                        <a:rPr lang="en" sz="1000" b="1">
                          <a:latin typeface="Century Gothic"/>
                          <a:ea typeface="Century Gothic"/>
                          <a:cs typeface="Century Gothic"/>
                          <a:sym typeface="Century Gothic"/>
                        </a:rPr>
                        <a:t>jawatan baru</a:t>
                      </a:r>
                      <a:r>
                        <a:rPr lang="en" sz="1000">
                          <a:latin typeface="Century Gothic"/>
                          <a:ea typeface="Century Gothic"/>
                          <a:cs typeface="Century Gothic"/>
                          <a:sym typeface="Century Gothic"/>
                        </a:rPr>
                        <a:t> dan </a:t>
                      </a:r>
                      <a:r>
                        <a:rPr lang="en" sz="1000" b="1">
                          <a:latin typeface="Century Gothic"/>
                          <a:ea typeface="Century Gothic"/>
                          <a:cs typeface="Century Gothic"/>
                          <a:sym typeface="Century Gothic"/>
                        </a:rPr>
                        <a:t>program baru</a:t>
                      </a:r>
                      <a:r>
                        <a:rPr lang="en" sz="1000">
                          <a:latin typeface="Century Gothic"/>
                          <a:ea typeface="Century Gothic"/>
                          <a:cs typeface="Century Gothic"/>
                          <a:sym typeface="Century Gothic"/>
                        </a:rPr>
                        <a:t> dikehendaki memiliki </a:t>
                      </a:r>
                      <a:r>
                        <a:rPr lang="en" sz="1000" b="1">
                          <a:latin typeface="Century Gothic"/>
                          <a:ea typeface="Century Gothic"/>
                          <a:cs typeface="Century Gothic"/>
                          <a:sym typeface="Century Gothic"/>
                        </a:rPr>
                        <a:t>Sijil Pentauliahan dari Jabatan Alam Sekitar (JAS) </a:t>
                      </a:r>
                      <a:r>
                        <a:rPr lang="en" sz="1000">
                          <a:latin typeface="Century Gothic"/>
                          <a:ea typeface="Century Gothic"/>
                          <a:cs typeface="Century Gothic"/>
                          <a:sym typeface="Century Gothic"/>
                        </a:rPr>
                        <a:t>sebagai </a:t>
                      </a:r>
                      <a:r>
                        <a:rPr lang="en" sz="1000" b="1">
                          <a:latin typeface="Century Gothic"/>
                          <a:ea typeface="Century Gothic"/>
                          <a:cs typeface="Century Gothic"/>
                          <a:sym typeface="Century Gothic"/>
                        </a:rPr>
                        <a:t>Juruteknik Bertauliah Bagi Sektor Penyaman Udara (RACS)</a:t>
                      </a:r>
                      <a:endParaRPr sz="1000" b="1" i="0" u="none" strike="noStrike">
                        <a:solidFill>
                          <a:srgbClr val="000000"/>
                        </a:solidFill>
                        <a:latin typeface="Century Gothic"/>
                        <a:ea typeface="Century Gothic"/>
                        <a:cs typeface="Century Gothic"/>
                        <a:sym typeface="Century Gothic"/>
                      </a:endParaRPr>
                    </a:p>
                  </a:txBody>
                  <a:tcPr marL="68588" marR="68588" marT="51450" marB="514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2"/>
                  </a:ext>
                </a:extLst>
              </a:tr>
              <a:tr h="697260">
                <a:tc vMerge="1">
                  <a:txBody>
                    <a:bodyPr/>
                    <a:lstStyle/>
                    <a:p>
                      <a:endParaRPr lang="en-US"/>
                    </a:p>
                  </a:txBody>
                  <a:tcPr/>
                </a:tc>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300"/>
                        <a:buFont typeface="Century Gothic"/>
                        <a:buNone/>
                      </a:pPr>
                      <a:r>
                        <a:rPr lang="en" sz="1000" b="1">
                          <a:latin typeface="Century Gothic"/>
                          <a:ea typeface="Century Gothic"/>
                          <a:cs typeface="Century Gothic"/>
                          <a:sym typeface="Century Gothic"/>
                        </a:rPr>
                        <a:t>Bermula 1 Jun 2019</a:t>
                      </a:r>
                      <a:r>
                        <a:rPr lang="en" sz="1000">
                          <a:latin typeface="Century Gothic"/>
                          <a:ea typeface="Century Gothic"/>
                          <a:cs typeface="Century Gothic"/>
                          <a:sym typeface="Century Gothic"/>
                        </a:rPr>
                        <a:t>, permohonan </a:t>
                      </a:r>
                      <a:r>
                        <a:rPr lang="en" sz="1000" b="1">
                          <a:latin typeface="Century Gothic"/>
                          <a:ea typeface="Century Gothic"/>
                          <a:cs typeface="Century Gothic"/>
                          <a:sym typeface="Century Gothic"/>
                        </a:rPr>
                        <a:t>pembaharuan </a:t>
                      </a:r>
                      <a:r>
                        <a:rPr lang="en" sz="1000">
                          <a:latin typeface="Century Gothic"/>
                          <a:ea typeface="Century Gothic"/>
                          <a:cs typeface="Century Gothic"/>
                          <a:sym typeface="Century Gothic"/>
                        </a:rPr>
                        <a:t>dikehendaki memiliki </a:t>
                      </a:r>
                      <a:r>
                        <a:rPr lang="en" sz="1000" b="1">
                          <a:latin typeface="Century Gothic"/>
                          <a:ea typeface="Century Gothic"/>
                          <a:cs typeface="Century Gothic"/>
                          <a:sym typeface="Century Gothic"/>
                        </a:rPr>
                        <a:t>Sijil Pentauliahan dari Jabatan Alam Sekitar (JAS)</a:t>
                      </a:r>
                      <a:r>
                        <a:rPr lang="en" sz="1000">
                          <a:latin typeface="Century Gothic"/>
                          <a:ea typeface="Century Gothic"/>
                          <a:cs typeface="Century Gothic"/>
                          <a:sym typeface="Century Gothic"/>
                        </a:rPr>
                        <a:t> sebagai </a:t>
                      </a:r>
                      <a:r>
                        <a:rPr lang="en" sz="1000" b="1">
                          <a:latin typeface="Century Gothic"/>
                          <a:ea typeface="Century Gothic"/>
                          <a:cs typeface="Century Gothic"/>
                          <a:sym typeface="Century Gothic"/>
                        </a:rPr>
                        <a:t>Juruteknik Bertauliah Bagi Sektor Penyaman Udara (RACS)</a:t>
                      </a:r>
                      <a:endParaRPr sz="1000" b="0" i="0" u="none" strike="noStrike">
                        <a:solidFill>
                          <a:srgbClr val="000000"/>
                        </a:solidFill>
                        <a:latin typeface="Century Gothic"/>
                        <a:ea typeface="Century Gothic"/>
                        <a:cs typeface="Century Gothic"/>
                        <a:sym typeface="Century Gothic"/>
                      </a:endParaRPr>
                    </a:p>
                  </a:txBody>
                  <a:tcPr marL="68588" marR="68588" marT="51450" marB="514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3"/>
                  </a:ext>
                </a:extLst>
              </a:tr>
            </a:tbl>
          </a:graphicData>
        </a:graphic>
      </p:graphicFrame>
      <p:sp>
        <p:nvSpPr>
          <p:cNvPr id="3882" name="Google Shape;3882;p398"/>
          <p:cNvSpPr txBox="1"/>
          <p:nvPr/>
        </p:nvSpPr>
        <p:spPr>
          <a:xfrm>
            <a:off x="54142" y="4114801"/>
            <a:ext cx="6629400" cy="289121"/>
          </a:xfrm>
          <a:prstGeom prst="rect">
            <a:avLst/>
          </a:prstGeom>
          <a:noFill/>
          <a:ln>
            <a:noFill/>
          </a:ln>
        </p:spPr>
        <p:txBody>
          <a:bodyPr spcFirstLastPara="1" wrap="square" lIns="68569" tIns="34275" rIns="68569" bIns="34275" anchor="ctr" anchorCtr="0">
            <a:noAutofit/>
          </a:bodyPr>
          <a:lstStyle/>
          <a:p>
            <a:pPr algn="r">
              <a:buSzPts val="1600"/>
            </a:pPr>
            <a:r>
              <a:rPr lang="en" sz="1200">
                <a:latin typeface="Century Gothic"/>
                <a:ea typeface="Century Gothic"/>
                <a:cs typeface="Century Gothic"/>
                <a:sym typeface="Century Gothic"/>
              </a:rPr>
              <a:t>* </a:t>
            </a:r>
            <a:r>
              <a:rPr lang="en" sz="1200" i="1">
                <a:solidFill>
                  <a:srgbClr val="FF0000"/>
                </a:solidFill>
                <a:latin typeface="Century Gothic"/>
                <a:ea typeface="Century Gothic"/>
                <a:cs typeface="Century Gothic"/>
                <a:sym typeface="Century Gothic"/>
              </a:rPr>
              <a:t>Program tertakluk kepada pindaan Daftar NOSS terkini </a:t>
            </a:r>
            <a:endParaRPr sz="1200">
              <a:solidFill>
                <a:srgbClr val="FF0000"/>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3887"/>
        <p:cNvGrpSpPr/>
        <p:nvPr/>
      </p:nvGrpSpPr>
      <p:grpSpPr>
        <a:xfrm>
          <a:off x="0" y="0"/>
          <a:ext cx="0" cy="0"/>
          <a:chOff x="0" y="0"/>
          <a:chExt cx="0" cy="0"/>
        </a:xfrm>
      </p:grpSpPr>
      <p:sp>
        <p:nvSpPr>
          <p:cNvPr id="3888" name="Google Shape;3888;p399"/>
          <p:cNvSpPr txBox="1">
            <a:spLocks noGrp="1"/>
          </p:cNvSpPr>
          <p:nvPr>
            <p:ph type="body" idx="1"/>
          </p:nvPr>
        </p:nvSpPr>
        <p:spPr>
          <a:xfrm>
            <a:off x="0" y="685800"/>
            <a:ext cx="6858000" cy="360045"/>
          </a:xfrm>
          <a:prstGeom prst="rect">
            <a:avLst/>
          </a:prstGeom>
          <a:solidFill>
            <a:srgbClr val="FFFFCC"/>
          </a:solidFill>
          <a:ln>
            <a:noFill/>
          </a:ln>
        </p:spPr>
        <p:txBody>
          <a:bodyPr spcFirstLastPara="1" wrap="square" lIns="342900" tIns="68569" rIns="342900" bIns="68569" anchor="ctr" anchorCtr="0">
            <a:noAutofit/>
          </a:bodyPr>
          <a:lstStyle/>
          <a:p>
            <a:pPr marL="16669" indent="0" algn="ctr">
              <a:lnSpc>
                <a:spcPct val="100000"/>
              </a:lnSpc>
              <a:spcBef>
                <a:spcPts val="0"/>
              </a:spcBef>
              <a:buSzPts val="2000"/>
              <a:buNone/>
            </a:pPr>
            <a:r>
              <a:rPr lang="en" sz="1500" b="1">
                <a:latin typeface="Century Gothic"/>
                <a:ea typeface="Century Gothic"/>
                <a:cs typeface="Century Gothic"/>
                <a:sym typeface="Century Gothic"/>
              </a:rPr>
              <a:t>Jadual 3 : </a:t>
            </a:r>
            <a:r>
              <a:rPr lang="en" sz="1500" b="1">
                <a:solidFill>
                  <a:srgbClr val="000000"/>
                </a:solidFill>
                <a:latin typeface="Century Gothic"/>
                <a:ea typeface="Century Gothic"/>
                <a:cs typeface="Century Gothic"/>
                <a:sym typeface="Century Gothic"/>
              </a:rPr>
              <a:t>Sijil Teknik Mengajar Diluluskan Ketua Pengarah</a:t>
            </a:r>
            <a:endParaRPr sz="1500" b="1">
              <a:solidFill>
                <a:srgbClr val="000000"/>
              </a:solidFill>
              <a:latin typeface="Century Gothic"/>
              <a:ea typeface="Century Gothic"/>
              <a:cs typeface="Century Gothic"/>
              <a:sym typeface="Century Gothic"/>
            </a:endParaRPr>
          </a:p>
        </p:txBody>
      </p:sp>
      <p:graphicFrame>
        <p:nvGraphicFramePr>
          <p:cNvPr id="3889" name="Google Shape;3889;p399"/>
          <p:cNvGraphicFramePr/>
          <p:nvPr/>
        </p:nvGraphicFramePr>
        <p:xfrm>
          <a:off x="57150" y="1090561"/>
          <a:ext cx="6743700" cy="2992551"/>
        </p:xfrm>
        <a:graphic>
          <a:graphicData uri="http://schemas.openxmlformats.org/drawingml/2006/table">
            <a:tbl>
              <a:tblPr>
                <a:noFill/>
                <a:tableStyleId>{F5743620-92EA-442A-A985-1FD1DD347865}</a:tableStyleId>
              </a:tblPr>
              <a:tblGrid>
                <a:gridCol w="514350">
                  <a:extLst>
                    <a:ext uri="{9D8B030D-6E8A-4147-A177-3AD203B41FA5}">
                      <a16:colId xmlns="" xmlns:a16="http://schemas.microsoft.com/office/drawing/2014/main" val="20000"/>
                    </a:ext>
                  </a:extLst>
                </a:gridCol>
                <a:gridCol w="3200400">
                  <a:extLst>
                    <a:ext uri="{9D8B030D-6E8A-4147-A177-3AD203B41FA5}">
                      <a16:colId xmlns="" xmlns:a16="http://schemas.microsoft.com/office/drawing/2014/main" val="20001"/>
                    </a:ext>
                  </a:extLst>
                </a:gridCol>
                <a:gridCol w="3028950">
                  <a:extLst>
                    <a:ext uri="{9D8B030D-6E8A-4147-A177-3AD203B41FA5}">
                      <a16:colId xmlns="" xmlns:a16="http://schemas.microsoft.com/office/drawing/2014/main" val="20002"/>
                    </a:ext>
                  </a:extLst>
                </a:gridCol>
              </a:tblGrid>
              <a:tr h="251490">
                <a:tc>
                  <a:txBody>
                    <a:bodyPr/>
                    <a:lstStyle/>
                    <a:p>
                      <a:pPr marL="0" marR="0" lvl="0" indent="0" algn="ctr" rtl="0">
                        <a:spcBef>
                          <a:spcPts val="0"/>
                        </a:spcBef>
                        <a:spcAft>
                          <a:spcPts val="0"/>
                        </a:spcAft>
                        <a:buNone/>
                      </a:pPr>
                      <a:r>
                        <a:rPr lang="en" sz="1000" b="1" u="none" strike="noStrike">
                          <a:solidFill>
                            <a:schemeClr val="lt1"/>
                          </a:solidFill>
                          <a:latin typeface="Century Gothic"/>
                          <a:ea typeface="Century Gothic"/>
                          <a:cs typeface="Century Gothic"/>
                          <a:sym typeface="Century Gothic"/>
                        </a:rPr>
                        <a:t>BIL</a:t>
                      </a:r>
                      <a:endParaRPr sz="1000" b="1" i="0" u="none" strike="noStrike">
                        <a:solidFill>
                          <a:schemeClr val="lt1"/>
                        </a:solidFill>
                        <a:latin typeface="Century Gothic"/>
                        <a:ea typeface="Century Gothic"/>
                        <a:cs typeface="Century Gothic"/>
                        <a:sym typeface="Century Gothic"/>
                      </a:endParaRPr>
                    </a:p>
                  </a:txBody>
                  <a:tcPr marL="68588" marR="68588" marT="51450" marB="51450" anchor="ctr">
                    <a:lnB w="9525" cap="flat" cmpd="sng">
                      <a:solidFill>
                        <a:srgbClr val="000000">
                          <a:alpha val="0"/>
                        </a:srgbClr>
                      </a:solidFill>
                      <a:prstDash val="solid"/>
                      <a:round/>
                      <a:headEnd type="none" w="sm" len="sm"/>
                      <a:tailEnd type="none" w="sm" len="sm"/>
                    </a:lnB>
                    <a:solidFill>
                      <a:schemeClr val="dk1"/>
                    </a:solidFill>
                  </a:tcPr>
                </a:tc>
                <a:tc>
                  <a:txBody>
                    <a:bodyPr/>
                    <a:lstStyle/>
                    <a:p>
                      <a:pPr marL="0" marR="0" lvl="0" indent="0" algn="l" rtl="0">
                        <a:spcBef>
                          <a:spcPts val="0"/>
                        </a:spcBef>
                        <a:spcAft>
                          <a:spcPts val="0"/>
                        </a:spcAft>
                        <a:buNone/>
                      </a:pPr>
                      <a:r>
                        <a:rPr lang="en" sz="1000" b="1" u="none" strike="noStrike">
                          <a:solidFill>
                            <a:schemeClr val="lt1"/>
                          </a:solidFill>
                          <a:latin typeface="Century Gothic"/>
                          <a:ea typeface="Century Gothic"/>
                          <a:cs typeface="Century Gothic"/>
                          <a:sym typeface="Century Gothic"/>
                        </a:rPr>
                        <a:t> NAMA SIJIL</a:t>
                      </a:r>
                      <a:endParaRPr sz="1000" b="1" i="0" u="none" strike="noStrike">
                        <a:solidFill>
                          <a:schemeClr val="lt1"/>
                        </a:solidFill>
                        <a:latin typeface="Century Gothic"/>
                        <a:ea typeface="Century Gothic"/>
                        <a:cs typeface="Century Gothic"/>
                        <a:sym typeface="Century Gothic"/>
                      </a:endParaRPr>
                    </a:p>
                  </a:txBody>
                  <a:tcPr marL="68588" marR="68588" marT="25725" marB="25725" anchor="ctr">
                    <a:lnB w="9525" cap="flat" cmpd="sng">
                      <a:solidFill>
                        <a:srgbClr val="000000">
                          <a:alpha val="0"/>
                        </a:srgbClr>
                      </a:solidFill>
                      <a:prstDash val="solid"/>
                      <a:round/>
                      <a:headEnd type="none" w="sm" len="sm"/>
                      <a:tailEnd type="none" w="sm" len="sm"/>
                    </a:lnB>
                    <a:solidFill>
                      <a:schemeClr val="dk1"/>
                    </a:solidFill>
                  </a:tcPr>
                </a:tc>
                <a:tc>
                  <a:txBody>
                    <a:bodyPr/>
                    <a:lstStyle/>
                    <a:p>
                      <a:pPr marL="0" marR="0" lvl="0" indent="0" algn="ctr" rtl="0">
                        <a:spcBef>
                          <a:spcPts val="0"/>
                        </a:spcBef>
                        <a:spcAft>
                          <a:spcPts val="0"/>
                        </a:spcAft>
                        <a:buNone/>
                      </a:pPr>
                      <a:r>
                        <a:rPr lang="en" sz="1000" b="1" u="none" strike="noStrike">
                          <a:solidFill>
                            <a:schemeClr val="lt1"/>
                          </a:solidFill>
                          <a:latin typeface="Century Gothic"/>
                          <a:ea typeface="Century Gothic"/>
                          <a:cs typeface="Century Gothic"/>
                          <a:sym typeface="Century Gothic"/>
                        </a:rPr>
                        <a:t>AGENSI</a:t>
                      </a:r>
                      <a:endParaRPr sz="1000" b="1" i="0" u="none" strike="noStrike">
                        <a:solidFill>
                          <a:schemeClr val="lt1"/>
                        </a:solidFill>
                        <a:latin typeface="Century Gothic"/>
                        <a:ea typeface="Century Gothic"/>
                        <a:cs typeface="Century Gothic"/>
                        <a:sym typeface="Century Gothic"/>
                      </a:endParaRPr>
                    </a:p>
                  </a:txBody>
                  <a:tcPr marL="68588" marR="68588" marT="25725" marB="25725" anchor="ctr">
                    <a:lnB w="9525" cap="flat" cmpd="sng">
                      <a:solidFill>
                        <a:srgbClr val="000000">
                          <a:alpha val="0"/>
                        </a:srgbClr>
                      </a:solidFill>
                      <a:prstDash val="solid"/>
                      <a:round/>
                      <a:headEnd type="none" w="sm" len="sm"/>
                      <a:tailEnd type="none" w="sm" len="sm"/>
                    </a:lnB>
                    <a:solidFill>
                      <a:schemeClr val="dk1"/>
                    </a:solidFill>
                  </a:tcPr>
                </a:tc>
                <a:extLst>
                  <a:ext uri="{0D108BD9-81ED-4DB2-BD59-A6C34878D82A}">
                    <a16:rowId xmlns="" xmlns:a16="http://schemas.microsoft.com/office/drawing/2014/main" val="10000"/>
                  </a:ext>
                </a:extLst>
              </a:tr>
              <a:tr h="179453">
                <a:tc>
                  <a:txBody>
                    <a:bodyPr/>
                    <a:lstStyle/>
                    <a:p>
                      <a:pPr marL="0" marR="0" lvl="0" indent="0" algn="ctr" rtl="0">
                        <a:spcBef>
                          <a:spcPts val="0"/>
                        </a:spcBef>
                        <a:spcAft>
                          <a:spcPts val="0"/>
                        </a:spcAft>
                        <a:buNone/>
                      </a:pPr>
                      <a:r>
                        <a:rPr lang="en" sz="1000" u="none" strike="noStrike">
                          <a:latin typeface="Century Gothic"/>
                          <a:ea typeface="Century Gothic"/>
                          <a:cs typeface="Century Gothic"/>
                          <a:sym typeface="Century Gothic"/>
                        </a:rPr>
                        <a:t>1</a:t>
                      </a:r>
                      <a:endParaRPr sz="1000" b="0" i="0" u="none" strike="noStrike">
                        <a:solidFill>
                          <a:schemeClr val="dk1"/>
                        </a:solidFill>
                        <a:latin typeface="Century Gothic"/>
                        <a:ea typeface="Century Gothic"/>
                        <a:cs typeface="Century Gothic"/>
                        <a:sym typeface="Century Gothic"/>
                      </a:endParaRPr>
                    </a:p>
                  </a:txBody>
                  <a:tcPr marL="68588" marR="68588" marT="15431" marB="1543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1000" u="none" strike="noStrike">
                          <a:latin typeface="Century Gothic"/>
                          <a:ea typeface="Century Gothic"/>
                          <a:cs typeface="Century Gothic"/>
                          <a:sym typeface="Century Gothic"/>
                        </a:rPr>
                        <a:t>Sijil Teknik Mengajar – TM001 (Pedagogi) </a:t>
                      </a:r>
                      <a:endParaRPr sz="1000" b="0" i="0" u="none" strike="noStrike">
                        <a:solidFill>
                          <a:schemeClr val="dk1"/>
                        </a:solidFill>
                        <a:latin typeface="Century Gothic"/>
                        <a:ea typeface="Century Gothic"/>
                        <a:cs typeface="Century Gothic"/>
                        <a:sym typeface="Century Gothic"/>
                      </a:endParaRPr>
                    </a:p>
                  </a:txBody>
                  <a:tcPr marL="68588" marR="68588" marT="15431" marB="1543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1000" u="none" strike="noStrike">
                          <a:latin typeface="Century Gothic"/>
                          <a:ea typeface="Century Gothic"/>
                          <a:cs typeface="Century Gothic"/>
                          <a:sym typeface="Century Gothic"/>
                        </a:rPr>
                        <a:t>CIAST</a:t>
                      </a:r>
                      <a:endParaRPr sz="1000" b="0" i="0" u="none" strike="noStrike">
                        <a:solidFill>
                          <a:schemeClr val="dk1"/>
                        </a:solidFill>
                        <a:latin typeface="Century Gothic"/>
                        <a:ea typeface="Century Gothic"/>
                        <a:cs typeface="Century Gothic"/>
                        <a:sym typeface="Century Gothic"/>
                      </a:endParaRPr>
                    </a:p>
                  </a:txBody>
                  <a:tcPr marL="68588" marR="68588" marT="15431" marB="1543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 xmlns:a16="http://schemas.microsoft.com/office/drawing/2014/main" val="10001"/>
                  </a:ext>
                </a:extLst>
              </a:tr>
              <a:tr h="179453">
                <a:tc>
                  <a:txBody>
                    <a:bodyPr/>
                    <a:lstStyle/>
                    <a:p>
                      <a:pPr marL="0" marR="0" lvl="0" indent="0" algn="ctr" rtl="0">
                        <a:spcBef>
                          <a:spcPts val="0"/>
                        </a:spcBef>
                        <a:spcAft>
                          <a:spcPts val="0"/>
                        </a:spcAft>
                        <a:buNone/>
                      </a:pPr>
                      <a:r>
                        <a:rPr lang="en" sz="1000" u="none" strike="noStrike">
                          <a:latin typeface="Century Gothic"/>
                          <a:ea typeface="Century Gothic"/>
                          <a:cs typeface="Century Gothic"/>
                          <a:sym typeface="Century Gothic"/>
                        </a:rPr>
                        <a:t>2</a:t>
                      </a:r>
                      <a:endParaRPr sz="1000" b="0" i="0" u="none" strike="noStrike">
                        <a:solidFill>
                          <a:schemeClr val="dk1"/>
                        </a:solidFill>
                        <a:latin typeface="Century Gothic"/>
                        <a:ea typeface="Century Gothic"/>
                        <a:cs typeface="Century Gothic"/>
                        <a:sym typeface="Century Gothic"/>
                      </a:endParaRPr>
                    </a:p>
                  </a:txBody>
                  <a:tcPr marL="68588" marR="68588" marT="15431" marB="1543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99"/>
                    </a:solidFill>
                  </a:tcPr>
                </a:tc>
                <a:tc>
                  <a:txBody>
                    <a:bodyPr/>
                    <a:lstStyle/>
                    <a:p>
                      <a:pPr marL="0" marR="0" lvl="0" indent="0" algn="l" rtl="0">
                        <a:spcBef>
                          <a:spcPts val="0"/>
                        </a:spcBef>
                        <a:spcAft>
                          <a:spcPts val="0"/>
                        </a:spcAft>
                        <a:buNone/>
                      </a:pPr>
                      <a:r>
                        <a:rPr lang="en" sz="1000" u="none" strike="noStrike">
                          <a:latin typeface="Century Gothic"/>
                          <a:ea typeface="Century Gothic"/>
                          <a:cs typeface="Century Gothic"/>
                          <a:sym typeface="Century Gothic"/>
                        </a:rPr>
                        <a:t>Diploma Pengajar Vokasional </a:t>
                      </a:r>
                      <a:endParaRPr sz="1000" b="0" i="0" u="none" strike="noStrike">
                        <a:solidFill>
                          <a:schemeClr val="dk1"/>
                        </a:solidFill>
                        <a:latin typeface="Century Gothic"/>
                        <a:ea typeface="Century Gothic"/>
                        <a:cs typeface="Century Gothic"/>
                        <a:sym typeface="Century Gothic"/>
                      </a:endParaRPr>
                    </a:p>
                  </a:txBody>
                  <a:tcPr marL="68588" marR="68588" marT="15431" marB="1543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99"/>
                    </a:solidFill>
                  </a:tcPr>
                </a:tc>
                <a:tc>
                  <a:txBody>
                    <a:bodyPr/>
                    <a:lstStyle/>
                    <a:p>
                      <a:pPr marL="0" marR="0" lvl="0" indent="0" algn="l" rtl="0">
                        <a:spcBef>
                          <a:spcPts val="0"/>
                        </a:spcBef>
                        <a:spcAft>
                          <a:spcPts val="0"/>
                        </a:spcAft>
                        <a:buNone/>
                      </a:pPr>
                      <a:r>
                        <a:rPr lang="en" sz="1000" u="none" strike="noStrike">
                          <a:latin typeface="Century Gothic"/>
                          <a:ea typeface="Century Gothic"/>
                          <a:cs typeface="Century Gothic"/>
                          <a:sym typeface="Century Gothic"/>
                        </a:rPr>
                        <a:t>CIAST</a:t>
                      </a:r>
                      <a:endParaRPr sz="1000" b="0" i="0" u="none" strike="noStrike">
                        <a:solidFill>
                          <a:schemeClr val="dk1"/>
                        </a:solidFill>
                        <a:latin typeface="Century Gothic"/>
                        <a:ea typeface="Century Gothic"/>
                        <a:cs typeface="Century Gothic"/>
                        <a:sym typeface="Century Gothic"/>
                      </a:endParaRPr>
                    </a:p>
                  </a:txBody>
                  <a:tcPr marL="68588" marR="68588" marT="15431" marB="1543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99"/>
                    </a:solidFill>
                  </a:tcPr>
                </a:tc>
                <a:extLst>
                  <a:ext uri="{0D108BD9-81ED-4DB2-BD59-A6C34878D82A}">
                    <a16:rowId xmlns="" xmlns:a16="http://schemas.microsoft.com/office/drawing/2014/main" val="10002"/>
                  </a:ext>
                </a:extLst>
              </a:tr>
              <a:tr h="179453">
                <a:tc>
                  <a:txBody>
                    <a:bodyPr/>
                    <a:lstStyle/>
                    <a:p>
                      <a:pPr marL="0" marR="0" lvl="0" indent="0" algn="ctr" rtl="0">
                        <a:spcBef>
                          <a:spcPts val="0"/>
                        </a:spcBef>
                        <a:spcAft>
                          <a:spcPts val="0"/>
                        </a:spcAft>
                        <a:buNone/>
                      </a:pPr>
                      <a:r>
                        <a:rPr lang="en" sz="1000" u="none" strike="noStrike">
                          <a:latin typeface="Century Gothic"/>
                          <a:ea typeface="Century Gothic"/>
                          <a:cs typeface="Century Gothic"/>
                          <a:sym typeface="Century Gothic"/>
                        </a:rPr>
                        <a:t>3</a:t>
                      </a:r>
                      <a:endParaRPr sz="1000" b="0" i="0" u="none" strike="noStrike">
                        <a:solidFill>
                          <a:schemeClr val="dk1"/>
                        </a:solidFill>
                        <a:latin typeface="Century Gothic"/>
                        <a:ea typeface="Century Gothic"/>
                        <a:cs typeface="Century Gothic"/>
                        <a:sym typeface="Century Gothic"/>
                      </a:endParaRPr>
                    </a:p>
                  </a:txBody>
                  <a:tcPr marL="68588" marR="68588" marT="15431" marB="1543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1000" u="none" strike="noStrike">
                          <a:latin typeface="Century Gothic"/>
                          <a:ea typeface="Century Gothic"/>
                          <a:cs typeface="Century Gothic"/>
                          <a:sym typeface="Century Gothic"/>
                        </a:rPr>
                        <a:t>Sijil Teknik Mengajar (1 bulan)</a:t>
                      </a:r>
                      <a:endParaRPr sz="1000" b="0" i="0" u="none" strike="noStrike">
                        <a:solidFill>
                          <a:schemeClr val="dk1"/>
                        </a:solidFill>
                        <a:latin typeface="Century Gothic"/>
                        <a:ea typeface="Century Gothic"/>
                        <a:cs typeface="Century Gothic"/>
                        <a:sym typeface="Century Gothic"/>
                      </a:endParaRPr>
                    </a:p>
                  </a:txBody>
                  <a:tcPr marL="68588" marR="68588" marT="15431" marB="1543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1000" u="none" strike="noStrike">
                          <a:latin typeface="Century Gothic"/>
                          <a:ea typeface="Century Gothic"/>
                          <a:cs typeface="Century Gothic"/>
                          <a:sym typeface="Century Gothic"/>
                        </a:rPr>
                        <a:t>CIAST</a:t>
                      </a:r>
                      <a:endParaRPr sz="1000" b="0" i="0" u="none" strike="noStrike">
                        <a:solidFill>
                          <a:schemeClr val="dk1"/>
                        </a:solidFill>
                        <a:latin typeface="Century Gothic"/>
                        <a:ea typeface="Century Gothic"/>
                        <a:cs typeface="Century Gothic"/>
                        <a:sym typeface="Century Gothic"/>
                      </a:endParaRPr>
                    </a:p>
                  </a:txBody>
                  <a:tcPr marL="68588" marR="68588" marT="15431" marB="1543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 xmlns:a16="http://schemas.microsoft.com/office/drawing/2014/main" val="10003"/>
                  </a:ext>
                </a:extLst>
              </a:tr>
              <a:tr h="179453">
                <a:tc>
                  <a:txBody>
                    <a:bodyPr/>
                    <a:lstStyle/>
                    <a:p>
                      <a:pPr marL="0" marR="0" lvl="0" indent="0" algn="ctr" rtl="0">
                        <a:spcBef>
                          <a:spcPts val="0"/>
                        </a:spcBef>
                        <a:spcAft>
                          <a:spcPts val="0"/>
                        </a:spcAft>
                        <a:buNone/>
                      </a:pPr>
                      <a:r>
                        <a:rPr lang="en" sz="1000" u="none" strike="noStrike">
                          <a:latin typeface="Century Gothic"/>
                          <a:ea typeface="Century Gothic"/>
                          <a:cs typeface="Century Gothic"/>
                          <a:sym typeface="Century Gothic"/>
                        </a:rPr>
                        <a:t>4</a:t>
                      </a:r>
                      <a:endParaRPr sz="1000" b="0" i="0" u="none" strike="noStrike">
                        <a:solidFill>
                          <a:schemeClr val="dk1"/>
                        </a:solidFill>
                        <a:latin typeface="Century Gothic"/>
                        <a:ea typeface="Century Gothic"/>
                        <a:cs typeface="Century Gothic"/>
                        <a:sym typeface="Century Gothic"/>
                      </a:endParaRPr>
                    </a:p>
                  </a:txBody>
                  <a:tcPr marL="68588" marR="68588" marT="15431" marB="1543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99"/>
                    </a:solidFill>
                  </a:tcPr>
                </a:tc>
                <a:tc>
                  <a:txBody>
                    <a:bodyPr/>
                    <a:lstStyle/>
                    <a:p>
                      <a:pPr marL="0" marR="0" lvl="0" indent="0" algn="l" rtl="0">
                        <a:spcBef>
                          <a:spcPts val="0"/>
                        </a:spcBef>
                        <a:spcAft>
                          <a:spcPts val="0"/>
                        </a:spcAft>
                        <a:buNone/>
                      </a:pPr>
                      <a:r>
                        <a:rPr lang="en" sz="1000" u="none" strike="noStrike">
                          <a:latin typeface="Century Gothic"/>
                          <a:ea typeface="Century Gothic"/>
                          <a:cs typeface="Century Gothic"/>
                          <a:sym typeface="Century Gothic"/>
                        </a:rPr>
                        <a:t>Kursus Latihan Pengajar Ketukangan</a:t>
                      </a:r>
                      <a:endParaRPr sz="1000" b="0" i="0" u="none" strike="noStrike">
                        <a:solidFill>
                          <a:schemeClr val="dk1"/>
                        </a:solidFill>
                        <a:latin typeface="Century Gothic"/>
                        <a:ea typeface="Century Gothic"/>
                        <a:cs typeface="Century Gothic"/>
                        <a:sym typeface="Century Gothic"/>
                      </a:endParaRPr>
                    </a:p>
                  </a:txBody>
                  <a:tcPr marL="68588" marR="68588" marT="15431" marB="1543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99"/>
                    </a:solidFill>
                  </a:tcPr>
                </a:tc>
                <a:tc>
                  <a:txBody>
                    <a:bodyPr/>
                    <a:lstStyle/>
                    <a:p>
                      <a:pPr marL="0" marR="0" lvl="0" indent="0" algn="l" rtl="0">
                        <a:spcBef>
                          <a:spcPts val="0"/>
                        </a:spcBef>
                        <a:spcAft>
                          <a:spcPts val="0"/>
                        </a:spcAft>
                        <a:buNone/>
                      </a:pPr>
                      <a:r>
                        <a:rPr lang="en" sz="1000" u="none" strike="noStrike">
                          <a:latin typeface="Century Gothic"/>
                          <a:ea typeface="Century Gothic"/>
                          <a:cs typeface="Century Gothic"/>
                          <a:sym typeface="Century Gothic"/>
                        </a:rPr>
                        <a:t>LLPPKK</a:t>
                      </a:r>
                      <a:endParaRPr sz="1000" b="0" i="0" u="none" strike="noStrike">
                        <a:solidFill>
                          <a:schemeClr val="dk1"/>
                        </a:solidFill>
                        <a:latin typeface="Century Gothic"/>
                        <a:ea typeface="Century Gothic"/>
                        <a:cs typeface="Century Gothic"/>
                        <a:sym typeface="Century Gothic"/>
                      </a:endParaRPr>
                    </a:p>
                  </a:txBody>
                  <a:tcPr marL="68588" marR="68588" marT="15431" marB="1543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99"/>
                    </a:solidFill>
                  </a:tcPr>
                </a:tc>
                <a:extLst>
                  <a:ext uri="{0D108BD9-81ED-4DB2-BD59-A6C34878D82A}">
                    <a16:rowId xmlns="" xmlns:a16="http://schemas.microsoft.com/office/drawing/2014/main" val="10004"/>
                  </a:ext>
                </a:extLst>
              </a:tr>
              <a:tr h="179453">
                <a:tc>
                  <a:txBody>
                    <a:bodyPr/>
                    <a:lstStyle/>
                    <a:p>
                      <a:pPr marL="0" marR="0" lvl="0" indent="0" algn="ctr" rtl="0">
                        <a:spcBef>
                          <a:spcPts val="0"/>
                        </a:spcBef>
                        <a:spcAft>
                          <a:spcPts val="0"/>
                        </a:spcAft>
                        <a:buNone/>
                      </a:pPr>
                      <a:r>
                        <a:rPr lang="en" sz="1000" u="none" strike="noStrike">
                          <a:latin typeface="Century Gothic"/>
                          <a:ea typeface="Century Gothic"/>
                          <a:cs typeface="Century Gothic"/>
                          <a:sym typeface="Century Gothic"/>
                        </a:rPr>
                        <a:t>5</a:t>
                      </a:r>
                      <a:endParaRPr sz="1000" b="0" i="0" u="none" strike="noStrike">
                        <a:solidFill>
                          <a:schemeClr val="dk1"/>
                        </a:solidFill>
                        <a:latin typeface="Century Gothic"/>
                        <a:ea typeface="Century Gothic"/>
                        <a:cs typeface="Century Gothic"/>
                        <a:sym typeface="Century Gothic"/>
                      </a:endParaRPr>
                    </a:p>
                  </a:txBody>
                  <a:tcPr marL="68588" marR="68588" marT="15431" marB="1543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1000" u="none" strike="noStrike">
                          <a:latin typeface="Century Gothic"/>
                          <a:ea typeface="Century Gothic"/>
                          <a:cs typeface="Century Gothic"/>
                          <a:sym typeface="Century Gothic"/>
                        </a:rPr>
                        <a:t>Sijil Perguruan Asas </a:t>
                      </a:r>
                      <a:endParaRPr sz="1000" b="0" i="0" u="none" strike="noStrike">
                        <a:solidFill>
                          <a:schemeClr val="dk1"/>
                        </a:solidFill>
                        <a:latin typeface="Century Gothic"/>
                        <a:ea typeface="Century Gothic"/>
                        <a:cs typeface="Century Gothic"/>
                        <a:sym typeface="Century Gothic"/>
                      </a:endParaRPr>
                    </a:p>
                  </a:txBody>
                  <a:tcPr marL="68588" marR="68588" marT="15431" marB="1543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1000" u="none" strike="noStrike">
                          <a:latin typeface="Century Gothic"/>
                          <a:ea typeface="Century Gothic"/>
                          <a:cs typeface="Century Gothic"/>
                          <a:sym typeface="Century Gothic"/>
                        </a:rPr>
                        <a:t>Maktab Perguruan Teknik, Kuala Lumpur</a:t>
                      </a:r>
                      <a:endParaRPr sz="1000" b="0" i="0" u="none" strike="noStrike">
                        <a:solidFill>
                          <a:schemeClr val="dk1"/>
                        </a:solidFill>
                        <a:latin typeface="Century Gothic"/>
                        <a:ea typeface="Century Gothic"/>
                        <a:cs typeface="Century Gothic"/>
                        <a:sym typeface="Century Gothic"/>
                      </a:endParaRPr>
                    </a:p>
                  </a:txBody>
                  <a:tcPr marL="68588" marR="68588" marT="15431" marB="1543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 xmlns:a16="http://schemas.microsoft.com/office/drawing/2014/main" val="10005"/>
                  </a:ext>
                </a:extLst>
              </a:tr>
              <a:tr h="328043">
                <a:tc>
                  <a:txBody>
                    <a:bodyPr/>
                    <a:lstStyle/>
                    <a:p>
                      <a:pPr marL="0" marR="0" lvl="0" indent="0" algn="ctr" rtl="0">
                        <a:spcBef>
                          <a:spcPts val="0"/>
                        </a:spcBef>
                        <a:spcAft>
                          <a:spcPts val="0"/>
                        </a:spcAft>
                        <a:buNone/>
                      </a:pPr>
                      <a:r>
                        <a:rPr lang="en" sz="1000" u="none" strike="noStrike">
                          <a:latin typeface="Century Gothic"/>
                          <a:ea typeface="Century Gothic"/>
                          <a:cs typeface="Century Gothic"/>
                          <a:sym typeface="Century Gothic"/>
                        </a:rPr>
                        <a:t>6</a:t>
                      </a:r>
                      <a:endParaRPr sz="1000" b="0" i="0" u="none" strike="noStrike">
                        <a:solidFill>
                          <a:schemeClr val="dk1"/>
                        </a:solidFill>
                        <a:latin typeface="Century Gothic"/>
                        <a:ea typeface="Century Gothic"/>
                        <a:cs typeface="Century Gothic"/>
                        <a:sym typeface="Century Gothic"/>
                      </a:endParaRPr>
                    </a:p>
                  </a:txBody>
                  <a:tcPr marL="68588" marR="68588" marT="15431" marB="1543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99"/>
                    </a:solidFill>
                  </a:tcPr>
                </a:tc>
                <a:tc>
                  <a:txBody>
                    <a:bodyPr/>
                    <a:lstStyle/>
                    <a:p>
                      <a:pPr marL="0" marR="0" lvl="0" indent="0" algn="l" rtl="0">
                        <a:spcBef>
                          <a:spcPts val="0"/>
                        </a:spcBef>
                        <a:spcAft>
                          <a:spcPts val="0"/>
                        </a:spcAft>
                        <a:buNone/>
                      </a:pPr>
                      <a:r>
                        <a:rPr lang="en" sz="1000" u="none" strike="noStrike">
                          <a:latin typeface="Century Gothic"/>
                          <a:ea typeface="Century Gothic"/>
                          <a:cs typeface="Century Gothic"/>
                          <a:sym typeface="Century Gothic"/>
                        </a:rPr>
                        <a:t>Certificate in Training Practice </a:t>
                      </a:r>
                      <a:endParaRPr sz="1000" b="0" i="0" u="none" strike="noStrike">
                        <a:solidFill>
                          <a:schemeClr val="dk1"/>
                        </a:solidFill>
                        <a:latin typeface="Century Gothic"/>
                        <a:ea typeface="Century Gothic"/>
                        <a:cs typeface="Century Gothic"/>
                        <a:sym typeface="Century Gothic"/>
                      </a:endParaRPr>
                    </a:p>
                  </a:txBody>
                  <a:tcPr marL="68588" marR="68588" marT="15431" marB="1543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99"/>
                    </a:solidFill>
                  </a:tcPr>
                </a:tc>
                <a:tc>
                  <a:txBody>
                    <a:bodyPr/>
                    <a:lstStyle/>
                    <a:p>
                      <a:pPr marL="0" marR="0" lvl="0" indent="0" algn="l" rtl="0">
                        <a:spcBef>
                          <a:spcPts val="0"/>
                        </a:spcBef>
                        <a:spcAft>
                          <a:spcPts val="0"/>
                        </a:spcAft>
                        <a:buNone/>
                      </a:pPr>
                      <a:r>
                        <a:rPr lang="en" sz="1000" u="none" strike="noStrike">
                          <a:latin typeface="Century Gothic"/>
                          <a:ea typeface="Century Gothic"/>
                          <a:cs typeface="Century Gothic"/>
                          <a:sym typeface="Century Gothic"/>
                        </a:rPr>
                        <a:t>Perusahaan Otomobil Kedua Sendirian Berhad (Perodua)</a:t>
                      </a:r>
                      <a:endParaRPr sz="1000" b="0" i="0" u="none" strike="noStrike">
                        <a:solidFill>
                          <a:schemeClr val="dk1"/>
                        </a:solidFill>
                        <a:latin typeface="Century Gothic"/>
                        <a:ea typeface="Century Gothic"/>
                        <a:cs typeface="Century Gothic"/>
                        <a:sym typeface="Century Gothic"/>
                      </a:endParaRPr>
                    </a:p>
                  </a:txBody>
                  <a:tcPr marL="68588" marR="68588" marT="15431" marB="1543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99"/>
                    </a:solidFill>
                  </a:tcPr>
                </a:tc>
                <a:extLst>
                  <a:ext uri="{0D108BD9-81ED-4DB2-BD59-A6C34878D82A}">
                    <a16:rowId xmlns="" xmlns:a16="http://schemas.microsoft.com/office/drawing/2014/main" val="10006"/>
                  </a:ext>
                </a:extLst>
              </a:tr>
              <a:tr h="179453">
                <a:tc>
                  <a:txBody>
                    <a:bodyPr/>
                    <a:lstStyle/>
                    <a:p>
                      <a:pPr marL="0" marR="0" lvl="0" indent="0" algn="ctr" rtl="0">
                        <a:spcBef>
                          <a:spcPts val="0"/>
                        </a:spcBef>
                        <a:spcAft>
                          <a:spcPts val="0"/>
                        </a:spcAft>
                        <a:buNone/>
                      </a:pPr>
                      <a:r>
                        <a:rPr lang="en" sz="1000" u="none" strike="noStrike">
                          <a:latin typeface="Century Gothic"/>
                          <a:ea typeface="Century Gothic"/>
                          <a:cs typeface="Century Gothic"/>
                          <a:sym typeface="Century Gothic"/>
                        </a:rPr>
                        <a:t>7</a:t>
                      </a:r>
                      <a:endParaRPr sz="1000" b="0" i="0" u="none" strike="noStrike">
                        <a:solidFill>
                          <a:schemeClr val="dk1"/>
                        </a:solidFill>
                        <a:latin typeface="Century Gothic"/>
                        <a:ea typeface="Century Gothic"/>
                        <a:cs typeface="Century Gothic"/>
                        <a:sym typeface="Century Gothic"/>
                      </a:endParaRPr>
                    </a:p>
                  </a:txBody>
                  <a:tcPr marL="68588" marR="68588" marT="15431" marB="1543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1000" u="none" strike="noStrike">
                          <a:latin typeface="Century Gothic"/>
                          <a:ea typeface="Century Gothic"/>
                          <a:cs typeface="Century Gothic"/>
                          <a:sym typeface="Century Gothic"/>
                        </a:rPr>
                        <a:t>Sijil Jurulatih </a:t>
                      </a:r>
                      <a:endParaRPr sz="1000" b="0" i="0" u="none" strike="noStrike">
                        <a:solidFill>
                          <a:schemeClr val="dk1"/>
                        </a:solidFill>
                        <a:latin typeface="Century Gothic"/>
                        <a:ea typeface="Century Gothic"/>
                        <a:cs typeface="Century Gothic"/>
                        <a:sym typeface="Century Gothic"/>
                      </a:endParaRPr>
                    </a:p>
                  </a:txBody>
                  <a:tcPr marL="68588" marR="68588" marT="15431" marB="1543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1000" u="none" strike="noStrike">
                          <a:latin typeface="Century Gothic"/>
                          <a:ea typeface="Century Gothic"/>
                          <a:cs typeface="Century Gothic"/>
                          <a:sym typeface="Century Gothic"/>
                        </a:rPr>
                        <a:t>Angkatan Tentera Malaysia</a:t>
                      </a:r>
                      <a:endParaRPr sz="1000" b="0" i="0" u="none" strike="noStrike">
                        <a:solidFill>
                          <a:schemeClr val="dk1"/>
                        </a:solidFill>
                        <a:latin typeface="Century Gothic"/>
                        <a:ea typeface="Century Gothic"/>
                        <a:cs typeface="Century Gothic"/>
                        <a:sym typeface="Century Gothic"/>
                      </a:endParaRPr>
                    </a:p>
                  </a:txBody>
                  <a:tcPr marL="68588" marR="68588" marT="15431" marB="1543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 xmlns:a16="http://schemas.microsoft.com/office/drawing/2014/main" val="10007"/>
                  </a:ext>
                </a:extLst>
              </a:tr>
              <a:tr h="295031">
                <a:tc>
                  <a:txBody>
                    <a:bodyPr/>
                    <a:lstStyle/>
                    <a:p>
                      <a:pPr marL="0" marR="0" lvl="0" indent="0" algn="ctr" rtl="0">
                        <a:spcBef>
                          <a:spcPts val="0"/>
                        </a:spcBef>
                        <a:spcAft>
                          <a:spcPts val="0"/>
                        </a:spcAft>
                        <a:buNone/>
                      </a:pPr>
                      <a:r>
                        <a:rPr lang="en" sz="1000" u="none" strike="noStrike">
                          <a:latin typeface="Century Gothic"/>
                          <a:ea typeface="Century Gothic"/>
                          <a:cs typeface="Century Gothic"/>
                          <a:sym typeface="Century Gothic"/>
                        </a:rPr>
                        <a:t>8</a:t>
                      </a:r>
                      <a:endParaRPr sz="1000" b="0" i="0" u="none" strike="noStrike">
                        <a:solidFill>
                          <a:schemeClr val="dk1"/>
                        </a:solidFill>
                        <a:latin typeface="Century Gothic"/>
                        <a:ea typeface="Century Gothic"/>
                        <a:cs typeface="Century Gothic"/>
                        <a:sym typeface="Century Gothic"/>
                      </a:endParaRPr>
                    </a:p>
                  </a:txBody>
                  <a:tcPr marL="68588" marR="68588" marT="15431" marB="1543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99"/>
                    </a:solidFill>
                  </a:tcPr>
                </a:tc>
                <a:tc>
                  <a:txBody>
                    <a:bodyPr/>
                    <a:lstStyle/>
                    <a:p>
                      <a:pPr marL="0" marR="0" lvl="0" indent="0" algn="l" rtl="0">
                        <a:spcBef>
                          <a:spcPts val="0"/>
                        </a:spcBef>
                        <a:spcAft>
                          <a:spcPts val="0"/>
                        </a:spcAft>
                        <a:buNone/>
                      </a:pPr>
                      <a:r>
                        <a:rPr lang="en" sz="1000" u="none" strike="noStrike">
                          <a:latin typeface="Century Gothic"/>
                          <a:ea typeface="Century Gothic"/>
                          <a:cs typeface="Century Gothic"/>
                          <a:sym typeface="Century Gothic"/>
                        </a:rPr>
                        <a:t>Sijil Kejurulatihan PDRM / Kursus Teknik Mengajar </a:t>
                      </a:r>
                      <a:endParaRPr sz="1000" b="0" i="0" u="none" strike="noStrike">
                        <a:solidFill>
                          <a:schemeClr val="dk1"/>
                        </a:solidFill>
                        <a:latin typeface="Century Gothic"/>
                        <a:ea typeface="Century Gothic"/>
                        <a:cs typeface="Century Gothic"/>
                        <a:sym typeface="Century Gothic"/>
                      </a:endParaRPr>
                    </a:p>
                  </a:txBody>
                  <a:tcPr marL="68588" marR="68588" marT="15431" marB="1543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99"/>
                    </a:solidFill>
                  </a:tcPr>
                </a:tc>
                <a:tc>
                  <a:txBody>
                    <a:bodyPr/>
                    <a:lstStyle/>
                    <a:p>
                      <a:pPr marL="0" marR="0" lvl="0" indent="0" algn="l" rtl="0">
                        <a:spcBef>
                          <a:spcPts val="0"/>
                        </a:spcBef>
                        <a:spcAft>
                          <a:spcPts val="0"/>
                        </a:spcAft>
                        <a:buNone/>
                      </a:pPr>
                      <a:r>
                        <a:rPr lang="en" sz="1000" u="none" strike="noStrike">
                          <a:latin typeface="Century Gothic"/>
                          <a:ea typeface="Century Gothic"/>
                          <a:cs typeface="Century Gothic"/>
                          <a:sym typeface="Century Gothic"/>
                        </a:rPr>
                        <a:t>Maktab Teknik Polis Di Raja Malaysia (PDRM)</a:t>
                      </a:r>
                      <a:endParaRPr sz="1000" b="0" i="0" u="none" strike="noStrike">
                        <a:solidFill>
                          <a:schemeClr val="dk1"/>
                        </a:solidFill>
                        <a:latin typeface="Century Gothic"/>
                        <a:ea typeface="Century Gothic"/>
                        <a:cs typeface="Century Gothic"/>
                        <a:sym typeface="Century Gothic"/>
                      </a:endParaRPr>
                    </a:p>
                  </a:txBody>
                  <a:tcPr marL="68588" marR="68588" marT="15431" marB="1543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99"/>
                    </a:solidFill>
                  </a:tcPr>
                </a:tc>
                <a:extLst>
                  <a:ext uri="{0D108BD9-81ED-4DB2-BD59-A6C34878D82A}">
                    <a16:rowId xmlns="" xmlns:a16="http://schemas.microsoft.com/office/drawing/2014/main" val="10008"/>
                  </a:ext>
                </a:extLst>
              </a:tr>
              <a:tr h="328043">
                <a:tc>
                  <a:txBody>
                    <a:bodyPr/>
                    <a:lstStyle/>
                    <a:p>
                      <a:pPr marL="0" marR="0" lvl="0" indent="0" algn="ctr" rtl="0">
                        <a:spcBef>
                          <a:spcPts val="0"/>
                        </a:spcBef>
                        <a:spcAft>
                          <a:spcPts val="0"/>
                        </a:spcAft>
                        <a:buNone/>
                      </a:pPr>
                      <a:r>
                        <a:rPr lang="en" sz="1000" u="none" strike="noStrike">
                          <a:latin typeface="Century Gothic"/>
                          <a:ea typeface="Century Gothic"/>
                          <a:cs typeface="Century Gothic"/>
                          <a:sym typeface="Century Gothic"/>
                        </a:rPr>
                        <a:t>9</a:t>
                      </a:r>
                      <a:endParaRPr sz="1000" b="0" i="0" u="none" strike="noStrike">
                        <a:solidFill>
                          <a:schemeClr val="dk1"/>
                        </a:solidFill>
                        <a:latin typeface="Century Gothic"/>
                        <a:ea typeface="Century Gothic"/>
                        <a:cs typeface="Century Gothic"/>
                        <a:sym typeface="Century Gothic"/>
                      </a:endParaRPr>
                    </a:p>
                  </a:txBody>
                  <a:tcPr marL="68588" marR="68588" marT="15431" marB="1543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1000" u="none" strike="noStrike">
                          <a:latin typeface="Century Gothic"/>
                          <a:ea typeface="Century Gothic"/>
                          <a:cs typeface="Century Gothic"/>
                          <a:sym typeface="Century Gothic"/>
                        </a:rPr>
                        <a:t>Ijazah Sarjana Muda (Pendidikan - Bidang  Kejuruteraan / Teknologi) </a:t>
                      </a:r>
                      <a:endParaRPr sz="1000" b="0" i="0" u="none" strike="noStrike">
                        <a:solidFill>
                          <a:schemeClr val="dk1"/>
                        </a:solidFill>
                        <a:latin typeface="Century Gothic"/>
                        <a:ea typeface="Century Gothic"/>
                        <a:cs typeface="Century Gothic"/>
                        <a:sym typeface="Century Gothic"/>
                      </a:endParaRPr>
                    </a:p>
                  </a:txBody>
                  <a:tcPr marL="68588" marR="68588" marT="15431" marB="1543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1000" u="none" strike="noStrike">
                          <a:latin typeface="Century Gothic"/>
                          <a:ea typeface="Century Gothic"/>
                          <a:cs typeface="Century Gothic"/>
                          <a:sym typeface="Century Gothic"/>
                        </a:rPr>
                        <a:t>Institusi Pengajian Tinggi Awam  (IPTA)</a:t>
                      </a:r>
                      <a:endParaRPr sz="1000" b="0" i="0" u="none" strike="noStrike">
                        <a:solidFill>
                          <a:schemeClr val="dk1"/>
                        </a:solidFill>
                        <a:latin typeface="Century Gothic"/>
                        <a:ea typeface="Century Gothic"/>
                        <a:cs typeface="Century Gothic"/>
                        <a:sym typeface="Century Gothic"/>
                      </a:endParaRPr>
                    </a:p>
                  </a:txBody>
                  <a:tcPr marL="68588" marR="68588" marT="15431" marB="1543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 xmlns:a16="http://schemas.microsoft.com/office/drawing/2014/main" val="10009"/>
                  </a:ext>
                </a:extLst>
              </a:tr>
              <a:tr h="328043">
                <a:tc>
                  <a:txBody>
                    <a:bodyPr/>
                    <a:lstStyle/>
                    <a:p>
                      <a:pPr marL="0" marR="0" lvl="0" indent="0" algn="ctr" rtl="0">
                        <a:spcBef>
                          <a:spcPts val="0"/>
                        </a:spcBef>
                        <a:spcAft>
                          <a:spcPts val="0"/>
                        </a:spcAft>
                        <a:buNone/>
                      </a:pPr>
                      <a:r>
                        <a:rPr lang="en" sz="1000" u="none" strike="noStrike">
                          <a:latin typeface="Century Gothic"/>
                          <a:ea typeface="Century Gothic"/>
                          <a:cs typeface="Century Gothic"/>
                          <a:sym typeface="Century Gothic"/>
                        </a:rPr>
                        <a:t>10</a:t>
                      </a:r>
                      <a:endParaRPr sz="1000" b="0" i="0" u="none" strike="noStrike">
                        <a:solidFill>
                          <a:schemeClr val="dk1"/>
                        </a:solidFill>
                        <a:latin typeface="Century Gothic"/>
                        <a:ea typeface="Century Gothic"/>
                        <a:cs typeface="Century Gothic"/>
                        <a:sym typeface="Century Gothic"/>
                      </a:endParaRPr>
                    </a:p>
                  </a:txBody>
                  <a:tcPr marL="68588" marR="68588" marT="15431" marB="1543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99"/>
                    </a:solidFill>
                  </a:tcPr>
                </a:tc>
                <a:tc>
                  <a:txBody>
                    <a:bodyPr/>
                    <a:lstStyle/>
                    <a:p>
                      <a:pPr marL="0" marR="0" lvl="0" indent="0" algn="l" rtl="0">
                        <a:spcBef>
                          <a:spcPts val="0"/>
                        </a:spcBef>
                        <a:spcAft>
                          <a:spcPts val="0"/>
                        </a:spcAft>
                        <a:buNone/>
                      </a:pPr>
                      <a:r>
                        <a:rPr lang="en" sz="1000" u="none" strike="noStrike">
                          <a:latin typeface="Century Gothic"/>
                          <a:ea typeface="Century Gothic"/>
                          <a:cs typeface="Century Gothic"/>
                          <a:sym typeface="Century Gothic"/>
                        </a:rPr>
                        <a:t>Diploma Perguruan Malaysia </a:t>
                      </a:r>
                      <a:endParaRPr sz="1000" b="0" i="0" u="none" strike="noStrike">
                        <a:solidFill>
                          <a:schemeClr val="dk1"/>
                        </a:solidFill>
                        <a:latin typeface="Century Gothic"/>
                        <a:ea typeface="Century Gothic"/>
                        <a:cs typeface="Century Gothic"/>
                        <a:sym typeface="Century Gothic"/>
                      </a:endParaRPr>
                    </a:p>
                  </a:txBody>
                  <a:tcPr marL="68588" marR="68588" marT="15431" marB="1543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99"/>
                    </a:solidFill>
                  </a:tcPr>
                </a:tc>
                <a:tc>
                  <a:txBody>
                    <a:bodyPr/>
                    <a:lstStyle/>
                    <a:p>
                      <a:pPr marL="0" marR="0" lvl="0" indent="0" algn="l" rtl="0">
                        <a:spcBef>
                          <a:spcPts val="0"/>
                        </a:spcBef>
                        <a:spcAft>
                          <a:spcPts val="0"/>
                        </a:spcAft>
                        <a:buNone/>
                      </a:pPr>
                      <a:r>
                        <a:rPr lang="en" sz="1000" u="none" strike="noStrike">
                          <a:latin typeface="Century Gothic"/>
                          <a:ea typeface="Century Gothic"/>
                          <a:cs typeface="Century Gothic"/>
                          <a:sym typeface="Century Gothic"/>
                        </a:rPr>
                        <a:t>Kementerian Pendidikan Malaysia/ Kementerian Pelajaran Malaysia</a:t>
                      </a:r>
                      <a:endParaRPr sz="1000" b="0" i="0" u="none" strike="noStrike">
                        <a:solidFill>
                          <a:schemeClr val="dk1"/>
                        </a:solidFill>
                        <a:latin typeface="Century Gothic"/>
                        <a:ea typeface="Century Gothic"/>
                        <a:cs typeface="Century Gothic"/>
                        <a:sym typeface="Century Gothic"/>
                      </a:endParaRPr>
                    </a:p>
                  </a:txBody>
                  <a:tcPr marL="68588" marR="68588" marT="15431" marB="1543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99"/>
                    </a:solidFill>
                  </a:tcPr>
                </a:tc>
                <a:extLst>
                  <a:ext uri="{0D108BD9-81ED-4DB2-BD59-A6C34878D82A}">
                    <a16:rowId xmlns="" xmlns:a16="http://schemas.microsoft.com/office/drawing/2014/main" val="10010"/>
                  </a:ext>
                </a:extLst>
              </a:tr>
              <a:tr h="328043">
                <a:tc>
                  <a:txBody>
                    <a:bodyPr/>
                    <a:lstStyle/>
                    <a:p>
                      <a:pPr marL="0" marR="0" lvl="0" indent="0" algn="ctr" rtl="0">
                        <a:spcBef>
                          <a:spcPts val="0"/>
                        </a:spcBef>
                        <a:spcAft>
                          <a:spcPts val="0"/>
                        </a:spcAft>
                        <a:buNone/>
                      </a:pPr>
                      <a:r>
                        <a:rPr lang="en" sz="1000" u="none" strike="noStrike">
                          <a:latin typeface="Century Gothic"/>
                          <a:ea typeface="Century Gothic"/>
                          <a:cs typeface="Century Gothic"/>
                          <a:sym typeface="Century Gothic"/>
                        </a:rPr>
                        <a:t>11</a:t>
                      </a:r>
                      <a:endParaRPr sz="1000" b="0" i="0" u="none" strike="noStrike">
                        <a:solidFill>
                          <a:schemeClr val="dk1"/>
                        </a:solidFill>
                        <a:latin typeface="Century Gothic"/>
                        <a:ea typeface="Century Gothic"/>
                        <a:cs typeface="Century Gothic"/>
                        <a:sym typeface="Century Gothic"/>
                      </a:endParaRPr>
                    </a:p>
                  </a:txBody>
                  <a:tcPr marL="68588" marR="68588" marT="15431" marB="1543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1000" u="none" strike="noStrike" dirty="0">
                          <a:latin typeface="Century Gothic"/>
                          <a:ea typeface="Century Gothic"/>
                          <a:cs typeface="Century Gothic"/>
                          <a:sym typeface="Century Gothic"/>
                        </a:rPr>
                        <a:t>Ijazah Sarjana Muda Pendidikan Teknik &amp; Vokasional</a:t>
                      </a:r>
                      <a:endParaRPr sz="1000" b="0" i="0" u="none" strike="noStrike" dirty="0">
                        <a:solidFill>
                          <a:schemeClr val="dk1"/>
                        </a:solidFill>
                        <a:latin typeface="Century Gothic"/>
                        <a:ea typeface="Century Gothic"/>
                        <a:cs typeface="Century Gothic"/>
                        <a:sym typeface="Century Gothic"/>
                      </a:endParaRPr>
                    </a:p>
                  </a:txBody>
                  <a:tcPr marL="68588" marR="68588" marT="15431" marB="1543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1000" u="none" strike="noStrike" dirty="0">
                          <a:latin typeface="Century Gothic"/>
                          <a:ea typeface="Century Gothic"/>
                          <a:cs typeface="Century Gothic"/>
                          <a:sym typeface="Century Gothic"/>
                        </a:rPr>
                        <a:t>Universiti Tun Hussein Onn (UTHM)</a:t>
                      </a:r>
                      <a:endParaRPr sz="1000" b="0" i="0" u="none" strike="noStrike" dirty="0">
                        <a:solidFill>
                          <a:schemeClr val="dk1"/>
                        </a:solidFill>
                        <a:latin typeface="Century Gothic"/>
                        <a:ea typeface="Century Gothic"/>
                        <a:cs typeface="Century Gothic"/>
                        <a:sym typeface="Century Gothic"/>
                      </a:endParaRPr>
                    </a:p>
                  </a:txBody>
                  <a:tcPr marL="68588" marR="68588" marT="15431" marB="1543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 xmlns:a16="http://schemas.microsoft.com/office/drawing/2014/main" val="10011"/>
                  </a:ext>
                </a:extLst>
              </a:tr>
            </a:tbl>
          </a:graphicData>
        </a:graphic>
      </p:graphicFrame>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3894"/>
        <p:cNvGrpSpPr/>
        <p:nvPr/>
      </p:nvGrpSpPr>
      <p:grpSpPr>
        <a:xfrm>
          <a:off x="0" y="0"/>
          <a:ext cx="0" cy="0"/>
          <a:chOff x="0" y="0"/>
          <a:chExt cx="0" cy="0"/>
        </a:xfrm>
      </p:grpSpPr>
      <p:sp>
        <p:nvSpPr>
          <p:cNvPr id="3895" name="Google Shape;3895;p400"/>
          <p:cNvSpPr/>
          <p:nvPr/>
        </p:nvSpPr>
        <p:spPr>
          <a:xfrm>
            <a:off x="0" y="1143553"/>
            <a:ext cx="6858000" cy="1271470"/>
          </a:xfrm>
          <a:prstGeom prst="rect">
            <a:avLst/>
          </a:prstGeom>
          <a:solidFill>
            <a:srgbClr val="CCFFFF"/>
          </a:solidFill>
          <a:ln>
            <a:noFill/>
          </a:ln>
        </p:spPr>
        <p:txBody>
          <a:bodyPr spcFirstLastPara="1" wrap="square" lIns="68569" tIns="34275" rIns="68569" bIns="34275" anchor="ctr" anchorCtr="0">
            <a:noAutofit/>
          </a:bodyPr>
          <a:lstStyle/>
          <a:p>
            <a:pPr algn="ctr"/>
            <a:endParaRPr sz="1350">
              <a:solidFill>
                <a:schemeClr val="lt1"/>
              </a:solidFill>
            </a:endParaRPr>
          </a:p>
        </p:txBody>
      </p:sp>
      <p:sp>
        <p:nvSpPr>
          <p:cNvPr id="3896" name="Google Shape;3896;p400"/>
          <p:cNvSpPr txBox="1">
            <a:spLocks noGrp="1"/>
          </p:cNvSpPr>
          <p:nvPr>
            <p:ph type="title"/>
          </p:nvPr>
        </p:nvSpPr>
        <p:spPr>
          <a:xfrm>
            <a:off x="471486" y="278727"/>
            <a:ext cx="5915025" cy="745629"/>
          </a:xfrm>
          <a:prstGeom prst="rect">
            <a:avLst/>
          </a:prstGeom>
          <a:noFill/>
          <a:ln>
            <a:noFill/>
          </a:ln>
        </p:spPr>
        <p:txBody>
          <a:bodyPr spcFirstLastPara="1" wrap="square" lIns="68569" tIns="34275" rIns="68569" bIns="34275" anchor="ctr" anchorCtr="0">
            <a:noAutofit/>
          </a:bodyPr>
          <a:lstStyle/>
          <a:p>
            <a:pPr algn="ctr">
              <a:buSzPts val="4400"/>
            </a:pPr>
            <a:r>
              <a:rPr lang="en" sz="3200" b="1" dirty="0">
                <a:latin typeface="Century Gothic"/>
                <a:ea typeface="Century Gothic"/>
                <a:cs typeface="Century Gothic"/>
                <a:sym typeface="Century Gothic"/>
              </a:rPr>
              <a:t>Syarat Kelayakan</a:t>
            </a:r>
            <a:br>
              <a:rPr lang="en" sz="3200" b="1" dirty="0">
                <a:latin typeface="Century Gothic"/>
                <a:ea typeface="Century Gothic"/>
                <a:cs typeface="Century Gothic"/>
                <a:sym typeface="Century Gothic"/>
              </a:rPr>
            </a:br>
            <a:r>
              <a:rPr lang="en" sz="3200" b="1" dirty="0">
                <a:solidFill>
                  <a:srgbClr val="0000FF"/>
                </a:solidFill>
                <a:latin typeface="Century Gothic"/>
                <a:ea typeface="Century Gothic"/>
                <a:cs typeface="Century Gothic"/>
                <a:sym typeface="Century Gothic"/>
              </a:rPr>
              <a:t>Program Latihan Vokasional</a:t>
            </a:r>
            <a:endParaRPr sz="3200" dirty="0">
              <a:solidFill>
                <a:srgbClr val="0000FF"/>
              </a:solidFill>
            </a:endParaRPr>
          </a:p>
        </p:txBody>
      </p:sp>
      <p:sp>
        <p:nvSpPr>
          <p:cNvPr id="3897" name="Google Shape;3897;p400"/>
          <p:cNvSpPr txBox="1"/>
          <p:nvPr/>
        </p:nvSpPr>
        <p:spPr>
          <a:xfrm>
            <a:off x="1657350" y="1414463"/>
            <a:ext cx="5200650" cy="767400"/>
          </a:xfrm>
          <a:prstGeom prst="rect">
            <a:avLst/>
          </a:prstGeom>
          <a:noFill/>
          <a:ln>
            <a:noFill/>
          </a:ln>
        </p:spPr>
        <p:txBody>
          <a:bodyPr spcFirstLastPara="1" wrap="square" lIns="68569" tIns="34275" rIns="68569" bIns="34275" anchor="ctr" anchorCtr="0">
            <a:noAutofit/>
          </a:bodyPr>
          <a:lstStyle/>
          <a:p>
            <a:pPr marL="273844" indent="-257175">
              <a:lnSpc>
                <a:spcPct val="90000"/>
              </a:lnSpc>
              <a:buClr>
                <a:srgbClr val="0000CC"/>
              </a:buClr>
              <a:buSzPts val="1700"/>
              <a:buFont typeface="Calibri"/>
              <a:buAutoNum type="arabicPeriod"/>
            </a:pPr>
            <a:r>
              <a:rPr lang="en" sz="1275" b="1" dirty="0">
                <a:solidFill>
                  <a:srgbClr val="0000CC"/>
                </a:solidFill>
                <a:latin typeface="Century Gothic"/>
                <a:ea typeface="Century Gothic"/>
                <a:cs typeface="Century Gothic"/>
                <a:sym typeface="Century Gothic"/>
              </a:rPr>
              <a:t>Warganegara Malaysia </a:t>
            </a:r>
            <a:r>
              <a:rPr lang="en" sz="1275" dirty="0">
                <a:latin typeface="Century Gothic"/>
                <a:ea typeface="Century Gothic"/>
                <a:cs typeface="Century Gothic"/>
                <a:sym typeface="Century Gothic"/>
              </a:rPr>
              <a:t>atau penduduk tetap;</a:t>
            </a:r>
            <a:endParaRPr sz="1275" dirty="0">
              <a:latin typeface="Century Gothic"/>
              <a:ea typeface="Century Gothic"/>
              <a:cs typeface="Century Gothic"/>
              <a:sym typeface="Century Gothic"/>
            </a:endParaRPr>
          </a:p>
          <a:p>
            <a:pPr marL="273844" indent="-257175">
              <a:lnSpc>
                <a:spcPct val="90000"/>
              </a:lnSpc>
              <a:buSzPts val="1700"/>
              <a:buFont typeface="Calibri"/>
              <a:buAutoNum type="arabicPeriod"/>
            </a:pPr>
            <a:r>
              <a:rPr lang="en" sz="1275" dirty="0">
                <a:latin typeface="Century Gothic"/>
                <a:ea typeface="Century Gothic"/>
                <a:cs typeface="Century Gothic"/>
                <a:sym typeface="Century Gothic"/>
              </a:rPr>
              <a:t>Lulus </a:t>
            </a:r>
            <a:r>
              <a:rPr lang="en" sz="1275" b="1" dirty="0">
                <a:solidFill>
                  <a:srgbClr val="0000CC"/>
                </a:solidFill>
                <a:latin typeface="Century Gothic"/>
                <a:ea typeface="Century Gothic"/>
                <a:cs typeface="Century Gothic"/>
                <a:sym typeface="Century Gothic"/>
              </a:rPr>
              <a:t>Induksi PP-PPD-PPB</a:t>
            </a:r>
            <a:r>
              <a:rPr lang="en" sz="1275" dirty="0">
                <a:latin typeface="Century Gothic"/>
                <a:ea typeface="Century Gothic"/>
                <a:cs typeface="Century Gothic"/>
                <a:sym typeface="Century Gothic"/>
              </a:rPr>
              <a:t>; </a:t>
            </a:r>
            <a:endParaRPr sz="1275" dirty="0">
              <a:latin typeface="Century Gothic"/>
              <a:ea typeface="Century Gothic"/>
              <a:cs typeface="Century Gothic"/>
              <a:sym typeface="Century Gothic"/>
            </a:endParaRPr>
          </a:p>
          <a:p>
            <a:pPr marL="273844" indent="-257175">
              <a:lnSpc>
                <a:spcPct val="90000"/>
              </a:lnSpc>
              <a:buSzPts val="1700"/>
              <a:buFont typeface="Calibri"/>
              <a:buAutoNum type="arabicPeriod"/>
            </a:pPr>
            <a:r>
              <a:rPr lang="en" sz="1275" dirty="0">
                <a:latin typeface="Century Gothic"/>
                <a:ea typeface="Century Gothic"/>
                <a:cs typeface="Century Gothic"/>
                <a:sym typeface="Century Gothic"/>
              </a:rPr>
              <a:t>Diperaku </a:t>
            </a:r>
            <a:r>
              <a:rPr lang="en" sz="1275" b="1" dirty="0">
                <a:solidFill>
                  <a:srgbClr val="0000CC"/>
                </a:solidFill>
                <a:latin typeface="Century Gothic"/>
                <a:ea typeface="Century Gothic"/>
                <a:cs typeface="Century Gothic"/>
                <a:sym typeface="Century Gothic"/>
              </a:rPr>
              <a:t>di satu PB pada satu-satu masa</a:t>
            </a:r>
            <a:r>
              <a:rPr lang="en" sz="1275" dirty="0">
                <a:latin typeface="Century Gothic"/>
                <a:ea typeface="Century Gothic"/>
                <a:cs typeface="Century Gothic"/>
                <a:sym typeface="Century Gothic"/>
              </a:rPr>
              <a:t>;</a:t>
            </a:r>
            <a:endParaRPr sz="1275" dirty="0">
              <a:latin typeface="Century Gothic"/>
              <a:ea typeface="Century Gothic"/>
              <a:cs typeface="Century Gothic"/>
              <a:sym typeface="Century Gothic"/>
            </a:endParaRPr>
          </a:p>
          <a:p>
            <a:pPr marL="273844" indent="-257175">
              <a:lnSpc>
                <a:spcPct val="90000"/>
              </a:lnSpc>
              <a:buSzPts val="1700"/>
              <a:buFont typeface="Calibri"/>
              <a:buAutoNum type="arabicPeriod"/>
            </a:pPr>
            <a:r>
              <a:rPr lang="en" sz="1275" dirty="0">
                <a:latin typeface="Century Gothic"/>
                <a:ea typeface="Century Gothic"/>
                <a:cs typeface="Century Gothic"/>
                <a:sym typeface="Century Gothic"/>
              </a:rPr>
              <a:t>Berumur </a:t>
            </a:r>
            <a:r>
              <a:rPr lang="en" sz="1275" b="1" dirty="0">
                <a:solidFill>
                  <a:srgbClr val="0000CC"/>
                </a:solidFill>
                <a:latin typeface="Century Gothic"/>
                <a:ea typeface="Century Gothic"/>
                <a:cs typeface="Century Gothic"/>
                <a:sym typeface="Century Gothic"/>
              </a:rPr>
              <a:t>18 </a:t>
            </a:r>
            <a:r>
              <a:rPr lang="en" sz="1275" dirty="0">
                <a:latin typeface="Century Gothic"/>
                <a:ea typeface="Century Gothic"/>
                <a:cs typeface="Century Gothic"/>
                <a:sym typeface="Century Gothic"/>
              </a:rPr>
              <a:t>hingga</a:t>
            </a:r>
            <a:r>
              <a:rPr lang="en" sz="1275" b="1" dirty="0">
                <a:solidFill>
                  <a:srgbClr val="0000CC"/>
                </a:solidFill>
                <a:latin typeface="Century Gothic"/>
                <a:ea typeface="Century Gothic"/>
                <a:cs typeface="Century Gothic"/>
                <a:sym typeface="Century Gothic"/>
              </a:rPr>
              <a:t> 65 </a:t>
            </a:r>
            <a:r>
              <a:rPr lang="en" sz="1275" dirty="0">
                <a:latin typeface="Century Gothic"/>
                <a:ea typeface="Century Gothic"/>
                <a:cs typeface="Century Gothic"/>
                <a:sym typeface="Century Gothic"/>
              </a:rPr>
              <a:t>tahun; </a:t>
            </a:r>
            <a:r>
              <a:rPr lang="en" sz="1275" i="1" dirty="0">
                <a:latin typeface="Century Gothic"/>
                <a:ea typeface="Century Gothic"/>
                <a:cs typeface="Century Gothic"/>
                <a:sym typeface="Century Gothic"/>
              </a:rPr>
              <a:t>dan</a:t>
            </a:r>
            <a:endParaRPr sz="1275" i="1" dirty="0">
              <a:latin typeface="Century Gothic"/>
              <a:ea typeface="Century Gothic"/>
              <a:cs typeface="Century Gothic"/>
              <a:sym typeface="Century Gothic"/>
            </a:endParaRPr>
          </a:p>
          <a:p>
            <a:pPr marL="273844" indent="-257175">
              <a:lnSpc>
                <a:spcPct val="90000"/>
              </a:lnSpc>
              <a:buSzPts val="1700"/>
              <a:buFont typeface="Calibri"/>
              <a:buAutoNum type="arabicPeriod"/>
            </a:pPr>
            <a:r>
              <a:rPr lang="en" sz="1275" dirty="0">
                <a:latin typeface="Century Gothic"/>
                <a:ea typeface="Century Gothic"/>
                <a:cs typeface="Century Gothic"/>
                <a:sym typeface="Century Gothic"/>
              </a:rPr>
              <a:t>Memiliki </a:t>
            </a:r>
            <a:r>
              <a:rPr lang="en" sz="1275" b="1" dirty="0">
                <a:solidFill>
                  <a:srgbClr val="0000CC"/>
                </a:solidFill>
                <a:latin typeface="Century Gothic"/>
                <a:ea typeface="Century Gothic"/>
                <a:cs typeface="Century Gothic"/>
                <a:sym typeface="Century Gothic"/>
              </a:rPr>
              <a:t>kelayakan berikut </a:t>
            </a:r>
            <a:r>
              <a:rPr lang="en" sz="1275" dirty="0">
                <a:latin typeface="Century Gothic"/>
                <a:ea typeface="Century Gothic"/>
                <a:cs typeface="Century Gothic"/>
                <a:sym typeface="Century Gothic"/>
              </a:rPr>
              <a:t>untuk perakuan program :</a:t>
            </a:r>
            <a:endParaRPr sz="1275" dirty="0">
              <a:latin typeface="Century Gothic"/>
              <a:ea typeface="Century Gothic"/>
              <a:cs typeface="Century Gothic"/>
              <a:sym typeface="Century Gothic"/>
            </a:endParaRPr>
          </a:p>
        </p:txBody>
      </p:sp>
      <p:grpSp>
        <p:nvGrpSpPr>
          <p:cNvPr id="3898" name="Google Shape;3898;p400"/>
          <p:cNvGrpSpPr/>
          <p:nvPr/>
        </p:nvGrpSpPr>
        <p:grpSpPr>
          <a:xfrm>
            <a:off x="329565" y="1457325"/>
            <a:ext cx="2057400" cy="360045"/>
            <a:chOff x="3056016" y="2438400"/>
            <a:chExt cx="2743200" cy="640080"/>
          </a:xfrm>
        </p:grpSpPr>
        <p:pic>
          <p:nvPicPr>
            <p:cNvPr id="3899" name="Google Shape;3899;p400"/>
            <p:cNvPicPr preferRelativeResize="0"/>
            <p:nvPr/>
          </p:nvPicPr>
          <p:blipFill rotWithShape="1">
            <a:blip r:embed="rId3">
              <a:alphaModFix/>
            </a:blip>
            <a:srcRect/>
            <a:stretch/>
          </p:blipFill>
          <p:spPr>
            <a:xfrm>
              <a:off x="3056016" y="2438400"/>
              <a:ext cx="640080" cy="640080"/>
            </a:xfrm>
            <a:prstGeom prst="rect">
              <a:avLst/>
            </a:prstGeom>
            <a:noFill/>
            <a:ln>
              <a:noFill/>
            </a:ln>
          </p:spPr>
        </p:pic>
        <p:sp>
          <p:nvSpPr>
            <p:cNvPr id="3900" name="Google Shape;3900;p400"/>
            <p:cNvSpPr txBox="1"/>
            <p:nvPr/>
          </p:nvSpPr>
          <p:spPr>
            <a:xfrm>
              <a:off x="3684666" y="2450286"/>
              <a:ext cx="2114550" cy="606147"/>
            </a:xfrm>
            <a:prstGeom prst="rect">
              <a:avLst/>
            </a:prstGeom>
            <a:noFill/>
            <a:ln>
              <a:noFill/>
            </a:ln>
          </p:spPr>
          <p:txBody>
            <a:bodyPr spcFirstLastPara="1" wrap="square" lIns="68569" tIns="34275" rIns="68569" bIns="34275" anchor="ctr" anchorCtr="0">
              <a:noAutofit/>
            </a:bodyPr>
            <a:lstStyle/>
            <a:p>
              <a:pPr>
                <a:buClr>
                  <a:srgbClr val="0000FF"/>
                </a:buClr>
                <a:buSzPts val="3000"/>
              </a:pPr>
              <a:r>
                <a:rPr lang="en" sz="2250" b="1">
                  <a:solidFill>
                    <a:srgbClr val="0000FF"/>
                  </a:solidFill>
                  <a:latin typeface="Century Gothic"/>
                  <a:ea typeface="Century Gothic"/>
                  <a:cs typeface="Century Gothic"/>
                  <a:sym typeface="Century Gothic"/>
                </a:rPr>
                <a:t>PPD</a:t>
              </a:r>
              <a:endParaRPr sz="2250" b="1">
                <a:solidFill>
                  <a:srgbClr val="0000FF"/>
                </a:solidFill>
                <a:latin typeface="Century Gothic"/>
                <a:ea typeface="Century Gothic"/>
                <a:cs typeface="Century Gothic"/>
                <a:sym typeface="Century Gothic"/>
              </a:endParaRPr>
            </a:p>
          </p:txBody>
        </p:sp>
      </p:grpSp>
      <p:grpSp>
        <p:nvGrpSpPr>
          <p:cNvPr id="3901" name="Google Shape;3901;p400"/>
          <p:cNvGrpSpPr/>
          <p:nvPr/>
        </p:nvGrpSpPr>
        <p:grpSpPr>
          <a:xfrm>
            <a:off x="399097" y="1756294"/>
            <a:ext cx="1987868" cy="340958"/>
            <a:chOff x="6171722" y="2450286"/>
            <a:chExt cx="2650490" cy="606147"/>
          </a:xfrm>
        </p:grpSpPr>
        <p:pic>
          <p:nvPicPr>
            <p:cNvPr id="3902" name="Google Shape;3902;p400"/>
            <p:cNvPicPr preferRelativeResize="0"/>
            <p:nvPr/>
          </p:nvPicPr>
          <p:blipFill rotWithShape="1">
            <a:blip r:embed="rId4">
              <a:alphaModFix/>
            </a:blip>
            <a:srcRect/>
            <a:stretch/>
          </p:blipFill>
          <p:spPr>
            <a:xfrm>
              <a:off x="6171722" y="2484120"/>
              <a:ext cx="548640" cy="548640"/>
            </a:xfrm>
            <a:prstGeom prst="rect">
              <a:avLst/>
            </a:prstGeom>
            <a:noFill/>
            <a:ln>
              <a:noFill/>
            </a:ln>
          </p:spPr>
        </p:pic>
        <p:sp>
          <p:nvSpPr>
            <p:cNvPr id="3903" name="Google Shape;3903;p400"/>
            <p:cNvSpPr txBox="1"/>
            <p:nvPr/>
          </p:nvSpPr>
          <p:spPr>
            <a:xfrm>
              <a:off x="6707662" y="2450286"/>
              <a:ext cx="2114550" cy="606147"/>
            </a:xfrm>
            <a:prstGeom prst="rect">
              <a:avLst/>
            </a:prstGeom>
            <a:noFill/>
            <a:ln>
              <a:noFill/>
            </a:ln>
          </p:spPr>
          <p:txBody>
            <a:bodyPr spcFirstLastPara="1" wrap="square" lIns="68569" tIns="34275" rIns="68569" bIns="34275" anchor="ctr" anchorCtr="0">
              <a:noAutofit/>
            </a:bodyPr>
            <a:lstStyle/>
            <a:p>
              <a:pPr>
                <a:buClr>
                  <a:srgbClr val="0000FF"/>
                </a:buClr>
                <a:buSzPts val="3000"/>
              </a:pPr>
              <a:r>
                <a:rPr lang="en" sz="2250" b="1">
                  <a:solidFill>
                    <a:srgbClr val="0000FF"/>
                  </a:solidFill>
                  <a:latin typeface="Century Gothic"/>
                  <a:ea typeface="Century Gothic"/>
                  <a:cs typeface="Century Gothic"/>
                  <a:sym typeface="Century Gothic"/>
                </a:rPr>
                <a:t>PP</a:t>
              </a:r>
              <a:endParaRPr sz="2250" b="1">
                <a:solidFill>
                  <a:srgbClr val="0000FF"/>
                </a:solidFill>
                <a:latin typeface="Century Gothic"/>
                <a:ea typeface="Century Gothic"/>
                <a:cs typeface="Century Gothic"/>
                <a:sym typeface="Century Gothic"/>
              </a:endParaRPr>
            </a:p>
          </p:txBody>
        </p:sp>
      </p:grpSp>
      <p:pic>
        <p:nvPicPr>
          <p:cNvPr id="3904" name="Google Shape;3904;p400"/>
          <p:cNvPicPr preferRelativeResize="0"/>
          <p:nvPr/>
        </p:nvPicPr>
        <p:blipFill rotWithShape="1">
          <a:blip r:embed="rId5">
            <a:alphaModFix/>
          </a:blip>
          <a:srcRect/>
          <a:stretch/>
        </p:blipFill>
        <p:spPr>
          <a:xfrm>
            <a:off x="305295" y="4370060"/>
            <a:ext cx="398783" cy="398783"/>
          </a:xfrm>
          <a:prstGeom prst="rect">
            <a:avLst/>
          </a:prstGeom>
          <a:noFill/>
          <a:ln>
            <a:noFill/>
          </a:ln>
        </p:spPr>
      </p:pic>
      <p:sp>
        <p:nvSpPr>
          <p:cNvPr id="3905" name="Google Shape;3905;p400"/>
          <p:cNvSpPr txBox="1"/>
          <p:nvPr/>
        </p:nvSpPr>
        <p:spPr>
          <a:xfrm>
            <a:off x="728349" y="4376719"/>
            <a:ext cx="5831205" cy="385467"/>
          </a:xfrm>
          <a:prstGeom prst="rect">
            <a:avLst/>
          </a:prstGeom>
          <a:noFill/>
          <a:ln>
            <a:noFill/>
          </a:ln>
        </p:spPr>
        <p:txBody>
          <a:bodyPr spcFirstLastPara="1" wrap="square" lIns="68569" tIns="34275" rIns="68569" bIns="34275" anchor="t" anchorCtr="0">
            <a:noAutofit/>
          </a:bodyPr>
          <a:lstStyle/>
          <a:p>
            <a:pPr marL="16669">
              <a:buClr>
                <a:srgbClr val="0000CC"/>
              </a:buClr>
              <a:buSzPts val="1700"/>
            </a:pPr>
            <a:r>
              <a:rPr lang="en" sz="1275" b="1" i="1" dirty="0">
                <a:solidFill>
                  <a:srgbClr val="0000CC"/>
                </a:solidFill>
                <a:latin typeface="Century Gothic"/>
                <a:ea typeface="Century Gothic"/>
                <a:cs typeface="Century Gothic"/>
                <a:sym typeface="Century Gothic"/>
              </a:rPr>
              <a:t>Permohonan</a:t>
            </a:r>
            <a:r>
              <a:rPr lang="en" sz="1275" b="1" i="1" dirty="0">
                <a:solidFill>
                  <a:srgbClr val="1B1810"/>
                </a:solidFill>
                <a:latin typeface="Century Gothic"/>
                <a:ea typeface="Century Gothic"/>
                <a:cs typeface="Century Gothic"/>
                <a:sym typeface="Century Gothic"/>
              </a:rPr>
              <a:t> </a:t>
            </a:r>
            <a:r>
              <a:rPr lang="en" sz="1275" i="1" dirty="0">
                <a:solidFill>
                  <a:srgbClr val="1B1810"/>
                </a:solidFill>
                <a:latin typeface="Century Gothic"/>
                <a:ea typeface="Century Gothic"/>
                <a:cs typeface="Century Gothic"/>
                <a:sym typeface="Century Gothic"/>
              </a:rPr>
              <a:t>hendaklah</a:t>
            </a:r>
            <a:r>
              <a:rPr lang="en" sz="1275" b="1" i="1" dirty="0">
                <a:solidFill>
                  <a:srgbClr val="1B1810"/>
                </a:solidFill>
                <a:latin typeface="Century Gothic"/>
                <a:ea typeface="Century Gothic"/>
                <a:cs typeface="Century Gothic"/>
                <a:sym typeface="Century Gothic"/>
              </a:rPr>
              <a:t> </a:t>
            </a:r>
            <a:r>
              <a:rPr lang="en" sz="1275" i="1" dirty="0">
                <a:solidFill>
                  <a:srgbClr val="1B1810"/>
                </a:solidFill>
                <a:latin typeface="Century Gothic"/>
                <a:ea typeface="Century Gothic"/>
                <a:cs typeface="Century Gothic"/>
                <a:sym typeface="Century Gothic"/>
              </a:rPr>
              <a:t>dikemukakan bersama</a:t>
            </a:r>
            <a:r>
              <a:rPr lang="en" sz="1275" b="1" i="1" dirty="0">
                <a:solidFill>
                  <a:srgbClr val="1B1810"/>
                </a:solidFill>
                <a:latin typeface="Century Gothic"/>
                <a:ea typeface="Century Gothic"/>
                <a:cs typeface="Century Gothic"/>
                <a:sym typeface="Century Gothic"/>
              </a:rPr>
              <a:t> </a:t>
            </a:r>
            <a:r>
              <a:rPr lang="en" sz="1275" b="1" i="1" dirty="0">
                <a:solidFill>
                  <a:srgbClr val="0000CC"/>
                </a:solidFill>
                <a:latin typeface="Century Gothic"/>
                <a:ea typeface="Century Gothic"/>
                <a:cs typeface="Century Gothic"/>
                <a:sym typeface="Century Gothic"/>
              </a:rPr>
              <a:t>kelulusan pentauliahan program</a:t>
            </a:r>
            <a:r>
              <a:rPr lang="en" sz="1275" b="1" i="1" dirty="0">
                <a:solidFill>
                  <a:srgbClr val="1B1810"/>
                </a:solidFill>
                <a:latin typeface="Century Gothic"/>
                <a:ea typeface="Century Gothic"/>
                <a:cs typeface="Century Gothic"/>
                <a:sym typeface="Century Gothic"/>
              </a:rPr>
              <a:t> </a:t>
            </a:r>
            <a:r>
              <a:rPr lang="en" sz="1275" i="1" dirty="0">
                <a:solidFill>
                  <a:srgbClr val="1B1810"/>
                </a:solidFill>
                <a:latin typeface="Century Gothic"/>
                <a:ea typeface="Century Gothic"/>
                <a:cs typeface="Century Gothic"/>
                <a:sym typeface="Century Gothic"/>
              </a:rPr>
              <a:t>di PB berkaitan</a:t>
            </a:r>
            <a:endParaRPr sz="1275" i="1" dirty="0">
              <a:solidFill>
                <a:srgbClr val="1B1810"/>
              </a:solidFill>
              <a:latin typeface="Century Gothic"/>
              <a:ea typeface="Century Gothic"/>
              <a:cs typeface="Century Gothic"/>
              <a:sym typeface="Century Gothic"/>
            </a:endParaRPr>
          </a:p>
        </p:txBody>
      </p:sp>
      <p:graphicFrame>
        <p:nvGraphicFramePr>
          <p:cNvPr id="3906" name="Google Shape;3906;p400"/>
          <p:cNvGraphicFramePr/>
          <p:nvPr>
            <p:extLst>
              <p:ext uri="{D42A27DB-BD31-4B8C-83A1-F6EECF244321}">
                <p14:modId xmlns:p14="http://schemas.microsoft.com/office/powerpoint/2010/main" val="1353928037"/>
              </p:ext>
            </p:extLst>
          </p:nvPr>
        </p:nvGraphicFramePr>
        <p:xfrm>
          <a:off x="342898" y="2502321"/>
          <a:ext cx="6172200" cy="1787100"/>
        </p:xfrm>
        <a:graphic>
          <a:graphicData uri="http://schemas.openxmlformats.org/drawingml/2006/table">
            <a:tbl>
              <a:tblPr>
                <a:noFill/>
                <a:tableStyleId>{33F86859-480D-4D18-A959-4202B10B6FFE}</a:tableStyleId>
              </a:tblPr>
              <a:tblGrid>
                <a:gridCol w="4343906">
                  <a:extLst>
                    <a:ext uri="{9D8B030D-6E8A-4147-A177-3AD203B41FA5}">
                      <a16:colId xmlns="" xmlns:a16="http://schemas.microsoft.com/office/drawing/2014/main" val="20000"/>
                    </a:ext>
                  </a:extLst>
                </a:gridCol>
                <a:gridCol w="1828294">
                  <a:extLst>
                    <a:ext uri="{9D8B030D-6E8A-4147-A177-3AD203B41FA5}">
                      <a16:colId xmlns="" xmlns:a16="http://schemas.microsoft.com/office/drawing/2014/main" val="20001"/>
                    </a:ext>
                  </a:extLst>
                </a:gridCol>
              </a:tblGrid>
              <a:tr h="251490">
                <a:tc>
                  <a:txBody>
                    <a:bodyPr/>
                    <a:lstStyle/>
                    <a:p>
                      <a:pPr marL="63500" marR="0" lvl="0" indent="0" algn="l" rtl="0">
                        <a:spcBef>
                          <a:spcPts val="0"/>
                        </a:spcBef>
                        <a:spcAft>
                          <a:spcPts val="0"/>
                        </a:spcAft>
                        <a:buNone/>
                      </a:pPr>
                      <a:r>
                        <a:rPr lang="en" sz="1000" b="1" u="none" strike="noStrike">
                          <a:latin typeface="Century Gothic"/>
                          <a:ea typeface="Century Gothic"/>
                          <a:cs typeface="Century Gothic"/>
                          <a:sym typeface="Century Gothic"/>
                        </a:rPr>
                        <a:t>KELAYAKAN KEMAHIRAN PERLU DIMILIKI</a:t>
                      </a:r>
                      <a:endParaRPr sz="1000" b="1" i="0" u="none" strike="noStrike">
                        <a:solidFill>
                          <a:srgbClr val="EDEDED"/>
                        </a:solidFill>
                        <a:latin typeface="Century Gothic"/>
                        <a:ea typeface="Century Gothic"/>
                        <a:cs typeface="Century Gothic"/>
                        <a:sym typeface="Century Gothic"/>
                      </a:endParaRPr>
                    </a:p>
                  </a:txBody>
                  <a:tcPr marL="5363" marR="5363" marT="51450" marB="51450" anchor="ctr"/>
                </a:tc>
                <a:tc>
                  <a:txBody>
                    <a:bodyPr/>
                    <a:lstStyle/>
                    <a:p>
                      <a:pPr marL="63500" marR="0" lvl="0" indent="0" algn="l" rtl="0">
                        <a:spcBef>
                          <a:spcPts val="0"/>
                        </a:spcBef>
                        <a:spcAft>
                          <a:spcPts val="0"/>
                        </a:spcAft>
                        <a:buNone/>
                      </a:pPr>
                      <a:r>
                        <a:rPr lang="en" sz="1000" b="1" u="none" strike="noStrike">
                          <a:latin typeface="Century Gothic"/>
                          <a:ea typeface="Century Gothic"/>
                          <a:cs typeface="Century Gothic"/>
                          <a:sym typeface="Century Gothic"/>
                        </a:rPr>
                        <a:t>PROGRAM DIPERAKU</a:t>
                      </a:r>
                      <a:endParaRPr sz="1000" b="1" i="0" u="none" strike="noStrike">
                        <a:solidFill>
                          <a:schemeClr val="dk1"/>
                        </a:solidFill>
                        <a:latin typeface="Century Gothic"/>
                        <a:ea typeface="Century Gothic"/>
                        <a:cs typeface="Century Gothic"/>
                        <a:sym typeface="Century Gothic"/>
                      </a:endParaRPr>
                    </a:p>
                  </a:txBody>
                  <a:tcPr marL="5363" marR="5363" marT="51450" marB="51450" anchor="ctr"/>
                </a:tc>
                <a:extLst>
                  <a:ext uri="{0D108BD9-81ED-4DB2-BD59-A6C34878D82A}">
                    <a16:rowId xmlns="" xmlns:a16="http://schemas.microsoft.com/office/drawing/2014/main" val="10000"/>
                  </a:ext>
                </a:extLst>
              </a:tr>
              <a:tr h="251490">
                <a:tc>
                  <a:txBody>
                    <a:bodyPr/>
                    <a:lstStyle/>
                    <a:p>
                      <a:pPr marL="63500" marR="0" lvl="0" indent="0" algn="l" rtl="0">
                        <a:spcBef>
                          <a:spcPts val="0"/>
                        </a:spcBef>
                        <a:spcAft>
                          <a:spcPts val="0"/>
                        </a:spcAft>
                        <a:buNone/>
                      </a:pPr>
                      <a:r>
                        <a:rPr lang="en" sz="1000" u="none" strike="noStrike">
                          <a:latin typeface="Century Gothic"/>
                          <a:ea typeface="Century Gothic"/>
                          <a:cs typeface="Century Gothic"/>
                          <a:sym typeface="Century Gothic"/>
                        </a:rPr>
                        <a:t>VTO &amp; 2 tahun pengalaman mengajar VTO; @</a:t>
                      </a:r>
                      <a:endParaRPr sz="1000" b="0" i="0" u="none" strike="noStrike">
                        <a:solidFill>
                          <a:srgbClr val="000000"/>
                        </a:solidFill>
                        <a:latin typeface="Century Gothic"/>
                        <a:ea typeface="Century Gothic"/>
                        <a:cs typeface="Century Gothic"/>
                        <a:sym typeface="Century Gothic"/>
                      </a:endParaRPr>
                    </a:p>
                  </a:txBody>
                  <a:tcPr marL="5363" marR="5363" marT="51450" marB="51450" anchor="ctr">
                    <a:solidFill>
                      <a:srgbClr val="FFE5FF"/>
                    </a:solidFill>
                  </a:tcPr>
                </a:tc>
                <a:tc rowSpan="2">
                  <a:txBody>
                    <a:bodyPr/>
                    <a:lstStyle/>
                    <a:p>
                      <a:pPr marL="63500" marR="0" lvl="0" indent="0" algn="ctr" rtl="0">
                        <a:spcBef>
                          <a:spcPts val="0"/>
                        </a:spcBef>
                        <a:spcAft>
                          <a:spcPts val="0"/>
                        </a:spcAft>
                        <a:buNone/>
                      </a:pPr>
                      <a:r>
                        <a:rPr lang="en" sz="1100" b="1" u="none" strike="noStrike">
                          <a:solidFill>
                            <a:schemeClr val="dk1"/>
                          </a:solidFill>
                          <a:latin typeface="Century Gothic"/>
                          <a:ea typeface="Century Gothic"/>
                          <a:cs typeface="Century Gothic"/>
                          <a:sym typeface="Century Gothic"/>
                        </a:rPr>
                        <a:t>SKM </a:t>
                      </a:r>
                      <a:endParaRPr sz="800"/>
                    </a:p>
                    <a:p>
                      <a:pPr marL="63500" marR="0" lvl="0" indent="0" algn="ctr" rtl="0">
                        <a:spcBef>
                          <a:spcPts val="0"/>
                        </a:spcBef>
                        <a:spcAft>
                          <a:spcPts val="0"/>
                        </a:spcAft>
                        <a:buNone/>
                      </a:pPr>
                      <a:r>
                        <a:rPr lang="en" sz="1100" b="1" u="none" strike="noStrike">
                          <a:solidFill>
                            <a:schemeClr val="dk1"/>
                          </a:solidFill>
                          <a:latin typeface="Century Gothic"/>
                          <a:ea typeface="Century Gothic"/>
                          <a:cs typeface="Century Gothic"/>
                          <a:sym typeface="Century Gothic"/>
                        </a:rPr>
                        <a:t>(VTO)</a:t>
                      </a:r>
                      <a:endParaRPr sz="1100" b="1" i="0" u="none" strike="noStrike">
                        <a:solidFill>
                          <a:schemeClr val="dk1"/>
                        </a:solidFill>
                        <a:latin typeface="Century Gothic"/>
                        <a:ea typeface="Century Gothic"/>
                        <a:cs typeface="Century Gothic"/>
                        <a:sym typeface="Century Gothic"/>
                      </a:endParaRPr>
                    </a:p>
                  </a:txBody>
                  <a:tcPr marL="5363" marR="5363" marT="51450" marB="51450" anchor="ctr">
                    <a:solidFill>
                      <a:srgbClr val="FFE5FF"/>
                    </a:solidFill>
                  </a:tcPr>
                </a:tc>
                <a:extLst>
                  <a:ext uri="{0D108BD9-81ED-4DB2-BD59-A6C34878D82A}">
                    <a16:rowId xmlns="" xmlns:a16="http://schemas.microsoft.com/office/drawing/2014/main" val="10001"/>
                  </a:ext>
                </a:extLst>
              </a:tr>
              <a:tr h="251490">
                <a:tc>
                  <a:txBody>
                    <a:bodyPr/>
                    <a:lstStyle/>
                    <a:p>
                      <a:pPr marL="63500" marR="0" lvl="0" indent="0" algn="l" rtl="0">
                        <a:spcBef>
                          <a:spcPts val="0"/>
                        </a:spcBef>
                        <a:spcAft>
                          <a:spcPts val="0"/>
                        </a:spcAft>
                        <a:buNone/>
                      </a:pPr>
                      <a:r>
                        <a:rPr lang="en" sz="1000" u="none" strike="noStrike">
                          <a:latin typeface="Century Gothic"/>
                          <a:ea typeface="Century Gothic"/>
                          <a:cs typeface="Century Gothic"/>
                          <a:sym typeface="Century Gothic"/>
                        </a:rPr>
                        <a:t>VTO &amp; 5 tahun mengajar kemahiran</a:t>
                      </a:r>
                      <a:endParaRPr sz="1000" b="0" i="0" u="none" strike="noStrike">
                        <a:solidFill>
                          <a:srgbClr val="000000"/>
                        </a:solidFill>
                        <a:latin typeface="Century Gothic"/>
                        <a:ea typeface="Century Gothic"/>
                        <a:cs typeface="Century Gothic"/>
                        <a:sym typeface="Century Gothic"/>
                      </a:endParaRPr>
                    </a:p>
                  </a:txBody>
                  <a:tcPr marL="5363" marR="5363" marT="51450" marB="51450" anchor="ctr">
                    <a:solidFill>
                      <a:srgbClr val="FFE5FF"/>
                    </a:solidFill>
                  </a:tcPr>
                </a:tc>
                <a:tc vMerge="1">
                  <a:txBody>
                    <a:bodyPr/>
                    <a:lstStyle/>
                    <a:p>
                      <a:endParaRPr lang="en-US"/>
                    </a:p>
                  </a:txBody>
                  <a:tcPr/>
                </a:tc>
                <a:extLst>
                  <a:ext uri="{0D108BD9-81ED-4DB2-BD59-A6C34878D82A}">
                    <a16:rowId xmlns="" xmlns:a16="http://schemas.microsoft.com/office/drawing/2014/main" val="10002"/>
                  </a:ext>
                </a:extLst>
              </a:tr>
              <a:tr h="251490">
                <a:tc>
                  <a:txBody>
                    <a:bodyPr/>
                    <a:lstStyle/>
                    <a:p>
                      <a:pPr marL="63500" marR="0" lvl="0" indent="0" algn="l" rtl="0">
                        <a:spcBef>
                          <a:spcPts val="0"/>
                        </a:spcBef>
                        <a:spcAft>
                          <a:spcPts val="0"/>
                        </a:spcAft>
                        <a:buNone/>
                      </a:pPr>
                      <a:r>
                        <a:rPr lang="en" sz="1000" u="none" strike="noStrike">
                          <a:latin typeface="Century Gothic"/>
                          <a:ea typeface="Century Gothic"/>
                          <a:cs typeface="Century Gothic"/>
                          <a:sym typeface="Century Gothic"/>
                        </a:rPr>
                        <a:t>VETI/VTE &amp; 2 tahun mengajar VTE/VETI; @</a:t>
                      </a:r>
                      <a:endParaRPr sz="1000" b="0" i="0" u="none" strike="noStrike">
                        <a:solidFill>
                          <a:srgbClr val="000000"/>
                        </a:solidFill>
                        <a:latin typeface="Century Gothic"/>
                        <a:ea typeface="Century Gothic"/>
                        <a:cs typeface="Century Gothic"/>
                        <a:sym typeface="Century Gothic"/>
                      </a:endParaRPr>
                    </a:p>
                  </a:txBody>
                  <a:tcPr marL="5363" marR="5363" marT="51450" marB="51450" anchor="ctr">
                    <a:solidFill>
                      <a:srgbClr val="FFFF99"/>
                    </a:solidFill>
                  </a:tcPr>
                </a:tc>
                <a:tc rowSpan="2">
                  <a:txBody>
                    <a:bodyPr/>
                    <a:lstStyle/>
                    <a:p>
                      <a:pPr marL="63500" marR="0" lvl="0" indent="0" algn="ctr" rtl="0">
                        <a:spcBef>
                          <a:spcPts val="0"/>
                        </a:spcBef>
                        <a:spcAft>
                          <a:spcPts val="0"/>
                        </a:spcAft>
                        <a:buNone/>
                      </a:pPr>
                      <a:r>
                        <a:rPr lang="en" sz="1100" b="1" u="none" strike="noStrike">
                          <a:solidFill>
                            <a:schemeClr val="dk1"/>
                          </a:solidFill>
                          <a:latin typeface="Century Gothic"/>
                          <a:ea typeface="Century Gothic"/>
                          <a:cs typeface="Century Gothic"/>
                          <a:sym typeface="Century Gothic"/>
                        </a:rPr>
                        <a:t>DKM</a:t>
                      </a:r>
                      <a:endParaRPr sz="800"/>
                    </a:p>
                    <a:p>
                      <a:pPr marL="63500" marR="0" lvl="0" indent="0" algn="ctr" rtl="0">
                        <a:spcBef>
                          <a:spcPts val="0"/>
                        </a:spcBef>
                        <a:spcAft>
                          <a:spcPts val="0"/>
                        </a:spcAft>
                        <a:buNone/>
                      </a:pPr>
                      <a:r>
                        <a:rPr lang="en" sz="1100" b="1" u="none" strike="noStrike">
                          <a:solidFill>
                            <a:schemeClr val="dk1"/>
                          </a:solidFill>
                          <a:latin typeface="Century Gothic"/>
                          <a:ea typeface="Century Gothic"/>
                          <a:cs typeface="Century Gothic"/>
                          <a:sym typeface="Century Gothic"/>
                        </a:rPr>
                        <a:t>(VETI/VET)</a:t>
                      </a:r>
                      <a:endParaRPr sz="1100" b="1" i="0" u="none" strike="noStrike">
                        <a:solidFill>
                          <a:schemeClr val="dk1"/>
                        </a:solidFill>
                        <a:latin typeface="Century Gothic"/>
                        <a:ea typeface="Century Gothic"/>
                        <a:cs typeface="Century Gothic"/>
                        <a:sym typeface="Century Gothic"/>
                      </a:endParaRPr>
                    </a:p>
                  </a:txBody>
                  <a:tcPr marL="5363" marR="5363" marT="51450" marB="51450" anchor="ctr">
                    <a:solidFill>
                      <a:srgbClr val="FFFF99"/>
                    </a:solidFill>
                  </a:tcPr>
                </a:tc>
                <a:extLst>
                  <a:ext uri="{0D108BD9-81ED-4DB2-BD59-A6C34878D82A}">
                    <a16:rowId xmlns="" xmlns:a16="http://schemas.microsoft.com/office/drawing/2014/main" val="10003"/>
                  </a:ext>
                </a:extLst>
              </a:tr>
              <a:tr h="251490">
                <a:tc>
                  <a:txBody>
                    <a:bodyPr/>
                    <a:lstStyle/>
                    <a:p>
                      <a:pPr marL="63500" marR="0" lvl="0" indent="0" algn="l" rtl="0">
                        <a:spcBef>
                          <a:spcPts val="0"/>
                        </a:spcBef>
                        <a:spcAft>
                          <a:spcPts val="0"/>
                        </a:spcAft>
                        <a:buNone/>
                      </a:pPr>
                      <a:r>
                        <a:rPr lang="en" sz="1000" u="none" strike="noStrike">
                          <a:latin typeface="Century Gothic"/>
                          <a:ea typeface="Century Gothic"/>
                          <a:cs typeface="Century Gothic"/>
                          <a:sym typeface="Century Gothic"/>
                        </a:rPr>
                        <a:t>VETI/VTE &amp; 5 tahun menyelia &amp; mengurus kemahiran</a:t>
                      </a:r>
                      <a:endParaRPr sz="1000" b="0" i="0" u="none" strike="noStrike">
                        <a:solidFill>
                          <a:srgbClr val="000000"/>
                        </a:solidFill>
                        <a:latin typeface="Century Gothic"/>
                        <a:ea typeface="Century Gothic"/>
                        <a:cs typeface="Century Gothic"/>
                        <a:sym typeface="Century Gothic"/>
                      </a:endParaRPr>
                    </a:p>
                  </a:txBody>
                  <a:tcPr marL="5363" marR="5363" marT="51450" marB="51450" anchor="ctr">
                    <a:solidFill>
                      <a:srgbClr val="FFFF99"/>
                    </a:solidFill>
                  </a:tcPr>
                </a:tc>
                <a:tc vMerge="1">
                  <a:txBody>
                    <a:bodyPr/>
                    <a:lstStyle/>
                    <a:p>
                      <a:endParaRPr lang="en-US"/>
                    </a:p>
                  </a:txBody>
                  <a:tcPr/>
                </a:tc>
                <a:extLst>
                  <a:ext uri="{0D108BD9-81ED-4DB2-BD59-A6C34878D82A}">
                    <a16:rowId xmlns="" xmlns:a16="http://schemas.microsoft.com/office/drawing/2014/main" val="10004"/>
                  </a:ext>
                </a:extLst>
              </a:tr>
              <a:tr h="251490">
                <a:tc>
                  <a:txBody>
                    <a:bodyPr/>
                    <a:lstStyle/>
                    <a:p>
                      <a:pPr marL="63500" marR="0" lvl="0" indent="0" algn="l" rtl="0">
                        <a:spcBef>
                          <a:spcPts val="0"/>
                        </a:spcBef>
                        <a:spcAft>
                          <a:spcPts val="0"/>
                        </a:spcAft>
                        <a:buNone/>
                      </a:pPr>
                      <a:r>
                        <a:rPr lang="en" sz="1000" u="none" strike="noStrike" dirty="0">
                          <a:latin typeface="Century Gothic"/>
                          <a:ea typeface="Century Gothic"/>
                          <a:cs typeface="Century Gothic"/>
                          <a:sym typeface="Century Gothic"/>
                        </a:rPr>
                        <a:t>VETM/VTM &amp; 2 tahun mengajar VTM/VETM; @</a:t>
                      </a:r>
                      <a:endParaRPr sz="1000" b="0" i="0" u="none" strike="noStrike" dirty="0">
                        <a:solidFill>
                          <a:srgbClr val="000000"/>
                        </a:solidFill>
                        <a:latin typeface="Century Gothic"/>
                        <a:ea typeface="Century Gothic"/>
                        <a:cs typeface="Century Gothic"/>
                        <a:sym typeface="Century Gothic"/>
                      </a:endParaRPr>
                    </a:p>
                  </a:txBody>
                  <a:tcPr marL="5363" marR="5363" marT="51450" marB="51450" anchor="ctr">
                    <a:solidFill>
                      <a:srgbClr val="CCFF99"/>
                    </a:solidFill>
                  </a:tcPr>
                </a:tc>
                <a:tc rowSpan="2">
                  <a:txBody>
                    <a:bodyPr/>
                    <a:lstStyle/>
                    <a:p>
                      <a:pPr marL="63500" marR="0" lvl="0" indent="0" algn="ctr" rtl="0">
                        <a:spcBef>
                          <a:spcPts val="0"/>
                        </a:spcBef>
                        <a:spcAft>
                          <a:spcPts val="0"/>
                        </a:spcAft>
                        <a:buNone/>
                      </a:pPr>
                      <a:r>
                        <a:rPr lang="en" sz="1100" b="1" u="none" strike="noStrike">
                          <a:latin typeface="Century Gothic"/>
                          <a:ea typeface="Century Gothic"/>
                          <a:cs typeface="Century Gothic"/>
                          <a:sym typeface="Century Gothic"/>
                        </a:rPr>
                        <a:t>DLKM</a:t>
                      </a:r>
                      <a:endParaRPr sz="800"/>
                    </a:p>
                    <a:p>
                      <a:pPr marL="63500" marR="0" lvl="0" indent="0" algn="ctr" rtl="0">
                        <a:spcBef>
                          <a:spcPts val="0"/>
                        </a:spcBef>
                        <a:spcAft>
                          <a:spcPts val="0"/>
                        </a:spcAft>
                        <a:buNone/>
                      </a:pPr>
                      <a:r>
                        <a:rPr lang="en" sz="1100" b="1" u="none" strike="noStrike">
                          <a:latin typeface="Century Gothic"/>
                          <a:ea typeface="Century Gothic"/>
                          <a:cs typeface="Century Gothic"/>
                          <a:sym typeface="Century Gothic"/>
                        </a:rPr>
                        <a:t>(VETM/VTM)</a:t>
                      </a:r>
                      <a:endParaRPr sz="1100" b="1" i="0" u="none" strike="noStrike">
                        <a:solidFill>
                          <a:schemeClr val="dk1"/>
                        </a:solidFill>
                        <a:latin typeface="Century Gothic"/>
                        <a:ea typeface="Century Gothic"/>
                        <a:cs typeface="Century Gothic"/>
                        <a:sym typeface="Century Gothic"/>
                      </a:endParaRPr>
                    </a:p>
                  </a:txBody>
                  <a:tcPr marL="5363" marR="5363" marT="51450" marB="51450" anchor="ctr">
                    <a:solidFill>
                      <a:srgbClr val="CCFF99"/>
                    </a:solidFill>
                  </a:tcPr>
                </a:tc>
                <a:extLst>
                  <a:ext uri="{0D108BD9-81ED-4DB2-BD59-A6C34878D82A}">
                    <a16:rowId xmlns="" xmlns:a16="http://schemas.microsoft.com/office/drawing/2014/main" val="10005"/>
                  </a:ext>
                </a:extLst>
              </a:tr>
              <a:tr h="251490">
                <a:tc>
                  <a:txBody>
                    <a:bodyPr/>
                    <a:lstStyle/>
                    <a:p>
                      <a:pPr marL="63500" marR="0" lvl="0" indent="0" algn="l" rtl="0">
                        <a:spcBef>
                          <a:spcPts val="0"/>
                        </a:spcBef>
                        <a:spcAft>
                          <a:spcPts val="0"/>
                        </a:spcAft>
                        <a:buNone/>
                      </a:pPr>
                      <a:r>
                        <a:rPr lang="en" sz="1000" u="none" strike="noStrike" dirty="0">
                          <a:latin typeface="Century Gothic"/>
                          <a:ea typeface="Century Gothic"/>
                          <a:cs typeface="Century Gothic"/>
                          <a:sym typeface="Century Gothic"/>
                        </a:rPr>
                        <a:t>VETM/VTM &amp; 5 tahun menyelia &amp; mengurus kemahiran</a:t>
                      </a:r>
                      <a:endParaRPr sz="1000" b="0" i="0" u="none" strike="noStrike" dirty="0">
                        <a:solidFill>
                          <a:srgbClr val="000000"/>
                        </a:solidFill>
                        <a:latin typeface="Century Gothic"/>
                        <a:ea typeface="Century Gothic"/>
                        <a:cs typeface="Century Gothic"/>
                        <a:sym typeface="Century Gothic"/>
                      </a:endParaRPr>
                    </a:p>
                  </a:txBody>
                  <a:tcPr marL="5363" marR="5363" marT="51450" marB="51450" anchor="ctr">
                    <a:solidFill>
                      <a:srgbClr val="CCFF99"/>
                    </a:solidFill>
                  </a:tcPr>
                </a:tc>
                <a:tc vMerge="1">
                  <a:txBody>
                    <a:bodyPr/>
                    <a:lstStyle/>
                    <a:p>
                      <a:endParaRPr lang="en-US"/>
                    </a:p>
                  </a:txBody>
                  <a:tcPr/>
                </a:tc>
                <a:extLst>
                  <a:ext uri="{0D108BD9-81ED-4DB2-BD59-A6C34878D82A}">
                    <a16:rowId xmlns="" xmlns:a16="http://schemas.microsoft.com/office/drawing/2014/main" val="10006"/>
                  </a:ext>
                </a:extLst>
              </a:tr>
            </a:tbl>
          </a:graphicData>
        </a:graphic>
      </p:graphicFrame>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3911"/>
        <p:cNvGrpSpPr/>
        <p:nvPr/>
      </p:nvGrpSpPr>
      <p:grpSpPr>
        <a:xfrm>
          <a:off x="0" y="0"/>
          <a:ext cx="0" cy="0"/>
          <a:chOff x="0" y="0"/>
          <a:chExt cx="0" cy="0"/>
        </a:xfrm>
      </p:grpSpPr>
      <p:sp>
        <p:nvSpPr>
          <p:cNvPr id="3912" name="Google Shape;3912;p401"/>
          <p:cNvSpPr/>
          <p:nvPr/>
        </p:nvSpPr>
        <p:spPr>
          <a:xfrm>
            <a:off x="3443368" y="1545828"/>
            <a:ext cx="3414631" cy="3406562"/>
          </a:xfrm>
          <a:prstGeom prst="rect">
            <a:avLst/>
          </a:prstGeom>
          <a:solidFill>
            <a:srgbClr val="FFE5FF"/>
          </a:solidFill>
          <a:ln>
            <a:noFill/>
          </a:ln>
        </p:spPr>
        <p:txBody>
          <a:bodyPr spcFirstLastPara="1" wrap="square" lIns="68569" tIns="34275" rIns="68569" bIns="34275" anchor="ctr" anchorCtr="0">
            <a:noAutofit/>
          </a:bodyPr>
          <a:lstStyle/>
          <a:p>
            <a:pPr algn="ctr"/>
            <a:endParaRPr sz="1350">
              <a:solidFill>
                <a:schemeClr val="lt1"/>
              </a:solidFill>
            </a:endParaRPr>
          </a:p>
        </p:txBody>
      </p:sp>
      <p:sp>
        <p:nvSpPr>
          <p:cNvPr id="3913" name="Google Shape;3913;p401"/>
          <p:cNvSpPr/>
          <p:nvPr/>
        </p:nvSpPr>
        <p:spPr>
          <a:xfrm>
            <a:off x="1671718" y="1548664"/>
            <a:ext cx="1763511" cy="3324080"/>
          </a:xfrm>
          <a:prstGeom prst="rect">
            <a:avLst/>
          </a:prstGeom>
          <a:solidFill>
            <a:srgbClr val="D5FF81"/>
          </a:solidFill>
          <a:ln>
            <a:noFill/>
          </a:ln>
        </p:spPr>
        <p:txBody>
          <a:bodyPr spcFirstLastPara="1" wrap="square" lIns="68569" tIns="34275" rIns="68569" bIns="34275" anchor="ctr" anchorCtr="0">
            <a:noAutofit/>
          </a:bodyPr>
          <a:lstStyle/>
          <a:p>
            <a:pPr algn="ctr"/>
            <a:endParaRPr sz="1350">
              <a:solidFill>
                <a:schemeClr val="lt1"/>
              </a:solidFill>
            </a:endParaRPr>
          </a:p>
        </p:txBody>
      </p:sp>
      <p:sp>
        <p:nvSpPr>
          <p:cNvPr id="3914" name="Google Shape;3914;p401"/>
          <p:cNvSpPr txBox="1">
            <a:spLocks noGrp="1"/>
          </p:cNvSpPr>
          <p:nvPr>
            <p:ph type="title"/>
          </p:nvPr>
        </p:nvSpPr>
        <p:spPr>
          <a:xfrm>
            <a:off x="485853" y="306566"/>
            <a:ext cx="5915025" cy="595709"/>
          </a:xfrm>
          <a:prstGeom prst="rect">
            <a:avLst/>
          </a:prstGeom>
          <a:noFill/>
          <a:ln>
            <a:noFill/>
          </a:ln>
        </p:spPr>
        <p:txBody>
          <a:bodyPr spcFirstLastPara="1" wrap="square" lIns="68569" tIns="34275" rIns="68569" bIns="34275" anchor="ctr" anchorCtr="0">
            <a:noAutofit/>
          </a:bodyPr>
          <a:lstStyle/>
          <a:p>
            <a:pPr algn="ctr">
              <a:buSzPts val="3959"/>
            </a:pPr>
            <a:r>
              <a:rPr lang="en" sz="2969" b="1" dirty="0">
                <a:latin typeface="Century Gothic"/>
                <a:ea typeface="Century Gothic"/>
                <a:cs typeface="Century Gothic"/>
                <a:sym typeface="Century Gothic"/>
              </a:rPr>
              <a:t>Syarat Kelayakan</a:t>
            </a:r>
            <a:br>
              <a:rPr lang="en" sz="2969" b="1" dirty="0">
                <a:latin typeface="Century Gothic"/>
                <a:ea typeface="Century Gothic"/>
                <a:cs typeface="Century Gothic"/>
                <a:sym typeface="Century Gothic"/>
              </a:rPr>
            </a:br>
            <a:r>
              <a:rPr lang="en" sz="2969" b="1" dirty="0">
                <a:solidFill>
                  <a:srgbClr val="0000FF"/>
                </a:solidFill>
                <a:latin typeface="Century Gothic"/>
                <a:ea typeface="Century Gothic"/>
                <a:cs typeface="Century Gothic"/>
                <a:sym typeface="Century Gothic"/>
              </a:rPr>
              <a:t>Personel PB SLDN</a:t>
            </a:r>
            <a:endParaRPr sz="2969" dirty="0">
              <a:solidFill>
                <a:srgbClr val="0000FF"/>
              </a:solidFill>
            </a:endParaRPr>
          </a:p>
        </p:txBody>
      </p:sp>
      <p:sp>
        <p:nvSpPr>
          <p:cNvPr id="3915" name="Google Shape;3915;p401"/>
          <p:cNvSpPr txBox="1">
            <a:spLocks noGrp="1"/>
          </p:cNvSpPr>
          <p:nvPr>
            <p:ph type="body" idx="1"/>
          </p:nvPr>
        </p:nvSpPr>
        <p:spPr>
          <a:xfrm>
            <a:off x="-1" y="1183426"/>
            <a:ext cx="6858000" cy="257175"/>
          </a:xfrm>
          <a:prstGeom prst="rect">
            <a:avLst/>
          </a:prstGeom>
          <a:solidFill>
            <a:srgbClr val="CCFFFF"/>
          </a:solidFill>
          <a:ln>
            <a:noFill/>
          </a:ln>
        </p:spPr>
        <p:txBody>
          <a:bodyPr spcFirstLastPara="1" wrap="square" lIns="342900" tIns="68569" rIns="342900" bIns="68569" anchor="ctr" anchorCtr="0">
            <a:noAutofit/>
          </a:bodyPr>
          <a:lstStyle/>
          <a:p>
            <a:pPr marL="359569" indent="-342900" algn="ctr">
              <a:lnSpc>
                <a:spcPct val="100000"/>
              </a:lnSpc>
              <a:spcBef>
                <a:spcPts val="0"/>
              </a:spcBef>
              <a:buClr>
                <a:srgbClr val="000000"/>
              </a:buClr>
              <a:buFont typeface="Calibri"/>
              <a:buAutoNum type="arabicPeriod"/>
            </a:pPr>
            <a:r>
              <a:rPr lang="en" sz="1350">
                <a:solidFill>
                  <a:srgbClr val="000000"/>
                </a:solidFill>
                <a:latin typeface="Century Gothic"/>
                <a:ea typeface="Century Gothic"/>
                <a:cs typeface="Century Gothic"/>
                <a:sym typeface="Century Gothic"/>
              </a:rPr>
              <a:t>Lulus Induksi SLDN</a:t>
            </a:r>
            <a:endParaRPr/>
          </a:p>
        </p:txBody>
      </p:sp>
      <p:sp>
        <p:nvSpPr>
          <p:cNvPr id="3916" name="Google Shape;3916;p401"/>
          <p:cNvSpPr/>
          <p:nvPr/>
        </p:nvSpPr>
        <p:spPr>
          <a:xfrm>
            <a:off x="0" y="1548664"/>
            <a:ext cx="1663579" cy="2951899"/>
          </a:xfrm>
          <a:prstGeom prst="rect">
            <a:avLst/>
          </a:prstGeom>
          <a:solidFill>
            <a:srgbClr val="FFFFCC"/>
          </a:solidFill>
          <a:ln>
            <a:noFill/>
          </a:ln>
        </p:spPr>
        <p:txBody>
          <a:bodyPr spcFirstLastPara="1" wrap="square" lIns="68569" tIns="34275" rIns="68569" bIns="34275" anchor="ctr" anchorCtr="0">
            <a:noAutofit/>
          </a:bodyPr>
          <a:lstStyle/>
          <a:p>
            <a:pPr algn="ctr"/>
            <a:endParaRPr sz="1350">
              <a:solidFill>
                <a:schemeClr val="lt1"/>
              </a:solidFill>
            </a:endParaRPr>
          </a:p>
        </p:txBody>
      </p:sp>
      <p:sp>
        <p:nvSpPr>
          <p:cNvPr id="3917" name="Google Shape;3917;p401"/>
          <p:cNvSpPr txBox="1"/>
          <p:nvPr/>
        </p:nvSpPr>
        <p:spPr>
          <a:xfrm>
            <a:off x="0" y="1849617"/>
            <a:ext cx="1669857" cy="2095519"/>
          </a:xfrm>
          <a:prstGeom prst="rect">
            <a:avLst/>
          </a:prstGeom>
          <a:noFill/>
          <a:ln>
            <a:noFill/>
          </a:ln>
        </p:spPr>
        <p:txBody>
          <a:bodyPr spcFirstLastPara="1" wrap="square" lIns="68569" tIns="34275" rIns="68569" bIns="34275" anchor="t" anchorCtr="0">
            <a:noAutofit/>
          </a:bodyPr>
          <a:lstStyle/>
          <a:p>
            <a:pPr marL="137160" indent="-137160">
              <a:buSzPts val="1400"/>
              <a:buFont typeface="Calibri"/>
              <a:buAutoNum type="arabicPeriod" startAt="2"/>
            </a:pPr>
            <a:r>
              <a:rPr lang="en" sz="1050">
                <a:latin typeface="Century Gothic"/>
                <a:ea typeface="Century Gothic"/>
                <a:cs typeface="Century Gothic"/>
                <a:sym typeface="Century Gothic"/>
              </a:rPr>
              <a:t>Berumur sekurang-kurangnya </a:t>
            </a:r>
            <a:r>
              <a:rPr lang="en" sz="1050" b="1">
                <a:solidFill>
                  <a:srgbClr val="0000CC"/>
                </a:solidFill>
                <a:latin typeface="Century Gothic"/>
                <a:ea typeface="Century Gothic"/>
                <a:cs typeface="Century Gothic"/>
                <a:sym typeface="Century Gothic"/>
              </a:rPr>
              <a:t>18 tahun</a:t>
            </a:r>
            <a:r>
              <a:rPr lang="en" sz="1050">
                <a:latin typeface="Century Gothic"/>
                <a:ea typeface="Century Gothic"/>
                <a:cs typeface="Century Gothic"/>
                <a:sym typeface="Century Gothic"/>
              </a:rPr>
              <a:t>; </a:t>
            </a:r>
            <a:endParaRPr sz="1050">
              <a:latin typeface="Century Gothic"/>
              <a:ea typeface="Century Gothic"/>
              <a:cs typeface="Century Gothic"/>
              <a:sym typeface="Century Gothic"/>
            </a:endParaRPr>
          </a:p>
          <a:p>
            <a:pPr marL="137160" indent="-137160">
              <a:spcBef>
                <a:spcPts val="300"/>
              </a:spcBef>
              <a:buSzPts val="1400"/>
              <a:buFont typeface="Calibri"/>
              <a:buAutoNum type="arabicPeriod" startAt="2"/>
            </a:pPr>
            <a:r>
              <a:rPr lang="en" sz="1050">
                <a:latin typeface="Century Gothic"/>
                <a:ea typeface="Century Gothic"/>
                <a:cs typeface="Century Gothic"/>
                <a:sym typeface="Century Gothic"/>
              </a:rPr>
              <a:t>Berkhidmat </a:t>
            </a:r>
            <a:r>
              <a:rPr lang="en" sz="1050" b="1">
                <a:solidFill>
                  <a:srgbClr val="0000CC"/>
                </a:solidFill>
                <a:latin typeface="Century Gothic"/>
                <a:ea typeface="Century Gothic"/>
                <a:cs typeface="Century Gothic"/>
                <a:sym typeface="Century Gothic"/>
              </a:rPr>
              <a:t>di satu PB </a:t>
            </a:r>
            <a:r>
              <a:rPr lang="en" sz="1050">
                <a:latin typeface="Century Gothic"/>
                <a:ea typeface="Century Gothic"/>
                <a:cs typeface="Century Gothic"/>
                <a:sym typeface="Century Gothic"/>
              </a:rPr>
              <a:t>sahaja;</a:t>
            </a:r>
            <a:endParaRPr sz="1050">
              <a:latin typeface="Century Gothic"/>
              <a:ea typeface="Century Gothic"/>
              <a:cs typeface="Century Gothic"/>
              <a:sym typeface="Century Gothic"/>
            </a:endParaRPr>
          </a:p>
          <a:p>
            <a:pPr marL="137160" indent="-137160">
              <a:spcBef>
                <a:spcPts val="300"/>
              </a:spcBef>
              <a:buClr>
                <a:srgbClr val="0000CC"/>
              </a:buClr>
              <a:buSzPts val="1400"/>
              <a:buFont typeface="Calibri"/>
              <a:buAutoNum type="arabicPeriod" startAt="2"/>
            </a:pPr>
            <a:r>
              <a:rPr lang="en" sz="1050" b="1">
                <a:solidFill>
                  <a:srgbClr val="0000CC"/>
                </a:solidFill>
                <a:latin typeface="Century Gothic"/>
                <a:ea typeface="Century Gothic"/>
                <a:cs typeface="Century Gothic"/>
                <a:sym typeface="Century Gothic"/>
              </a:rPr>
              <a:t>Pemilik PB </a:t>
            </a:r>
            <a:r>
              <a:rPr lang="en" sz="1050">
                <a:latin typeface="Century Gothic"/>
                <a:ea typeface="Century Gothic"/>
                <a:cs typeface="Century Gothic"/>
                <a:sym typeface="Century Gothic"/>
              </a:rPr>
              <a:t>@ </a:t>
            </a:r>
            <a:r>
              <a:rPr lang="en" sz="1050" b="1">
                <a:solidFill>
                  <a:srgbClr val="0000CC"/>
                </a:solidFill>
                <a:latin typeface="Century Gothic"/>
                <a:ea typeface="Century Gothic"/>
                <a:cs typeface="Century Gothic"/>
                <a:sym typeface="Century Gothic"/>
              </a:rPr>
              <a:t>Ketua Organisasi </a:t>
            </a:r>
            <a:r>
              <a:rPr lang="en" sz="1050">
                <a:latin typeface="Century Gothic"/>
                <a:ea typeface="Century Gothic"/>
                <a:cs typeface="Century Gothic"/>
                <a:sym typeface="Century Gothic"/>
              </a:rPr>
              <a:t>yang mentadbir organisasi berkenaan; </a:t>
            </a:r>
            <a:r>
              <a:rPr lang="en" sz="1050" i="1">
                <a:latin typeface="Century Gothic"/>
                <a:ea typeface="Century Gothic"/>
                <a:cs typeface="Century Gothic"/>
                <a:sym typeface="Century Gothic"/>
              </a:rPr>
              <a:t>dan</a:t>
            </a:r>
            <a:endParaRPr sz="1050" i="1">
              <a:latin typeface="Century Gothic"/>
              <a:ea typeface="Century Gothic"/>
              <a:cs typeface="Century Gothic"/>
              <a:sym typeface="Century Gothic"/>
            </a:endParaRPr>
          </a:p>
          <a:p>
            <a:pPr marL="137160" indent="-137160">
              <a:spcBef>
                <a:spcPts val="300"/>
              </a:spcBef>
              <a:buSzPts val="1400"/>
              <a:buFont typeface="Calibri"/>
              <a:buAutoNum type="arabicPeriod" startAt="2"/>
            </a:pPr>
            <a:r>
              <a:rPr lang="en" sz="1050">
                <a:latin typeface="Century Gothic"/>
                <a:ea typeface="Century Gothic"/>
                <a:cs typeface="Century Gothic"/>
                <a:sym typeface="Century Gothic"/>
              </a:rPr>
              <a:t>Pengalaman </a:t>
            </a:r>
            <a:r>
              <a:rPr lang="en" sz="1050" b="1">
                <a:solidFill>
                  <a:srgbClr val="0000CC"/>
                </a:solidFill>
                <a:latin typeface="Century Gothic"/>
                <a:ea typeface="Century Gothic"/>
                <a:cs typeface="Century Gothic"/>
                <a:sym typeface="Century Gothic"/>
              </a:rPr>
              <a:t>menyelia</a:t>
            </a:r>
            <a:r>
              <a:rPr lang="en" sz="1050">
                <a:latin typeface="Century Gothic"/>
                <a:ea typeface="Century Gothic"/>
                <a:cs typeface="Century Gothic"/>
                <a:sym typeface="Century Gothic"/>
              </a:rPr>
              <a:t> minimum </a:t>
            </a:r>
            <a:r>
              <a:rPr lang="en" sz="1050" b="1">
                <a:solidFill>
                  <a:srgbClr val="0000CC"/>
                </a:solidFill>
                <a:latin typeface="Century Gothic"/>
                <a:ea typeface="Century Gothic"/>
                <a:cs typeface="Century Gothic"/>
                <a:sym typeface="Century Gothic"/>
              </a:rPr>
              <a:t>3 tahun</a:t>
            </a:r>
            <a:r>
              <a:rPr lang="en" sz="1050">
                <a:latin typeface="Century Gothic"/>
                <a:ea typeface="Century Gothic"/>
                <a:cs typeface="Century Gothic"/>
                <a:sym typeface="Century Gothic"/>
              </a:rPr>
              <a:t>.</a:t>
            </a:r>
            <a:endParaRPr sz="1050" b="1">
              <a:latin typeface="Century Gothic"/>
              <a:ea typeface="Century Gothic"/>
              <a:cs typeface="Century Gothic"/>
              <a:sym typeface="Century Gothic"/>
            </a:endParaRPr>
          </a:p>
        </p:txBody>
      </p:sp>
      <p:pic>
        <p:nvPicPr>
          <p:cNvPr id="3918" name="Google Shape;3918;p401"/>
          <p:cNvPicPr preferRelativeResize="0"/>
          <p:nvPr/>
        </p:nvPicPr>
        <p:blipFill rotWithShape="1">
          <a:blip r:embed="rId3">
            <a:alphaModFix/>
          </a:blip>
          <a:srcRect/>
          <a:stretch/>
        </p:blipFill>
        <p:spPr>
          <a:xfrm>
            <a:off x="0" y="1565809"/>
            <a:ext cx="257175" cy="257175"/>
          </a:xfrm>
          <a:prstGeom prst="rect">
            <a:avLst/>
          </a:prstGeom>
          <a:noFill/>
          <a:ln>
            <a:noFill/>
          </a:ln>
        </p:spPr>
      </p:pic>
      <p:pic>
        <p:nvPicPr>
          <p:cNvPr id="3919" name="Google Shape;3919;p401"/>
          <p:cNvPicPr preferRelativeResize="0"/>
          <p:nvPr/>
        </p:nvPicPr>
        <p:blipFill rotWithShape="1">
          <a:blip r:embed="rId4">
            <a:alphaModFix/>
          </a:blip>
          <a:srcRect/>
          <a:stretch/>
        </p:blipFill>
        <p:spPr>
          <a:xfrm>
            <a:off x="1657350" y="1501973"/>
            <a:ext cx="360045" cy="360045"/>
          </a:xfrm>
          <a:prstGeom prst="rect">
            <a:avLst/>
          </a:prstGeom>
          <a:noFill/>
          <a:ln>
            <a:noFill/>
          </a:ln>
        </p:spPr>
      </p:pic>
      <p:pic>
        <p:nvPicPr>
          <p:cNvPr id="3920" name="Google Shape;3920;p401"/>
          <p:cNvPicPr preferRelativeResize="0"/>
          <p:nvPr/>
        </p:nvPicPr>
        <p:blipFill rotWithShape="1">
          <a:blip r:embed="rId5">
            <a:alphaModFix/>
          </a:blip>
          <a:srcRect/>
          <a:stretch/>
        </p:blipFill>
        <p:spPr>
          <a:xfrm>
            <a:off x="3465239" y="1543050"/>
            <a:ext cx="308610" cy="308610"/>
          </a:xfrm>
          <a:prstGeom prst="rect">
            <a:avLst/>
          </a:prstGeom>
          <a:noFill/>
          <a:ln>
            <a:noFill/>
          </a:ln>
        </p:spPr>
      </p:pic>
      <p:sp>
        <p:nvSpPr>
          <p:cNvPr id="3921" name="Google Shape;3921;p401"/>
          <p:cNvSpPr txBox="1"/>
          <p:nvPr/>
        </p:nvSpPr>
        <p:spPr>
          <a:xfrm>
            <a:off x="285750" y="1533461"/>
            <a:ext cx="1585913" cy="340958"/>
          </a:xfrm>
          <a:prstGeom prst="rect">
            <a:avLst/>
          </a:prstGeom>
          <a:noFill/>
          <a:ln>
            <a:noFill/>
          </a:ln>
        </p:spPr>
        <p:txBody>
          <a:bodyPr spcFirstLastPara="1" wrap="square" lIns="68569" tIns="34275" rIns="68569" bIns="34275" anchor="ctr" anchorCtr="0">
            <a:noAutofit/>
          </a:bodyPr>
          <a:lstStyle/>
          <a:p>
            <a:pPr>
              <a:buClr>
                <a:srgbClr val="0000FF"/>
              </a:buClr>
              <a:buSzPts val="3000"/>
            </a:pPr>
            <a:r>
              <a:rPr lang="en" sz="2250" b="1">
                <a:solidFill>
                  <a:srgbClr val="0000FF"/>
                </a:solidFill>
                <a:latin typeface="Century Gothic"/>
                <a:ea typeface="Century Gothic"/>
                <a:cs typeface="Century Gothic"/>
                <a:sym typeface="Century Gothic"/>
              </a:rPr>
              <a:t>PPB-SLDN</a:t>
            </a:r>
            <a:endParaRPr sz="2250" b="1">
              <a:solidFill>
                <a:srgbClr val="0000FF"/>
              </a:solidFill>
              <a:latin typeface="Century Gothic"/>
              <a:ea typeface="Century Gothic"/>
              <a:cs typeface="Century Gothic"/>
              <a:sym typeface="Century Gothic"/>
            </a:endParaRPr>
          </a:p>
        </p:txBody>
      </p:sp>
      <p:sp>
        <p:nvSpPr>
          <p:cNvPr id="3922" name="Google Shape;3922;p401"/>
          <p:cNvSpPr txBox="1"/>
          <p:nvPr/>
        </p:nvSpPr>
        <p:spPr>
          <a:xfrm>
            <a:off x="2128837" y="1508658"/>
            <a:ext cx="1585913" cy="340958"/>
          </a:xfrm>
          <a:prstGeom prst="rect">
            <a:avLst/>
          </a:prstGeom>
          <a:noFill/>
          <a:ln>
            <a:noFill/>
          </a:ln>
        </p:spPr>
        <p:txBody>
          <a:bodyPr spcFirstLastPara="1" wrap="square" lIns="68569" tIns="34275" rIns="68569" bIns="34275" anchor="ctr" anchorCtr="0">
            <a:noAutofit/>
          </a:bodyPr>
          <a:lstStyle/>
          <a:p>
            <a:pPr>
              <a:buClr>
                <a:srgbClr val="0000FF"/>
              </a:buClr>
              <a:buSzPts val="3000"/>
            </a:pPr>
            <a:r>
              <a:rPr lang="en" sz="2250" b="1">
                <a:solidFill>
                  <a:srgbClr val="0000FF"/>
                </a:solidFill>
                <a:latin typeface="Century Gothic"/>
                <a:ea typeface="Century Gothic"/>
                <a:cs typeface="Century Gothic"/>
                <a:sym typeface="Century Gothic"/>
              </a:rPr>
              <a:t>Coach</a:t>
            </a:r>
            <a:endParaRPr sz="2250" b="1">
              <a:solidFill>
                <a:srgbClr val="0000FF"/>
              </a:solidFill>
              <a:latin typeface="Century Gothic"/>
              <a:ea typeface="Century Gothic"/>
              <a:cs typeface="Century Gothic"/>
              <a:sym typeface="Century Gothic"/>
            </a:endParaRPr>
          </a:p>
        </p:txBody>
      </p:sp>
      <p:sp>
        <p:nvSpPr>
          <p:cNvPr id="3923" name="Google Shape;3923;p401"/>
          <p:cNvSpPr txBox="1"/>
          <p:nvPr/>
        </p:nvSpPr>
        <p:spPr>
          <a:xfrm>
            <a:off x="3867194" y="1500187"/>
            <a:ext cx="1585913" cy="340958"/>
          </a:xfrm>
          <a:prstGeom prst="rect">
            <a:avLst/>
          </a:prstGeom>
          <a:noFill/>
          <a:ln>
            <a:noFill/>
          </a:ln>
        </p:spPr>
        <p:txBody>
          <a:bodyPr spcFirstLastPara="1" wrap="square" lIns="68569" tIns="34275" rIns="68569" bIns="34275" anchor="ctr" anchorCtr="0">
            <a:noAutofit/>
          </a:bodyPr>
          <a:lstStyle/>
          <a:p>
            <a:pPr>
              <a:buClr>
                <a:srgbClr val="0000FF"/>
              </a:buClr>
              <a:buSzPts val="3000"/>
            </a:pPr>
            <a:r>
              <a:rPr lang="en" sz="2250" b="1" dirty="0">
                <a:solidFill>
                  <a:srgbClr val="0000FF"/>
                </a:solidFill>
                <a:latin typeface="Century Gothic"/>
                <a:ea typeface="Century Gothic"/>
                <a:cs typeface="Century Gothic"/>
                <a:sym typeface="Century Gothic"/>
              </a:rPr>
              <a:t>P-SLDN</a:t>
            </a:r>
            <a:endParaRPr sz="2250" b="1" dirty="0">
              <a:solidFill>
                <a:srgbClr val="0000FF"/>
              </a:solidFill>
              <a:latin typeface="Century Gothic"/>
              <a:ea typeface="Century Gothic"/>
              <a:cs typeface="Century Gothic"/>
              <a:sym typeface="Century Gothic"/>
            </a:endParaRPr>
          </a:p>
        </p:txBody>
      </p:sp>
      <p:sp>
        <p:nvSpPr>
          <p:cNvPr id="3924" name="Google Shape;3924;p401"/>
          <p:cNvSpPr txBox="1"/>
          <p:nvPr/>
        </p:nvSpPr>
        <p:spPr>
          <a:xfrm>
            <a:off x="1671718" y="1821957"/>
            <a:ext cx="1763511" cy="1565966"/>
          </a:xfrm>
          <a:prstGeom prst="rect">
            <a:avLst/>
          </a:prstGeom>
          <a:noFill/>
          <a:ln>
            <a:noFill/>
          </a:ln>
        </p:spPr>
        <p:txBody>
          <a:bodyPr spcFirstLastPara="1" wrap="square" lIns="68569" tIns="34275" rIns="68569" bIns="34275" anchor="t" anchorCtr="0">
            <a:noAutofit/>
          </a:bodyPr>
          <a:lstStyle/>
          <a:p>
            <a:pPr marL="137160" indent="-137160">
              <a:buSzPts val="1400"/>
              <a:buFont typeface="Calibri"/>
              <a:buAutoNum type="arabicPeriod" startAt="2"/>
            </a:pPr>
            <a:r>
              <a:rPr lang="en" sz="1050">
                <a:latin typeface="Century Gothic"/>
                <a:ea typeface="Century Gothic"/>
                <a:cs typeface="Century Gothic"/>
                <a:sym typeface="Century Gothic"/>
              </a:rPr>
              <a:t>Berumur sekurang-kurangnya </a:t>
            </a:r>
            <a:r>
              <a:rPr lang="en" sz="1050" b="1">
                <a:solidFill>
                  <a:srgbClr val="0000CC"/>
                </a:solidFill>
                <a:latin typeface="Century Gothic"/>
                <a:ea typeface="Century Gothic"/>
                <a:cs typeface="Century Gothic"/>
                <a:sym typeface="Century Gothic"/>
              </a:rPr>
              <a:t>21 </a:t>
            </a:r>
            <a:r>
              <a:rPr lang="en" sz="1050">
                <a:latin typeface="Century Gothic"/>
                <a:ea typeface="Century Gothic"/>
                <a:cs typeface="Century Gothic"/>
                <a:sym typeface="Century Gothic"/>
              </a:rPr>
              <a:t>tahun; </a:t>
            </a:r>
            <a:endParaRPr sz="1050">
              <a:latin typeface="Century Gothic"/>
              <a:ea typeface="Century Gothic"/>
              <a:cs typeface="Century Gothic"/>
              <a:sym typeface="Century Gothic"/>
            </a:endParaRPr>
          </a:p>
          <a:p>
            <a:pPr marL="137160" indent="-137160">
              <a:spcBef>
                <a:spcPts val="300"/>
              </a:spcBef>
              <a:buSzPts val="1400"/>
              <a:buFont typeface="Calibri"/>
              <a:buAutoNum type="arabicPeriod" startAt="2"/>
            </a:pPr>
            <a:r>
              <a:rPr lang="en" sz="1050">
                <a:latin typeface="Century Gothic"/>
                <a:ea typeface="Century Gothic"/>
                <a:cs typeface="Century Gothic"/>
                <a:sym typeface="Century Gothic"/>
              </a:rPr>
              <a:t>Lulus </a:t>
            </a:r>
            <a:r>
              <a:rPr lang="en" sz="1050" b="1" i="1">
                <a:solidFill>
                  <a:srgbClr val="0000CC"/>
                </a:solidFill>
                <a:latin typeface="Century Gothic"/>
                <a:ea typeface="Century Gothic"/>
                <a:cs typeface="Century Gothic"/>
                <a:sym typeface="Century Gothic"/>
              </a:rPr>
              <a:t>Kursus NDTS Coach Training Programme</a:t>
            </a:r>
            <a:r>
              <a:rPr lang="en" sz="1050">
                <a:latin typeface="Century Gothic"/>
                <a:ea typeface="Century Gothic"/>
                <a:cs typeface="Century Gothic"/>
                <a:sym typeface="Century Gothic"/>
              </a:rPr>
              <a:t>;</a:t>
            </a:r>
            <a:endParaRPr sz="1050">
              <a:latin typeface="Century Gothic"/>
              <a:ea typeface="Century Gothic"/>
              <a:cs typeface="Century Gothic"/>
              <a:sym typeface="Century Gothic"/>
            </a:endParaRPr>
          </a:p>
          <a:p>
            <a:pPr marL="137160" indent="-137160">
              <a:spcBef>
                <a:spcPts val="300"/>
              </a:spcBef>
              <a:buSzPts val="1400"/>
              <a:buFont typeface="Calibri"/>
              <a:buAutoNum type="arabicPeriod" startAt="2"/>
            </a:pPr>
            <a:r>
              <a:rPr lang="en" sz="1050">
                <a:latin typeface="Century Gothic"/>
                <a:ea typeface="Century Gothic"/>
                <a:cs typeface="Century Gothic"/>
                <a:sym typeface="Century Gothic"/>
              </a:rPr>
              <a:t>Berkhidmat </a:t>
            </a:r>
            <a:r>
              <a:rPr lang="en" sz="1050" b="1">
                <a:solidFill>
                  <a:srgbClr val="0000CC"/>
                </a:solidFill>
                <a:latin typeface="Century Gothic"/>
                <a:ea typeface="Century Gothic"/>
                <a:cs typeface="Century Gothic"/>
                <a:sym typeface="Century Gothic"/>
              </a:rPr>
              <a:t>di satu Syarikat SLDN </a:t>
            </a:r>
            <a:r>
              <a:rPr lang="en" sz="1050">
                <a:latin typeface="Century Gothic"/>
                <a:ea typeface="Century Gothic"/>
                <a:cs typeface="Century Gothic"/>
                <a:sym typeface="Century Gothic"/>
              </a:rPr>
              <a:t>sahaja; </a:t>
            </a:r>
            <a:endParaRPr sz="1050"/>
          </a:p>
          <a:p>
            <a:pPr marL="137160" indent="-137160">
              <a:spcBef>
                <a:spcPts val="300"/>
              </a:spcBef>
              <a:buSzPts val="1400"/>
              <a:buFont typeface="Calibri"/>
              <a:buAutoNum type="arabicPeriod" startAt="2"/>
            </a:pPr>
            <a:r>
              <a:rPr lang="en" sz="1050">
                <a:latin typeface="Century Gothic"/>
                <a:ea typeface="Century Gothic"/>
                <a:cs typeface="Century Gothic"/>
                <a:sym typeface="Century Gothic"/>
              </a:rPr>
              <a:t>Dilantik dikalangan </a:t>
            </a:r>
            <a:r>
              <a:rPr lang="en" sz="1050" b="1">
                <a:solidFill>
                  <a:srgbClr val="0000CC"/>
                </a:solidFill>
                <a:latin typeface="Century Gothic"/>
                <a:ea typeface="Century Gothic"/>
                <a:cs typeface="Century Gothic"/>
                <a:sym typeface="Century Gothic"/>
              </a:rPr>
              <a:t>pekerja sepenuh masa </a:t>
            </a:r>
            <a:r>
              <a:rPr lang="en" sz="1050">
                <a:latin typeface="Century Gothic"/>
                <a:ea typeface="Century Gothic"/>
                <a:cs typeface="Century Gothic"/>
                <a:sym typeface="Century Gothic"/>
              </a:rPr>
              <a:t>@ </a:t>
            </a:r>
            <a:r>
              <a:rPr lang="en" sz="1050" b="1">
                <a:solidFill>
                  <a:srgbClr val="0000CC"/>
                </a:solidFill>
                <a:latin typeface="Century Gothic"/>
                <a:ea typeface="Century Gothic"/>
                <a:cs typeface="Century Gothic"/>
                <a:sym typeface="Century Gothic"/>
              </a:rPr>
              <a:t>majikan</a:t>
            </a:r>
            <a:r>
              <a:rPr lang="en" sz="1050">
                <a:latin typeface="Century Gothic"/>
                <a:ea typeface="Century Gothic"/>
                <a:cs typeface="Century Gothic"/>
                <a:sym typeface="Century Gothic"/>
              </a:rPr>
              <a:t>; </a:t>
            </a:r>
            <a:r>
              <a:rPr lang="en" sz="1050" i="1">
                <a:latin typeface="Century Gothic"/>
                <a:ea typeface="Century Gothic"/>
                <a:cs typeface="Century Gothic"/>
                <a:sym typeface="Century Gothic"/>
              </a:rPr>
              <a:t>dan</a:t>
            </a:r>
            <a:endParaRPr sz="1050" i="1">
              <a:latin typeface="Century Gothic"/>
              <a:ea typeface="Century Gothic"/>
              <a:cs typeface="Century Gothic"/>
              <a:sym typeface="Century Gothic"/>
            </a:endParaRPr>
          </a:p>
          <a:p>
            <a:pPr marL="137160" indent="-137160">
              <a:spcBef>
                <a:spcPts val="300"/>
              </a:spcBef>
              <a:buClr>
                <a:srgbClr val="0000CC"/>
              </a:buClr>
              <a:buSzPts val="1400"/>
              <a:buFont typeface="Calibri"/>
              <a:buAutoNum type="arabicPeriod" startAt="2"/>
            </a:pPr>
            <a:r>
              <a:rPr lang="en" sz="1050" b="1">
                <a:solidFill>
                  <a:srgbClr val="0000CC"/>
                </a:solidFill>
                <a:latin typeface="Century Gothic"/>
                <a:ea typeface="Century Gothic"/>
                <a:cs typeface="Century Gothic"/>
                <a:sym typeface="Century Gothic"/>
              </a:rPr>
              <a:t>Pengalaman bekerja </a:t>
            </a:r>
            <a:r>
              <a:rPr lang="en" sz="1050">
                <a:latin typeface="Century Gothic"/>
                <a:ea typeface="Century Gothic"/>
                <a:cs typeface="Century Gothic"/>
                <a:sym typeface="Century Gothic"/>
              </a:rPr>
              <a:t>sekurang-kurangnya </a:t>
            </a:r>
            <a:r>
              <a:rPr lang="en" sz="1050" b="1">
                <a:solidFill>
                  <a:srgbClr val="0000CC"/>
                </a:solidFill>
                <a:latin typeface="Century Gothic"/>
                <a:ea typeface="Century Gothic"/>
                <a:cs typeface="Century Gothic"/>
                <a:sym typeface="Century Gothic"/>
              </a:rPr>
              <a:t>3 tahun </a:t>
            </a:r>
            <a:r>
              <a:rPr lang="en" sz="1050">
                <a:latin typeface="Century Gothic"/>
                <a:ea typeface="Century Gothic"/>
                <a:cs typeface="Century Gothic"/>
                <a:sym typeface="Century Gothic"/>
              </a:rPr>
              <a:t>&amp; </a:t>
            </a:r>
            <a:r>
              <a:rPr lang="en" sz="1050" b="1">
                <a:solidFill>
                  <a:srgbClr val="0000FF"/>
                </a:solidFill>
                <a:latin typeface="Century Gothic"/>
                <a:ea typeface="Century Gothic"/>
                <a:cs typeface="Century Gothic"/>
                <a:sym typeface="Century Gothic"/>
              </a:rPr>
              <a:t>diperakukan mahir</a:t>
            </a:r>
            <a:r>
              <a:rPr lang="en" sz="1050" b="1">
                <a:solidFill>
                  <a:schemeClr val="dk1"/>
                </a:solidFill>
                <a:latin typeface="Century Gothic"/>
                <a:ea typeface="Century Gothic"/>
                <a:cs typeface="Century Gothic"/>
                <a:sym typeface="Century Gothic"/>
              </a:rPr>
              <a:t> </a:t>
            </a:r>
            <a:r>
              <a:rPr lang="en" sz="1050">
                <a:solidFill>
                  <a:schemeClr val="dk1"/>
                </a:solidFill>
                <a:latin typeface="Century Gothic"/>
                <a:ea typeface="Century Gothic"/>
                <a:cs typeface="Century Gothic"/>
                <a:sym typeface="Century Gothic"/>
              </a:rPr>
              <a:t>program berkaitan.</a:t>
            </a:r>
            <a:endParaRPr sz="1050"/>
          </a:p>
        </p:txBody>
      </p:sp>
      <p:sp>
        <p:nvSpPr>
          <p:cNvPr id="3925" name="Google Shape;3925;p401"/>
          <p:cNvSpPr txBox="1"/>
          <p:nvPr/>
        </p:nvSpPr>
        <p:spPr>
          <a:xfrm>
            <a:off x="3453366" y="4234866"/>
            <a:ext cx="3412772" cy="343057"/>
          </a:xfrm>
          <a:prstGeom prst="rect">
            <a:avLst/>
          </a:prstGeom>
          <a:noFill/>
          <a:ln>
            <a:noFill/>
          </a:ln>
        </p:spPr>
        <p:txBody>
          <a:bodyPr spcFirstLastPara="1" wrap="square" lIns="68569" tIns="34275" rIns="68569" bIns="34275" anchor="t" anchorCtr="0">
            <a:noAutofit/>
          </a:bodyPr>
          <a:lstStyle/>
          <a:p>
            <a:pPr marL="273844" indent="-257175">
              <a:buSzPts val="1400"/>
              <a:buFont typeface="Calibri"/>
              <a:buAutoNum type="arabicPeriod" startAt="7"/>
            </a:pPr>
            <a:r>
              <a:rPr lang="en" sz="1050" dirty="0">
                <a:latin typeface="Century Gothic"/>
                <a:ea typeface="Century Gothic"/>
                <a:cs typeface="Century Gothic"/>
                <a:sym typeface="Century Gothic"/>
              </a:rPr>
              <a:t>Bagi program melibatkan </a:t>
            </a:r>
            <a:r>
              <a:rPr lang="en" sz="1050" b="1" dirty="0">
                <a:solidFill>
                  <a:srgbClr val="0000CC"/>
                </a:solidFill>
                <a:latin typeface="Century Gothic"/>
                <a:ea typeface="Century Gothic"/>
                <a:cs typeface="Century Gothic"/>
                <a:sym typeface="Century Gothic"/>
              </a:rPr>
              <a:t>penguatkuasaan</a:t>
            </a:r>
            <a:r>
              <a:rPr lang="en" sz="1050" dirty="0">
                <a:latin typeface="Century Gothic"/>
                <a:ea typeface="Century Gothic"/>
                <a:cs typeface="Century Gothic"/>
                <a:sym typeface="Century Gothic"/>
              </a:rPr>
              <a:t> perlu </a:t>
            </a:r>
            <a:r>
              <a:rPr lang="en" sz="1050" b="1" dirty="0">
                <a:solidFill>
                  <a:srgbClr val="0000CC"/>
                </a:solidFill>
                <a:latin typeface="Century Gothic"/>
                <a:ea typeface="Century Gothic"/>
                <a:cs typeface="Century Gothic"/>
                <a:sym typeface="Century Gothic"/>
              </a:rPr>
              <a:t>mematuhi syarat tambahan</a:t>
            </a:r>
            <a:r>
              <a:rPr lang="en" sz="1050" dirty="0">
                <a:latin typeface="Century Gothic"/>
                <a:ea typeface="Century Gothic"/>
                <a:cs typeface="Century Gothic"/>
                <a:sym typeface="Century Gothic"/>
              </a:rPr>
              <a:t>. Rujuk </a:t>
            </a:r>
            <a:r>
              <a:rPr lang="en" sz="1050" b="1" dirty="0">
                <a:solidFill>
                  <a:srgbClr val="0000FF"/>
                </a:solidFill>
                <a:latin typeface="Century Gothic"/>
                <a:ea typeface="Century Gothic"/>
                <a:cs typeface="Century Gothic"/>
                <a:sym typeface="Century Gothic"/>
              </a:rPr>
              <a:t>Jadual 2</a:t>
            </a:r>
            <a:r>
              <a:rPr lang="en" sz="1050" dirty="0">
                <a:latin typeface="Century Gothic"/>
                <a:ea typeface="Century Gothic"/>
                <a:cs typeface="Century Gothic"/>
                <a:sym typeface="Century Gothic"/>
              </a:rPr>
              <a:t>. </a:t>
            </a:r>
            <a:endParaRPr sz="1050" dirty="0">
              <a:latin typeface="Century Gothic"/>
              <a:ea typeface="Century Gothic"/>
              <a:cs typeface="Century Gothic"/>
              <a:sym typeface="Century Gothic"/>
            </a:endParaRPr>
          </a:p>
        </p:txBody>
      </p:sp>
      <p:graphicFrame>
        <p:nvGraphicFramePr>
          <p:cNvPr id="3926" name="Google Shape;3926;p401"/>
          <p:cNvGraphicFramePr/>
          <p:nvPr>
            <p:extLst>
              <p:ext uri="{D42A27DB-BD31-4B8C-83A1-F6EECF244321}">
                <p14:modId xmlns:p14="http://schemas.microsoft.com/office/powerpoint/2010/main" val="3970552663"/>
              </p:ext>
            </p:extLst>
          </p:nvPr>
        </p:nvGraphicFramePr>
        <p:xfrm>
          <a:off x="3492877" y="2998624"/>
          <a:ext cx="3333750" cy="1132755"/>
        </p:xfrm>
        <a:graphic>
          <a:graphicData uri="http://schemas.openxmlformats.org/drawingml/2006/table">
            <a:tbl>
              <a:tblPr>
                <a:noFill/>
                <a:tableStyleId>{33F86859-480D-4D18-A959-4202B10B6FFE}</a:tableStyleId>
              </a:tblPr>
              <a:tblGrid>
                <a:gridCol w="208650">
                  <a:extLst>
                    <a:ext uri="{9D8B030D-6E8A-4147-A177-3AD203B41FA5}">
                      <a16:colId xmlns="" xmlns:a16="http://schemas.microsoft.com/office/drawing/2014/main" val="20000"/>
                    </a:ext>
                  </a:extLst>
                </a:gridCol>
                <a:gridCol w="2725050">
                  <a:extLst>
                    <a:ext uri="{9D8B030D-6E8A-4147-A177-3AD203B41FA5}">
                      <a16:colId xmlns="" xmlns:a16="http://schemas.microsoft.com/office/drawing/2014/main" val="20001"/>
                    </a:ext>
                  </a:extLst>
                </a:gridCol>
                <a:gridCol w="400050">
                  <a:extLst>
                    <a:ext uri="{9D8B030D-6E8A-4147-A177-3AD203B41FA5}">
                      <a16:colId xmlns="" xmlns:a16="http://schemas.microsoft.com/office/drawing/2014/main" val="20002"/>
                    </a:ext>
                  </a:extLst>
                </a:gridCol>
              </a:tblGrid>
              <a:tr h="542175">
                <a:tc>
                  <a:txBody>
                    <a:bodyPr/>
                    <a:lstStyle/>
                    <a:p>
                      <a:pPr marL="0" marR="0" lvl="0" indent="0" algn="ctr" rtl="0">
                        <a:spcBef>
                          <a:spcPts val="0"/>
                        </a:spcBef>
                        <a:spcAft>
                          <a:spcPts val="0"/>
                        </a:spcAft>
                        <a:buNone/>
                      </a:pPr>
                      <a:r>
                        <a:rPr lang="en" sz="800" u="none" strike="noStrike">
                          <a:latin typeface="Century Gothic"/>
                          <a:ea typeface="Century Gothic"/>
                          <a:cs typeface="Century Gothic"/>
                          <a:sym typeface="Century Gothic"/>
                        </a:rPr>
                        <a:t>i.</a:t>
                      </a:r>
                      <a:endParaRPr sz="800" b="0" i="0" u="none" strike="noStrike">
                        <a:solidFill>
                          <a:srgbClr val="000000"/>
                        </a:solidFill>
                        <a:latin typeface="Century Gothic"/>
                        <a:ea typeface="Century Gothic"/>
                        <a:cs typeface="Century Gothic"/>
                        <a:sym typeface="Century Gothic"/>
                      </a:endParaRPr>
                    </a:p>
                  </a:txBody>
                  <a:tcPr marL="4294" marR="4294" marT="25725" marB="25725">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FFE5"/>
                    </a:solidFill>
                  </a:tcPr>
                </a:tc>
                <a:tc>
                  <a:txBody>
                    <a:bodyPr/>
                    <a:lstStyle/>
                    <a:p>
                      <a:pPr marL="0" marR="0" lvl="0" indent="0" algn="l" rtl="0">
                        <a:spcBef>
                          <a:spcPts val="0"/>
                        </a:spcBef>
                        <a:spcAft>
                          <a:spcPts val="0"/>
                        </a:spcAft>
                        <a:buNone/>
                      </a:pPr>
                      <a:r>
                        <a:rPr lang="en" sz="800" u="none" strike="noStrike">
                          <a:latin typeface="Century Gothic"/>
                          <a:ea typeface="Century Gothic"/>
                          <a:cs typeface="Century Gothic"/>
                          <a:sym typeface="Century Gothic"/>
                        </a:rPr>
                        <a:t>SKM/DKM/DLKM/Dip/Ijazah bidang berkaitan &amp; 1 tahun pengalaman mengajar bidang berkaitan; </a:t>
                      </a:r>
                      <a:r>
                        <a:rPr lang="en" sz="800" i="1" u="none" strike="noStrike">
                          <a:latin typeface="Century Gothic"/>
                          <a:ea typeface="Century Gothic"/>
                          <a:cs typeface="Century Gothic"/>
                          <a:sym typeface="Century Gothic"/>
                        </a:rPr>
                        <a:t>atau</a:t>
                      </a:r>
                      <a:endParaRPr sz="800" i="1" u="none" strike="noStrike">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000"/>
                        <a:buFont typeface="Century Gothic"/>
                        <a:buNone/>
                      </a:pPr>
                      <a:r>
                        <a:rPr lang="en" sz="800" u="none" strike="noStrike">
                          <a:latin typeface="Century Gothic"/>
                          <a:ea typeface="Century Gothic"/>
                          <a:cs typeface="Century Gothic"/>
                          <a:sym typeface="Century Gothic"/>
                        </a:rPr>
                        <a:t>*</a:t>
                      </a:r>
                      <a:r>
                        <a:rPr lang="en" sz="800" b="1" u="none" strike="noStrike">
                          <a:latin typeface="Century Gothic"/>
                          <a:ea typeface="Century Gothic"/>
                          <a:cs typeface="Century Gothic"/>
                          <a:sym typeface="Century Gothic"/>
                        </a:rPr>
                        <a:t>Kelayakan Kemahiran</a:t>
                      </a:r>
                      <a:r>
                        <a:rPr lang="en" sz="800" u="none" strike="noStrike">
                          <a:latin typeface="Century Gothic"/>
                          <a:ea typeface="Century Gothic"/>
                          <a:cs typeface="Century Gothic"/>
                          <a:sym typeface="Century Gothic"/>
                        </a:rPr>
                        <a:t> berkaitan &amp; 3 tahun pengalaman mengajar bidang berkaitan.</a:t>
                      </a:r>
                      <a:endParaRPr sz="800" b="1" i="0" u="none" strike="noStrike">
                        <a:solidFill>
                          <a:srgbClr val="000000"/>
                        </a:solidFill>
                        <a:latin typeface="Century Gothic"/>
                        <a:ea typeface="Century Gothic"/>
                        <a:cs typeface="Century Gothic"/>
                        <a:sym typeface="Century Gothic"/>
                      </a:endParaRPr>
                    </a:p>
                  </a:txBody>
                  <a:tcPr marL="4294" marR="4294" marT="25725" marB="25725" anchor="ctr">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FFE5"/>
                    </a:solidFill>
                  </a:tcPr>
                </a:tc>
                <a:tc>
                  <a:txBody>
                    <a:bodyPr/>
                    <a:lstStyle/>
                    <a:p>
                      <a:pPr marL="0" marR="0" lvl="0" indent="0" algn="ctr" rtl="0">
                        <a:spcBef>
                          <a:spcPts val="0"/>
                        </a:spcBef>
                        <a:spcAft>
                          <a:spcPts val="0"/>
                        </a:spcAft>
                        <a:buNone/>
                      </a:pPr>
                      <a:r>
                        <a:rPr lang="en" sz="800" b="1" u="none" strike="noStrike">
                          <a:latin typeface="Century Gothic"/>
                          <a:ea typeface="Century Gothic"/>
                          <a:cs typeface="Century Gothic"/>
                          <a:sym typeface="Century Gothic"/>
                        </a:rPr>
                        <a:t>SKM </a:t>
                      </a:r>
                      <a:endParaRPr sz="800" b="1" i="0" u="none" strike="noStrike">
                        <a:solidFill>
                          <a:schemeClr val="lt1"/>
                        </a:solidFill>
                        <a:latin typeface="Century Gothic"/>
                        <a:ea typeface="Century Gothic"/>
                        <a:cs typeface="Century Gothic"/>
                        <a:sym typeface="Century Gothic"/>
                      </a:endParaRPr>
                    </a:p>
                  </a:txBody>
                  <a:tcPr marL="4294" marR="4294"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FFE5"/>
                    </a:solidFill>
                  </a:tcPr>
                </a:tc>
                <a:extLst>
                  <a:ext uri="{0D108BD9-81ED-4DB2-BD59-A6C34878D82A}">
                    <a16:rowId xmlns="" xmlns:a16="http://schemas.microsoft.com/office/drawing/2014/main" val="10000"/>
                  </a:ext>
                </a:extLst>
              </a:tr>
              <a:tr h="280050">
                <a:tc>
                  <a:txBody>
                    <a:bodyPr/>
                    <a:lstStyle/>
                    <a:p>
                      <a:pPr marL="0" marR="0" lvl="0" indent="0" algn="ctr" rtl="0">
                        <a:lnSpc>
                          <a:spcPct val="100000"/>
                        </a:lnSpc>
                        <a:spcBef>
                          <a:spcPts val="0"/>
                        </a:spcBef>
                        <a:spcAft>
                          <a:spcPts val="0"/>
                        </a:spcAft>
                        <a:buClr>
                          <a:schemeClr val="dk1"/>
                        </a:buClr>
                        <a:buSzPts val="1000"/>
                        <a:buFont typeface="Century Gothic"/>
                        <a:buNone/>
                      </a:pPr>
                      <a:r>
                        <a:rPr lang="en" sz="800" u="none" strike="noStrike">
                          <a:latin typeface="Century Gothic"/>
                          <a:ea typeface="Century Gothic"/>
                          <a:cs typeface="Century Gothic"/>
                          <a:sym typeface="Century Gothic"/>
                        </a:rPr>
                        <a:t>ii</a:t>
                      </a:r>
                      <a:endParaRPr sz="800" b="1" i="0" u="none" strike="noStrike">
                        <a:solidFill>
                          <a:srgbClr val="000000"/>
                        </a:solidFill>
                        <a:latin typeface="Century Gothic"/>
                        <a:ea typeface="Century Gothic"/>
                        <a:cs typeface="Century Gothic"/>
                        <a:sym typeface="Century Gothic"/>
                      </a:endParaRPr>
                    </a:p>
                  </a:txBody>
                  <a:tcPr marL="4294" marR="4294" marT="25725" marB="25725">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99"/>
                    </a:solidFill>
                  </a:tcPr>
                </a:tc>
                <a:tc>
                  <a:txBody>
                    <a:bodyPr/>
                    <a:lstStyle/>
                    <a:p>
                      <a:pPr marL="0" marR="0" lvl="0" indent="0" algn="l" rtl="0">
                        <a:lnSpc>
                          <a:spcPct val="100000"/>
                        </a:lnSpc>
                        <a:spcBef>
                          <a:spcPts val="0"/>
                        </a:spcBef>
                        <a:spcAft>
                          <a:spcPts val="0"/>
                        </a:spcAft>
                        <a:buClr>
                          <a:schemeClr val="dk1"/>
                        </a:buClr>
                        <a:buSzPts val="1000"/>
                        <a:buFont typeface="Century Gothic"/>
                        <a:buNone/>
                      </a:pPr>
                      <a:r>
                        <a:rPr lang="en" sz="800" u="none" strike="noStrike">
                          <a:latin typeface="Century Gothic"/>
                          <a:ea typeface="Century Gothic"/>
                          <a:cs typeface="Century Gothic"/>
                          <a:sym typeface="Century Gothic"/>
                        </a:rPr>
                        <a:t>DKM/DLKM/Dip/Ijazah bidang berkaitan &amp; 2 tahun pengalaman mengajar bidang berkaitan; </a:t>
                      </a:r>
                      <a:endParaRPr sz="800" b="1" i="0" u="none" strike="noStrike">
                        <a:solidFill>
                          <a:srgbClr val="000000"/>
                        </a:solidFill>
                        <a:latin typeface="Century Gothic"/>
                        <a:ea typeface="Century Gothic"/>
                        <a:cs typeface="Century Gothic"/>
                        <a:sym typeface="Century Gothic"/>
                      </a:endParaRPr>
                    </a:p>
                  </a:txBody>
                  <a:tcPr marL="4294" marR="4294" marT="25725" marB="25725" anchor="ctr">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99"/>
                    </a:solidFill>
                  </a:tcPr>
                </a:tc>
                <a:tc>
                  <a:txBody>
                    <a:bodyPr/>
                    <a:lstStyle/>
                    <a:p>
                      <a:pPr marL="0" marR="0" lvl="0" indent="0" algn="ctr" rtl="0">
                        <a:spcBef>
                          <a:spcPts val="0"/>
                        </a:spcBef>
                        <a:spcAft>
                          <a:spcPts val="0"/>
                        </a:spcAft>
                        <a:buNone/>
                      </a:pPr>
                      <a:r>
                        <a:rPr lang="en" sz="800" b="1" u="none" strike="noStrike">
                          <a:latin typeface="Century Gothic"/>
                          <a:ea typeface="Century Gothic"/>
                          <a:cs typeface="Century Gothic"/>
                          <a:sym typeface="Century Gothic"/>
                        </a:rPr>
                        <a:t>DKM</a:t>
                      </a:r>
                      <a:endParaRPr sz="800" b="1" i="0" u="none" strike="noStrike">
                        <a:solidFill>
                          <a:schemeClr val="lt1"/>
                        </a:solidFill>
                        <a:latin typeface="Century Gothic"/>
                        <a:ea typeface="Century Gothic"/>
                        <a:cs typeface="Century Gothic"/>
                        <a:sym typeface="Century Gothic"/>
                      </a:endParaRPr>
                    </a:p>
                  </a:txBody>
                  <a:tcPr marL="4294" marR="4294"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99"/>
                    </a:solidFill>
                  </a:tcPr>
                </a:tc>
                <a:extLst>
                  <a:ext uri="{0D108BD9-81ED-4DB2-BD59-A6C34878D82A}">
                    <a16:rowId xmlns="" xmlns:a16="http://schemas.microsoft.com/office/drawing/2014/main" val="10001"/>
                  </a:ext>
                </a:extLst>
              </a:tr>
              <a:tr h="280050">
                <a:tc>
                  <a:txBody>
                    <a:bodyPr/>
                    <a:lstStyle/>
                    <a:p>
                      <a:pPr marL="0" marR="0" lvl="0" indent="0" algn="ctr" rtl="0">
                        <a:lnSpc>
                          <a:spcPct val="100000"/>
                        </a:lnSpc>
                        <a:spcBef>
                          <a:spcPts val="0"/>
                        </a:spcBef>
                        <a:spcAft>
                          <a:spcPts val="0"/>
                        </a:spcAft>
                        <a:buClr>
                          <a:schemeClr val="dk1"/>
                        </a:buClr>
                        <a:buSzPts val="1000"/>
                        <a:buFont typeface="Century Gothic"/>
                        <a:buNone/>
                      </a:pPr>
                      <a:r>
                        <a:rPr lang="en" sz="800" u="none" strike="noStrike">
                          <a:latin typeface="Century Gothic"/>
                          <a:ea typeface="Century Gothic"/>
                          <a:cs typeface="Century Gothic"/>
                          <a:sym typeface="Century Gothic"/>
                        </a:rPr>
                        <a:t>iii</a:t>
                      </a:r>
                      <a:endParaRPr sz="800" b="1" i="0" u="none" strike="noStrike">
                        <a:solidFill>
                          <a:srgbClr val="000000"/>
                        </a:solidFill>
                        <a:latin typeface="Century Gothic"/>
                        <a:ea typeface="Century Gothic"/>
                        <a:cs typeface="Century Gothic"/>
                        <a:sym typeface="Century Gothic"/>
                      </a:endParaRPr>
                    </a:p>
                  </a:txBody>
                  <a:tcPr marL="4294" marR="4294" marT="25725" marB="25725">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99"/>
                    </a:solidFill>
                  </a:tcPr>
                </a:tc>
                <a:tc>
                  <a:txBody>
                    <a:bodyPr/>
                    <a:lstStyle/>
                    <a:p>
                      <a:pPr marL="0" marR="0" lvl="0" indent="0" algn="l" rtl="0">
                        <a:lnSpc>
                          <a:spcPct val="100000"/>
                        </a:lnSpc>
                        <a:spcBef>
                          <a:spcPts val="0"/>
                        </a:spcBef>
                        <a:spcAft>
                          <a:spcPts val="0"/>
                        </a:spcAft>
                        <a:buClr>
                          <a:schemeClr val="dk1"/>
                        </a:buClr>
                        <a:buSzPts val="1000"/>
                        <a:buFont typeface="Century Gothic"/>
                        <a:buNone/>
                      </a:pPr>
                      <a:r>
                        <a:rPr lang="en" sz="800" u="none" strike="noStrike" dirty="0">
                          <a:latin typeface="Century Gothic"/>
                          <a:ea typeface="Century Gothic"/>
                          <a:cs typeface="Century Gothic"/>
                          <a:sym typeface="Century Gothic"/>
                        </a:rPr>
                        <a:t>DLKM/Ijazah bidang berkaitan &amp; 2 tahun pengalaman mengajar bidang berkaitan; </a:t>
                      </a:r>
                      <a:endParaRPr sz="800" b="1" i="0" u="none" strike="noStrike" dirty="0">
                        <a:solidFill>
                          <a:srgbClr val="000000"/>
                        </a:solidFill>
                        <a:latin typeface="Century Gothic"/>
                        <a:ea typeface="Century Gothic"/>
                        <a:cs typeface="Century Gothic"/>
                        <a:sym typeface="Century Gothic"/>
                      </a:endParaRPr>
                    </a:p>
                  </a:txBody>
                  <a:tcPr marL="4294" marR="4294" marT="25725" marB="25725" anchor="ctr">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99"/>
                    </a:solidFill>
                  </a:tcPr>
                </a:tc>
                <a:tc>
                  <a:txBody>
                    <a:bodyPr/>
                    <a:lstStyle/>
                    <a:p>
                      <a:pPr marL="0" marR="0" lvl="0" indent="0" algn="ctr" rtl="0">
                        <a:spcBef>
                          <a:spcPts val="0"/>
                        </a:spcBef>
                        <a:spcAft>
                          <a:spcPts val="0"/>
                        </a:spcAft>
                        <a:buNone/>
                      </a:pPr>
                      <a:r>
                        <a:rPr lang="en" sz="800" b="1" u="none" strike="noStrike" dirty="0">
                          <a:latin typeface="Century Gothic"/>
                          <a:ea typeface="Century Gothic"/>
                          <a:cs typeface="Century Gothic"/>
                          <a:sym typeface="Century Gothic"/>
                        </a:rPr>
                        <a:t>DLKM</a:t>
                      </a:r>
                      <a:endParaRPr sz="800" b="1" i="0" u="none" strike="noStrike" dirty="0">
                        <a:solidFill>
                          <a:schemeClr val="lt1"/>
                        </a:solidFill>
                        <a:latin typeface="Century Gothic"/>
                        <a:ea typeface="Century Gothic"/>
                        <a:cs typeface="Century Gothic"/>
                        <a:sym typeface="Century Gothic"/>
                      </a:endParaRPr>
                    </a:p>
                  </a:txBody>
                  <a:tcPr marL="4294" marR="4294"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99"/>
                    </a:solidFill>
                  </a:tcPr>
                </a:tc>
                <a:extLst>
                  <a:ext uri="{0D108BD9-81ED-4DB2-BD59-A6C34878D82A}">
                    <a16:rowId xmlns="" xmlns:a16="http://schemas.microsoft.com/office/drawing/2014/main" val="10002"/>
                  </a:ext>
                </a:extLst>
              </a:tr>
            </a:tbl>
          </a:graphicData>
        </a:graphic>
      </p:graphicFrame>
      <p:sp>
        <p:nvSpPr>
          <p:cNvPr id="3927" name="Google Shape;3927;p401"/>
          <p:cNvSpPr txBox="1"/>
          <p:nvPr/>
        </p:nvSpPr>
        <p:spPr>
          <a:xfrm>
            <a:off x="3435228" y="1808805"/>
            <a:ext cx="3430910" cy="1020120"/>
          </a:xfrm>
          <a:prstGeom prst="rect">
            <a:avLst/>
          </a:prstGeom>
          <a:noFill/>
          <a:ln>
            <a:noFill/>
          </a:ln>
        </p:spPr>
        <p:txBody>
          <a:bodyPr spcFirstLastPara="1" wrap="square" lIns="68569" tIns="34275" rIns="68569" bIns="34275" anchor="t" anchorCtr="0">
            <a:noAutofit/>
          </a:bodyPr>
          <a:lstStyle/>
          <a:p>
            <a:pPr marL="137160" indent="-137160">
              <a:buSzPts val="1400"/>
              <a:buFont typeface="Calibri"/>
              <a:buAutoNum type="arabicPeriod" startAt="2"/>
            </a:pPr>
            <a:r>
              <a:rPr lang="en" sz="1050">
                <a:latin typeface="Century Gothic"/>
                <a:ea typeface="Century Gothic"/>
                <a:cs typeface="Century Gothic"/>
                <a:sym typeface="Century Gothic"/>
              </a:rPr>
              <a:t>Berumur sekurang-kurangnya </a:t>
            </a:r>
            <a:r>
              <a:rPr lang="en" sz="1050" b="1">
                <a:solidFill>
                  <a:srgbClr val="0000CC"/>
                </a:solidFill>
                <a:latin typeface="Century Gothic"/>
                <a:ea typeface="Century Gothic"/>
                <a:cs typeface="Century Gothic"/>
                <a:sym typeface="Century Gothic"/>
              </a:rPr>
              <a:t>18 </a:t>
            </a:r>
            <a:r>
              <a:rPr lang="en" sz="1050">
                <a:latin typeface="Century Gothic"/>
                <a:ea typeface="Century Gothic"/>
                <a:cs typeface="Century Gothic"/>
                <a:sym typeface="Century Gothic"/>
              </a:rPr>
              <a:t>tahun; </a:t>
            </a:r>
            <a:endParaRPr sz="1050">
              <a:latin typeface="Century Gothic"/>
              <a:ea typeface="Century Gothic"/>
              <a:cs typeface="Century Gothic"/>
              <a:sym typeface="Century Gothic"/>
            </a:endParaRPr>
          </a:p>
          <a:p>
            <a:pPr marL="137160" indent="-137160">
              <a:spcBef>
                <a:spcPts val="300"/>
              </a:spcBef>
              <a:buSzPts val="1400"/>
              <a:buFont typeface="Calibri"/>
              <a:buAutoNum type="arabicPeriod" startAt="2"/>
            </a:pPr>
            <a:r>
              <a:rPr lang="en" sz="1050">
                <a:latin typeface="Century Gothic"/>
                <a:ea typeface="Century Gothic"/>
                <a:cs typeface="Century Gothic"/>
                <a:sym typeface="Century Gothic"/>
              </a:rPr>
              <a:t>Lulus </a:t>
            </a:r>
            <a:r>
              <a:rPr lang="en" sz="1050" b="1" i="1">
                <a:solidFill>
                  <a:srgbClr val="0000CC"/>
                </a:solidFill>
                <a:latin typeface="Century Gothic"/>
                <a:ea typeface="Century Gothic"/>
                <a:cs typeface="Century Gothic"/>
                <a:sym typeface="Century Gothic"/>
              </a:rPr>
              <a:t>Kursus NDTS Trainer Training Programme</a:t>
            </a:r>
            <a:r>
              <a:rPr lang="en" sz="1050">
                <a:latin typeface="Century Gothic"/>
                <a:ea typeface="Century Gothic"/>
                <a:cs typeface="Century Gothic"/>
                <a:sym typeface="Century Gothic"/>
              </a:rPr>
              <a:t>;</a:t>
            </a:r>
            <a:endParaRPr sz="1050">
              <a:latin typeface="Century Gothic"/>
              <a:ea typeface="Century Gothic"/>
              <a:cs typeface="Century Gothic"/>
              <a:sym typeface="Century Gothic"/>
            </a:endParaRPr>
          </a:p>
          <a:p>
            <a:pPr marL="137160" indent="-137160">
              <a:spcBef>
                <a:spcPts val="300"/>
              </a:spcBef>
              <a:buSzPts val="1400"/>
              <a:buFont typeface="Calibri"/>
              <a:buAutoNum type="arabicPeriod" startAt="2"/>
            </a:pPr>
            <a:r>
              <a:rPr lang="en" sz="1050">
                <a:latin typeface="Century Gothic"/>
                <a:ea typeface="Century Gothic"/>
                <a:cs typeface="Century Gothic"/>
                <a:sym typeface="Century Gothic"/>
              </a:rPr>
              <a:t>Berkhidmat </a:t>
            </a:r>
            <a:r>
              <a:rPr lang="en" sz="1050" b="1">
                <a:solidFill>
                  <a:srgbClr val="0000FF"/>
                </a:solidFill>
                <a:latin typeface="Century Gothic"/>
                <a:ea typeface="Century Gothic"/>
                <a:cs typeface="Century Gothic"/>
                <a:sym typeface="Century Gothic"/>
              </a:rPr>
              <a:t>di satu PB </a:t>
            </a:r>
            <a:r>
              <a:rPr lang="en" sz="1050">
                <a:latin typeface="Century Gothic"/>
                <a:ea typeface="Century Gothic"/>
                <a:cs typeface="Century Gothic"/>
                <a:sym typeface="Century Gothic"/>
              </a:rPr>
              <a:t>sahaja;</a:t>
            </a:r>
            <a:endParaRPr sz="1050">
              <a:latin typeface="Century Gothic"/>
              <a:ea typeface="Century Gothic"/>
              <a:cs typeface="Century Gothic"/>
              <a:sym typeface="Century Gothic"/>
            </a:endParaRPr>
          </a:p>
          <a:p>
            <a:pPr marL="137160" indent="-137160">
              <a:spcBef>
                <a:spcPts val="300"/>
              </a:spcBef>
              <a:buSzPts val="1400"/>
              <a:buFont typeface="Calibri"/>
              <a:buAutoNum type="arabicPeriod" startAt="2"/>
            </a:pPr>
            <a:r>
              <a:rPr lang="en" sz="1050">
                <a:latin typeface="Century Gothic"/>
                <a:ea typeface="Century Gothic"/>
                <a:cs typeface="Century Gothic"/>
                <a:sym typeface="Century Gothic"/>
              </a:rPr>
              <a:t>Dilantik dikalangan </a:t>
            </a:r>
            <a:r>
              <a:rPr lang="en" sz="1050" b="1">
                <a:solidFill>
                  <a:srgbClr val="0000CC"/>
                </a:solidFill>
                <a:latin typeface="Century Gothic"/>
                <a:ea typeface="Century Gothic"/>
                <a:cs typeface="Century Gothic"/>
                <a:sym typeface="Century Gothic"/>
              </a:rPr>
              <a:t>pekerja sepenuh masa</a:t>
            </a:r>
            <a:r>
              <a:rPr lang="en" sz="1050">
                <a:latin typeface="Century Gothic"/>
                <a:ea typeface="Century Gothic"/>
                <a:cs typeface="Century Gothic"/>
                <a:sym typeface="Century Gothic"/>
              </a:rPr>
              <a:t>; </a:t>
            </a:r>
            <a:r>
              <a:rPr lang="en" sz="1050" i="1">
                <a:latin typeface="Century Gothic"/>
                <a:ea typeface="Century Gothic"/>
                <a:cs typeface="Century Gothic"/>
                <a:sym typeface="Century Gothic"/>
              </a:rPr>
              <a:t>dan</a:t>
            </a:r>
            <a:endParaRPr sz="1050" b="1" i="1">
              <a:latin typeface="Century Gothic"/>
              <a:ea typeface="Century Gothic"/>
              <a:cs typeface="Century Gothic"/>
              <a:sym typeface="Century Gothic"/>
            </a:endParaRPr>
          </a:p>
          <a:p>
            <a:pPr marL="137160" indent="-137160">
              <a:spcBef>
                <a:spcPts val="300"/>
              </a:spcBef>
              <a:buSzPts val="1400"/>
              <a:buFont typeface="Calibri"/>
              <a:buAutoNum type="arabicPeriod" startAt="2"/>
            </a:pPr>
            <a:r>
              <a:rPr lang="en" sz="1050">
                <a:latin typeface="Century Gothic"/>
                <a:ea typeface="Century Gothic"/>
                <a:cs typeface="Century Gothic"/>
                <a:sym typeface="Century Gothic"/>
              </a:rPr>
              <a:t>Memiliki </a:t>
            </a:r>
            <a:r>
              <a:rPr lang="en" sz="1050" b="1">
                <a:solidFill>
                  <a:srgbClr val="0000CC"/>
                </a:solidFill>
                <a:latin typeface="Century Gothic"/>
                <a:ea typeface="Century Gothic"/>
                <a:cs typeface="Century Gothic"/>
                <a:sym typeface="Century Gothic"/>
              </a:rPr>
              <a:t>kelayakan </a:t>
            </a:r>
            <a:r>
              <a:rPr lang="en" sz="1050">
                <a:latin typeface="Century Gothic"/>
                <a:ea typeface="Century Gothic"/>
                <a:cs typeface="Century Gothic"/>
                <a:sym typeface="Century Gothic"/>
              </a:rPr>
              <a:t>di bawah untuk </a:t>
            </a:r>
            <a:r>
              <a:rPr lang="en" sz="1050" b="1">
                <a:solidFill>
                  <a:srgbClr val="0000CC"/>
                </a:solidFill>
                <a:latin typeface="Century Gothic"/>
                <a:ea typeface="Century Gothic"/>
                <a:cs typeface="Century Gothic"/>
                <a:sym typeface="Century Gothic"/>
              </a:rPr>
              <a:t>perakuan </a:t>
            </a:r>
            <a:r>
              <a:rPr lang="en" sz="1050">
                <a:latin typeface="Century Gothic"/>
                <a:ea typeface="Century Gothic"/>
                <a:cs typeface="Century Gothic"/>
                <a:sym typeface="Century Gothic"/>
              </a:rPr>
              <a:t>berikut :</a:t>
            </a:r>
            <a:endParaRPr sz="1050"/>
          </a:p>
        </p:txBody>
      </p:sp>
      <p:pic>
        <p:nvPicPr>
          <p:cNvPr id="3928" name="Google Shape;3928;p401"/>
          <p:cNvPicPr preferRelativeResize="0"/>
          <p:nvPr/>
        </p:nvPicPr>
        <p:blipFill rotWithShape="1">
          <a:blip r:embed="rId6">
            <a:alphaModFix/>
          </a:blip>
          <a:srcRect/>
          <a:stretch/>
        </p:blipFill>
        <p:spPr>
          <a:xfrm>
            <a:off x="-105041" y="3283785"/>
            <a:ext cx="2037022" cy="1747912"/>
          </a:xfrm>
          <a:prstGeom prst="rect">
            <a:avLst/>
          </a:prstGeom>
          <a:noFill/>
          <a:ln>
            <a:noFill/>
          </a:ln>
        </p:spPr>
      </p:pic>
      <p:sp>
        <p:nvSpPr>
          <p:cNvPr id="3929" name="Google Shape;3929;p401"/>
          <p:cNvSpPr txBox="1"/>
          <p:nvPr/>
        </p:nvSpPr>
        <p:spPr>
          <a:xfrm>
            <a:off x="51471" y="3940046"/>
            <a:ext cx="1598339" cy="932698"/>
          </a:xfrm>
          <a:prstGeom prst="rect">
            <a:avLst/>
          </a:prstGeom>
          <a:noFill/>
          <a:ln>
            <a:noFill/>
          </a:ln>
        </p:spPr>
        <p:txBody>
          <a:bodyPr spcFirstLastPara="1" wrap="square" lIns="68569" tIns="34275" rIns="68569" bIns="34275" anchor="ctr" anchorCtr="0">
            <a:noAutofit/>
          </a:bodyPr>
          <a:lstStyle/>
          <a:p>
            <a:pPr algn="ctr">
              <a:buClr>
                <a:schemeClr val="lt1"/>
              </a:buClr>
              <a:buSzPts val="1500"/>
            </a:pPr>
            <a:r>
              <a:rPr lang="en" sz="1000" b="1" i="1" dirty="0">
                <a:solidFill>
                  <a:schemeClr val="lt1"/>
                </a:solidFill>
                <a:latin typeface="Century Gothic"/>
                <a:ea typeface="Century Gothic"/>
                <a:cs typeface="Century Gothic"/>
                <a:sym typeface="Century Gothic"/>
              </a:rPr>
              <a:t>Permohonan </a:t>
            </a:r>
            <a:r>
              <a:rPr lang="en" sz="1000" i="1" dirty="0">
                <a:solidFill>
                  <a:schemeClr val="lt1"/>
                </a:solidFill>
                <a:latin typeface="Century Gothic"/>
                <a:ea typeface="Century Gothic"/>
                <a:cs typeface="Century Gothic"/>
                <a:sym typeface="Century Gothic"/>
              </a:rPr>
              <a:t>hendaklah</a:t>
            </a:r>
            <a:r>
              <a:rPr lang="en" sz="1000" b="1" i="1" dirty="0">
                <a:solidFill>
                  <a:schemeClr val="lt1"/>
                </a:solidFill>
                <a:latin typeface="Century Gothic"/>
                <a:ea typeface="Century Gothic"/>
                <a:cs typeface="Century Gothic"/>
                <a:sym typeface="Century Gothic"/>
              </a:rPr>
              <a:t> </a:t>
            </a:r>
            <a:r>
              <a:rPr lang="en" sz="1000" i="1" dirty="0">
                <a:solidFill>
                  <a:schemeClr val="lt1"/>
                </a:solidFill>
                <a:latin typeface="Century Gothic"/>
                <a:ea typeface="Century Gothic"/>
                <a:cs typeface="Century Gothic"/>
                <a:sym typeface="Century Gothic"/>
              </a:rPr>
              <a:t>dikemukakan bersama</a:t>
            </a:r>
            <a:r>
              <a:rPr lang="en" sz="1000" b="1" i="1" dirty="0">
                <a:solidFill>
                  <a:schemeClr val="lt1"/>
                </a:solidFill>
                <a:latin typeface="Century Gothic"/>
                <a:ea typeface="Century Gothic"/>
                <a:cs typeface="Century Gothic"/>
                <a:sym typeface="Century Gothic"/>
              </a:rPr>
              <a:t> kelulusan pentauliahan program </a:t>
            </a:r>
            <a:r>
              <a:rPr lang="en" sz="1000" i="1" dirty="0">
                <a:solidFill>
                  <a:schemeClr val="lt1"/>
                </a:solidFill>
                <a:latin typeface="Century Gothic"/>
                <a:ea typeface="Century Gothic"/>
                <a:cs typeface="Century Gothic"/>
                <a:sym typeface="Century Gothic"/>
              </a:rPr>
              <a:t>di PB berkaitan.</a:t>
            </a:r>
            <a:endParaRPr sz="1000" i="1" dirty="0">
              <a:solidFill>
                <a:schemeClr val="lt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3933"/>
        <p:cNvGrpSpPr/>
        <p:nvPr/>
      </p:nvGrpSpPr>
      <p:grpSpPr>
        <a:xfrm>
          <a:off x="0" y="0"/>
          <a:ext cx="0" cy="0"/>
          <a:chOff x="0" y="0"/>
          <a:chExt cx="0" cy="0"/>
        </a:xfrm>
      </p:grpSpPr>
      <p:sp>
        <p:nvSpPr>
          <p:cNvPr id="3934" name="Google Shape;3934;p402"/>
          <p:cNvSpPr txBox="1">
            <a:spLocks noGrp="1"/>
          </p:cNvSpPr>
          <p:nvPr>
            <p:ph type="title"/>
          </p:nvPr>
        </p:nvSpPr>
        <p:spPr>
          <a:xfrm>
            <a:off x="409032" y="591770"/>
            <a:ext cx="5915025" cy="745629"/>
          </a:xfrm>
          <a:prstGeom prst="rect">
            <a:avLst/>
          </a:prstGeom>
          <a:noFill/>
          <a:ln>
            <a:noFill/>
          </a:ln>
        </p:spPr>
        <p:txBody>
          <a:bodyPr spcFirstLastPara="1" wrap="square" lIns="68569" tIns="34275" rIns="68569" bIns="34275" anchor="ctr" anchorCtr="0">
            <a:noAutofit/>
          </a:bodyPr>
          <a:lstStyle/>
          <a:p>
            <a:pPr algn="ctr">
              <a:buSzPts val="4400"/>
            </a:pPr>
            <a:r>
              <a:rPr lang="en" sz="3600" b="1" dirty="0">
                <a:latin typeface="Century Gothic"/>
                <a:ea typeface="Century Gothic"/>
                <a:cs typeface="Century Gothic"/>
                <a:sym typeface="Century Gothic"/>
              </a:rPr>
              <a:t>Syarat Permohonan</a:t>
            </a:r>
            <a:endParaRPr sz="3600" dirty="0"/>
          </a:p>
        </p:txBody>
      </p:sp>
      <p:sp>
        <p:nvSpPr>
          <p:cNvPr id="3935" name="Google Shape;3935;p402"/>
          <p:cNvSpPr txBox="1">
            <a:spLocks noGrp="1"/>
          </p:cNvSpPr>
          <p:nvPr>
            <p:ph type="body" idx="1"/>
          </p:nvPr>
        </p:nvSpPr>
        <p:spPr>
          <a:xfrm>
            <a:off x="0" y="1412676"/>
            <a:ext cx="6858000" cy="437198"/>
          </a:xfrm>
          <a:prstGeom prst="rect">
            <a:avLst/>
          </a:prstGeom>
          <a:solidFill>
            <a:srgbClr val="CCFFFF"/>
          </a:solidFill>
          <a:ln>
            <a:noFill/>
          </a:ln>
        </p:spPr>
        <p:txBody>
          <a:bodyPr spcFirstLastPara="1" wrap="square" lIns="342900" tIns="34275" rIns="342900" bIns="34275" anchor="ctr" anchorCtr="0">
            <a:noAutofit/>
          </a:bodyPr>
          <a:lstStyle/>
          <a:p>
            <a:pPr marL="335756" indent="-335756" algn="just">
              <a:spcBef>
                <a:spcPts val="0"/>
              </a:spcBef>
              <a:buClr>
                <a:srgbClr val="000000"/>
              </a:buClr>
              <a:buSzPts val="2000"/>
              <a:buFont typeface="Calibri"/>
              <a:buAutoNum type="arabicPeriod"/>
            </a:pPr>
            <a:r>
              <a:rPr lang="en" sz="1200">
                <a:solidFill>
                  <a:srgbClr val="000000"/>
                </a:solidFill>
                <a:latin typeface="Century Gothic"/>
                <a:ea typeface="Century Gothic"/>
                <a:cs typeface="Century Gothic"/>
                <a:sym typeface="Century Gothic"/>
              </a:rPr>
              <a:t>Permohonan sebagai PPB hanya dibenarkan </a:t>
            </a:r>
            <a:r>
              <a:rPr lang="en" sz="1200" b="1">
                <a:solidFill>
                  <a:srgbClr val="000000"/>
                </a:solidFill>
                <a:latin typeface="Century Gothic"/>
                <a:ea typeface="Century Gothic"/>
                <a:cs typeface="Century Gothic"/>
                <a:sym typeface="Century Gothic"/>
              </a:rPr>
              <a:t>seorang sahaja di satu PB </a:t>
            </a:r>
            <a:r>
              <a:rPr lang="en" sz="1200">
                <a:solidFill>
                  <a:srgbClr val="000000"/>
                </a:solidFill>
                <a:latin typeface="Century Gothic"/>
                <a:ea typeface="Century Gothic"/>
                <a:cs typeface="Century Gothic"/>
                <a:sym typeface="Century Gothic"/>
              </a:rPr>
              <a:t>pada satu-satu masa;</a:t>
            </a:r>
            <a:endParaRPr sz="1200">
              <a:solidFill>
                <a:srgbClr val="000000"/>
              </a:solidFill>
              <a:latin typeface="Century Gothic"/>
              <a:ea typeface="Century Gothic"/>
              <a:cs typeface="Century Gothic"/>
              <a:sym typeface="Century Gothic"/>
            </a:endParaRPr>
          </a:p>
        </p:txBody>
      </p:sp>
      <p:sp>
        <p:nvSpPr>
          <p:cNvPr id="3936" name="Google Shape;3936;p402"/>
          <p:cNvSpPr txBox="1"/>
          <p:nvPr/>
        </p:nvSpPr>
        <p:spPr>
          <a:xfrm>
            <a:off x="0" y="1843088"/>
            <a:ext cx="6858000" cy="514350"/>
          </a:xfrm>
          <a:prstGeom prst="rect">
            <a:avLst/>
          </a:prstGeom>
          <a:solidFill>
            <a:srgbClr val="FFFFD5"/>
          </a:solidFill>
          <a:ln>
            <a:noFill/>
          </a:ln>
        </p:spPr>
        <p:txBody>
          <a:bodyPr spcFirstLastPara="1" wrap="square" lIns="342900" tIns="34275" rIns="342900" bIns="34275" anchor="ctr" anchorCtr="0">
            <a:noAutofit/>
          </a:bodyPr>
          <a:lstStyle/>
          <a:p>
            <a:pPr marL="342900" indent="-342900" algn="just">
              <a:lnSpc>
                <a:spcPct val="90000"/>
              </a:lnSpc>
              <a:buClr>
                <a:srgbClr val="0000CC"/>
              </a:buClr>
              <a:buSzPts val="2000"/>
              <a:buFont typeface="Calibri"/>
              <a:buAutoNum type="arabicPeriod" startAt="2"/>
            </a:pPr>
            <a:r>
              <a:rPr lang="en" sz="1200" dirty="0">
                <a:solidFill>
                  <a:srgbClr val="0000CC"/>
                </a:solidFill>
                <a:latin typeface="Century Gothic"/>
                <a:ea typeface="Century Gothic"/>
                <a:cs typeface="Century Gothic"/>
                <a:sym typeface="Century Gothic"/>
              </a:rPr>
              <a:t>Permohonan perakuan sebagai </a:t>
            </a:r>
            <a:r>
              <a:rPr lang="en" sz="1200" b="1" dirty="0">
                <a:solidFill>
                  <a:srgbClr val="0000CC"/>
                </a:solidFill>
                <a:latin typeface="Century Gothic"/>
                <a:ea typeface="Century Gothic"/>
                <a:cs typeface="Century Gothic"/>
                <a:sym typeface="Century Gothic"/>
              </a:rPr>
              <a:t>PPB dan PPB-SLDN </a:t>
            </a:r>
            <a:r>
              <a:rPr lang="en" sz="1200" dirty="0">
                <a:solidFill>
                  <a:srgbClr val="0000CC"/>
                </a:solidFill>
                <a:latin typeface="Century Gothic"/>
                <a:ea typeface="Century Gothic"/>
                <a:cs typeface="Century Gothic"/>
                <a:sym typeface="Century Gothic"/>
              </a:rPr>
              <a:t>hanya dibenarkan sekiranya </a:t>
            </a:r>
            <a:r>
              <a:rPr lang="en" sz="1200" b="1" dirty="0">
                <a:solidFill>
                  <a:srgbClr val="0000CC"/>
                </a:solidFill>
                <a:latin typeface="Century Gothic"/>
                <a:ea typeface="Century Gothic"/>
                <a:cs typeface="Century Gothic"/>
                <a:sym typeface="Century Gothic"/>
              </a:rPr>
              <a:t>PB yang sama juga ditauliah sebagai PB SLDN</a:t>
            </a:r>
            <a:r>
              <a:rPr lang="en" sz="1200" dirty="0">
                <a:solidFill>
                  <a:srgbClr val="0000CC"/>
                </a:solidFill>
                <a:latin typeface="Century Gothic"/>
                <a:ea typeface="Century Gothic"/>
                <a:cs typeface="Century Gothic"/>
                <a:sym typeface="Century Gothic"/>
              </a:rPr>
              <a:t>;</a:t>
            </a:r>
            <a:endParaRPr sz="1200" dirty="0"/>
          </a:p>
        </p:txBody>
      </p:sp>
      <p:sp>
        <p:nvSpPr>
          <p:cNvPr id="3937" name="Google Shape;3937;p402"/>
          <p:cNvSpPr txBox="1"/>
          <p:nvPr/>
        </p:nvSpPr>
        <p:spPr>
          <a:xfrm>
            <a:off x="0" y="2881253"/>
            <a:ext cx="6858000" cy="720090"/>
          </a:xfrm>
          <a:prstGeom prst="rect">
            <a:avLst/>
          </a:prstGeom>
          <a:solidFill>
            <a:srgbClr val="FFFFD5"/>
          </a:solidFill>
          <a:ln>
            <a:noFill/>
          </a:ln>
        </p:spPr>
        <p:txBody>
          <a:bodyPr spcFirstLastPara="1" wrap="square" lIns="342900" tIns="34275" rIns="342900" bIns="34275" anchor="ctr" anchorCtr="0">
            <a:noAutofit/>
          </a:bodyPr>
          <a:lstStyle/>
          <a:p>
            <a:pPr marL="342900" indent="-342900" algn="just">
              <a:lnSpc>
                <a:spcPct val="90000"/>
              </a:lnSpc>
              <a:buClr>
                <a:srgbClr val="0000FF"/>
              </a:buClr>
              <a:buSzPts val="2000"/>
              <a:buFont typeface="Calibri"/>
              <a:buAutoNum type="arabicPeriod" startAt="4"/>
            </a:pPr>
            <a:r>
              <a:rPr lang="en" sz="1200">
                <a:solidFill>
                  <a:srgbClr val="0000FF"/>
                </a:solidFill>
                <a:latin typeface="Century Gothic"/>
                <a:ea typeface="Century Gothic"/>
                <a:cs typeface="Century Gothic"/>
                <a:sym typeface="Century Gothic"/>
              </a:rPr>
              <a:t>Personel boleh mohon perakuan sebagai PPD dan PP di PB sama.  Namun begitu, </a:t>
            </a:r>
            <a:r>
              <a:rPr lang="en" sz="1200" b="1">
                <a:solidFill>
                  <a:srgbClr val="0000FF"/>
                </a:solidFill>
                <a:latin typeface="Century Gothic"/>
                <a:ea typeface="Century Gothic"/>
                <a:cs typeface="Century Gothic"/>
                <a:sym typeface="Century Gothic"/>
              </a:rPr>
              <a:t>PB tidak boleh melantik personel sama sebagai PP dan PPD semasa pelaksanaan pengesahan dan penilaian program yang sama pada satu-satu masa</a:t>
            </a:r>
            <a:r>
              <a:rPr lang="en" sz="1200">
                <a:solidFill>
                  <a:srgbClr val="0000FF"/>
                </a:solidFill>
                <a:latin typeface="Century Gothic"/>
                <a:ea typeface="Century Gothic"/>
                <a:cs typeface="Century Gothic"/>
                <a:sym typeface="Century Gothic"/>
              </a:rPr>
              <a:t>;</a:t>
            </a:r>
            <a:endParaRPr sz="1200"/>
          </a:p>
        </p:txBody>
      </p:sp>
      <p:sp>
        <p:nvSpPr>
          <p:cNvPr id="3938" name="Google Shape;3938;p402"/>
          <p:cNvSpPr txBox="1"/>
          <p:nvPr/>
        </p:nvSpPr>
        <p:spPr>
          <a:xfrm>
            <a:off x="0" y="2357438"/>
            <a:ext cx="6858000" cy="514350"/>
          </a:xfrm>
          <a:prstGeom prst="rect">
            <a:avLst/>
          </a:prstGeom>
          <a:solidFill>
            <a:srgbClr val="CCFFFF"/>
          </a:solidFill>
          <a:ln>
            <a:noFill/>
          </a:ln>
        </p:spPr>
        <p:txBody>
          <a:bodyPr spcFirstLastPara="1" wrap="square" lIns="342900" tIns="34275" rIns="342900" bIns="34275" anchor="ctr" anchorCtr="0">
            <a:noAutofit/>
          </a:bodyPr>
          <a:lstStyle/>
          <a:p>
            <a:pPr marL="342900" indent="-342900" algn="just">
              <a:lnSpc>
                <a:spcPct val="90000"/>
              </a:lnSpc>
              <a:buClr>
                <a:schemeClr val="dk1"/>
              </a:buClr>
              <a:buSzPts val="2000"/>
              <a:buFont typeface="Calibri"/>
              <a:buAutoNum type="arabicPeriod" startAt="3"/>
            </a:pPr>
            <a:r>
              <a:rPr lang="en" sz="1200">
                <a:solidFill>
                  <a:schemeClr val="dk1"/>
                </a:solidFill>
                <a:latin typeface="Century Gothic"/>
                <a:ea typeface="Century Gothic"/>
                <a:cs typeface="Century Gothic"/>
                <a:sym typeface="Century Gothic"/>
              </a:rPr>
              <a:t>Permohonan perakuan sebagai </a:t>
            </a:r>
            <a:r>
              <a:rPr lang="en" sz="1200" b="1">
                <a:solidFill>
                  <a:schemeClr val="dk1"/>
                </a:solidFill>
                <a:latin typeface="Century Gothic"/>
                <a:ea typeface="Century Gothic"/>
                <a:cs typeface="Century Gothic"/>
                <a:sym typeface="Century Gothic"/>
              </a:rPr>
              <a:t>PP, PPD dan P-SLDN </a:t>
            </a:r>
            <a:r>
              <a:rPr lang="en" sz="1200">
                <a:solidFill>
                  <a:schemeClr val="dk1"/>
                </a:solidFill>
                <a:latin typeface="Century Gothic"/>
                <a:ea typeface="Century Gothic"/>
                <a:cs typeface="Century Gothic"/>
                <a:sym typeface="Century Gothic"/>
              </a:rPr>
              <a:t>hanya dibenarkan sekiranya </a:t>
            </a:r>
            <a:r>
              <a:rPr lang="en" sz="1200" b="1">
                <a:solidFill>
                  <a:schemeClr val="dk1"/>
                </a:solidFill>
                <a:latin typeface="Century Gothic"/>
                <a:ea typeface="Century Gothic"/>
                <a:cs typeface="Century Gothic"/>
                <a:sym typeface="Century Gothic"/>
              </a:rPr>
              <a:t>PB yang sama juga ditauliah sebagai PB SLDN</a:t>
            </a:r>
            <a:r>
              <a:rPr lang="en" sz="1200">
                <a:solidFill>
                  <a:schemeClr val="dk1"/>
                </a:solidFill>
                <a:latin typeface="Century Gothic"/>
                <a:ea typeface="Century Gothic"/>
                <a:cs typeface="Century Gothic"/>
                <a:sym typeface="Century Gothic"/>
              </a:rPr>
              <a:t>;</a:t>
            </a:r>
            <a:endParaRPr sz="1200"/>
          </a:p>
        </p:txBody>
      </p:sp>
      <p:sp>
        <p:nvSpPr>
          <p:cNvPr id="3939" name="Google Shape;3939;p402"/>
          <p:cNvSpPr txBox="1"/>
          <p:nvPr/>
        </p:nvSpPr>
        <p:spPr>
          <a:xfrm>
            <a:off x="0" y="3610809"/>
            <a:ext cx="6858000" cy="437198"/>
          </a:xfrm>
          <a:prstGeom prst="rect">
            <a:avLst/>
          </a:prstGeom>
          <a:solidFill>
            <a:srgbClr val="CCFFFF"/>
          </a:solidFill>
          <a:ln>
            <a:noFill/>
          </a:ln>
        </p:spPr>
        <p:txBody>
          <a:bodyPr spcFirstLastPara="1" wrap="square" lIns="342900" tIns="34275" rIns="342900" bIns="34275" anchor="ctr" anchorCtr="0">
            <a:noAutofit/>
          </a:bodyPr>
          <a:lstStyle/>
          <a:p>
            <a:pPr marL="342900" indent="-342900" algn="just">
              <a:lnSpc>
                <a:spcPct val="90000"/>
              </a:lnSpc>
              <a:buClr>
                <a:schemeClr val="dk1"/>
              </a:buClr>
              <a:buSzPts val="2000"/>
              <a:buFont typeface="Calibri"/>
              <a:buAutoNum type="arabicPeriod" startAt="5"/>
            </a:pPr>
            <a:r>
              <a:rPr lang="en" sz="1200">
                <a:solidFill>
                  <a:schemeClr val="dk1"/>
                </a:solidFill>
                <a:latin typeface="Century Gothic"/>
                <a:ea typeface="Century Gothic"/>
                <a:cs typeface="Century Gothic"/>
                <a:sym typeface="Century Gothic"/>
              </a:rPr>
              <a:t>Personel yang telah diperaku sebagai </a:t>
            </a:r>
            <a:r>
              <a:rPr lang="en" sz="1200" b="1">
                <a:solidFill>
                  <a:schemeClr val="dk1"/>
                </a:solidFill>
                <a:latin typeface="Century Gothic"/>
                <a:ea typeface="Century Gothic"/>
                <a:cs typeface="Century Gothic"/>
                <a:sym typeface="Century Gothic"/>
              </a:rPr>
              <a:t>PP atau PPD tidak boleh diperaku sebagai Coach </a:t>
            </a:r>
            <a:r>
              <a:rPr lang="en" sz="1200">
                <a:solidFill>
                  <a:schemeClr val="dk1"/>
                </a:solidFill>
                <a:latin typeface="Century Gothic"/>
                <a:ea typeface="Century Gothic"/>
                <a:cs typeface="Century Gothic"/>
                <a:sym typeface="Century Gothic"/>
              </a:rPr>
              <a:t>walaupun di PB yang sama; </a:t>
            </a:r>
            <a:endParaRPr sz="1200">
              <a:solidFill>
                <a:schemeClr val="dk1"/>
              </a:solidFill>
              <a:latin typeface="Century Gothic"/>
              <a:ea typeface="Century Gothic"/>
              <a:cs typeface="Century Gothic"/>
              <a:sym typeface="Century Gothic"/>
            </a:endParaRPr>
          </a:p>
        </p:txBody>
      </p:sp>
      <p:pic>
        <p:nvPicPr>
          <p:cNvPr id="3940" name="Google Shape;3940;p402"/>
          <p:cNvPicPr preferRelativeResize="0"/>
          <p:nvPr/>
        </p:nvPicPr>
        <p:blipFill rotWithShape="1">
          <a:blip r:embed="rId3">
            <a:alphaModFix/>
          </a:blip>
          <a:srcRect/>
          <a:stretch/>
        </p:blipFill>
        <p:spPr>
          <a:xfrm rot="3732953">
            <a:off x="5601175" y="226542"/>
            <a:ext cx="1155794" cy="925830"/>
          </a:xfrm>
          <a:prstGeom prst="rect">
            <a:avLst/>
          </a:prstGeom>
          <a:noFill/>
          <a:ln>
            <a:noFill/>
          </a:ln>
        </p:spPr>
      </p:pic>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3944"/>
        <p:cNvGrpSpPr/>
        <p:nvPr/>
      </p:nvGrpSpPr>
      <p:grpSpPr>
        <a:xfrm>
          <a:off x="0" y="0"/>
          <a:ext cx="0" cy="0"/>
          <a:chOff x="0" y="0"/>
          <a:chExt cx="0" cy="0"/>
        </a:xfrm>
      </p:grpSpPr>
      <p:sp>
        <p:nvSpPr>
          <p:cNvPr id="3945" name="Google Shape;3945;p403"/>
          <p:cNvSpPr txBox="1">
            <a:spLocks noGrp="1"/>
          </p:cNvSpPr>
          <p:nvPr>
            <p:ph type="title"/>
          </p:nvPr>
        </p:nvSpPr>
        <p:spPr>
          <a:xfrm>
            <a:off x="471487" y="531674"/>
            <a:ext cx="5915025" cy="745629"/>
          </a:xfrm>
          <a:prstGeom prst="rect">
            <a:avLst/>
          </a:prstGeom>
          <a:noFill/>
          <a:ln>
            <a:noFill/>
          </a:ln>
        </p:spPr>
        <p:txBody>
          <a:bodyPr spcFirstLastPara="1" wrap="square" lIns="68569" tIns="34275" rIns="68569" bIns="34275" anchor="ctr" anchorCtr="0">
            <a:noAutofit/>
          </a:bodyPr>
          <a:lstStyle/>
          <a:p>
            <a:pPr algn="ctr">
              <a:buSzPts val="4400"/>
            </a:pPr>
            <a:r>
              <a:rPr lang="en" sz="3600" b="1" dirty="0">
                <a:latin typeface="Century Gothic"/>
                <a:ea typeface="Century Gothic"/>
                <a:cs typeface="Century Gothic"/>
                <a:sym typeface="Century Gothic"/>
              </a:rPr>
              <a:t>Syarat Permohonan</a:t>
            </a:r>
            <a:endParaRPr sz="3600" dirty="0"/>
          </a:p>
        </p:txBody>
      </p:sp>
      <p:sp>
        <p:nvSpPr>
          <p:cNvPr id="3946" name="Google Shape;3946;p403"/>
          <p:cNvSpPr txBox="1">
            <a:spLocks noGrp="1"/>
          </p:cNvSpPr>
          <p:nvPr>
            <p:ph type="body" idx="1"/>
          </p:nvPr>
        </p:nvSpPr>
        <p:spPr>
          <a:xfrm>
            <a:off x="0" y="1412676"/>
            <a:ext cx="6858000" cy="437198"/>
          </a:xfrm>
          <a:prstGeom prst="rect">
            <a:avLst/>
          </a:prstGeom>
          <a:solidFill>
            <a:srgbClr val="CCFFFF"/>
          </a:solidFill>
          <a:ln>
            <a:noFill/>
          </a:ln>
        </p:spPr>
        <p:txBody>
          <a:bodyPr spcFirstLastPara="1" wrap="square" lIns="342900" tIns="34275" rIns="342900" bIns="34275" anchor="ctr" anchorCtr="0">
            <a:noAutofit/>
          </a:bodyPr>
          <a:lstStyle/>
          <a:p>
            <a:pPr indent="-342900">
              <a:spcBef>
                <a:spcPts val="0"/>
              </a:spcBef>
              <a:buClr>
                <a:srgbClr val="000000"/>
              </a:buClr>
              <a:buSzPts val="2000"/>
              <a:buFont typeface="Calibri"/>
              <a:buAutoNum type="arabicPeriod" startAt="6"/>
            </a:pPr>
            <a:r>
              <a:rPr lang="en" sz="1200">
                <a:solidFill>
                  <a:srgbClr val="000000"/>
                </a:solidFill>
                <a:latin typeface="Century Gothic"/>
                <a:ea typeface="Century Gothic"/>
                <a:cs typeface="Century Gothic"/>
                <a:sym typeface="Century Gothic"/>
              </a:rPr>
              <a:t>Permohonan perakuan sebagai </a:t>
            </a:r>
            <a:r>
              <a:rPr lang="en" sz="1200" b="1">
                <a:solidFill>
                  <a:srgbClr val="000000"/>
                </a:solidFill>
                <a:latin typeface="Century Gothic"/>
                <a:ea typeface="Century Gothic"/>
                <a:cs typeface="Century Gothic"/>
                <a:sym typeface="Century Gothic"/>
              </a:rPr>
              <a:t>Coach dan P-SLDN tidak dibenarkan dari kalangan personel yang sama</a:t>
            </a:r>
            <a:r>
              <a:rPr lang="en" sz="1200">
                <a:solidFill>
                  <a:srgbClr val="000000"/>
                </a:solidFill>
                <a:latin typeface="Century Gothic"/>
                <a:ea typeface="Century Gothic"/>
                <a:cs typeface="Century Gothic"/>
                <a:sym typeface="Century Gothic"/>
              </a:rPr>
              <a:t>; </a:t>
            </a:r>
            <a:endParaRPr sz="1200"/>
          </a:p>
        </p:txBody>
      </p:sp>
      <p:sp>
        <p:nvSpPr>
          <p:cNvPr id="3947" name="Google Shape;3947;p403"/>
          <p:cNvSpPr txBox="1"/>
          <p:nvPr/>
        </p:nvSpPr>
        <p:spPr>
          <a:xfrm>
            <a:off x="0" y="1843088"/>
            <a:ext cx="6858000" cy="555426"/>
          </a:xfrm>
          <a:prstGeom prst="rect">
            <a:avLst/>
          </a:prstGeom>
          <a:solidFill>
            <a:srgbClr val="FFFFD5"/>
          </a:solidFill>
          <a:ln>
            <a:noFill/>
          </a:ln>
        </p:spPr>
        <p:txBody>
          <a:bodyPr spcFirstLastPara="1" wrap="square" lIns="342900" tIns="34275" rIns="342900" bIns="34275" anchor="ctr" anchorCtr="0">
            <a:noAutofit/>
          </a:bodyPr>
          <a:lstStyle/>
          <a:p>
            <a:pPr marL="342900" indent="-342900">
              <a:lnSpc>
                <a:spcPct val="90000"/>
              </a:lnSpc>
              <a:buClr>
                <a:srgbClr val="0000FF"/>
              </a:buClr>
              <a:buSzPts val="2000"/>
              <a:buFont typeface="Calibri"/>
              <a:buAutoNum type="arabicPeriod" startAt="7"/>
            </a:pPr>
            <a:r>
              <a:rPr lang="en" sz="1200" b="1">
                <a:solidFill>
                  <a:srgbClr val="0000FF"/>
                </a:solidFill>
                <a:latin typeface="Century Gothic"/>
                <a:ea typeface="Century Gothic"/>
                <a:cs typeface="Century Gothic"/>
                <a:sym typeface="Century Gothic"/>
              </a:rPr>
              <a:t>PPB-SLDN juga dibolehkan memohon perakuan bagi salah satu jawatan Coach atau P-SLDN di PB yang sama </a:t>
            </a:r>
            <a:r>
              <a:rPr lang="en" sz="1200">
                <a:solidFill>
                  <a:srgbClr val="0000FF"/>
                </a:solidFill>
                <a:latin typeface="Century Gothic"/>
                <a:ea typeface="Century Gothic"/>
                <a:cs typeface="Century Gothic"/>
                <a:sym typeface="Century Gothic"/>
              </a:rPr>
              <a:t>sekiranya memenuhi syarat perakuan personel yang ditetapkan JPK; </a:t>
            </a:r>
            <a:endParaRPr sz="1200"/>
          </a:p>
        </p:txBody>
      </p:sp>
      <p:sp>
        <p:nvSpPr>
          <p:cNvPr id="3948" name="Google Shape;3948;p403"/>
          <p:cNvSpPr txBox="1"/>
          <p:nvPr/>
        </p:nvSpPr>
        <p:spPr>
          <a:xfrm>
            <a:off x="0" y="2398514"/>
            <a:ext cx="6858000" cy="720090"/>
          </a:xfrm>
          <a:prstGeom prst="rect">
            <a:avLst/>
          </a:prstGeom>
          <a:solidFill>
            <a:srgbClr val="CCFFFF"/>
          </a:solidFill>
          <a:ln>
            <a:noFill/>
          </a:ln>
        </p:spPr>
        <p:txBody>
          <a:bodyPr spcFirstLastPara="1" wrap="square" lIns="342900" tIns="34275" rIns="342900" bIns="34275" anchor="ctr" anchorCtr="0">
            <a:noAutofit/>
          </a:bodyPr>
          <a:lstStyle/>
          <a:p>
            <a:pPr marL="342900" indent="-342900">
              <a:lnSpc>
                <a:spcPct val="90000"/>
              </a:lnSpc>
              <a:buSzPts val="2000"/>
              <a:buFont typeface="Calibri"/>
              <a:buAutoNum type="arabicPeriod" startAt="8"/>
            </a:pPr>
            <a:r>
              <a:rPr lang="en" sz="1200">
                <a:latin typeface="Century Gothic"/>
                <a:ea typeface="Century Gothic"/>
                <a:cs typeface="Century Gothic"/>
                <a:sym typeface="Century Gothic"/>
              </a:rPr>
              <a:t>Permohonan sebagai </a:t>
            </a:r>
            <a:r>
              <a:rPr lang="en" sz="1200" b="1">
                <a:latin typeface="Century Gothic"/>
                <a:ea typeface="Century Gothic"/>
                <a:cs typeface="Century Gothic"/>
                <a:sym typeface="Century Gothic"/>
              </a:rPr>
              <a:t>PP atau PPD program </a:t>
            </a:r>
            <a:r>
              <a:rPr lang="en" sz="1200" b="1" i="1">
                <a:latin typeface="Century Gothic"/>
                <a:ea typeface="Century Gothic"/>
                <a:cs typeface="Century Gothic"/>
                <a:sym typeface="Century Gothic"/>
              </a:rPr>
              <a:t>VTO</a:t>
            </a:r>
            <a:r>
              <a:rPr lang="en" sz="1200" b="1">
                <a:latin typeface="Century Gothic"/>
                <a:ea typeface="Century Gothic"/>
                <a:cs typeface="Century Gothic"/>
                <a:sym typeface="Century Gothic"/>
              </a:rPr>
              <a:t>, </a:t>
            </a:r>
            <a:r>
              <a:rPr lang="en" sz="1200" b="1" i="1">
                <a:latin typeface="Century Gothic"/>
                <a:ea typeface="Century Gothic"/>
                <a:cs typeface="Century Gothic"/>
                <a:sym typeface="Century Gothic"/>
              </a:rPr>
              <a:t>VETI /VTE </a:t>
            </a:r>
            <a:r>
              <a:rPr lang="en" sz="1200" b="1">
                <a:latin typeface="Century Gothic"/>
                <a:ea typeface="Century Gothic"/>
                <a:cs typeface="Century Gothic"/>
                <a:sym typeface="Century Gothic"/>
              </a:rPr>
              <a:t>atau </a:t>
            </a:r>
            <a:r>
              <a:rPr lang="en" sz="1200" b="1" i="1">
                <a:latin typeface="Century Gothic"/>
                <a:ea typeface="Century Gothic"/>
                <a:cs typeface="Century Gothic"/>
                <a:sym typeface="Century Gothic"/>
              </a:rPr>
              <a:t>VETM/VTM</a:t>
            </a:r>
            <a:r>
              <a:rPr lang="en" sz="1200">
                <a:latin typeface="Century Gothic"/>
                <a:ea typeface="Century Gothic"/>
                <a:cs typeface="Century Gothic"/>
                <a:sym typeface="Century Gothic"/>
              </a:rPr>
              <a:t> dikehendaki </a:t>
            </a:r>
            <a:r>
              <a:rPr lang="en" sz="1200" b="1">
                <a:latin typeface="Century Gothic"/>
                <a:ea typeface="Century Gothic"/>
                <a:cs typeface="Century Gothic"/>
                <a:sym typeface="Century Gothic"/>
              </a:rPr>
              <a:t>mengemukakan surat kelulusan pentauliahan program berkaitan di PB</a:t>
            </a:r>
            <a:r>
              <a:rPr lang="en" sz="1200">
                <a:latin typeface="Century Gothic"/>
                <a:ea typeface="Century Gothic"/>
                <a:cs typeface="Century Gothic"/>
                <a:sym typeface="Century Gothic"/>
              </a:rPr>
              <a:t> bagi tujuan perakuan personel;</a:t>
            </a:r>
            <a:endParaRPr sz="1200"/>
          </a:p>
        </p:txBody>
      </p:sp>
      <p:sp>
        <p:nvSpPr>
          <p:cNvPr id="3949" name="Google Shape;3949;p403"/>
          <p:cNvSpPr txBox="1"/>
          <p:nvPr/>
        </p:nvSpPr>
        <p:spPr>
          <a:xfrm>
            <a:off x="0" y="3118603"/>
            <a:ext cx="6858000" cy="687587"/>
          </a:xfrm>
          <a:prstGeom prst="rect">
            <a:avLst/>
          </a:prstGeom>
          <a:solidFill>
            <a:srgbClr val="FFFFD5"/>
          </a:solidFill>
          <a:ln>
            <a:noFill/>
          </a:ln>
        </p:spPr>
        <p:txBody>
          <a:bodyPr spcFirstLastPara="1" wrap="square" lIns="342900" tIns="34275" rIns="342900" bIns="34275" anchor="ctr" anchorCtr="0">
            <a:noAutofit/>
          </a:bodyPr>
          <a:lstStyle/>
          <a:p>
            <a:pPr marL="342900" indent="-342900">
              <a:lnSpc>
                <a:spcPct val="90000"/>
              </a:lnSpc>
              <a:buClr>
                <a:srgbClr val="0000FF"/>
              </a:buClr>
              <a:buSzPts val="2000"/>
              <a:buFont typeface="Calibri"/>
              <a:buAutoNum type="arabicPeriod" startAt="9"/>
            </a:pPr>
            <a:r>
              <a:rPr lang="en" sz="1200">
                <a:solidFill>
                  <a:srgbClr val="0000FF"/>
                </a:solidFill>
                <a:latin typeface="Century Gothic"/>
                <a:ea typeface="Century Gothic"/>
                <a:cs typeface="Century Gothic"/>
                <a:sym typeface="Century Gothic"/>
              </a:rPr>
              <a:t>Permohonan perakuan sebagai </a:t>
            </a:r>
            <a:r>
              <a:rPr lang="en" sz="1200" b="1">
                <a:solidFill>
                  <a:srgbClr val="0000FF"/>
                </a:solidFill>
                <a:latin typeface="Century Gothic"/>
                <a:ea typeface="Century Gothic"/>
                <a:cs typeface="Century Gothic"/>
                <a:sym typeface="Century Gothic"/>
              </a:rPr>
              <a:t>PPB-SLDN, Coach dan P-SLDN</a:t>
            </a:r>
            <a:r>
              <a:rPr lang="en" sz="1200">
                <a:solidFill>
                  <a:srgbClr val="0000FF"/>
                </a:solidFill>
                <a:latin typeface="Century Gothic"/>
                <a:ea typeface="Century Gothic"/>
                <a:cs typeface="Century Gothic"/>
                <a:sym typeface="Century Gothic"/>
              </a:rPr>
              <a:t> juga dikehendaki </a:t>
            </a:r>
            <a:r>
              <a:rPr lang="en" sz="1200" b="1">
                <a:solidFill>
                  <a:srgbClr val="0000FF"/>
                </a:solidFill>
                <a:latin typeface="Century Gothic"/>
                <a:ea typeface="Century Gothic"/>
                <a:cs typeface="Century Gothic"/>
                <a:sym typeface="Century Gothic"/>
              </a:rPr>
              <a:t>mengemukakan surat kelulusan pentauliahan program di PB SLDN</a:t>
            </a:r>
            <a:r>
              <a:rPr lang="en" sz="1200">
                <a:solidFill>
                  <a:srgbClr val="0000FF"/>
                </a:solidFill>
                <a:latin typeface="Century Gothic"/>
                <a:ea typeface="Century Gothic"/>
                <a:cs typeface="Century Gothic"/>
                <a:sym typeface="Century Gothic"/>
              </a:rPr>
              <a:t> bagi tujuan perakuan personel; </a:t>
            </a:r>
            <a:r>
              <a:rPr lang="en" sz="1200" i="1">
                <a:solidFill>
                  <a:srgbClr val="0000FF"/>
                </a:solidFill>
                <a:latin typeface="Century Gothic"/>
                <a:ea typeface="Century Gothic"/>
                <a:cs typeface="Century Gothic"/>
                <a:sym typeface="Century Gothic"/>
              </a:rPr>
              <a:t>dan</a:t>
            </a:r>
            <a:endParaRPr sz="1200" i="1">
              <a:solidFill>
                <a:srgbClr val="0000FF"/>
              </a:solidFill>
              <a:latin typeface="Century Gothic"/>
              <a:ea typeface="Century Gothic"/>
              <a:cs typeface="Century Gothic"/>
              <a:sym typeface="Century Gothic"/>
            </a:endParaRPr>
          </a:p>
        </p:txBody>
      </p:sp>
      <p:sp>
        <p:nvSpPr>
          <p:cNvPr id="3950" name="Google Shape;3950;p403"/>
          <p:cNvSpPr txBox="1"/>
          <p:nvPr/>
        </p:nvSpPr>
        <p:spPr>
          <a:xfrm>
            <a:off x="0" y="3806190"/>
            <a:ext cx="6858000" cy="565785"/>
          </a:xfrm>
          <a:prstGeom prst="rect">
            <a:avLst/>
          </a:prstGeom>
          <a:solidFill>
            <a:srgbClr val="CCFFFF"/>
          </a:solidFill>
          <a:ln>
            <a:noFill/>
          </a:ln>
        </p:spPr>
        <p:txBody>
          <a:bodyPr spcFirstLastPara="1" wrap="square" lIns="342900" tIns="34275" rIns="342900" bIns="34275" anchor="ctr" anchorCtr="0">
            <a:noAutofit/>
          </a:bodyPr>
          <a:lstStyle/>
          <a:p>
            <a:pPr marL="342900" indent="-342900">
              <a:lnSpc>
                <a:spcPct val="90000"/>
              </a:lnSpc>
              <a:buSzPts val="2000"/>
              <a:buFont typeface="Calibri"/>
              <a:buAutoNum type="arabicPeriod" startAt="10"/>
            </a:pPr>
            <a:r>
              <a:rPr lang="en" sz="1200" dirty="0">
                <a:latin typeface="Century Gothic"/>
                <a:ea typeface="Century Gothic"/>
                <a:cs typeface="Century Gothic"/>
                <a:sym typeface="Century Gothic"/>
              </a:rPr>
              <a:t>Bagi permohonan </a:t>
            </a:r>
            <a:r>
              <a:rPr lang="en" sz="1200" b="1" dirty="0">
                <a:latin typeface="Century Gothic"/>
                <a:ea typeface="Century Gothic"/>
                <a:cs typeface="Century Gothic"/>
                <a:sym typeface="Century Gothic"/>
              </a:rPr>
              <a:t>pindah PB</a:t>
            </a:r>
            <a:r>
              <a:rPr lang="en" sz="1200" dirty="0">
                <a:latin typeface="Century Gothic"/>
                <a:ea typeface="Century Gothic"/>
                <a:cs typeface="Century Gothic"/>
                <a:sym typeface="Century Gothic"/>
              </a:rPr>
              <a:t>, personel dikehendaki membuat </a:t>
            </a:r>
            <a:r>
              <a:rPr lang="en" sz="1200" b="1" dirty="0">
                <a:latin typeface="Century Gothic"/>
                <a:ea typeface="Century Gothic"/>
                <a:cs typeface="Century Gothic"/>
                <a:sym typeface="Century Gothic"/>
              </a:rPr>
              <a:t>pengesahan berhenti di PB lama</a:t>
            </a:r>
            <a:r>
              <a:rPr lang="en" sz="1200" dirty="0">
                <a:latin typeface="Century Gothic"/>
                <a:ea typeface="Century Gothic"/>
                <a:cs typeface="Century Gothic"/>
                <a:sym typeface="Century Gothic"/>
              </a:rPr>
              <a:t> sebelum berpindah ke PB baharu.</a:t>
            </a:r>
            <a:endParaRPr sz="1200" dirty="0"/>
          </a:p>
        </p:txBody>
      </p:sp>
      <p:pic>
        <p:nvPicPr>
          <p:cNvPr id="3951" name="Google Shape;3951;p403"/>
          <p:cNvPicPr preferRelativeResize="0"/>
          <p:nvPr/>
        </p:nvPicPr>
        <p:blipFill rotWithShape="1">
          <a:blip r:embed="rId3">
            <a:alphaModFix/>
          </a:blip>
          <a:srcRect/>
          <a:stretch/>
        </p:blipFill>
        <p:spPr>
          <a:xfrm rot="3732953">
            <a:off x="5601177" y="264140"/>
            <a:ext cx="1155794" cy="925830"/>
          </a:xfrm>
          <a:prstGeom prst="rect">
            <a:avLst/>
          </a:prstGeom>
          <a:noFill/>
          <a:ln>
            <a:noFill/>
          </a:ln>
        </p:spPr>
      </p:pic>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3955"/>
        <p:cNvGrpSpPr/>
        <p:nvPr/>
      </p:nvGrpSpPr>
      <p:grpSpPr>
        <a:xfrm>
          <a:off x="0" y="0"/>
          <a:ext cx="0" cy="0"/>
          <a:chOff x="0" y="0"/>
          <a:chExt cx="0" cy="0"/>
        </a:xfrm>
      </p:grpSpPr>
      <p:sp>
        <p:nvSpPr>
          <p:cNvPr id="3956" name="Google Shape;3956;p404"/>
          <p:cNvSpPr/>
          <p:nvPr/>
        </p:nvSpPr>
        <p:spPr>
          <a:xfrm>
            <a:off x="0" y="1328738"/>
            <a:ext cx="6858000" cy="1326680"/>
          </a:xfrm>
          <a:prstGeom prst="rect">
            <a:avLst/>
          </a:prstGeom>
          <a:solidFill>
            <a:srgbClr val="FFF2CC"/>
          </a:solidFill>
          <a:ln>
            <a:noFill/>
          </a:ln>
        </p:spPr>
        <p:txBody>
          <a:bodyPr spcFirstLastPara="1" wrap="square" lIns="68569" tIns="34275" rIns="68569" bIns="34275" anchor="ctr" anchorCtr="0">
            <a:noAutofit/>
          </a:bodyPr>
          <a:lstStyle/>
          <a:p>
            <a:pPr algn="ctr"/>
            <a:endParaRPr sz="1350">
              <a:solidFill>
                <a:schemeClr val="lt1"/>
              </a:solidFill>
            </a:endParaRPr>
          </a:p>
        </p:txBody>
      </p:sp>
      <p:sp>
        <p:nvSpPr>
          <p:cNvPr id="3957" name="Google Shape;3957;p404"/>
          <p:cNvSpPr/>
          <p:nvPr/>
        </p:nvSpPr>
        <p:spPr>
          <a:xfrm>
            <a:off x="571317" y="1328738"/>
            <a:ext cx="5486584" cy="986808"/>
          </a:xfrm>
          <a:prstGeom prst="rect">
            <a:avLst/>
          </a:prstGeom>
          <a:noFill/>
          <a:ln>
            <a:noFill/>
          </a:ln>
        </p:spPr>
        <p:txBody>
          <a:bodyPr spcFirstLastPara="1" wrap="square" lIns="68569" tIns="34275" rIns="68569" bIns="34275" anchor="t" anchorCtr="0">
            <a:noAutofit/>
          </a:bodyPr>
          <a:lstStyle/>
          <a:p>
            <a:pPr algn="just">
              <a:lnSpc>
                <a:spcPct val="150000"/>
              </a:lnSpc>
            </a:pPr>
            <a:r>
              <a:rPr lang="en" sz="1800">
                <a:solidFill>
                  <a:schemeClr val="dk1"/>
                </a:solidFill>
              </a:rPr>
              <a:t>Bermula </a:t>
            </a:r>
            <a:r>
              <a:rPr lang="en" sz="1800" b="1">
                <a:solidFill>
                  <a:schemeClr val="dk1"/>
                </a:solidFill>
              </a:rPr>
              <a:t>4</a:t>
            </a:r>
            <a:r>
              <a:rPr lang="en" sz="1800">
                <a:solidFill>
                  <a:schemeClr val="dk1"/>
                </a:solidFill>
              </a:rPr>
              <a:t> </a:t>
            </a:r>
            <a:r>
              <a:rPr lang="en" sz="1800" b="1">
                <a:solidFill>
                  <a:schemeClr val="dk1"/>
                </a:solidFill>
              </a:rPr>
              <a:t>September 2018</a:t>
            </a:r>
            <a:r>
              <a:rPr lang="en" sz="1800">
                <a:solidFill>
                  <a:schemeClr val="dk1"/>
                </a:solidFill>
              </a:rPr>
              <a:t> semua urusan permohonan </a:t>
            </a:r>
            <a:r>
              <a:rPr lang="en" sz="1800" b="1">
                <a:solidFill>
                  <a:schemeClr val="dk1"/>
                </a:solidFill>
              </a:rPr>
              <a:t>PPKSPP </a:t>
            </a:r>
            <a:r>
              <a:rPr lang="en" sz="1800">
                <a:solidFill>
                  <a:schemeClr val="dk1"/>
                </a:solidFill>
              </a:rPr>
              <a:t>adalah dibuat secara</a:t>
            </a:r>
            <a:r>
              <a:rPr lang="en" sz="1800" b="1">
                <a:solidFill>
                  <a:schemeClr val="dk1"/>
                </a:solidFill>
              </a:rPr>
              <a:t> atas talian </a:t>
            </a:r>
            <a:r>
              <a:rPr lang="en" sz="1800">
                <a:solidFill>
                  <a:schemeClr val="dk1"/>
                </a:solidFill>
              </a:rPr>
              <a:t>melalui</a:t>
            </a:r>
            <a:r>
              <a:rPr lang="en" sz="1800" b="1">
                <a:solidFill>
                  <a:schemeClr val="dk1"/>
                </a:solidFill>
              </a:rPr>
              <a:t> URL </a:t>
            </a:r>
            <a:r>
              <a:rPr lang="en" sz="1800" b="1" u="sng">
                <a:solidFill>
                  <a:schemeClr val="hlink"/>
                </a:solidFill>
                <a:hlinkClick r:id="rId3"/>
              </a:rPr>
              <a:t>https://www.skkm.gov.my/</a:t>
            </a:r>
            <a:r>
              <a:rPr lang="en" sz="1800" u="sng">
                <a:solidFill>
                  <a:schemeClr val="dk1"/>
                </a:solidFill>
              </a:rPr>
              <a:t>. </a:t>
            </a:r>
            <a:endParaRPr sz="1800">
              <a:solidFill>
                <a:schemeClr val="dk1"/>
              </a:solidFill>
            </a:endParaRPr>
          </a:p>
        </p:txBody>
      </p:sp>
      <p:pic>
        <p:nvPicPr>
          <p:cNvPr id="3958" name="Google Shape;3958;p404"/>
          <p:cNvPicPr preferRelativeResize="0"/>
          <p:nvPr/>
        </p:nvPicPr>
        <p:blipFill rotWithShape="1">
          <a:blip r:embed="rId4">
            <a:alphaModFix/>
          </a:blip>
          <a:srcRect/>
          <a:stretch/>
        </p:blipFill>
        <p:spPr>
          <a:xfrm>
            <a:off x="878096" y="2975883"/>
            <a:ext cx="3961663" cy="1467638"/>
          </a:xfrm>
          <a:prstGeom prst="rect">
            <a:avLst/>
          </a:prstGeom>
          <a:noFill/>
          <a:ln>
            <a:noFill/>
          </a:ln>
        </p:spPr>
      </p:pic>
      <p:sp>
        <p:nvSpPr>
          <p:cNvPr id="3959" name="Google Shape;3959;p404"/>
          <p:cNvSpPr/>
          <p:nvPr/>
        </p:nvSpPr>
        <p:spPr>
          <a:xfrm>
            <a:off x="1828709" y="2975883"/>
            <a:ext cx="2971800" cy="324530"/>
          </a:xfrm>
          <a:prstGeom prst="ellipse">
            <a:avLst/>
          </a:prstGeom>
          <a:noFill/>
          <a:ln w="28575"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endParaRPr>
          </a:p>
        </p:txBody>
      </p:sp>
      <p:sp>
        <p:nvSpPr>
          <p:cNvPr id="3960" name="Google Shape;3960;p404"/>
          <p:cNvSpPr txBox="1">
            <a:spLocks noGrp="1"/>
          </p:cNvSpPr>
          <p:nvPr>
            <p:ph type="title"/>
          </p:nvPr>
        </p:nvSpPr>
        <p:spPr>
          <a:xfrm>
            <a:off x="471487" y="373442"/>
            <a:ext cx="5915025" cy="745629"/>
          </a:xfrm>
          <a:prstGeom prst="rect">
            <a:avLst/>
          </a:prstGeom>
          <a:noFill/>
          <a:ln>
            <a:noFill/>
          </a:ln>
        </p:spPr>
        <p:txBody>
          <a:bodyPr spcFirstLastPara="1" wrap="square" lIns="68569" tIns="34275" rIns="68569" bIns="34275" anchor="ctr" anchorCtr="0">
            <a:noAutofit/>
          </a:bodyPr>
          <a:lstStyle/>
          <a:p>
            <a:pPr algn="ctr">
              <a:buSzPts val="4400"/>
            </a:pPr>
            <a:r>
              <a:rPr lang="en" sz="4000" b="1" dirty="0">
                <a:latin typeface="Century Gothic"/>
                <a:ea typeface="Century Gothic"/>
                <a:cs typeface="Century Gothic"/>
                <a:sym typeface="Century Gothic"/>
              </a:rPr>
              <a:t>Permohonan Perakuan Personel</a:t>
            </a:r>
            <a:endParaRPr sz="4000" dirty="0"/>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Shape 3964"/>
        <p:cNvGrpSpPr/>
        <p:nvPr/>
      </p:nvGrpSpPr>
      <p:grpSpPr>
        <a:xfrm>
          <a:off x="0" y="0"/>
          <a:ext cx="0" cy="0"/>
          <a:chOff x="0" y="0"/>
          <a:chExt cx="0" cy="0"/>
        </a:xfrm>
      </p:grpSpPr>
      <p:sp>
        <p:nvSpPr>
          <p:cNvPr id="3968" name="Google Shape;3968;p405"/>
          <p:cNvSpPr txBox="1">
            <a:spLocks noGrp="1"/>
          </p:cNvSpPr>
          <p:nvPr>
            <p:ph type="title"/>
          </p:nvPr>
        </p:nvSpPr>
        <p:spPr>
          <a:xfrm>
            <a:off x="500749" y="284108"/>
            <a:ext cx="5915025" cy="745629"/>
          </a:xfrm>
          <a:prstGeom prst="rect">
            <a:avLst/>
          </a:prstGeom>
          <a:noFill/>
          <a:ln>
            <a:noFill/>
          </a:ln>
        </p:spPr>
        <p:txBody>
          <a:bodyPr spcFirstLastPara="1" wrap="square" lIns="68569" tIns="34275" rIns="68569" bIns="34275" anchor="ctr" anchorCtr="0">
            <a:noAutofit/>
          </a:bodyPr>
          <a:lstStyle/>
          <a:p>
            <a:pPr algn="ctr">
              <a:buSzPts val="4400"/>
            </a:pPr>
            <a:r>
              <a:rPr lang="en" sz="4000" b="1">
                <a:latin typeface="Century Gothic"/>
                <a:ea typeface="Century Gothic"/>
                <a:cs typeface="Century Gothic"/>
                <a:sym typeface="Century Gothic"/>
              </a:rPr>
              <a:t>Permohonan Perakuan Personel</a:t>
            </a:r>
            <a:endParaRPr sz="4000" dirty="0"/>
          </a:p>
        </p:txBody>
      </p:sp>
      <p:grpSp>
        <p:nvGrpSpPr>
          <p:cNvPr id="2" name="Group 1"/>
          <p:cNvGrpSpPr/>
          <p:nvPr/>
        </p:nvGrpSpPr>
        <p:grpSpPr>
          <a:xfrm>
            <a:off x="670343" y="1178959"/>
            <a:ext cx="6257734" cy="3642831"/>
            <a:chOff x="670343" y="1178959"/>
            <a:chExt cx="6257734" cy="3642831"/>
          </a:xfrm>
        </p:grpSpPr>
        <p:pic>
          <p:nvPicPr>
            <p:cNvPr id="3965" name="Google Shape;3965;p405"/>
            <p:cNvPicPr preferRelativeResize="0"/>
            <p:nvPr/>
          </p:nvPicPr>
          <p:blipFill rotWithShape="1">
            <a:blip r:embed="rId3">
              <a:alphaModFix/>
            </a:blip>
            <a:srcRect/>
            <a:stretch/>
          </p:blipFill>
          <p:spPr>
            <a:xfrm>
              <a:off x="670343" y="1178959"/>
              <a:ext cx="5262284" cy="3642831"/>
            </a:xfrm>
            <a:prstGeom prst="rect">
              <a:avLst/>
            </a:prstGeom>
            <a:noFill/>
            <a:ln>
              <a:noFill/>
            </a:ln>
          </p:spPr>
        </p:pic>
        <p:sp>
          <p:nvSpPr>
            <p:cNvPr id="3966" name="Google Shape;3966;p405"/>
            <p:cNvSpPr/>
            <p:nvPr/>
          </p:nvSpPr>
          <p:spPr>
            <a:xfrm>
              <a:off x="1817914" y="3263722"/>
              <a:ext cx="1423307" cy="257175"/>
            </a:xfrm>
            <a:prstGeom prst="ellipse">
              <a:avLst/>
            </a:prstGeom>
            <a:noFill/>
            <a:ln w="28575" cap="flat" cmpd="sng">
              <a:solidFill>
                <a:srgbClr val="FF0000"/>
              </a:solidFill>
              <a:prstDash val="solid"/>
              <a:miter lim="800000"/>
              <a:headEnd type="none" w="sm" len="sm"/>
              <a:tailEnd type="none" w="sm" len="sm"/>
            </a:ln>
            <a:effectLst>
              <a:outerShdw blurRad="50800" dist="38100" dir="8100000" algn="tr" rotWithShape="0">
                <a:srgbClr val="000000">
                  <a:alpha val="40000"/>
                </a:srgbClr>
              </a:outerShdw>
            </a:effectLst>
          </p:spPr>
          <p:txBody>
            <a:bodyPr spcFirstLastPara="1" wrap="square" lIns="68569" tIns="34275" rIns="68569" bIns="34275" anchor="ctr" anchorCtr="0">
              <a:noAutofit/>
            </a:bodyPr>
            <a:lstStyle/>
            <a:p>
              <a:pPr algn="ctr"/>
              <a:endParaRPr sz="1350">
                <a:solidFill>
                  <a:schemeClr val="lt1"/>
                </a:solidFill>
              </a:endParaRPr>
            </a:p>
          </p:txBody>
        </p:sp>
        <p:sp>
          <p:nvSpPr>
            <p:cNvPr id="3967" name="Google Shape;3967;p405"/>
            <p:cNvSpPr/>
            <p:nvPr/>
          </p:nvSpPr>
          <p:spPr>
            <a:xfrm>
              <a:off x="1817914" y="4245331"/>
              <a:ext cx="1423307" cy="257175"/>
            </a:xfrm>
            <a:prstGeom prst="ellipse">
              <a:avLst/>
            </a:prstGeom>
            <a:noFill/>
            <a:ln w="28575" cap="flat" cmpd="sng">
              <a:solidFill>
                <a:srgbClr val="FF0000"/>
              </a:solidFill>
              <a:prstDash val="solid"/>
              <a:miter lim="800000"/>
              <a:headEnd type="none" w="sm" len="sm"/>
              <a:tailEnd type="none" w="sm" len="sm"/>
            </a:ln>
            <a:effectLst>
              <a:outerShdw blurRad="50800" dist="38100" dir="8100000" algn="tr" rotWithShape="0">
                <a:srgbClr val="000000">
                  <a:alpha val="40000"/>
                </a:srgbClr>
              </a:outerShdw>
            </a:effectLst>
          </p:spPr>
          <p:txBody>
            <a:bodyPr spcFirstLastPara="1" wrap="square" lIns="68569" tIns="34275" rIns="68569" bIns="34275" anchor="ctr" anchorCtr="0">
              <a:noAutofit/>
            </a:bodyPr>
            <a:lstStyle/>
            <a:p>
              <a:pPr algn="ctr"/>
              <a:endParaRPr sz="1350">
                <a:solidFill>
                  <a:schemeClr val="lt1"/>
                </a:solidFill>
              </a:endParaRPr>
            </a:p>
          </p:txBody>
        </p:sp>
        <p:sp>
          <p:nvSpPr>
            <p:cNvPr id="3969" name="Google Shape;3969;p405"/>
            <p:cNvSpPr/>
            <p:nvPr/>
          </p:nvSpPr>
          <p:spPr>
            <a:xfrm>
              <a:off x="4114800" y="1474183"/>
              <a:ext cx="2514600" cy="579476"/>
            </a:xfrm>
            <a:prstGeom prst="leftArrow">
              <a:avLst>
                <a:gd name="adj1" fmla="val 50000"/>
                <a:gd name="adj2" fmla="val 50000"/>
              </a:avLst>
            </a:prstGeom>
            <a:solidFill>
              <a:srgbClr val="FFFFD5"/>
            </a:solidFill>
            <a:ln>
              <a:noFill/>
            </a:ln>
            <a:effectLst>
              <a:outerShdw blurRad="50800" dist="38100" dir="8100000" algn="tr" rotWithShape="0">
                <a:srgbClr val="000000">
                  <a:alpha val="40000"/>
                </a:srgbClr>
              </a:outerShdw>
            </a:effectLst>
          </p:spPr>
          <p:txBody>
            <a:bodyPr spcFirstLastPara="1" wrap="square" lIns="68569" tIns="34275" rIns="68569" bIns="34275" anchor="ctr" anchorCtr="0">
              <a:noAutofit/>
            </a:bodyPr>
            <a:lstStyle/>
            <a:p>
              <a:pPr algn="ctr"/>
              <a:endParaRPr sz="1350">
                <a:solidFill>
                  <a:schemeClr val="lt1"/>
                </a:solidFill>
              </a:endParaRPr>
            </a:p>
          </p:txBody>
        </p:sp>
        <p:sp>
          <p:nvSpPr>
            <p:cNvPr id="3970" name="Google Shape;3970;p405"/>
            <p:cNvSpPr txBox="1"/>
            <p:nvPr/>
          </p:nvSpPr>
          <p:spPr>
            <a:xfrm>
              <a:off x="4299177" y="1641784"/>
              <a:ext cx="2628900" cy="281731"/>
            </a:xfrm>
            <a:prstGeom prst="rect">
              <a:avLst/>
            </a:prstGeom>
            <a:noFill/>
            <a:ln>
              <a:noFill/>
            </a:ln>
          </p:spPr>
          <p:txBody>
            <a:bodyPr spcFirstLastPara="1" wrap="square" lIns="68569" tIns="34275" rIns="68569" bIns="34275" anchor="b" anchorCtr="0">
              <a:noAutofit/>
            </a:bodyPr>
            <a:lstStyle/>
            <a:p>
              <a:pPr>
                <a:lnSpc>
                  <a:spcPct val="85000"/>
                </a:lnSpc>
                <a:buClr>
                  <a:srgbClr val="0000FF"/>
                </a:buClr>
                <a:buSzPts val="2800"/>
              </a:pPr>
              <a:r>
                <a:rPr lang="en" sz="1800" b="1">
                  <a:solidFill>
                    <a:srgbClr val="0000FF"/>
                  </a:solidFill>
                  <a:latin typeface="Calibri"/>
                  <a:ea typeface="Calibri"/>
                  <a:cs typeface="Calibri"/>
                  <a:sym typeface="Calibri"/>
                </a:rPr>
                <a:t>PAPARAN SKRIN SKKM</a:t>
              </a:r>
              <a:endParaRPr sz="1800" b="1">
                <a:solidFill>
                  <a:srgbClr val="0000FF"/>
                </a:solidFill>
                <a:latin typeface="Calibri"/>
                <a:ea typeface="Calibri"/>
                <a:cs typeface="Calibri"/>
                <a:sym typeface="Calibri"/>
              </a:endParaRP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94"/>
        <p:cNvGrpSpPr/>
        <p:nvPr/>
      </p:nvGrpSpPr>
      <p:grpSpPr>
        <a:xfrm>
          <a:off x="0" y="0"/>
          <a:ext cx="0" cy="0"/>
          <a:chOff x="0" y="0"/>
          <a:chExt cx="0" cy="0"/>
        </a:xfrm>
      </p:grpSpPr>
      <p:sp>
        <p:nvSpPr>
          <p:cNvPr id="1495" name="Google Shape;1495;p208"/>
          <p:cNvSpPr txBox="1"/>
          <p:nvPr/>
        </p:nvSpPr>
        <p:spPr>
          <a:xfrm>
            <a:off x="2" y="2914650"/>
            <a:ext cx="5599510" cy="468809"/>
          </a:xfrm>
          <a:prstGeom prst="rect">
            <a:avLst/>
          </a:prstGeom>
          <a:solidFill>
            <a:srgbClr val="D8D8D8"/>
          </a:solidFill>
          <a:ln>
            <a:noFill/>
          </a:ln>
        </p:spPr>
        <p:txBody>
          <a:bodyPr spcFirstLastPara="1" wrap="square" lIns="68569" tIns="34275" rIns="68569" bIns="34275" anchor="ctr" anchorCtr="0">
            <a:noAutofit/>
          </a:bodyPr>
          <a:lstStyle/>
          <a:p>
            <a:pPr>
              <a:buClr>
                <a:schemeClr val="dk1"/>
              </a:buClr>
              <a:buSzPts val="3000"/>
            </a:pPr>
            <a:r>
              <a:rPr lang="en" sz="2250" b="1">
                <a:solidFill>
                  <a:schemeClr val="dk1"/>
                </a:solidFill>
                <a:latin typeface="Century Gothic"/>
                <a:ea typeface="Century Gothic"/>
                <a:cs typeface="Century Gothic"/>
                <a:sym typeface="Century Gothic"/>
              </a:rPr>
              <a:t>STANDARD KEMAHIRAN PEKERJAAN KEBANGSAAN (SKPK/NOSS)</a:t>
            </a:r>
            <a:endParaRPr sz="2250" b="1">
              <a:solidFill>
                <a:schemeClr val="dk1"/>
              </a:solidFill>
              <a:latin typeface="Century Gothic"/>
              <a:ea typeface="Century Gothic"/>
              <a:cs typeface="Century Gothic"/>
              <a:sym typeface="Century Gothic"/>
            </a:endParaRPr>
          </a:p>
        </p:txBody>
      </p:sp>
      <p:sp>
        <p:nvSpPr>
          <p:cNvPr id="1496" name="Google Shape;1496;p208"/>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22</a:t>
            </a:fld>
            <a:endParaRPr>
              <a:solidFill>
                <a:srgbClr val="000000"/>
              </a:solidFill>
            </a:endParaRPr>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3974"/>
        <p:cNvGrpSpPr/>
        <p:nvPr/>
      </p:nvGrpSpPr>
      <p:grpSpPr>
        <a:xfrm>
          <a:off x="0" y="0"/>
          <a:ext cx="0" cy="0"/>
          <a:chOff x="0" y="0"/>
          <a:chExt cx="0" cy="0"/>
        </a:xfrm>
      </p:grpSpPr>
      <p:sp>
        <p:nvSpPr>
          <p:cNvPr id="3975" name="Google Shape;3975;p406"/>
          <p:cNvSpPr/>
          <p:nvPr/>
        </p:nvSpPr>
        <p:spPr>
          <a:xfrm>
            <a:off x="0" y="1328738"/>
            <a:ext cx="6858000" cy="771525"/>
          </a:xfrm>
          <a:prstGeom prst="rect">
            <a:avLst/>
          </a:prstGeom>
          <a:solidFill>
            <a:srgbClr val="FFF2CC"/>
          </a:solidFill>
          <a:ln>
            <a:noFill/>
          </a:ln>
        </p:spPr>
        <p:txBody>
          <a:bodyPr spcFirstLastPara="1" wrap="square" lIns="68569" tIns="34275" rIns="68569" bIns="34275" anchor="ctr" anchorCtr="0">
            <a:noAutofit/>
          </a:bodyPr>
          <a:lstStyle/>
          <a:p>
            <a:pPr algn="ctr"/>
            <a:endParaRPr sz="1350">
              <a:solidFill>
                <a:schemeClr val="lt1"/>
              </a:solidFill>
            </a:endParaRPr>
          </a:p>
        </p:txBody>
      </p:sp>
      <p:sp>
        <p:nvSpPr>
          <p:cNvPr id="3976" name="Google Shape;3976;p406"/>
          <p:cNvSpPr/>
          <p:nvPr/>
        </p:nvSpPr>
        <p:spPr>
          <a:xfrm>
            <a:off x="354960" y="1328738"/>
            <a:ext cx="6148081" cy="675185"/>
          </a:xfrm>
          <a:prstGeom prst="rect">
            <a:avLst/>
          </a:prstGeom>
          <a:noFill/>
          <a:ln>
            <a:noFill/>
          </a:ln>
        </p:spPr>
        <p:txBody>
          <a:bodyPr spcFirstLastPara="1" wrap="square" lIns="68569" tIns="34275" rIns="68569" bIns="34275" anchor="t" anchorCtr="0">
            <a:noAutofit/>
          </a:bodyPr>
          <a:lstStyle/>
          <a:p>
            <a:pPr algn="just">
              <a:lnSpc>
                <a:spcPct val="150000"/>
              </a:lnSpc>
            </a:pPr>
            <a:r>
              <a:rPr lang="en" sz="1800">
                <a:solidFill>
                  <a:schemeClr val="dk1"/>
                </a:solidFill>
              </a:rPr>
              <a:t>Manual permohonan </a:t>
            </a:r>
            <a:r>
              <a:rPr lang="en" sz="1800" b="1">
                <a:solidFill>
                  <a:srgbClr val="0000FF"/>
                </a:solidFill>
              </a:rPr>
              <a:t>perakuan personel </a:t>
            </a:r>
            <a:r>
              <a:rPr lang="en" sz="1800">
                <a:solidFill>
                  <a:schemeClr val="dk1"/>
                </a:solidFill>
              </a:rPr>
              <a:t>melalui SKKM boleh dimuat turun di  </a:t>
            </a:r>
            <a:r>
              <a:rPr lang="en" sz="1800" b="1" u="sng">
                <a:solidFill>
                  <a:schemeClr val="hlink"/>
                </a:solidFill>
                <a:hlinkClick r:id="rId3"/>
              </a:rPr>
              <a:t>https://www.skkm.gov.my/</a:t>
            </a:r>
            <a:r>
              <a:rPr lang="en" sz="1800" u="sng">
                <a:solidFill>
                  <a:schemeClr val="dk1"/>
                </a:solidFill>
              </a:rPr>
              <a:t>. </a:t>
            </a:r>
            <a:endParaRPr sz="1800">
              <a:solidFill>
                <a:schemeClr val="dk1"/>
              </a:solidFill>
            </a:endParaRPr>
          </a:p>
        </p:txBody>
      </p:sp>
      <p:sp>
        <p:nvSpPr>
          <p:cNvPr id="3977" name="Google Shape;3977;p406"/>
          <p:cNvSpPr txBox="1">
            <a:spLocks noGrp="1"/>
          </p:cNvSpPr>
          <p:nvPr>
            <p:ph type="title"/>
          </p:nvPr>
        </p:nvSpPr>
        <p:spPr>
          <a:xfrm>
            <a:off x="471487" y="307469"/>
            <a:ext cx="5915025" cy="745629"/>
          </a:xfrm>
          <a:prstGeom prst="rect">
            <a:avLst/>
          </a:prstGeom>
          <a:noFill/>
          <a:ln>
            <a:noFill/>
          </a:ln>
        </p:spPr>
        <p:txBody>
          <a:bodyPr spcFirstLastPara="1" wrap="square" lIns="68569" tIns="34275" rIns="68569" bIns="34275" anchor="ctr" anchorCtr="0">
            <a:noAutofit/>
          </a:bodyPr>
          <a:lstStyle/>
          <a:p>
            <a:pPr algn="ctr">
              <a:buSzPts val="4400"/>
            </a:pPr>
            <a:r>
              <a:rPr lang="en" sz="3600" b="1" dirty="0">
                <a:latin typeface="Century Gothic"/>
                <a:ea typeface="Century Gothic"/>
                <a:cs typeface="Century Gothic"/>
                <a:sym typeface="Century Gothic"/>
              </a:rPr>
              <a:t>Manual Permohonan Personel</a:t>
            </a:r>
            <a:endParaRPr sz="3600" dirty="0"/>
          </a:p>
        </p:txBody>
      </p:sp>
      <p:grpSp>
        <p:nvGrpSpPr>
          <p:cNvPr id="3978" name="Google Shape;3978;p406"/>
          <p:cNvGrpSpPr/>
          <p:nvPr/>
        </p:nvGrpSpPr>
        <p:grpSpPr>
          <a:xfrm>
            <a:off x="354960" y="2193418"/>
            <a:ext cx="6148081" cy="2092832"/>
            <a:chOff x="499450" y="838200"/>
            <a:chExt cx="8197441" cy="3720589"/>
          </a:xfrm>
        </p:grpSpPr>
        <p:pic>
          <p:nvPicPr>
            <p:cNvPr id="3979" name="Google Shape;3979;p406"/>
            <p:cNvPicPr preferRelativeResize="0"/>
            <p:nvPr/>
          </p:nvPicPr>
          <p:blipFill rotWithShape="1">
            <a:blip r:embed="rId4">
              <a:alphaModFix/>
            </a:blip>
            <a:srcRect l="90647" b="25826"/>
            <a:stretch/>
          </p:blipFill>
          <p:spPr>
            <a:xfrm>
              <a:off x="7486113" y="838200"/>
              <a:ext cx="1210778" cy="3720589"/>
            </a:xfrm>
            <a:prstGeom prst="rect">
              <a:avLst/>
            </a:prstGeom>
            <a:noFill/>
            <a:ln>
              <a:noFill/>
            </a:ln>
          </p:spPr>
        </p:pic>
        <p:pic>
          <p:nvPicPr>
            <p:cNvPr id="3980" name="Google Shape;3980;p406"/>
            <p:cNvPicPr preferRelativeResize="0"/>
            <p:nvPr/>
          </p:nvPicPr>
          <p:blipFill rotWithShape="1">
            <a:blip r:embed="rId4">
              <a:alphaModFix/>
            </a:blip>
            <a:srcRect r="45585" b="25826"/>
            <a:stretch/>
          </p:blipFill>
          <p:spPr>
            <a:xfrm>
              <a:off x="499450" y="838200"/>
              <a:ext cx="7044350" cy="3720589"/>
            </a:xfrm>
            <a:prstGeom prst="rect">
              <a:avLst/>
            </a:prstGeom>
            <a:noFill/>
            <a:ln>
              <a:noFill/>
            </a:ln>
          </p:spPr>
        </p:pic>
      </p:grpSp>
      <p:sp>
        <p:nvSpPr>
          <p:cNvPr id="3981" name="Google Shape;3981;p406"/>
          <p:cNvSpPr/>
          <p:nvPr/>
        </p:nvSpPr>
        <p:spPr>
          <a:xfrm>
            <a:off x="5462068" y="2908513"/>
            <a:ext cx="1110182" cy="356468"/>
          </a:xfrm>
          <a:prstGeom prst="ellipse">
            <a:avLst/>
          </a:prstGeom>
          <a:noFill/>
          <a:ln w="28575"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endParaRPr>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3985"/>
        <p:cNvGrpSpPr/>
        <p:nvPr/>
      </p:nvGrpSpPr>
      <p:grpSpPr>
        <a:xfrm>
          <a:off x="0" y="0"/>
          <a:ext cx="0" cy="0"/>
          <a:chOff x="0" y="0"/>
          <a:chExt cx="0" cy="0"/>
        </a:xfrm>
      </p:grpSpPr>
      <p:sp>
        <p:nvSpPr>
          <p:cNvPr id="3986" name="Google Shape;3986;p407"/>
          <p:cNvSpPr/>
          <p:nvPr/>
        </p:nvSpPr>
        <p:spPr>
          <a:xfrm>
            <a:off x="457016" y="1371601"/>
            <a:ext cx="5274521" cy="207749"/>
          </a:xfrm>
          <a:prstGeom prst="rect">
            <a:avLst/>
          </a:prstGeom>
          <a:noFill/>
          <a:ln>
            <a:noFill/>
          </a:ln>
        </p:spPr>
        <p:txBody>
          <a:bodyPr spcFirstLastPara="1" wrap="square" lIns="68569" tIns="34275" rIns="68569" bIns="34275" anchor="t" anchorCtr="0">
            <a:noAutofit/>
          </a:bodyPr>
          <a:lstStyle/>
          <a:p>
            <a:r>
              <a:rPr lang="en" sz="1350">
                <a:solidFill>
                  <a:schemeClr val="dk1"/>
                </a:solidFill>
              </a:rPr>
              <a:t>Berikut ialah </a:t>
            </a:r>
            <a:r>
              <a:rPr lang="en" sz="1350" b="1">
                <a:solidFill>
                  <a:srgbClr val="0000FF"/>
                </a:solidFill>
              </a:rPr>
              <a:t>jenis permohonan </a:t>
            </a:r>
            <a:r>
              <a:rPr lang="en" sz="1350">
                <a:solidFill>
                  <a:schemeClr val="dk1"/>
                </a:solidFill>
              </a:rPr>
              <a:t>yang boleh dibuat melalui SKKM :</a:t>
            </a:r>
            <a:endParaRPr sz="1350">
              <a:solidFill>
                <a:schemeClr val="dk1"/>
              </a:solidFill>
            </a:endParaRPr>
          </a:p>
        </p:txBody>
      </p:sp>
      <p:graphicFrame>
        <p:nvGraphicFramePr>
          <p:cNvPr id="3987" name="Google Shape;3987;p407"/>
          <p:cNvGraphicFramePr/>
          <p:nvPr/>
        </p:nvGraphicFramePr>
        <p:xfrm>
          <a:off x="485591" y="1680210"/>
          <a:ext cx="5991413" cy="2520301"/>
        </p:xfrm>
        <a:graphic>
          <a:graphicData uri="http://schemas.openxmlformats.org/drawingml/2006/table">
            <a:tbl>
              <a:tblPr firstRow="1" firstCol="1" bandRow="1">
                <a:noFill/>
                <a:tableStyleId>{33F86859-480D-4D18-A959-4202B10B6FFE}</a:tableStyleId>
              </a:tblPr>
              <a:tblGrid>
                <a:gridCol w="1514475">
                  <a:extLst>
                    <a:ext uri="{9D8B030D-6E8A-4147-A177-3AD203B41FA5}">
                      <a16:colId xmlns="" xmlns:a16="http://schemas.microsoft.com/office/drawing/2014/main" val="20000"/>
                    </a:ext>
                  </a:extLst>
                </a:gridCol>
                <a:gridCol w="4476938">
                  <a:extLst>
                    <a:ext uri="{9D8B030D-6E8A-4147-A177-3AD203B41FA5}">
                      <a16:colId xmlns="" xmlns:a16="http://schemas.microsoft.com/office/drawing/2014/main" val="20001"/>
                    </a:ext>
                  </a:extLst>
                </a:gridCol>
              </a:tblGrid>
              <a:tr h="505763">
                <a:tc>
                  <a:txBody>
                    <a:bodyPr/>
                    <a:lstStyle/>
                    <a:p>
                      <a:pPr marL="0" marR="0" lvl="0" indent="0" algn="l" rtl="0">
                        <a:lnSpc>
                          <a:spcPct val="115000"/>
                        </a:lnSpc>
                        <a:spcBef>
                          <a:spcPts val="0"/>
                        </a:spcBef>
                        <a:spcAft>
                          <a:spcPts val="0"/>
                        </a:spcAft>
                        <a:buNone/>
                      </a:pPr>
                      <a:r>
                        <a:rPr lang="en" sz="1100" b="1"/>
                        <a:t>Personel Baru</a:t>
                      </a:r>
                      <a:endParaRPr sz="1100" b="1">
                        <a:latin typeface="Calibri"/>
                        <a:ea typeface="Calibri"/>
                        <a:cs typeface="Calibri"/>
                        <a:sym typeface="Calibri"/>
                      </a:endParaRPr>
                    </a:p>
                  </a:txBody>
                  <a:tcPr marL="51431" marR="51431" marT="0" marB="0" anchor="ctr"/>
                </a:tc>
                <a:tc>
                  <a:txBody>
                    <a:bodyPr/>
                    <a:lstStyle/>
                    <a:p>
                      <a:pPr marL="0" marR="0" lvl="0" indent="0" algn="l" rtl="0">
                        <a:lnSpc>
                          <a:spcPct val="115000"/>
                        </a:lnSpc>
                        <a:spcBef>
                          <a:spcPts val="0"/>
                        </a:spcBef>
                        <a:spcAft>
                          <a:spcPts val="0"/>
                        </a:spcAft>
                        <a:buNone/>
                      </a:pPr>
                      <a:r>
                        <a:rPr lang="en" sz="1100" b="0">
                          <a:solidFill>
                            <a:schemeClr val="dk1"/>
                          </a:solidFill>
                        </a:rPr>
                        <a:t>Personel belum pernah diperaku atau sebelum ini  gagal sebagai personel pentauliahan JPK</a:t>
                      </a:r>
                      <a:endParaRPr sz="1100" b="0">
                        <a:solidFill>
                          <a:schemeClr val="dk1"/>
                        </a:solidFill>
                        <a:latin typeface="Calibri"/>
                        <a:ea typeface="Calibri"/>
                        <a:cs typeface="Calibri"/>
                        <a:sym typeface="Calibri"/>
                      </a:endParaRPr>
                    </a:p>
                  </a:txBody>
                  <a:tcPr marL="51431" marR="51431" marT="0" marB="0" anchor="ctr">
                    <a:solidFill>
                      <a:srgbClr val="D5FFD5"/>
                    </a:solidFill>
                  </a:tcPr>
                </a:tc>
                <a:extLst>
                  <a:ext uri="{0D108BD9-81ED-4DB2-BD59-A6C34878D82A}">
                    <a16:rowId xmlns="" xmlns:a16="http://schemas.microsoft.com/office/drawing/2014/main" val="10000"/>
                  </a:ext>
                </a:extLst>
              </a:tr>
              <a:tr h="514350">
                <a:tc>
                  <a:txBody>
                    <a:bodyPr/>
                    <a:lstStyle/>
                    <a:p>
                      <a:pPr marL="0" marR="0" lvl="0" indent="0" algn="l" rtl="0">
                        <a:lnSpc>
                          <a:spcPct val="115000"/>
                        </a:lnSpc>
                        <a:spcBef>
                          <a:spcPts val="0"/>
                        </a:spcBef>
                        <a:spcAft>
                          <a:spcPts val="0"/>
                        </a:spcAft>
                        <a:buNone/>
                      </a:pPr>
                      <a:r>
                        <a:rPr lang="en" sz="1100" b="1"/>
                        <a:t>Pembaharuan</a:t>
                      </a:r>
                      <a:endParaRPr sz="1100" b="1">
                        <a:latin typeface="Calibri"/>
                        <a:ea typeface="Calibri"/>
                        <a:cs typeface="Calibri"/>
                        <a:sym typeface="Calibri"/>
                      </a:endParaRPr>
                    </a:p>
                  </a:txBody>
                  <a:tcPr marL="51431" marR="51431" marT="0" marB="0" anchor="ctr">
                    <a:solidFill>
                      <a:srgbClr val="2F5496"/>
                    </a:solidFill>
                  </a:tcPr>
                </a:tc>
                <a:tc>
                  <a:txBody>
                    <a:bodyPr/>
                    <a:lstStyle/>
                    <a:p>
                      <a:pPr marL="0" marR="0" lvl="0" indent="0" algn="l" rtl="0">
                        <a:lnSpc>
                          <a:spcPct val="115000"/>
                        </a:lnSpc>
                        <a:spcBef>
                          <a:spcPts val="0"/>
                        </a:spcBef>
                        <a:spcAft>
                          <a:spcPts val="0"/>
                        </a:spcAft>
                        <a:buNone/>
                      </a:pPr>
                      <a:r>
                        <a:rPr lang="en" sz="1100">
                          <a:solidFill>
                            <a:schemeClr val="dk1"/>
                          </a:solidFill>
                        </a:rPr>
                        <a:t>Jawatan dan program sama yang telah diperaku akan tamat tempoh atau mengalami perubahan NOSS</a:t>
                      </a:r>
                      <a:endParaRPr sz="1100">
                        <a:solidFill>
                          <a:schemeClr val="dk1"/>
                        </a:solidFill>
                        <a:latin typeface="Calibri"/>
                        <a:ea typeface="Calibri"/>
                        <a:cs typeface="Calibri"/>
                        <a:sym typeface="Calibri"/>
                      </a:endParaRPr>
                    </a:p>
                  </a:txBody>
                  <a:tcPr marL="51431" marR="51431" marT="0" marB="0" anchor="ctr"/>
                </a:tc>
                <a:extLst>
                  <a:ext uri="{0D108BD9-81ED-4DB2-BD59-A6C34878D82A}">
                    <a16:rowId xmlns="" xmlns:a16="http://schemas.microsoft.com/office/drawing/2014/main" val="10001"/>
                  </a:ext>
                </a:extLst>
              </a:tr>
              <a:tr h="514350">
                <a:tc>
                  <a:txBody>
                    <a:bodyPr/>
                    <a:lstStyle/>
                    <a:p>
                      <a:pPr marL="0" marR="0" lvl="0" indent="0" algn="l" rtl="0">
                        <a:lnSpc>
                          <a:spcPct val="115000"/>
                        </a:lnSpc>
                        <a:spcBef>
                          <a:spcPts val="0"/>
                        </a:spcBef>
                        <a:spcAft>
                          <a:spcPts val="0"/>
                        </a:spcAft>
                        <a:buNone/>
                      </a:pPr>
                      <a:r>
                        <a:rPr lang="en" sz="1100" b="1"/>
                        <a:t>Tambah Jawatan</a:t>
                      </a:r>
                      <a:endParaRPr sz="1100" b="1">
                        <a:latin typeface="Calibri"/>
                        <a:ea typeface="Calibri"/>
                        <a:cs typeface="Calibri"/>
                        <a:sym typeface="Calibri"/>
                      </a:endParaRPr>
                    </a:p>
                  </a:txBody>
                  <a:tcPr marL="51431" marR="51431" marT="0" marB="0" anchor="ctr"/>
                </a:tc>
                <a:tc>
                  <a:txBody>
                    <a:bodyPr/>
                    <a:lstStyle/>
                    <a:p>
                      <a:pPr marL="0" marR="0" lvl="0" indent="0" algn="l" rtl="0">
                        <a:lnSpc>
                          <a:spcPct val="115000"/>
                        </a:lnSpc>
                        <a:spcBef>
                          <a:spcPts val="0"/>
                        </a:spcBef>
                        <a:spcAft>
                          <a:spcPts val="0"/>
                        </a:spcAft>
                        <a:buNone/>
                      </a:pPr>
                      <a:r>
                        <a:rPr lang="en" sz="1100">
                          <a:solidFill>
                            <a:schemeClr val="dk1"/>
                          </a:solidFill>
                        </a:rPr>
                        <a:t>Telah diperaku jawatan lain dan memohon jawatan baharu selain daripada jawatan sedia ada</a:t>
                      </a:r>
                      <a:endParaRPr sz="1100">
                        <a:solidFill>
                          <a:schemeClr val="dk1"/>
                        </a:solidFill>
                        <a:latin typeface="Calibri"/>
                        <a:ea typeface="Calibri"/>
                        <a:cs typeface="Calibri"/>
                        <a:sym typeface="Calibri"/>
                      </a:endParaRPr>
                    </a:p>
                  </a:txBody>
                  <a:tcPr marL="51431" marR="51431" marT="0" marB="0" anchor="ctr">
                    <a:solidFill>
                      <a:srgbClr val="D5FFD5"/>
                    </a:solidFill>
                  </a:tcPr>
                </a:tc>
                <a:extLst>
                  <a:ext uri="{0D108BD9-81ED-4DB2-BD59-A6C34878D82A}">
                    <a16:rowId xmlns="" xmlns:a16="http://schemas.microsoft.com/office/drawing/2014/main" val="10002"/>
                  </a:ext>
                </a:extLst>
              </a:tr>
              <a:tr h="514350">
                <a:tc>
                  <a:txBody>
                    <a:bodyPr/>
                    <a:lstStyle/>
                    <a:p>
                      <a:pPr marL="0" marR="0" lvl="0" indent="0" algn="l" rtl="0">
                        <a:lnSpc>
                          <a:spcPct val="115000"/>
                        </a:lnSpc>
                        <a:spcBef>
                          <a:spcPts val="0"/>
                        </a:spcBef>
                        <a:spcAft>
                          <a:spcPts val="0"/>
                        </a:spcAft>
                        <a:buNone/>
                      </a:pPr>
                      <a:r>
                        <a:rPr lang="en" sz="1100" b="1"/>
                        <a:t>Tambah Program</a:t>
                      </a:r>
                      <a:endParaRPr sz="1100" b="1">
                        <a:latin typeface="Calibri"/>
                        <a:ea typeface="Calibri"/>
                        <a:cs typeface="Calibri"/>
                        <a:sym typeface="Calibri"/>
                      </a:endParaRPr>
                    </a:p>
                  </a:txBody>
                  <a:tcPr marL="51431" marR="51431" marT="0" marB="0" anchor="ctr">
                    <a:solidFill>
                      <a:srgbClr val="2F5496"/>
                    </a:solidFill>
                  </a:tcPr>
                </a:tc>
                <a:tc>
                  <a:txBody>
                    <a:bodyPr/>
                    <a:lstStyle/>
                    <a:p>
                      <a:pPr marL="0" marR="0" lvl="0" indent="0" algn="l" rtl="0">
                        <a:lnSpc>
                          <a:spcPct val="115000"/>
                        </a:lnSpc>
                        <a:spcBef>
                          <a:spcPts val="0"/>
                        </a:spcBef>
                        <a:spcAft>
                          <a:spcPts val="0"/>
                        </a:spcAft>
                        <a:buNone/>
                      </a:pPr>
                      <a:r>
                        <a:rPr lang="en" sz="1100">
                          <a:solidFill>
                            <a:schemeClr val="dk1"/>
                          </a:solidFill>
                        </a:rPr>
                        <a:t>Telah diperaku Jawatan yang sama tetapi memohon program baharu</a:t>
                      </a:r>
                      <a:endParaRPr sz="1100">
                        <a:solidFill>
                          <a:schemeClr val="dk1"/>
                        </a:solidFill>
                        <a:latin typeface="Calibri"/>
                        <a:ea typeface="Calibri"/>
                        <a:cs typeface="Calibri"/>
                        <a:sym typeface="Calibri"/>
                      </a:endParaRPr>
                    </a:p>
                  </a:txBody>
                  <a:tcPr marL="51431" marR="51431" marT="0" marB="0" anchor="ctr"/>
                </a:tc>
                <a:extLst>
                  <a:ext uri="{0D108BD9-81ED-4DB2-BD59-A6C34878D82A}">
                    <a16:rowId xmlns="" xmlns:a16="http://schemas.microsoft.com/office/drawing/2014/main" val="10003"/>
                  </a:ext>
                </a:extLst>
              </a:tr>
              <a:tr h="471488">
                <a:tc>
                  <a:txBody>
                    <a:bodyPr/>
                    <a:lstStyle/>
                    <a:p>
                      <a:pPr marL="0" marR="0" lvl="0" indent="0" algn="l" rtl="0">
                        <a:lnSpc>
                          <a:spcPct val="115000"/>
                        </a:lnSpc>
                        <a:spcBef>
                          <a:spcPts val="0"/>
                        </a:spcBef>
                        <a:spcAft>
                          <a:spcPts val="0"/>
                        </a:spcAft>
                        <a:buNone/>
                      </a:pPr>
                      <a:r>
                        <a:rPr lang="en" sz="1100" b="1"/>
                        <a:t>Pindah PB</a:t>
                      </a:r>
                      <a:endParaRPr sz="1100" b="1">
                        <a:latin typeface="Calibri"/>
                        <a:ea typeface="Calibri"/>
                        <a:cs typeface="Calibri"/>
                        <a:sym typeface="Calibri"/>
                      </a:endParaRPr>
                    </a:p>
                  </a:txBody>
                  <a:tcPr marL="51431" marR="51431" marT="0" marB="0" anchor="ctr"/>
                </a:tc>
                <a:tc>
                  <a:txBody>
                    <a:bodyPr/>
                    <a:lstStyle/>
                    <a:p>
                      <a:pPr marL="0" marR="0" lvl="0" indent="0" algn="l" rtl="0">
                        <a:lnSpc>
                          <a:spcPct val="115000"/>
                        </a:lnSpc>
                        <a:spcBef>
                          <a:spcPts val="0"/>
                        </a:spcBef>
                        <a:spcAft>
                          <a:spcPts val="0"/>
                        </a:spcAft>
                        <a:buNone/>
                      </a:pPr>
                      <a:r>
                        <a:rPr lang="en" sz="1100">
                          <a:solidFill>
                            <a:schemeClr val="dk1"/>
                          </a:solidFill>
                        </a:rPr>
                        <a:t>Telah diperaku di PB lain tetapi memohon perakuan di PB baharu kerana tidak lagi berkhidmat di PB lama</a:t>
                      </a:r>
                      <a:endParaRPr sz="1100">
                        <a:solidFill>
                          <a:schemeClr val="dk1"/>
                        </a:solidFill>
                        <a:latin typeface="Calibri"/>
                        <a:ea typeface="Calibri"/>
                        <a:cs typeface="Calibri"/>
                        <a:sym typeface="Calibri"/>
                      </a:endParaRPr>
                    </a:p>
                  </a:txBody>
                  <a:tcPr marL="51431" marR="51431" marT="0" marB="0" anchor="ctr">
                    <a:solidFill>
                      <a:srgbClr val="D5FFD5"/>
                    </a:solidFill>
                  </a:tcPr>
                </a:tc>
                <a:extLst>
                  <a:ext uri="{0D108BD9-81ED-4DB2-BD59-A6C34878D82A}">
                    <a16:rowId xmlns="" xmlns:a16="http://schemas.microsoft.com/office/drawing/2014/main" val="10004"/>
                  </a:ext>
                </a:extLst>
              </a:tr>
            </a:tbl>
          </a:graphicData>
        </a:graphic>
      </p:graphicFrame>
      <p:sp>
        <p:nvSpPr>
          <p:cNvPr id="3988" name="Google Shape;3988;p407"/>
          <p:cNvSpPr txBox="1">
            <a:spLocks noGrp="1"/>
          </p:cNvSpPr>
          <p:nvPr>
            <p:ph type="title"/>
          </p:nvPr>
        </p:nvSpPr>
        <p:spPr>
          <a:xfrm>
            <a:off x="485591" y="398171"/>
            <a:ext cx="5915025" cy="745629"/>
          </a:xfrm>
          <a:prstGeom prst="rect">
            <a:avLst/>
          </a:prstGeom>
          <a:noFill/>
          <a:ln>
            <a:noFill/>
          </a:ln>
        </p:spPr>
        <p:txBody>
          <a:bodyPr spcFirstLastPara="1" wrap="square" lIns="68569" tIns="34275" rIns="68569" bIns="34275" anchor="ctr" anchorCtr="0">
            <a:noAutofit/>
          </a:bodyPr>
          <a:lstStyle/>
          <a:p>
            <a:pPr algn="ctr">
              <a:buSzPts val="4400"/>
            </a:pPr>
            <a:r>
              <a:rPr lang="en" sz="3600" b="1" dirty="0">
                <a:latin typeface="Century Gothic"/>
                <a:ea typeface="Century Gothic"/>
                <a:cs typeface="Century Gothic"/>
                <a:sym typeface="Century Gothic"/>
              </a:rPr>
              <a:t>Jenis Permohonan Personel</a:t>
            </a:r>
            <a:endParaRPr sz="3600" dirty="0"/>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Shape 3992"/>
        <p:cNvGrpSpPr/>
        <p:nvPr/>
      </p:nvGrpSpPr>
      <p:grpSpPr>
        <a:xfrm>
          <a:off x="0" y="0"/>
          <a:ext cx="0" cy="0"/>
          <a:chOff x="0" y="0"/>
          <a:chExt cx="0" cy="0"/>
        </a:xfrm>
      </p:grpSpPr>
      <p:sp>
        <p:nvSpPr>
          <p:cNvPr id="3993" name="Google Shape;3993;p408"/>
          <p:cNvSpPr/>
          <p:nvPr/>
        </p:nvSpPr>
        <p:spPr>
          <a:xfrm>
            <a:off x="457016" y="1463889"/>
            <a:ext cx="5245667" cy="207749"/>
          </a:xfrm>
          <a:prstGeom prst="rect">
            <a:avLst/>
          </a:prstGeom>
          <a:noFill/>
          <a:ln>
            <a:noFill/>
          </a:ln>
        </p:spPr>
        <p:txBody>
          <a:bodyPr spcFirstLastPara="1" wrap="square" lIns="68569" tIns="34275" rIns="68569" bIns="34275" anchor="t" anchorCtr="0">
            <a:noAutofit/>
          </a:bodyPr>
          <a:lstStyle/>
          <a:p>
            <a:r>
              <a:rPr lang="en" sz="1350">
                <a:solidFill>
                  <a:schemeClr val="dk1"/>
                </a:solidFill>
              </a:rPr>
              <a:t>Berikut ialah permohonan yang </a:t>
            </a:r>
            <a:r>
              <a:rPr lang="en" sz="1350" b="1">
                <a:solidFill>
                  <a:srgbClr val="C00000"/>
                </a:solidFill>
              </a:rPr>
              <a:t>tidak boleh </a:t>
            </a:r>
            <a:r>
              <a:rPr lang="en" sz="1350">
                <a:solidFill>
                  <a:schemeClr val="dk1"/>
                </a:solidFill>
              </a:rPr>
              <a:t>dibuat melalui SKKM :</a:t>
            </a:r>
            <a:endParaRPr sz="1350">
              <a:solidFill>
                <a:schemeClr val="dk1"/>
              </a:solidFill>
            </a:endParaRPr>
          </a:p>
        </p:txBody>
      </p:sp>
      <p:graphicFrame>
        <p:nvGraphicFramePr>
          <p:cNvPr id="3994" name="Google Shape;3994;p408"/>
          <p:cNvGraphicFramePr/>
          <p:nvPr/>
        </p:nvGraphicFramePr>
        <p:xfrm>
          <a:off x="485591" y="1808798"/>
          <a:ext cx="5743763" cy="2263126"/>
        </p:xfrm>
        <a:graphic>
          <a:graphicData uri="http://schemas.openxmlformats.org/drawingml/2006/table">
            <a:tbl>
              <a:tblPr firstRow="1" firstCol="1" bandRow="1">
                <a:noFill/>
                <a:tableStyleId>{33F86859-480D-4D18-A959-4202B10B6FFE}</a:tableStyleId>
              </a:tblPr>
              <a:tblGrid>
                <a:gridCol w="1914713">
                  <a:extLst>
                    <a:ext uri="{9D8B030D-6E8A-4147-A177-3AD203B41FA5}">
                      <a16:colId xmlns="" xmlns:a16="http://schemas.microsoft.com/office/drawing/2014/main" val="20000"/>
                    </a:ext>
                  </a:extLst>
                </a:gridCol>
                <a:gridCol w="3829050">
                  <a:extLst>
                    <a:ext uri="{9D8B030D-6E8A-4147-A177-3AD203B41FA5}">
                      <a16:colId xmlns="" xmlns:a16="http://schemas.microsoft.com/office/drawing/2014/main" val="20001"/>
                    </a:ext>
                  </a:extLst>
                </a:gridCol>
              </a:tblGrid>
              <a:tr h="1105838">
                <a:tc>
                  <a:txBody>
                    <a:bodyPr/>
                    <a:lstStyle/>
                    <a:p>
                      <a:pPr marL="0" marR="0" lvl="0" indent="0" algn="l" rtl="0">
                        <a:lnSpc>
                          <a:spcPct val="115000"/>
                        </a:lnSpc>
                        <a:spcBef>
                          <a:spcPts val="0"/>
                        </a:spcBef>
                        <a:spcAft>
                          <a:spcPts val="0"/>
                        </a:spcAft>
                        <a:buNone/>
                      </a:pPr>
                      <a:r>
                        <a:rPr lang="en" sz="1700" b="1"/>
                        <a:t>Pembatalan Jawatan</a:t>
                      </a:r>
                      <a:endParaRPr sz="1700" b="1">
                        <a:latin typeface="Calibri"/>
                        <a:ea typeface="Calibri"/>
                        <a:cs typeface="Calibri"/>
                        <a:sym typeface="Calibri"/>
                      </a:endParaRPr>
                    </a:p>
                  </a:txBody>
                  <a:tcPr marL="51431" marR="51431" marT="0" marB="0" anchor="ctr"/>
                </a:tc>
                <a:tc>
                  <a:txBody>
                    <a:bodyPr/>
                    <a:lstStyle/>
                    <a:p>
                      <a:pPr marL="0" marR="0" lvl="0" indent="0" algn="l" rtl="0">
                        <a:lnSpc>
                          <a:spcPct val="115000"/>
                        </a:lnSpc>
                        <a:spcBef>
                          <a:spcPts val="0"/>
                        </a:spcBef>
                        <a:spcAft>
                          <a:spcPts val="0"/>
                        </a:spcAft>
                        <a:buNone/>
                      </a:pPr>
                      <a:r>
                        <a:rPr lang="en" sz="1700" b="0" dirty="0">
                          <a:solidFill>
                            <a:schemeClr val="dk1"/>
                          </a:solidFill>
                          <a:latin typeface="Calibri"/>
                          <a:ea typeface="Calibri"/>
                          <a:cs typeface="Calibri"/>
                          <a:sym typeface="Calibri"/>
                        </a:rPr>
                        <a:t>Memohon </a:t>
                      </a:r>
                      <a:r>
                        <a:rPr lang="en" sz="1700" b="1" dirty="0">
                          <a:solidFill>
                            <a:schemeClr val="dk1"/>
                          </a:solidFill>
                          <a:latin typeface="Calibri"/>
                          <a:ea typeface="Calibri"/>
                          <a:cs typeface="Calibri"/>
                          <a:sym typeface="Calibri"/>
                        </a:rPr>
                        <a:t>batalkan</a:t>
                      </a:r>
                      <a:r>
                        <a:rPr lang="en" sz="1700" b="0" dirty="0">
                          <a:solidFill>
                            <a:schemeClr val="dk1"/>
                          </a:solidFill>
                          <a:latin typeface="Calibri"/>
                          <a:ea typeface="Calibri"/>
                          <a:cs typeface="Calibri"/>
                          <a:sym typeface="Calibri"/>
                        </a:rPr>
                        <a:t> perakuan sedia ada  supaya jawatan tersebut tidak lagi aktif</a:t>
                      </a:r>
                      <a:endParaRPr sz="1700" b="0" dirty="0">
                        <a:solidFill>
                          <a:schemeClr val="dk1"/>
                        </a:solidFill>
                        <a:latin typeface="Calibri"/>
                        <a:ea typeface="Calibri"/>
                        <a:cs typeface="Calibri"/>
                        <a:sym typeface="Calibri"/>
                      </a:endParaRPr>
                    </a:p>
                  </a:txBody>
                  <a:tcPr marL="51431" marR="51431" marT="0" marB="0" anchor="ctr">
                    <a:solidFill>
                      <a:srgbClr val="D5FFD5"/>
                    </a:solidFill>
                  </a:tcPr>
                </a:tc>
                <a:extLst>
                  <a:ext uri="{0D108BD9-81ED-4DB2-BD59-A6C34878D82A}">
                    <a16:rowId xmlns="" xmlns:a16="http://schemas.microsoft.com/office/drawing/2014/main" val="10000"/>
                  </a:ext>
                </a:extLst>
              </a:tr>
              <a:tr h="1157288">
                <a:tc>
                  <a:txBody>
                    <a:bodyPr/>
                    <a:lstStyle/>
                    <a:p>
                      <a:pPr marL="0" marR="0" lvl="0" indent="0" algn="l" rtl="0">
                        <a:lnSpc>
                          <a:spcPct val="115000"/>
                        </a:lnSpc>
                        <a:spcBef>
                          <a:spcPts val="0"/>
                        </a:spcBef>
                        <a:spcAft>
                          <a:spcPts val="0"/>
                        </a:spcAft>
                        <a:buNone/>
                      </a:pPr>
                      <a:r>
                        <a:rPr lang="en" sz="1700" b="1">
                          <a:latin typeface="Calibri"/>
                          <a:ea typeface="Calibri"/>
                          <a:cs typeface="Calibri"/>
                          <a:sym typeface="Calibri"/>
                        </a:rPr>
                        <a:t>Berhenti Khidmat</a:t>
                      </a:r>
                      <a:endParaRPr sz="1700" b="1">
                        <a:latin typeface="Calibri"/>
                        <a:ea typeface="Calibri"/>
                        <a:cs typeface="Calibri"/>
                        <a:sym typeface="Calibri"/>
                      </a:endParaRPr>
                    </a:p>
                  </a:txBody>
                  <a:tcPr marL="51431" marR="51431" marT="0" marB="0" anchor="ctr">
                    <a:solidFill>
                      <a:srgbClr val="2F5496"/>
                    </a:solidFill>
                  </a:tcPr>
                </a:tc>
                <a:tc>
                  <a:txBody>
                    <a:bodyPr/>
                    <a:lstStyle/>
                    <a:p>
                      <a:pPr marL="0" marR="0" lvl="0" indent="0" algn="l" rtl="0">
                        <a:lnSpc>
                          <a:spcPct val="115000"/>
                        </a:lnSpc>
                        <a:spcBef>
                          <a:spcPts val="0"/>
                        </a:spcBef>
                        <a:spcAft>
                          <a:spcPts val="0"/>
                        </a:spcAft>
                        <a:buNone/>
                      </a:pPr>
                      <a:r>
                        <a:rPr lang="en" sz="1700" b="0" dirty="0">
                          <a:solidFill>
                            <a:schemeClr val="dk1"/>
                          </a:solidFill>
                          <a:latin typeface="Calibri"/>
                          <a:ea typeface="Calibri"/>
                          <a:cs typeface="Calibri"/>
                          <a:sym typeface="Calibri"/>
                        </a:rPr>
                        <a:t>Membuat pemakluman kepada JPK bahawa personel </a:t>
                      </a:r>
                      <a:r>
                        <a:rPr lang="en" sz="1700" b="1" dirty="0">
                          <a:solidFill>
                            <a:schemeClr val="dk1"/>
                          </a:solidFill>
                          <a:latin typeface="Calibri"/>
                          <a:ea typeface="Calibri"/>
                          <a:cs typeface="Calibri"/>
                          <a:sym typeface="Calibri"/>
                        </a:rPr>
                        <a:t>tidak lagi berkhidmat </a:t>
                      </a:r>
                      <a:r>
                        <a:rPr lang="en" sz="1700" b="0" dirty="0">
                          <a:solidFill>
                            <a:schemeClr val="dk1"/>
                          </a:solidFill>
                          <a:latin typeface="Calibri"/>
                          <a:ea typeface="Calibri"/>
                          <a:cs typeface="Calibri"/>
                          <a:sym typeface="Calibri"/>
                        </a:rPr>
                        <a:t>di mana-mana PB</a:t>
                      </a:r>
                      <a:endParaRPr sz="800" dirty="0"/>
                    </a:p>
                  </a:txBody>
                  <a:tcPr marL="51431" marR="51431" marT="0" marB="0" anchor="ctr"/>
                </a:tc>
                <a:extLst>
                  <a:ext uri="{0D108BD9-81ED-4DB2-BD59-A6C34878D82A}">
                    <a16:rowId xmlns="" xmlns:a16="http://schemas.microsoft.com/office/drawing/2014/main" val="10001"/>
                  </a:ext>
                </a:extLst>
              </a:tr>
            </a:tbl>
          </a:graphicData>
        </a:graphic>
      </p:graphicFrame>
      <p:sp>
        <p:nvSpPr>
          <p:cNvPr id="3995" name="Google Shape;3995;p408"/>
          <p:cNvSpPr txBox="1">
            <a:spLocks noGrp="1"/>
          </p:cNvSpPr>
          <p:nvPr>
            <p:ph type="title"/>
          </p:nvPr>
        </p:nvSpPr>
        <p:spPr>
          <a:xfrm>
            <a:off x="457016" y="383541"/>
            <a:ext cx="5915025" cy="745629"/>
          </a:xfrm>
          <a:prstGeom prst="rect">
            <a:avLst/>
          </a:prstGeom>
          <a:noFill/>
          <a:ln>
            <a:noFill/>
          </a:ln>
        </p:spPr>
        <p:txBody>
          <a:bodyPr spcFirstLastPara="1" wrap="square" lIns="68569" tIns="34275" rIns="68569" bIns="34275" anchor="ctr" anchorCtr="0">
            <a:noAutofit/>
          </a:bodyPr>
          <a:lstStyle/>
          <a:p>
            <a:pPr algn="ctr">
              <a:buSzPts val="4400"/>
            </a:pPr>
            <a:r>
              <a:rPr lang="en" sz="3600" b="1" dirty="0">
                <a:latin typeface="Century Gothic"/>
                <a:ea typeface="Century Gothic"/>
                <a:cs typeface="Century Gothic"/>
                <a:sym typeface="Century Gothic"/>
              </a:rPr>
              <a:t>Jenis Permohonan Personel</a:t>
            </a:r>
            <a:endParaRPr sz="3600" dirty="0"/>
          </a:p>
        </p:txBody>
      </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3999"/>
        <p:cNvGrpSpPr/>
        <p:nvPr/>
      </p:nvGrpSpPr>
      <p:grpSpPr>
        <a:xfrm>
          <a:off x="0" y="0"/>
          <a:ext cx="0" cy="0"/>
          <a:chOff x="0" y="0"/>
          <a:chExt cx="0" cy="0"/>
        </a:xfrm>
      </p:grpSpPr>
      <p:sp>
        <p:nvSpPr>
          <p:cNvPr id="4000" name="Google Shape;4000;p409"/>
          <p:cNvSpPr/>
          <p:nvPr/>
        </p:nvSpPr>
        <p:spPr>
          <a:xfrm>
            <a:off x="4171950" y="2073003"/>
            <a:ext cx="2343150" cy="166596"/>
          </a:xfrm>
          <a:prstGeom prst="rect">
            <a:avLst/>
          </a:prstGeom>
          <a:solidFill>
            <a:srgbClr val="CCFFCC"/>
          </a:solidFill>
          <a:ln>
            <a:noFill/>
          </a:ln>
          <a:effectLst>
            <a:outerShdw blurRad="50800" dist="38100" dir="2700000" algn="tl" rotWithShape="0">
              <a:srgbClr val="000000">
                <a:alpha val="40000"/>
              </a:srgbClr>
            </a:outerShdw>
          </a:effectLst>
        </p:spPr>
        <p:txBody>
          <a:bodyPr spcFirstLastPara="1" wrap="square" lIns="68569" tIns="34275" rIns="68569" bIns="34275" anchor="ctr" anchorCtr="0">
            <a:noAutofit/>
          </a:bodyPr>
          <a:lstStyle/>
          <a:p>
            <a:pPr algn="ctr"/>
            <a:endParaRPr sz="1350">
              <a:solidFill>
                <a:schemeClr val="lt1"/>
              </a:solidFill>
            </a:endParaRPr>
          </a:p>
        </p:txBody>
      </p:sp>
      <p:sp>
        <p:nvSpPr>
          <p:cNvPr id="4001" name="Google Shape;4001;p409"/>
          <p:cNvSpPr txBox="1"/>
          <p:nvPr/>
        </p:nvSpPr>
        <p:spPr>
          <a:xfrm>
            <a:off x="547124" y="2174520"/>
            <a:ext cx="1314450" cy="173125"/>
          </a:xfrm>
          <a:prstGeom prst="rect">
            <a:avLst/>
          </a:prstGeom>
          <a:solidFill>
            <a:srgbClr val="D5FFD5"/>
          </a:solidFill>
          <a:ln>
            <a:noFill/>
          </a:ln>
          <a:effectLst>
            <a:outerShdw blurRad="50800" dist="38100" dir="2700000" algn="tl" rotWithShape="0">
              <a:srgbClr val="000000">
                <a:alpha val="40000"/>
              </a:srgbClr>
            </a:outerShdw>
          </a:effectLst>
        </p:spPr>
        <p:txBody>
          <a:bodyPr spcFirstLastPara="1" wrap="square" lIns="68569" tIns="34275" rIns="68569" bIns="34275" anchor="t" anchorCtr="0">
            <a:noAutofit/>
          </a:bodyPr>
          <a:lstStyle/>
          <a:p>
            <a:pPr algn="ctr"/>
            <a:r>
              <a:rPr lang="en" sz="1050" b="1">
                <a:solidFill>
                  <a:schemeClr val="dk1"/>
                </a:solidFill>
              </a:rPr>
              <a:t>Daftar Pengguna</a:t>
            </a:r>
            <a:endParaRPr sz="1050" b="1">
              <a:solidFill>
                <a:schemeClr val="dk1"/>
              </a:solidFill>
            </a:endParaRPr>
          </a:p>
        </p:txBody>
      </p:sp>
      <p:sp>
        <p:nvSpPr>
          <p:cNvPr id="4002" name="Google Shape;4002;p409"/>
          <p:cNvSpPr txBox="1"/>
          <p:nvPr/>
        </p:nvSpPr>
        <p:spPr>
          <a:xfrm>
            <a:off x="4171950" y="1529924"/>
            <a:ext cx="2343150" cy="363561"/>
          </a:xfrm>
          <a:prstGeom prst="rect">
            <a:avLst/>
          </a:prstGeom>
          <a:noFill/>
          <a:ln>
            <a:noFill/>
          </a:ln>
        </p:spPr>
        <p:txBody>
          <a:bodyPr spcFirstLastPara="1" wrap="square" lIns="68569" tIns="34275" rIns="68569" bIns="34275" anchor="t" anchorCtr="0">
            <a:noAutofit/>
          </a:bodyPr>
          <a:lstStyle/>
          <a:p>
            <a:r>
              <a:rPr lang="en" sz="900" b="1" u="sng">
                <a:solidFill>
                  <a:schemeClr val="dk1"/>
                </a:solidFill>
              </a:rPr>
              <a:t>KEMASKINI JIKA ADA PERUBAHAN</a:t>
            </a:r>
            <a:endParaRPr sz="900" b="1" u="sng">
              <a:solidFill>
                <a:schemeClr val="dk1"/>
              </a:solidFill>
            </a:endParaRPr>
          </a:p>
          <a:p>
            <a:r>
              <a:rPr lang="en" sz="900">
                <a:solidFill>
                  <a:schemeClr val="dk1"/>
                </a:solidFill>
              </a:rPr>
              <a:t>Nama/ e-mel/ No Tel/ Jantina/ Agama/ Kaum/ Status Perkahwinan/ Alamat Rumah</a:t>
            </a:r>
            <a:endParaRPr sz="900">
              <a:solidFill>
                <a:schemeClr val="dk1"/>
              </a:solidFill>
            </a:endParaRPr>
          </a:p>
        </p:txBody>
      </p:sp>
      <p:sp>
        <p:nvSpPr>
          <p:cNvPr id="4003" name="Google Shape;4003;p409"/>
          <p:cNvSpPr txBox="1"/>
          <p:nvPr/>
        </p:nvSpPr>
        <p:spPr>
          <a:xfrm>
            <a:off x="4171950" y="2286514"/>
            <a:ext cx="2457450" cy="467436"/>
          </a:xfrm>
          <a:prstGeom prst="rect">
            <a:avLst/>
          </a:prstGeom>
          <a:noFill/>
          <a:ln>
            <a:noFill/>
          </a:ln>
        </p:spPr>
        <p:txBody>
          <a:bodyPr spcFirstLastPara="1" wrap="square" lIns="68569" tIns="34275" rIns="68569" bIns="34275" anchor="t" anchorCtr="0">
            <a:noAutofit/>
          </a:bodyPr>
          <a:lstStyle/>
          <a:p>
            <a:r>
              <a:rPr lang="en" sz="900" b="1" u="sng">
                <a:solidFill>
                  <a:schemeClr val="dk1"/>
                </a:solidFill>
              </a:rPr>
              <a:t>MAKLUMAT YANG PERLU DIISI</a:t>
            </a:r>
            <a:endParaRPr sz="1050"/>
          </a:p>
          <a:p>
            <a:pPr marL="128588" indent="-128588">
              <a:buClr>
                <a:schemeClr val="dk1"/>
              </a:buClr>
              <a:buSzPts val="1200"/>
              <a:buFont typeface="Noto Sans Symbols"/>
              <a:buChar char="▪"/>
            </a:pPr>
            <a:r>
              <a:rPr lang="en" sz="900">
                <a:solidFill>
                  <a:schemeClr val="dk1"/>
                </a:solidFill>
              </a:rPr>
              <a:t>Pekerjaan &amp; pengalaman; </a:t>
            </a:r>
            <a:endParaRPr sz="1050"/>
          </a:p>
          <a:p>
            <a:pPr marL="128588" indent="-128588">
              <a:buClr>
                <a:schemeClr val="dk1"/>
              </a:buClr>
              <a:buSzPts val="1200"/>
              <a:buFont typeface="Noto Sans Symbols"/>
              <a:buChar char="▪"/>
            </a:pPr>
            <a:r>
              <a:rPr lang="en" sz="900">
                <a:solidFill>
                  <a:schemeClr val="dk1"/>
                </a:solidFill>
              </a:rPr>
              <a:t>Teknik Mengajar selain VTO/E/M; dan </a:t>
            </a:r>
            <a:endParaRPr sz="1050"/>
          </a:p>
          <a:p>
            <a:pPr marL="128588" indent="-128588">
              <a:buClr>
                <a:schemeClr val="dk1"/>
              </a:buClr>
              <a:buSzPts val="1200"/>
              <a:buFont typeface="Noto Sans Symbols"/>
              <a:buChar char="▪"/>
            </a:pPr>
            <a:r>
              <a:rPr lang="en" sz="900">
                <a:solidFill>
                  <a:schemeClr val="dk1"/>
                </a:solidFill>
              </a:rPr>
              <a:t>Kelayakan Akademik</a:t>
            </a:r>
            <a:endParaRPr sz="900">
              <a:solidFill>
                <a:schemeClr val="dk1"/>
              </a:solidFill>
            </a:endParaRPr>
          </a:p>
        </p:txBody>
      </p:sp>
      <p:sp>
        <p:nvSpPr>
          <p:cNvPr id="4004" name="Google Shape;4004;p409"/>
          <p:cNvSpPr txBox="1"/>
          <p:nvPr/>
        </p:nvSpPr>
        <p:spPr>
          <a:xfrm>
            <a:off x="4171950" y="2758001"/>
            <a:ext cx="2343150" cy="363561"/>
          </a:xfrm>
          <a:prstGeom prst="rect">
            <a:avLst/>
          </a:prstGeom>
          <a:noFill/>
          <a:ln>
            <a:noFill/>
          </a:ln>
        </p:spPr>
        <p:txBody>
          <a:bodyPr spcFirstLastPara="1" wrap="square" lIns="68569" tIns="34275" rIns="68569" bIns="34275" anchor="t" anchorCtr="0">
            <a:noAutofit/>
          </a:bodyPr>
          <a:lstStyle/>
          <a:p>
            <a:r>
              <a:rPr lang="en" sz="900" b="1" u="sng">
                <a:solidFill>
                  <a:srgbClr val="FF0000"/>
                </a:solidFill>
              </a:rPr>
              <a:t>MAKLUMAT YANG TIDAK PERLU ISI</a:t>
            </a:r>
            <a:endParaRPr sz="1050"/>
          </a:p>
          <a:p>
            <a:pPr marL="128588" indent="-128588">
              <a:buClr>
                <a:srgbClr val="FF0000"/>
              </a:buClr>
              <a:buSzPts val="1200"/>
              <a:buFont typeface="Noto Sans Symbols"/>
              <a:buChar char="▪"/>
            </a:pPr>
            <a:r>
              <a:rPr lang="en" sz="900">
                <a:solidFill>
                  <a:srgbClr val="FF0000"/>
                </a:solidFill>
              </a:rPr>
              <a:t>* Maklumat  Induksi; dan</a:t>
            </a:r>
            <a:endParaRPr sz="900">
              <a:solidFill>
                <a:srgbClr val="FF0000"/>
              </a:solidFill>
            </a:endParaRPr>
          </a:p>
          <a:p>
            <a:pPr marL="128588" indent="-128588">
              <a:buClr>
                <a:srgbClr val="FF0000"/>
              </a:buClr>
              <a:buSzPts val="1200"/>
              <a:buFont typeface="Noto Sans Symbols"/>
              <a:buChar char="▪"/>
            </a:pPr>
            <a:r>
              <a:rPr lang="en" sz="900">
                <a:solidFill>
                  <a:srgbClr val="FF0000"/>
                </a:solidFill>
              </a:rPr>
              <a:t>* Maklumat SKM (termasuk VTO/E/M) </a:t>
            </a:r>
            <a:endParaRPr sz="900">
              <a:solidFill>
                <a:srgbClr val="FF0000"/>
              </a:solidFill>
            </a:endParaRPr>
          </a:p>
        </p:txBody>
      </p:sp>
      <p:sp>
        <p:nvSpPr>
          <p:cNvPr id="4005" name="Google Shape;4005;p409"/>
          <p:cNvSpPr txBox="1"/>
          <p:nvPr/>
        </p:nvSpPr>
        <p:spPr>
          <a:xfrm>
            <a:off x="1989319" y="1613120"/>
            <a:ext cx="1322290" cy="173125"/>
          </a:xfrm>
          <a:prstGeom prst="rect">
            <a:avLst/>
          </a:prstGeom>
          <a:solidFill>
            <a:srgbClr val="D5FFD5"/>
          </a:solidFill>
          <a:ln>
            <a:noFill/>
          </a:ln>
          <a:effectLst>
            <a:outerShdw blurRad="50800" dist="38100" dir="2700000" algn="tl" rotWithShape="0">
              <a:srgbClr val="000000">
                <a:alpha val="40000"/>
              </a:srgbClr>
            </a:outerShdw>
          </a:effectLst>
        </p:spPr>
        <p:txBody>
          <a:bodyPr spcFirstLastPara="1" wrap="square" lIns="68569" tIns="34275" rIns="68569" bIns="34275" anchor="t" anchorCtr="0">
            <a:noAutofit/>
          </a:bodyPr>
          <a:lstStyle/>
          <a:p>
            <a:pPr algn="ctr"/>
            <a:r>
              <a:rPr lang="en" sz="1050" b="1">
                <a:solidFill>
                  <a:schemeClr val="dk1"/>
                </a:solidFill>
              </a:rPr>
              <a:t>Semak K/P</a:t>
            </a:r>
            <a:endParaRPr sz="1050" b="1">
              <a:solidFill>
                <a:schemeClr val="dk1"/>
              </a:solidFill>
            </a:endParaRPr>
          </a:p>
        </p:txBody>
      </p:sp>
      <p:cxnSp>
        <p:nvCxnSpPr>
          <p:cNvPr id="4006" name="Google Shape;4006;p409"/>
          <p:cNvCxnSpPr/>
          <p:nvPr/>
        </p:nvCxnSpPr>
        <p:spPr>
          <a:xfrm>
            <a:off x="2650464" y="1412844"/>
            <a:ext cx="1" cy="201950"/>
          </a:xfrm>
          <a:prstGeom prst="straightConnector1">
            <a:avLst/>
          </a:prstGeom>
          <a:noFill/>
          <a:ln w="19050" cap="flat" cmpd="sng">
            <a:solidFill>
              <a:srgbClr val="008000"/>
            </a:solidFill>
            <a:prstDash val="solid"/>
            <a:miter lim="800000"/>
            <a:headEnd type="none" w="sm" len="sm"/>
            <a:tailEnd type="stealth" w="med" len="med"/>
          </a:ln>
          <a:effectLst>
            <a:outerShdw blurRad="50800" dist="38100" dir="13500000" algn="br" rotWithShape="0">
              <a:srgbClr val="000000">
                <a:alpha val="40000"/>
              </a:srgbClr>
            </a:outerShdw>
          </a:effectLst>
        </p:spPr>
      </p:cxnSp>
      <p:cxnSp>
        <p:nvCxnSpPr>
          <p:cNvPr id="4007" name="Google Shape;4007;p409"/>
          <p:cNvCxnSpPr>
            <a:endCxn id="4008" idx="0"/>
          </p:cNvCxnSpPr>
          <p:nvPr/>
        </p:nvCxnSpPr>
        <p:spPr>
          <a:xfrm>
            <a:off x="2643686" y="1787482"/>
            <a:ext cx="0" cy="127350"/>
          </a:xfrm>
          <a:prstGeom prst="straightConnector1">
            <a:avLst/>
          </a:prstGeom>
          <a:noFill/>
          <a:ln w="19050" cap="flat" cmpd="sng">
            <a:solidFill>
              <a:srgbClr val="008000"/>
            </a:solidFill>
            <a:prstDash val="solid"/>
            <a:miter lim="800000"/>
            <a:headEnd type="none" w="sm" len="sm"/>
            <a:tailEnd type="stealth" w="med" len="med"/>
          </a:ln>
          <a:effectLst>
            <a:outerShdw blurRad="50800" dist="38100" dir="13500000" algn="br" rotWithShape="0">
              <a:srgbClr val="000000">
                <a:alpha val="40000"/>
              </a:srgbClr>
            </a:outerShdw>
          </a:effectLst>
        </p:spPr>
      </p:cxnSp>
      <p:cxnSp>
        <p:nvCxnSpPr>
          <p:cNvPr id="4009" name="Google Shape;4009;p409"/>
          <p:cNvCxnSpPr/>
          <p:nvPr/>
        </p:nvCxnSpPr>
        <p:spPr>
          <a:xfrm rot="10800000" flipH="1">
            <a:off x="1207847" y="2553817"/>
            <a:ext cx="1454799" cy="3953"/>
          </a:xfrm>
          <a:prstGeom prst="straightConnector1">
            <a:avLst/>
          </a:prstGeom>
          <a:noFill/>
          <a:ln w="19050" cap="flat" cmpd="sng">
            <a:solidFill>
              <a:srgbClr val="008000"/>
            </a:solidFill>
            <a:prstDash val="solid"/>
            <a:miter lim="800000"/>
            <a:headEnd type="none" w="sm" len="sm"/>
            <a:tailEnd type="stealth" w="med" len="med"/>
          </a:ln>
          <a:effectLst>
            <a:outerShdw blurRad="50800" dist="38100" dir="13500000" algn="br" rotWithShape="0">
              <a:srgbClr val="000000">
                <a:alpha val="40000"/>
              </a:srgbClr>
            </a:outerShdw>
          </a:effectLst>
        </p:spPr>
      </p:cxnSp>
      <p:cxnSp>
        <p:nvCxnSpPr>
          <p:cNvPr id="4010" name="Google Shape;4010;p409"/>
          <p:cNvCxnSpPr/>
          <p:nvPr/>
        </p:nvCxnSpPr>
        <p:spPr>
          <a:xfrm>
            <a:off x="2643687" y="2133332"/>
            <a:ext cx="13789" cy="810200"/>
          </a:xfrm>
          <a:prstGeom prst="straightConnector1">
            <a:avLst/>
          </a:prstGeom>
          <a:noFill/>
          <a:ln w="19050" cap="flat" cmpd="sng">
            <a:solidFill>
              <a:srgbClr val="008000"/>
            </a:solidFill>
            <a:prstDash val="solid"/>
            <a:miter lim="800000"/>
            <a:headEnd type="none" w="sm" len="sm"/>
            <a:tailEnd type="stealth" w="med" len="med"/>
          </a:ln>
          <a:effectLst>
            <a:outerShdw blurRad="50800" dist="38100" dir="13500000" algn="br" rotWithShape="0">
              <a:srgbClr val="000000">
                <a:alpha val="40000"/>
              </a:srgbClr>
            </a:outerShdw>
          </a:effectLst>
        </p:spPr>
      </p:cxnSp>
      <p:cxnSp>
        <p:nvCxnSpPr>
          <p:cNvPr id="4011" name="Google Shape;4011;p409"/>
          <p:cNvCxnSpPr/>
          <p:nvPr/>
        </p:nvCxnSpPr>
        <p:spPr>
          <a:xfrm>
            <a:off x="2643686" y="3030931"/>
            <a:ext cx="0" cy="214313"/>
          </a:xfrm>
          <a:prstGeom prst="straightConnector1">
            <a:avLst/>
          </a:prstGeom>
          <a:noFill/>
          <a:ln w="19050" cap="flat" cmpd="sng">
            <a:solidFill>
              <a:srgbClr val="008000"/>
            </a:solidFill>
            <a:prstDash val="solid"/>
            <a:miter lim="800000"/>
            <a:headEnd type="none" w="sm" len="sm"/>
            <a:tailEnd type="stealth" w="med" len="med"/>
          </a:ln>
          <a:effectLst>
            <a:outerShdw blurRad="50800" dist="38100" dir="13500000" algn="br" rotWithShape="0">
              <a:srgbClr val="000000">
                <a:alpha val="40000"/>
              </a:srgbClr>
            </a:outerShdw>
          </a:effectLst>
        </p:spPr>
      </p:cxnSp>
      <p:cxnSp>
        <p:nvCxnSpPr>
          <p:cNvPr id="4012" name="Google Shape;4012;p409"/>
          <p:cNvCxnSpPr/>
          <p:nvPr/>
        </p:nvCxnSpPr>
        <p:spPr>
          <a:xfrm>
            <a:off x="2650463" y="3330968"/>
            <a:ext cx="0" cy="214313"/>
          </a:xfrm>
          <a:prstGeom prst="straightConnector1">
            <a:avLst/>
          </a:prstGeom>
          <a:noFill/>
          <a:ln w="19050" cap="flat" cmpd="sng">
            <a:solidFill>
              <a:srgbClr val="008000"/>
            </a:solidFill>
            <a:prstDash val="solid"/>
            <a:miter lim="800000"/>
            <a:headEnd type="none" w="sm" len="sm"/>
            <a:tailEnd type="stealth" w="med" len="med"/>
          </a:ln>
          <a:effectLst>
            <a:outerShdw blurRad="50800" dist="38100" dir="13500000" algn="br" rotWithShape="0">
              <a:srgbClr val="000000">
                <a:alpha val="40000"/>
              </a:srgbClr>
            </a:outerShdw>
          </a:effectLst>
        </p:spPr>
      </p:cxnSp>
      <p:cxnSp>
        <p:nvCxnSpPr>
          <p:cNvPr id="4013" name="Google Shape;4013;p409"/>
          <p:cNvCxnSpPr/>
          <p:nvPr/>
        </p:nvCxnSpPr>
        <p:spPr>
          <a:xfrm>
            <a:off x="2656555" y="3631006"/>
            <a:ext cx="0" cy="214313"/>
          </a:xfrm>
          <a:prstGeom prst="straightConnector1">
            <a:avLst/>
          </a:prstGeom>
          <a:noFill/>
          <a:ln w="19050" cap="flat" cmpd="sng">
            <a:solidFill>
              <a:srgbClr val="008000"/>
            </a:solidFill>
            <a:prstDash val="solid"/>
            <a:miter lim="800000"/>
            <a:headEnd type="none" w="sm" len="sm"/>
            <a:tailEnd type="stealth" w="med" len="med"/>
          </a:ln>
          <a:effectLst>
            <a:outerShdw blurRad="50800" dist="38100" dir="13500000" algn="br" rotWithShape="0">
              <a:srgbClr val="000000">
                <a:alpha val="40000"/>
              </a:srgbClr>
            </a:outerShdw>
          </a:effectLst>
        </p:spPr>
      </p:cxnSp>
      <p:cxnSp>
        <p:nvCxnSpPr>
          <p:cNvPr id="4014" name="Google Shape;4014;p409"/>
          <p:cNvCxnSpPr/>
          <p:nvPr/>
        </p:nvCxnSpPr>
        <p:spPr>
          <a:xfrm>
            <a:off x="2662646" y="3929369"/>
            <a:ext cx="0" cy="214313"/>
          </a:xfrm>
          <a:prstGeom prst="straightConnector1">
            <a:avLst/>
          </a:prstGeom>
          <a:noFill/>
          <a:ln w="19050" cap="flat" cmpd="sng">
            <a:solidFill>
              <a:srgbClr val="008000"/>
            </a:solidFill>
            <a:prstDash val="solid"/>
            <a:miter lim="800000"/>
            <a:headEnd type="none" w="sm" len="sm"/>
            <a:tailEnd type="stealth" w="med" len="med"/>
          </a:ln>
          <a:effectLst>
            <a:outerShdw blurRad="50800" dist="38100" dir="13500000" algn="br" rotWithShape="0">
              <a:srgbClr val="000000">
                <a:alpha val="40000"/>
              </a:srgbClr>
            </a:outerShdw>
          </a:effectLst>
        </p:spPr>
      </p:cxnSp>
      <p:sp>
        <p:nvSpPr>
          <p:cNvPr id="4015" name="Google Shape;4015;p409"/>
          <p:cNvSpPr txBox="1"/>
          <p:nvPr/>
        </p:nvSpPr>
        <p:spPr>
          <a:xfrm>
            <a:off x="2000250" y="3543607"/>
            <a:ext cx="1314450" cy="173125"/>
          </a:xfrm>
          <a:prstGeom prst="rect">
            <a:avLst/>
          </a:prstGeom>
          <a:solidFill>
            <a:srgbClr val="D5FFD5"/>
          </a:solidFill>
          <a:ln>
            <a:noFill/>
          </a:ln>
          <a:effectLst>
            <a:outerShdw blurRad="50800" dist="38100" dir="2700000" algn="tl" rotWithShape="0">
              <a:srgbClr val="000000">
                <a:alpha val="40000"/>
              </a:srgbClr>
            </a:outerShdw>
          </a:effectLst>
        </p:spPr>
        <p:txBody>
          <a:bodyPr spcFirstLastPara="1" wrap="square" lIns="68569" tIns="34275" rIns="68569" bIns="34275" anchor="t" anchorCtr="0">
            <a:noAutofit/>
          </a:bodyPr>
          <a:lstStyle/>
          <a:p>
            <a:pPr algn="ctr"/>
            <a:r>
              <a:rPr lang="en" sz="1050" b="1">
                <a:solidFill>
                  <a:schemeClr val="dk1"/>
                </a:solidFill>
              </a:rPr>
              <a:t>Mohon Personel</a:t>
            </a:r>
            <a:endParaRPr sz="1050" b="1">
              <a:solidFill>
                <a:schemeClr val="dk1"/>
              </a:solidFill>
            </a:endParaRPr>
          </a:p>
        </p:txBody>
      </p:sp>
      <p:sp>
        <p:nvSpPr>
          <p:cNvPr id="4016" name="Google Shape;4016;p409"/>
          <p:cNvSpPr txBox="1"/>
          <p:nvPr/>
        </p:nvSpPr>
        <p:spPr>
          <a:xfrm>
            <a:off x="2000250" y="3243570"/>
            <a:ext cx="1314450" cy="173125"/>
          </a:xfrm>
          <a:prstGeom prst="rect">
            <a:avLst/>
          </a:prstGeom>
          <a:solidFill>
            <a:srgbClr val="D5FFD5"/>
          </a:solidFill>
          <a:ln>
            <a:noFill/>
          </a:ln>
          <a:effectLst>
            <a:outerShdw blurRad="50800" dist="38100" dir="2700000" algn="tl" rotWithShape="0">
              <a:srgbClr val="000000">
                <a:alpha val="40000"/>
              </a:srgbClr>
            </a:outerShdw>
          </a:effectLst>
        </p:spPr>
        <p:txBody>
          <a:bodyPr spcFirstLastPara="1" wrap="square" lIns="68569" tIns="34275" rIns="68569" bIns="34275" anchor="t" anchorCtr="0">
            <a:noAutofit/>
          </a:bodyPr>
          <a:lstStyle/>
          <a:p>
            <a:pPr algn="ctr"/>
            <a:r>
              <a:rPr lang="en" sz="1050" b="1">
                <a:solidFill>
                  <a:schemeClr val="dk1"/>
                </a:solidFill>
              </a:rPr>
              <a:t>Lengkapkan Profil</a:t>
            </a:r>
            <a:endParaRPr sz="1050" b="1">
              <a:solidFill>
                <a:schemeClr val="dk1"/>
              </a:solidFill>
            </a:endParaRPr>
          </a:p>
        </p:txBody>
      </p:sp>
      <p:sp>
        <p:nvSpPr>
          <p:cNvPr id="4017" name="Google Shape;4017;p409"/>
          <p:cNvSpPr txBox="1"/>
          <p:nvPr/>
        </p:nvSpPr>
        <p:spPr>
          <a:xfrm>
            <a:off x="2000250" y="3843645"/>
            <a:ext cx="1314450" cy="173125"/>
          </a:xfrm>
          <a:prstGeom prst="rect">
            <a:avLst/>
          </a:prstGeom>
          <a:solidFill>
            <a:srgbClr val="D5FFD5"/>
          </a:solidFill>
          <a:ln>
            <a:noFill/>
          </a:ln>
          <a:effectLst>
            <a:outerShdw blurRad="50800" dist="38100" dir="2700000" algn="tl" rotWithShape="0">
              <a:srgbClr val="000000">
                <a:alpha val="40000"/>
              </a:srgbClr>
            </a:outerShdw>
          </a:effectLst>
        </p:spPr>
        <p:txBody>
          <a:bodyPr spcFirstLastPara="1" wrap="square" lIns="68569" tIns="34275" rIns="68569" bIns="34275" anchor="t" anchorCtr="0">
            <a:noAutofit/>
          </a:bodyPr>
          <a:lstStyle/>
          <a:p>
            <a:pPr algn="ctr"/>
            <a:r>
              <a:rPr lang="en" sz="1050" b="1">
                <a:solidFill>
                  <a:schemeClr val="dk1"/>
                </a:solidFill>
              </a:rPr>
              <a:t>Hantar</a:t>
            </a:r>
            <a:endParaRPr sz="1050" b="1">
              <a:solidFill>
                <a:schemeClr val="dk1"/>
              </a:solidFill>
            </a:endParaRPr>
          </a:p>
        </p:txBody>
      </p:sp>
      <p:grpSp>
        <p:nvGrpSpPr>
          <p:cNvPr id="4018" name="Google Shape;4018;p409"/>
          <p:cNvGrpSpPr/>
          <p:nvPr/>
        </p:nvGrpSpPr>
        <p:grpSpPr>
          <a:xfrm>
            <a:off x="2238375" y="4143682"/>
            <a:ext cx="904875" cy="271156"/>
            <a:chOff x="4343400" y="4470945"/>
            <a:chExt cx="1206500" cy="482055"/>
          </a:xfrm>
        </p:grpSpPr>
        <p:sp>
          <p:nvSpPr>
            <p:cNvPr id="4019" name="Google Shape;4019;p409"/>
            <p:cNvSpPr/>
            <p:nvPr/>
          </p:nvSpPr>
          <p:spPr>
            <a:xfrm>
              <a:off x="4343400" y="4470945"/>
              <a:ext cx="1206500" cy="482055"/>
            </a:xfrm>
            <a:prstGeom prst="ellipse">
              <a:avLst/>
            </a:prstGeom>
            <a:gradFill>
              <a:gsLst>
                <a:gs pos="0">
                  <a:srgbClr val="B0CAE9"/>
                </a:gs>
                <a:gs pos="50000">
                  <a:srgbClr val="A1C1E4"/>
                </a:gs>
                <a:gs pos="100000">
                  <a:srgbClr val="90B8E4"/>
                </a:gs>
              </a:gsLst>
              <a:lin ang="5400000" scaled="0"/>
            </a:gradFill>
            <a:ln>
              <a:noFill/>
            </a:ln>
          </p:spPr>
          <p:txBody>
            <a:bodyPr spcFirstLastPara="1" wrap="square" lIns="68569" tIns="34275" rIns="68569" bIns="34275" anchor="ctr" anchorCtr="0">
              <a:noAutofit/>
            </a:bodyPr>
            <a:lstStyle/>
            <a:p>
              <a:pPr algn="ctr"/>
              <a:endParaRPr sz="1350">
                <a:solidFill>
                  <a:schemeClr val="dk1"/>
                </a:solidFill>
              </a:endParaRPr>
            </a:p>
          </p:txBody>
        </p:sp>
        <p:sp>
          <p:nvSpPr>
            <p:cNvPr id="4020" name="Google Shape;4020;p409"/>
            <p:cNvSpPr txBox="1"/>
            <p:nvPr/>
          </p:nvSpPr>
          <p:spPr>
            <a:xfrm flipH="1">
              <a:off x="4389119" y="4569023"/>
              <a:ext cx="1097281" cy="307777"/>
            </a:xfrm>
            <a:prstGeom prst="rect">
              <a:avLst/>
            </a:prstGeom>
            <a:noFill/>
            <a:ln>
              <a:noFill/>
            </a:ln>
          </p:spPr>
          <p:txBody>
            <a:bodyPr spcFirstLastPara="1" wrap="square" lIns="68569" tIns="34275" rIns="68569" bIns="34275" anchor="t" anchorCtr="0">
              <a:noAutofit/>
            </a:bodyPr>
            <a:lstStyle/>
            <a:p>
              <a:pPr algn="ctr"/>
              <a:r>
                <a:rPr lang="en" sz="1050" b="1">
                  <a:solidFill>
                    <a:schemeClr val="dk1"/>
                  </a:solidFill>
                </a:rPr>
                <a:t>TAMAT</a:t>
              </a:r>
              <a:endParaRPr sz="1050" b="1">
                <a:solidFill>
                  <a:schemeClr val="dk1"/>
                </a:solidFill>
              </a:endParaRPr>
            </a:p>
          </p:txBody>
        </p:sp>
      </p:grpSp>
      <p:grpSp>
        <p:nvGrpSpPr>
          <p:cNvPr id="4021" name="Google Shape;4021;p409"/>
          <p:cNvGrpSpPr/>
          <p:nvPr/>
        </p:nvGrpSpPr>
        <p:grpSpPr>
          <a:xfrm>
            <a:off x="1714500" y="2932782"/>
            <a:ext cx="267141" cy="225062"/>
            <a:chOff x="4392416" y="2935903"/>
            <a:chExt cx="356188" cy="400110"/>
          </a:xfrm>
        </p:grpSpPr>
        <p:sp>
          <p:nvSpPr>
            <p:cNvPr id="4022" name="Google Shape;4022;p409"/>
            <p:cNvSpPr/>
            <p:nvPr/>
          </p:nvSpPr>
          <p:spPr>
            <a:xfrm>
              <a:off x="4392416" y="2996944"/>
              <a:ext cx="356188" cy="327936"/>
            </a:xfrm>
            <a:prstGeom prst="ellipse">
              <a:avLst/>
            </a:prstGeom>
            <a:solidFill>
              <a:srgbClr val="D5FF81"/>
            </a:solidFill>
            <a:ln>
              <a:noFill/>
            </a:ln>
          </p:spPr>
          <p:txBody>
            <a:bodyPr spcFirstLastPara="1" wrap="square" lIns="68569" tIns="34275" rIns="68569" bIns="34275" anchor="ctr" anchorCtr="0">
              <a:noAutofit/>
            </a:bodyPr>
            <a:lstStyle/>
            <a:p>
              <a:pPr algn="ctr"/>
              <a:endParaRPr sz="1350">
                <a:solidFill>
                  <a:schemeClr val="lt1"/>
                </a:solidFill>
              </a:endParaRPr>
            </a:p>
          </p:txBody>
        </p:sp>
        <p:sp>
          <p:nvSpPr>
            <p:cNvPr id="4023" name="Google Shape;4023;p409"/>
            <p:cNvSpPr/>
            <p:nvPr/>
          </p:nvSpPr>
          <p:spPr>
            <a:xfrm>
              <a:off x="4397066" y="2935903"/>
              <a:ext cx="327334" cy="400110"/>
            </a:xfrm>
            <a:prstGeom prst="rect">
              <a:avLst/>
            </a:prstGeom>
            <a:noFill/>
            <a:ln>
              <a:noFill/>
            </a:ln>
          </p:spPr>
          <p:txBody>
            <a:bodyPr spcFirstLastPara="1" wrap="square" lIns="68569" tIns="34275" rIns="68569" bIns="34275" anchor="t" anchorCtr="0">
              <a:noAutofit/>
            </a:bodyPr>
            <a:lstStyle/>
            <a:p>
              <a:pPr algn="ctr"/>
              <a:r>
                <a:rPr lang="en" sz="1500" b="1">
                  <a:solidFill>
                    <a:srgbClr val="84BE65"/>
                  </a:solidFill>
                </a:rPr>
                <a:t>1</a:t>
              </a:r>
              <a:endParaRPr sz="1500" b="1">
                <a:solidFill>
                  <a:srgbClr val="84BE65"/>
                </a:solidFill>
              </a:endParaRPr>
            </a:p>
          </p:txBody>
        </p:sp>
      </p:grpSp>
      <p:grpSp>
        <p:nvGrpSpPr>
          <p:cNvPr id="4024" name="Google Shape;4024;p409"/>
          <p:cNvGrpSpPr/>
          <p:nvPr/>
        </p:nvGrpSpPr>
        <p:grpSpPr>
          <a:xfrm>
            <a:off x="1714500" y="3232819"/>
            <a:ext cx="267141" cy="225062"/>
            <a:chOff x="4392416" y="2952690"/>
            <a:chExt cx="356188" cy="400110"/>
          </a:xfrm>
        </p:grpSpPr>
        <p:sp>
          <p:nvSpPr>
            <p:cNvPr id="4025" name="Google Shape;4025;p409"/>
            <p:cNvSpPr/>
            <p:nvPr/>
          </p:nvSpPr>
          <p:spPr>
            <a:xfrm>
              <a:off x="4392416" y="2996944"/>
              <a:ext cx="356188" cy="327936"/>
            </a:xfrm>
            <a:prstGeom prst="ellipse">
              <a:avLst/>
            </a:prstGeom>
            <a:solidFill>
              <a:srgbClr val="D5FF81"/>
            </a:solidFill>
            <a:ln>
              <a:noFill/>
            </a:ln>
          </p:spPr>
          <p:txBody>
            <a:bodyPr spcFirstLastPara="1" wrap="square" lIns="68569" tIns="34275" rIns="68569" bIns="34275" anchor="ctr" anchorCtr="0">
              <a:noAutofit/>
            </a:bodyPr>
            <a:lstStyle/>
            <a:p>
              <a:pPr algn="ctr"/>
              <a:endParaRPr sz="1350">
                <a:solidFill>
                  <a:schemeClr val="lt1"/>
                </a:solidFill>
              </a:endParaRPr>
            </a:p>
          </p:txBody>
        </p:sp>
        <p:sp>
          <p:nvSpPr>
            <p:cNvPr id="4026" name="Google Shape;4026;p409"/>
            <p:cNvSpPr/>
            <p:nvPr/>
          </p:nvSpPr>
          <p:spPr>
            <a:xfrm>
              <a:off x="4397066" y="2952690"/>
              <a:ext cx="327334" cy="400110"/>
            </a:xfrm>
            <a:prstGeom prst="rect">
              <a:avLst/>
            </a:prstGeom>
            <a:noFill/>
            <a:ln>
              <a:noFill/>
            </a:ln>
          </p:spPr>
          <p:txBody>
            <a:bodyPr spcFirstLastPara="1" wrap="square" lIns="68569" tIns="34275" rIns="68569" bIns="34275" anchor="t" anchorCtr="0">
              <a:noAutofit/>
            </a:bodyPr>
            <a:lstStyle/>
            <a:p>
              <a:pPr algn="ctr"/>
              <a:r>
                <a:rPr lang="en" sz="1500" b="1">
                  <a:solidFill>
                    <a:srgbClr val="84BE65"/>
                  </a:solidFill>
                </a:rPr>
                <a:t>2</a:t>
              </a:r>
              <a:endParaRPr sz="1500" b="1">
                <a:solidFill>
                  <a:srgbClr val="84BE65"/>
                </a:solidFill>
              </a:endParaRPr>
            </a:p>
          </p:txBody>
        </p:sp>
      </p:grpSp>
      <p:grpSp>
        <p:nvGrpSpPr>
          <p:cNvPr id="4027" name="Google Shape;4027;p409"/>
          <p:cNvGrpSpPr/>
          <p:nvPr/>
        </p:nvGrpSpPr>
        <p:grpSpPr>
          <a:xfrm>
            <a:off x="2181225" y="1228251"/>
            <a:ext cx="904875" cy="271156"/>
            <a:chOff x="4343400" y="4470945"/>
            <a:chExt cx="1206500" cy="482055"/>
          </a:xfrm>
        </p:grpSpPr>
        <p:sp>
          <p:nvSpPr>
            <p:cNvPr id="4028" name="Google Shape;4028;p409"/>
            <p:cNvSpPr/>
            <p:nvPr/>
          </p:nvSpPr>
          <p:spPr>
            <a:xfrm>
              <a:off x="4343400" y="4470945"/>
              <a:ext cx="1206500" cy="482055"/>
            </a:xfrm>
            <a:prstGeom prst="ellipse">
              <a:avLst/>
            </a:prstGeom>
            <a:gradFill>
              <a:gsLst>
                <a:gs pos="0">
                  <a:srgbClr val="B0CAE9"/>
                </a:gs>
                <a:gs pos="50000">
                  <a:srgbClr val="A1C1E4"/>
                </a:gs>
                <a:gs pos="100000">
                  <a:srgbClr val="90B8E4"/>
                </a:gs>
              </a:gsLst>
              <a:lin ang="5400000" scaled="0"/>
            </a:gradFill>
            <a:ln>
              <a:noFill/>
            </a:ln>
          </p:spPr>
          <p:txBody>
            <a:bodyPr spcFirstLastPara="1" wrap="square" lIns="68569" tIns="34275" rIns="68569" bIns="34275" anchor="ctr" anchorCtr="0">
              <a:noAutofit/>
            </a:bodyPr>
            <a:lstStyle/>
            <a:p>
              <a:pPr algn="ctr"/>
              <a:endParaRPr sz="1350">
                <a:solidFill>
                  <a:schemeClr val="dk1"/>
                </a:solidFill>
              </a:endParaRPr>
            </a:p>
          </p:txBody>
        </p:sp>
        <p:sp>
          <p:nvSpPr>
            <p:cNvPr id="4029" name="Google Shape;4029;p409"/>
            <p:cNvSpPr txBox="1"/>
            <p:nvPr/>
          </p:nvSpPr>
          <p:spPr>
            <a:xfrm flipH="1">
              <a:off x="4389119" y="4569023"/>
              <a:ext cx="1097281" cy="307777"/>
            </a:xfrm>
            <a:prstGeom prst="rect">
              <a:avLst/>
            </a:prstGeom>
            <a:noFill/>
            <a:ln>
              <a:noFill/>
            </a:ln>
          </p:spPr>
          <p:txBody>
            <a:bodyPr spcFirstLastPara="1" wrap="square" lIns="68569" tIns="34275" rIns="68569" bIns="34275" anchor="t" anchorCtr="0">
              <a:noAutofit/>
            </a:bodyPr>
            <a:lstStyle/>
            <a:p>
              <a:pPr algn="ctr"/>
              <a:r>
                <a:rPr lang="en" sz="1050" b="1">
                  <a:solidFill>
                    <a:schemeClr val="dk1"/>
                  </a:solidFill>
                </a:rPr>
                <a:t>MULA</a:t>
              </a:r>
              <a:endParaRPr sz="1050" b="1">
                <a:solidFill>
                  <a:schemeClr val="dk1"/>
                </a:solidFill>
              </a:endParaRPr>
            </a:p>
          </p:txBody>
        </p:sp>
      </p:grpSp>
      <p:sp>
        <p:nvSpPr>
          <p:cNvPr id="4030" name="Google Shape;4030;p409"/>
          <p:cNvSpPr/>
          <p:nvPr/>
        </p:nvSpPr>
        <p:spPr>
          <a:xfrm>
            <a:off x="2628901" y="2300595"/>
            <a:ext cx="466724" cy="165823"/>
          </a:xfrm>
          <a:prstGeom prst="rect">
            <a:avLst/>
          </a:prstGeom>
          <a:noFill/>
          <a:ln>
            <a:noFill/>
          </a:ln>
        </p:spPr>
        <p:txBody>
          <a:bodyPr spcFirstLastPara="1" wrap="square" lIns="68569" tIns="34275" rIns="68569" bIns="34275" anchor="t" anchorCtr="0">
            <a:noAutofit/>
          </a:bodyPr>
          <a:lstStyle/>
          <a:p>
            <a:pPr algn="ctr"/>
            <a:r>
              <a:rPr lang="en" sz="1050" b="1" dirty="0">
                <a:solidFill>
                  <a:schemeClr val="dk1"/>
                </a:solidFill>
              </a:rPr>
              <a:t>Ya</a:t>
            </a:r>
            <a:endParaRPr sz="1050" b="1" dirty="0">
              <a:solidFill>
                <a:schemeClr val="dk1"/>
              </a:solidFill>
            </a:endParaRPr>
          </a:p>
        </p:txBody>
      </p:sp>
      <p:sp>
        <p:nvSpPr>
          <p:cNvPr id="4031" name="Google Shape;4031;p409"/>
          <p:cNvSpPr/>
          <p:nvPr/>
        </p:nvSpPr>
        <p:spPr>
          <a:xfrm>
            <a:off x="1428437" y="1867536"/>
            <a:ext cx="485903" cy="173125"/>
          </a:xfrm>
          <a:prstGeom prst="rect">
            <a:avLst/>
          </a:prstGeom>
          <a:noFill/>
          <a:ln>
            <a:noFill/>
          </a:ln>
        </p:spPr>
        <p:txBody>
          <a:bodyPr spcFirstLastPara="1" wrap="square" lIns="68569" tIns="34275" rIns="68569" bIns="34275" anchor="t" anchorCtr="0">
            <a:noAutofit/>
          </a:bodyPr>
          <a:lstStyle/>
          <a:p>
            <a:pPr algn="ctr"/>
            <a:r>
              <a:rPr lang="en" sz="1050" b="1">
                <a:solidFill>
                  <a:schemeClr val="dk1"/>
                </a:solidFill>
              </a:rPr>
              <a:t>Tidak</a:t>
            </a:r>
            <a:endParaRPr sz="1050" b="1">
              <a:solidFill>
                <a:schemeClr val="dk1"/>
              </a:solidFill>
            </a:endParaRPr>
          </a:p>
        </p:txBody>
      </p:sp>
      <p:cxnSp>
        <p:nvCxnSpPr>
          <p:cNvPr id="4032" name="Google Shape;4032;p409"/>
          <p:cNvCxnSpPr>
            <a:endCxn id="4008" idx="1"/>
          </p:cNvCxnSpPr>
          <p:nvPr/>
        </p:nvCxnSpPr>
        <p:spPr>
          <a:xfrm>
            <a:off x="1207949" y="2040626"/>
            <a:ext cx="882225" cy="4050"/>
          </a:xfrm>
          <a:prstGeom prst="straightConnector1">
            <a:avLst/>
          </a:prstGeom>
          <a:noFill/>
          <a:ln w="19050" cap="flat" cmpd="sng">
            <a:solidFill>
              <a:srgbClr val="008000"/>
            </a:solidFill>
            <a:prstDash val="solid"/>
            <a:miter lim="800000"/>
            <a:headEnd type="none" w="sm" len="sm"/>
            <a:tailEnd type="none" w="sm" len="sm"/>
          </a:ln>
          <a:effectLst>
            <a:outerShdw blurRad="50800" dist="38100" dir="2700000" algn="tl" rotWithShape="0">
              <a:srgbClr val="000000">
                <a:alpha val="40000"/>
              </a:srgbClr>
            </a:outerShdw>
          </a:effectLst>
        </p:spPr>
      </p:cxnSp>
      <p:sp>
        <p:nvSpPr>
          <p:cNvPr id="4008" name="Google Shape;4008;p409"/>
          <p:cNvSpPr/>
          <p:nvPr/>
        </p:nvSpPr>
        <p:spPr>
          <a:xfrm>
            <a:off x="2090173" y="1914832"/>
            <a:ext cx="1107026" cy="259688"/>
          </a:xfrm>
          <a:prstGeom prst="flowChartDecision">
            <a:avLst/>
          </a:prstGeom>
          <a:solidFill>
            <a:srgbClr val="D5FFD5"/>
          </a:solidFill>
          <a:ln>
            <a:noFill/>
          </a:ln>
          <a:effectLst>
            <a:outerShdw blurRad="50800" dist="38100" dir="2700000" algn="tl" rotWithShape="0">
              <a:srgbClr val="000000">
                <a:alpha val="40000"/>
              </a:srgbClr>
            </a:outerShdw>
          </a:effectLst>
        </p:spPr>
        <p:txBody>
          <a:bodyPr spcFirstLastPara="1" wrap="square" lIns="68569" tIns="34275" rIns="68569" bIns="34275" anchor="ctr" anchorCtr="0">
            <a:noAutofit/>
          </a:bodyPr>
          <a:lstStyle/>
          <a:p>
            <a:pPr algn="ctr"/>
            <a:endParaRPr sz="1350">
              <a:solidFill>
                <a:schemeClr val="lt1"/>
              </a:solidFill>
            </a:endParaRPr>
          </a:p>
        </p:txBody>
      </p:sp>
      <p:sp>
        <p:nvSpPr>
          <p:cNvPr id="4033" name="Google Shape;4033;p409"/>
          <p:cNvSpPr/>
          <p:nvPr/>
        </p:nvSpPr>
        <p:spPr>
          <a:xfrm>
            <a:off x="2224089" y="1962966"/>
            <a:ext cx="839413" cy="173125"/>
          </a:xfrm>
          <a:prstGeom prst="rect">
            <a:avLst/>
          </a:prstGeom>
          <a:noFill/>
          <a:ln>
            <a:noFill/>
          </a:ln>
        </p:spPr>
        <p:txBody>
          <a:bodyPr spcFirstLastPara="1" wrap="square" lIns="68569" tIns="34275" rIns="68569" bIns="34275" anchor="t" anchorCtr="0">
            <a:noAutofit/>
          </a:bodyPr>
          <a:lstStyle/>
          <a:p>
            <a:pPr algn="ctr"/>
            <a:r>
              <a:rPr lang="en" sz="1050" b="1">
                <a:solidFill>
                  <a:schemeClr val="dk1"/>
                </a:solidFill>
              </a:rPr>
              <a:t>Ada Rekod</a:t>
            </a:r>
            <a:endParaRPr sz="1050" b="1">
              <a:solidFill>
                <a:schemeClr val="dk1"/>
              </a:solidFill>
            </a:endParaRPr>
          </a:p>
        </p:txBody>
      </p:sp>
      <p:cxnSp>
        <p:nvCxnSpPr>
          <p:cNvPr id="4034" name="Google Shape;4034;p409"/>
          <p:cNvCxnSpPr/>
          <p:nvPr/>
        </p:nvCxnSpPr>
        <p:spPr>
          <a:xfrm>
            <a:off x="1207847" y="2049529"/>
            <a:ext cx="0" cy="127332"/>
          </a:xfrm>
          <a:prstGeom prst="straightConnector1">
            <a:avLst/>
          </a:prstGeom>
          <a:noFill/>
          <a:ln w="19050" cap="flat" cmpd="sng">
            <a:solidFill>
              <a:srgbClr val="008000"/>
            </a:solidFill>
            <a:prstDash val="solid"/>
            <a:miter lim="800000"/>
            <a:headEnd type="none" w="sm" len="sm"/>
            <a:tailEnd type="stealth" w="med" len="med"/>
          </a:ln>
          <a:effectLst>
            <a:outerShdw blurRad="50800" dist="38100" dir="13500000" algn="br" rotWithShape="0">
              <a:srgbClr val="000000">
                <a:alpha val="40000"/>
              </a:srgbClr>
            </a:outerShdw>
          </a:effectLst>
        </p:spPr>
      </p:cxnSp>
      <p:cxnSp>
        <p:nvCxnSpPr>
          <p:cNvPr id="4035" name="Google Shape;4035;p409"/>
          <p:cNvCxnSpPr/>
          <p:nvPr/>
        </p:nvCxnSpPr>
        <p:spPr>
          <a:xfrm>
            <a:off x="1200150" y="2343457"/>
            <a:ext cx="0" cy="194907"/>
          </a:xfrm>
          <a:prstGeom prst="straightConnector1">
            <a:avLst/>
          </a:prstGeom>
          <a:noFill/>
          <a:ln w="19050" cap="flat" cmpd="sng">
            <a:solidFill>
              <a:srgbClr val="008000"/>
            </a:solidFill>
            <a:prstDash val="solid"/>
            <a:miter lim="800000"/>
            <a:headEnd type="none" w="sm" len="sm"/>
            <a:tailEnd type="none" w="sm" len="sm"/>
          </a:ln>
          <a:effectLst>
            <a:outerShdw blurRad="50800" dist="38100" dir="2700000" algn="tl" rotWithShape="0">
              <a:srgbClr val="000000">
                <a:alpha val="40000"/>
              </a:srgbClr>
            </a:outerShdw>
          </a:effectLst>
        </p:spPr>
      </p:cxnSp>
      <p:sp>
        <p:nvSpPr>
          <p:cNvPr id="4036" name="Google Shape;4036;p409"/>
          <p:cNvSpPr txBox="1"/>
          <p:nvPr/>
        </p:nvSpPr>
        <p:spPr>
          <a:xfrm>
            <a:off x="2000250" y="2941857"/>
            <a:ext cx="1314450" cy="173125"/>
          </a:xfrm>
          <a:prstGeom prst="rect">
            <a:avLst/>
          </a:prstGeom>
          <a:solidFill>
            <a:srgbClr val="D5FFD5"/>
          </a:solidFill>
          <a:ln>
            <a:noFill/>
          </a:ln>
          <a:effectLst>
            <a:outerShdw blurRad="50800" dist="38100" dir="2700000" algn="tl" rotWithShape="0">
              <a:srgbClr val="000000">
                <a:alpha val="40000"/>
              </a:srgbClr>
            </a:outerShdw>
          </a:effectLst>
        </p:spPr>
        <p:txBody>
          <a:bodyPr spcFirstLastPara="1" wrap="square" lIns="68569" tIns="34275" rIns="68569" bIns="34275" anchor="t" anchorCtr="0">
            <a:noAutofit/>
          </a:bodyPr>
          <a:lstStyle/>
          <a:p>
            <a:pPr algn="ctr"/>
            <a:r>
              <a:rPr lang="en" sz="1050" b="1">
                <a:solidFill>
                  <a:schemeClr val="dk1"/>
                </a:solidFill>
              </a:rPr>
              <a:t>Kemaskini  Akaun</a:t>
            </a:r>
            <a:endParaRPr sz="1050" b="1">
              <a:solidFill>
                <a:schemeClr val="dk1"/>
              </a:solidFill>
            </a:endParaRPr>
          </a:p>
        </p:txBody>
      </p:sp>
      <p:sp>
        <p:nvSpPr>
          <p:cNvPr id="4037" name="Google Shape;4037;p409"/>
          <p:cNvSpPr txBox="1"/>
          <p:nvPr/>
        </p:nvSpPr>
        <p:spPr>
          <a:xfrm>
            <a:off x="2000250" y="2641820"/>
            <a:ext cx="1314450" cy="173125"/>
          </a:xfrm>
          <a:prstGeom prst="rect">
            <a:avLst/>
          </a:prstGeom>
          <a:solidFill>
            <a:srgbClr val="D5FFD5"/>
          </a:solidFill>
          <a:ln>
            <a:noFill/>
          </a:ln>
          <a:effectLst>
            <a:outerShdw blurRad="50800" dist="38100" dir="2700000" algn="tl" rotWithShape="0">
              <a:srgbClr val="000000">
                <a:alpha val="40000"/>
              </a:srgbClr>
            </a:outerShdw>
          </a:effectLst>
        </p:spPr>
        <p:txBody>
          <a:bodyPr spcFirstLastPara="1" wrap="square" lIns="68569" tIns="34275" rIns="68569" bIns="34275" anchor="t" anchorCtr="0">
            <a:noAutofit/>
          </a:bodyPr>
          <a:lstStyle/>
          <a:p>
            <a:pPr algn="ctr"/>
            <a:r>
              <a:rPr lang="en" sz="1050" b="1">
                <a:solidFill>
                  <a:schemeClr val="dk1"/>
                </a:solidFill>
              </a:rPr>
              <a:t>Log Masuk</a:t>
            </a:r>
            <a:endParaRPr sz="1050" b="1">
              <a:solidFill>
                <a:schemeClr val="dk1"/>
              </a:solidFill>
            </a:endParaRPr>
          </a:p>
        </p:txBody>
      </p:sp>
      <p:grpSp>
        <p:nvGrpSpPr>
          <p:cNvPr id="4038" name="Google Shape;4038;p409"/>
          <p:cNvGrpSpPr/>
          <p:nvPr/>
        </p:nvGrpSpPr>
        <p:grpSpPr>
          <a:xfrm>
            <a:off x="1714500" y="3500744"/>
            <a:ext cx="267141" cy="225062"/>
            <a:chOff x="4392416" y="2952690"/>
            <a:chExt cx="356188" cy="400110"/>
          </a:xfrm>
        </p:grpSpPr>
        <p:sp>
          <p:nvSpPr>
            <p:cNvPr id="4039" name="Google Shape;4039;p409"/>
            <p:cNvSpPr/>
            <p:nvPr/>
          </p:nvSpPr>
          <p:spPr>
            <a:xfrm>
              <a:off x="4392416" y="2996944"/>
              <a:ext cx="356188" cy="327936"/>
            </a:xfrm>
            <a:prstGeom prst="ellipse">
              <a:avLst/>
            </a:prstGeom>
            <a:solidFill>
              <a:srgbClr val="D5FF81"/>
            </a:solidFill>
            <a:ln>
              <a:noFill/>
            </a:ln>
          </p:spPr>
          <p:txBody>
            <a:bodyPr spcFirstLastPara="1" wrap="square" lIns="68569" tIns="34275" rIns="68569" bIns="34275" anchor="ctr" anchorCtr="0">
              <a:noAutofit/>
            </a:bodyPr>
            <a:lstStyle/>
            <a:p>
              <a:pPr algn="ctr"/>
              <a:endParaRPr sz="1350">
                <a:solidFill>
                  <a:schemeClr val="lt1"/>
                </a:solidFill>
              </a:endParaRPr>
            </a:p>
          </p:txBody>
        </p:sp>
        <p:sp>
          <p:nvSpPr>
            <p:cNvPr id="4040" name="Google Shape;4040;p409"/>
            <p:cNvSpPr/>
            <p:nvPr/>
          </p:nvSpPr>
          <p:spPr>
            <a:xfrm>
              <a:off x="4397066" y="2952690"/>
              <a:ext cx="327334" cy="400110"/>
            </a:xfrm>
            <a:prstGeom prst="rect">
              <a:avLst/>
            </a:prstGeom>
            <a:noFill/>
            <a:ln>
              <a:noFill/>
            </a:ln>
          </p:spPr>
          <p:txBody>
            <a:bodyPr spcFirstLastPara="1" wrap="square" lIns="68569" tIns="34275" rIns="68569" bIns="34275" anchor="t" anchorCtr="0">
              <a:noAutofit/>
            </a:bodyPr>
            <a:lstStyle/>
            <a:p>
              <a:pPr algn="ctr"/>
              <a:r>
                <a:rPr lang="en" sz="1500" b="1">
                  <a:solidFill>
                    <a:srgbClr val="84BE65"/>
                  </a:solidFill>
                </a:rPr>
                <a:t>3</a:t>
              </a:r>
              <a:endParaRPr sz="1500" b="1">
                <a:solidFill>
                  <a:srgbClr val="84BE65"/>
                </a:solidFill>
              </a:endParaRPr>
            </a:p>
          </p:txBody>
        </p:sp>
      </p:grpSp>
      <p:grpSp>
        <p:nvGrpSpPr>
          <p:cNvPr id="4041" name="Google Shape;4041;p409"/>
          <p:cNvGrpSpPr/>
          <p:nvPr/>
        </p:nvGrpSpPr>
        <p:grpSpPr>
          <a:xfrm>
            <a:off x="3886200" y="1328737"/>
            <a:ext cx="267141" cy="225062"/>
            <a:chOff x="4392416" y="2935903"/>
            <a:chExt cx="356188" cy="400110"/>
          </a:xfrm>
        </p:grpSpPr>
        <p:sp>
          <p:nvSpPr>
            <p:cNvPr id="4042" name="Google Shape;4042;p409"/>
            <p:cNvSpPr/>
            <p:nvPr/>
          </p:nvSpPr>
          <p:spPr>
            <a:xfrm>
              <a:off x="4392416" y="2996944"/>
              <a:ext cx="356188" cy="327936"/>
            </a:xfrm>
            <a:prstGeom prst="ellipse">
              <a:avLst/>
            </a:prstGeom>
            <a:solidFill>
              <a:srgbClr val="D5FF81"/>
            </a:solidFill>
            <a:ln>
              <a:noFill/>
            </a:ln>
          </p:spPr>
          <p:txBody>
            <a:bodyPr spcFirstLastPara="1" wrap="square" lIns="68569" tIns="34275" rIns="68569" bIns="34275" anchor="ctr" anchorCtr="0">
              <a:noAutofit/>
            </a:bodyPr>
            <a:lstStyle/>
            <a:p>
              <a:pPr algn="ctr"/>
              <a:endParaRPr sz="1350">
                <a:solidFill>
                  <a:schemeClr val="lt1"/>
                </a:solidFill>
              </a:endParaRPr>
            </a:p>
          </p:txBody>
        </p:sp>
        <p:sp>
          <p:nvSpPr>
            <p:cNvPr id="4043" name="Google Shape;4043;p409"/>
            <p:cNvSpPr/>
            <p:nvPr/>
          </p:nvSpPr>
          <p:spPr>
            <a:xfrm>
              <a:off x="4397066" y="2935903"/>
              <a:ext cx="327334" cy="400110"/>
            </a:xfrm>
            <a:prstGeom prst="rect">
              <a:avLst/>
            </a:prstGeom>
            <a:noFill/>
            <a:ln>
              <a:noFill/>
            </a:ln>
          </p:spPr>
          <p:txBody>
            <a:bodyPr spcFirstLastPara="1" wrap="square" lIns="68569" tIns="34275" rIns="68569" bIns="34275" anchor="t" anchorCtr="0">
              <a:noAutofit/>
            </a:bodyPr>
            <a:lstStyle/>
            <a:p>
              <a:pPr algn="ctr"/>
              <a:r>
                <a:rPr lang="en" sz="1500" b="1">
                  <a:solidFill>
                    <a:srgbClr val="84BE65"/>
                  </a:solidFill>
                </a:rPr>
                <a:t>1</a:t>
              </a:r>
              <a:endParaRPr sz="1500" b="1">
                <a:solidFill>
                  <a:srgbClr val="84BE65"/>
                </a:solidFill>
              </a:endParaRPr>
            </a:p>
          </p:txBody>
        </p:sp>
      </p:grpSp>
      <p:grpSp>
        <p:nvGrpSpPr>
          <p:cNvPr id="4044" name="Google Shape;4044;p409"/>
          <p:cNvGrpSpPr/>
          <p:nvPr/>
        </p:nvGrpSpPr>
        <p:grpSpPr>
          <a:xfrm>
            <a:off x="3886200" y="2057400"/>
            <a:ext cx="267141" cy="225062"/>
            <a:chOff x="4392416" y="2952690"/>
            <a:chExt cx="356188" cy="400110"/>
          </a:xfrm>
        </p:grpSpPr>
        <p:sp>
          <p:nvSpPr>
            <p:cNvPr id="4045" name="Google Shape;4045;p409"/>
            <p:cNvSpPr/>
            <p:nvPr/>
          </p:nvSpPr>
          <p:spPr>
            <a:xfrm>
              <a:off x="4392416" y="2996944"/>
              <a:ext cx="356188" cy="327936"/>
            </a:xfrm>
            <a:prstGeom prst="ellipse">
              <a:avLst/>
            </a:prstGeom>
            <a:solidFill>
              <a:srgbClr val="D5FF81"/>
            </a:solidFill>
            <a:ln>
              <a:noFill/>
            </a:ln>
          </p:spPr>
          <p:txBody>
            <a:bodyPr spcFirstLastPara="1" wrap="square" lIns="68569" tIns="34275" rIns="68569" bIns="34275" anchor="ctr" anchorCtr="0">
              <a:noAutofit/>
            </a:bodyPr>
            <a:lstStyle/>
            <a:p>
              <a:pPr algn="ctr"/>
              <a:endParaRPr sz="1350">
                <a:solidFill>
                  <a:schemeClr val="lt1"/>
                </a:solidFill>
              </a:endParaRPr>
            </a:p>
          </p:txBody>
        </p:sp>
        <p:sp>
          <p:nvSpPr>
            <p:cNvPr id="4046" name="Google Shape;4046;p409"/>
            <p:cNvSpPr/>
            <p:nvPr/>
          </p:nvSpPr>
          <p:spPr>
            <a:xfrm>
              <a:off x="4397066" y="2952690"/>
              <a:ext cx="327334" cy="400110"/>
            </a:xfrm>
            <a:prstGeom prst="rect">
              <a:avLst/>
            </a:prstGeom>
            <a:noFill/>
            <a:ln>
              <a:noFill/>
            </a:ln>
          </p:spPr>
          <p:txBody>
            <a:bodyPr spcFirstLastPara="1" wrap="square" lIns="68569" tIns="34275" rIns="68569" bIns="34275" anchor="t" anchorCtr="0">
              <a:noAutofit/>
            </a:bodyPr>
            <a:lstStyle/>
            <a:p>
              <a:pPr algn="ctr"/>
              <a:r>
                <a:rPr lang="en" sz="1500" b="1">
                  <a:solidFill>
                    <a:srgbClr val="84BE65"/>
                  </a:solidFill>
                </a:rPr>
                <a:t>2</a:t>
              </a:r>
              <a:endParaRPr sz="1500" b="1">
                <a:solidFill>
                  <a:srgbClr val="84BE65"/>
                </a:solidFill>
              </a:endParaRPr>
            </a:p>
          </p:txBody>
        </p:sp>
      </p:grpSp>
      <p:grpSp>
        <p:nvGrpSpPr>
          <p:cNvPr id="4047" name="Google Shape;4047;p409"/>
          <p:cNvGrpSpPr/>
          <p:nvPr/>
        </p:nvGrpSpPr>
        <p:grpSpPr>
          <a:xfrm>
            <a:off x="3886200" y="3343275"/>
            <a:ext cx="267141" cy="225062"/>
            <a:chOff x="4392416" y="2952690"/>
            <a:chExt cx="356188" cy="400110"/>
          </a:xfrm>
        </p:grpSpPr>
        <p:sp>
          <p:nvSpPr>
            <p:cNvPr id="4048" name="Google Shape;4048;p409"/>
            <p:cNvSpPr/>
            <p:nvPr/>
          </p:nvSpPr>
          <p:spPr>
            <a:xfrm>
              <a:off x="4392416" y="2996944"/>
              <a:ext cx="356188" cy="327936"/>
            </a:xfrm>
            <a:prstGeom prst="ellipse">
              <a:avLst/>
            </a:prstGeom>
            <a:solidFill>
              <a:srgbClr val="D5FF81"/>
            </a:solidFill>
            <a:ln>
              <a:noFill/>
            </a:ln>
          </p:spPr>
          <p:txBody>
            <a:bodyPr spcFirstLastPara="1" wrap="square" lIns="68569" tIns="34275" rIns="68569" bIns="34275" anchor="ctr" anchorCtr="0">
              <a:noAutofit/>
            </a:bodyPr>
            <a:lstStyle/>
            <a:p>
              <a:pPr algn="ctr"/>
              <a:endParaRPr sz="1350">
                <a:solidFill>
                  <a:schemeClr val="lt1"/>
                </a:solidFill>
              </a:endParaRPr>
            </a:p>
          </p:txBody>
        </p:sp>
        <p:sp>
          <p:nvSpPr>
            <p:cNvPr id="4049" name="Google Shape;4049;p409"/>
            <p:cNvSpPr/>
            <p:nvPr/>
          </p:nvSpPr>
          <p:spPr>
            <a:xfrm>
              <a:off x="4397066" y="2952690"/>
              <a:ext cx="327334" cy="400110"/>
            </a:xfrm>
            <a:prstGeom prst="rect">
              <a:avLst/>
            </a:prstGeom>
            <a:noFill/>
            <a:ln>
              <a:noFill/>
            </a:ln>
          </p:spPr>
          <p:txBody>
            <a:bodyPr spcFirstLastPara="1" wrap="square" lIns="68569" tIns="34275" rIns="68569" bIns="34275" anchor="t" anchorCtr="0">
              <a:noAutofit/>
            </a:bodyPr>
            <a:lstStyle/>
            <a:p>
              <a:pPr algn="ctr"/>
              <a:r>
                <a:rPr lang="en" sz="1500" b="1">
                  <a:solidFill>
                    <a:srgbClr val="84BE65"/>
                  </a:solidFill>
                </a:rPr>
                <a:t>3</a:t>
              </a:r>
              <a:endParaRPr sz="1500" b="1">
                <a:solidFill>
                  <a:srgbClr val="84BE65"/>
                </a:solidFill>
              </a:endParaRPr>
            </a:p>
          </p:txBody>
        </p:sp>
      </p:grpSp>
      <p:sp>
        <p:nvSpPr>
          <p:cNvPr id="4050" name="Google Shape;4050;p409"/>
          <p:cNvSpPr/>
          <p:nvPr/>
        </p:nvSpPr>
        <p:spPr>
          <a:xfrm>
            <a:off x="4226327" y="3536090"/>
            <a:ext cx="2457450" cy="675185"/>
          </a:xfrm>
          <a:prstGeom prst="rect">
            <a:avLst/>
          </a:prstGeom>
          <a:noFill/>
          <a:ln>
            <a:noFill/>
          </a:ln>
        </p:spPr>
        <p:txBody>
          <a:bodyPr spcFirstLastPara="1" wrap="square" lIns="68569" tIns="34275" rIns="68569" bIns="34275" anchor="t" anchorCtr="0">
            <a:noAutofit/>
          </a:bodyPr>
          <a:lstStyle/>
          <a:p>
            <a:r>
              <a:rPr lang="en" sz="900" b="1" u="sng">
                <a:solidFill>
                  <a:schemeClr val="dk1"/>
                </a:solidFill>
              </a:rPr>
              <a:t>MAKLUMAT PERMOHONAN PERLU DIISI</a:t>
            </a:r>
            <a:endParaRPr sz="900" b="1" u="sng">
              <a:solidFill>
                <a:schemeClr val="dk1"/>
              </a:solidFill>
            </a:endParaRPr>
          </a:p>
          <a:p>
            <a:pPr marL="128588" indent="-128588">
              <a:buClr>
                <a:schemeClr val="dk1"/>
              </a:buClr>
              <a:buSzPts val="1200"/>
              <a:buFont typeface="Noto Sans Symbols"/>
              <a:buChar char="▪"/>
            </a:pPr>
            <a:r>
              <a:rPr lang="en" sz="900">
                <a:solidFill>
                  <a:schemeClr val="dk1"/>
                </a:solidFill>
              </a:rPr>
              <a:t>Pilih Jenis Permohonan; </a:t>
            </a:r>
            <a:endParaRPr sz="900">
              <a:solidFill>
                <a:schemeClr val="dk1"/>
              </a:solidFill>
            </a:endParaRPr>
          </a:p>
          <a:p>
            <a:pPr marL="128588" indent="-128588">
              <a:buClr>
                <a:schemeClr val="dk1"/>
              </a:buClr>
              <a:buSzPts val="1200"/>
              <a:buFont typeface="Noto Sans Symbols"/>
              <a:buChar char="▪"/>
            </a:pPr>
            <a:r>
              <a:rPr lang="en" sz="900">
                <a:solidFill>
                  <a:schemeClr val="dk1"/>
                </a:solidFill>
              </a:rPr>
              <a:t>Pilih Jawatan;  </a:t>
            </a:r>
            <a:endParaRPr sz="900">
              <a:solidFill>
                <a:schemeClr val="dk1"/>
              </a:solidFill>
            </a:endParaRPr>
          </a:p>
          <a:p>
            <a:pPr marL="128588" indent="-128588">
              <a:buClr>
                <a:schemeClr val="dk1"/>
              </a:buClr>
              <a:buSzPts val="1200"/>
              <a:buFont typeface="Noto Sans Symbols"/>
              <a:buChar char="▪"/>
            </a:pPr>
            <a:r>
              <a:rPr lang="en" sz="900">
                <a:solidFill>
                  <a:schemeClr val="dk1"/>
                </a:solidFill>
              </a:rPr>
              <a:t>Pilih Kod &amp; Nama PB;</a:t>
            </a:r>
            <a:endParaRPr sz="1050"/>
          </a:p>
          <a:p>
            <a:pPr marL="128588" indent="-128588">
              <a:buClr>
                <a:schemeClr val="dk1"/>
              </a:buClr>
              <a:buSzPts val="1200"/>
              <a:buFont typeface="Noto Sans Symbols"/>
              <a:buChar char="▪"/>
            </a:pPr>
            <a:r>
              <a:rPr lang="en" sz="900">
                <a:solidFill>
                  <a:schemeClr val="dk1"/>
                </a:solidFill>
              </a:rPr>
              <a:t>Pilih Kod &amp; Nama Program NOSS; dan</a:t>
            </a:r>
            <a:endParaRPr sz="900">
              <a:solidFill>
                <a:schemeClr val="dk1"/>
              </a:solidFill>
            </a:endParaRPr>
          </a:p>
          <a:p>
            <a:pPr marL="128588" indent="-128588">
              <a:buClr>
                <a:schemeClr val="dk1"/>
              </a:buClr>
              <a:buSzPts val="1200"/>
              <a:buFont typeface="Noto Sans Symbols"/>
              <a:buChar char="▪"/>
            </a:pPr>
            <a:r>
              <a:rPr lang="en" sz="900">
                <a:solidFill>
                  <a:schemeClr val="dk1"/>
                </a:solidFill>
              </a:rPr>
              <a:t>Muat Naik Dokumen bukti</a:t>
            </a:r>
            <a:endParaRPr sz="900">
              <a:solidFill>
                <a:schemeClr val="dk1"/>
              </a:solidFill>
            </a:endParaRPr>
          </a:p>
        </p:txBody>
      </p:sp>
      <p:sp>
        <p:nvSpPr>
          <p:cNvPr id="4051" name="Google Shape;4051;p409"/>
          <p:cNvSpPr/>
          <p:nvPr/>
        </p:nvSpPr>
        <p:spPr>
          <a:xfrm>
            <a:off x="1433255" y="2386320"/>
            <a:ext cx="624210" cy="173125"/>
          </a:xfrm>
          <a:prstGeom prst="rect">
            <a:avLst/>
          </a:prstGeom>
          <a:noFill/>
          <a:ln>
            <a:noFill/>
          </a:ln>
        </p:spPr>
        <p:txBody>
          <a:bodyPr spcFirstLastPara="1" wrap="square" lIns="68569" tIns="34275" rIns="68569" bIns="34275" anchor="t" anchorCtr="0">
            <a:noAutofit/>
          </a:bodyPr>
          <a:lstStyle/>
          <a:p>
            <a:pPr algn="ctr"/>
            <a:r>
              <a:rPr lang="en" sz="1050" b="1">
                <a:solidFill>
                  <a:schemeClr val="dk1"/>
                </a:solidFill>
              </a:rPr>
              <a:t>Berjaya</a:t>
            </a:r>
            <a:endParaRPr sz="1050" b="1">
              <a:solidFill>
                <a:schemeClr val="dk1"/>
              </a:solidFill>
            </a:endParaRPr>
          </a:p>
        </p:txBody>
      </p:sp>
      <p:sp>
        <p:nvSpPr>
          <p:cNvPr id="4052" name="Google Shape;4052;p409"/>
          <p:cNvSpPr/>
          <p:nvPr/>
        </p:nvSpPr>
        <p:spPr>
          <a:xfrm>
            <a:off x="4226328" y="2068150"/>
            <a:ext cx="597760" cy="164468"/>
          </a:xfrm>
          <a:prstGeom prst="rect">
            <a:avLst/>
          </a:prstGeom>
          <a:noFill/>
          <a:ln>
            <a:noFill/>
          </a:ln>
        </p:spPr>
        <p:txBody>
          <a:bodyPr spcFirstLastPara="1" wrap="square" lIns="68569" tIns="34275" rIns="68569" bIns="34275" anchor="t" anchorCtr="0">
            <a:noAutofit/>
          </a:bodyPr>
          <a:lstStyle/>
          <a:p>
            <a:r>
              <a:rPr lang="en" sz="975" b="1">
                <a:solidFill>
                  <a:schemeClr val="dk1"/>
                </a:solidFill>
              </a:rPr>
              <a:t>PROFIL</a:t>
            </a:r>
            <a:endParaRPr sz="975">
              <a:solidFill>
                <a:schemeClr val="dk1"/>
              </a:solidFill>
            </a:endParaRPr>
          </a:p>
        </p:txBody>
      </p:sp>
      <p:sp>
        <p:nvSpPr>
          <p:cNvPr id="4053" name="Google Shape;4053;p409"/>
          <p:cNvSpPr/>
          <p:nvPr/>
        </p:nvSpPr>
        <p:spPr>
          <a:xfrm>
            <a:off x="4171950" y="1351850"/>
            <a:ext cx="2343150" cy="166596"/>
          </a:xfrm>
          <a:prstGeom prst="rect">
            <a:avLst/>
          </a:prstGeom>
          <a:solidFill>
            <a:srgbClr val="CCFFCC"/>
          </a:solidFill>
          <a:ln>
            <a:noFill/>
          </a:ln>
          <a:effectLst>
            <a:outerShdw blurRad="50800" dist="38100" dir="2700000" algn="tl" rotWithShape="0">
              <a:srgbClr val="000000">
                <a:alpha val="40000"/>
              </a:srgbClr>
            </a:outerShdw>
          </a:effectLst>
        </p:spPr>
        <p:txBody>
          <a:bodyPr spcFirstLastPara="1" wrap="square" lIns="68569" tIns="34275" rIns="68569" bIns="34275" anchor="ctr" anchorCtr="0">
            <a:noAutofit/>
          </a:bodyPr>
          <a:lstStyle/>
          <a:p>
            <a:pPr algn="ctr"/>
            <a:endParaRPr sz="1350">
              <a:solidFill>
                <a:schemeClr val="lt1"/>
              </a:solidFill>
            </a:endParaRPr>
          </a:p>
        </p:txBody>
      </p:sp>
      <p:sp>
        <p:nvSpPr>
          <p:cNvPr id="4054" name="Google Shape;4054;p409"/>
          <p:cNvSpPr/>
          <p:nvPr/>
        </p:nvSpPr>
        <p:spPr>
          <a:xfrm>
            <a:off x="4226328" y="1346996"/>
            <a:ext cx="589345" cy="164468"/>
          </a:xfrm>
          <a:prstGeom prst="rect">
            <a:avLst/>
          </a:prstGeom>
          <a:noFill/>
          <a:ln>
            <a:noFill/>
          </a:ln>
        </p:spPr>
        <p:txBody>
          <a:bodyPr spcFirstLastPara="1" wrap="square" lIns="68569" tIns="34275" rIns="68569" bIns="34275" anchor="t" anchorCtr="0">
            <a:noAutofit/>
          </a:bodyPr>
          <a:lstStyle/>
          <a:p>
            <a:r>
              <a:rPr lang="en" sz="975" b="1">
                <a:solidFill>
                  <a:schemeClr val="dk1"/>
                </a:solidFill>
              </a:rPr>
              <a:t>AKAUN</a:t>
            </a:r>
            <a:endParaRPr sz="975">
              <a:solidFill>
                <a:schemeClr val="dk1"/>
              </a:solidFill>
            </a:endParaRPr>
          </a:p>
        </p:txBody>
      </p:sp>
      <p:sp>
        <p:nvSpPr>
          <p:cNvPr id="4055" name="Google Shape;4055;p409"/>
          <p:cNvSpPr/>
          <p:nvPr/>
        </p:nvSpPr>
        <p:spPr>
          <a:xfrm>
            <a:off x="4171950" y="3358878"/>
            <a:ext cx="2343150" cy="166596"/>
          </a:xfrm>
          <a:prstGeom prst="rect">
            <a:avLst/>
          </a:prstGeom>
          <a:solidFill>
            <a:srgbClr val="CCFFCC"/>
          </a:solidFill>
          <a:ln>
            <a:noFill/>
          </a:ln>
          <a:effectLst>
            <a:outerShdw blurRad="50800" dist="38100" dir="2700000" algn="tl" rotWithShape="0">
              <a:srgbClr val="000000">
                <a:alpha val="40000"/>
              </a:srgbClr>
            </a:outerShdw>
          </a:effectLst>
        </p:spPr>
        <p:txBody>
          <a:bodyPr spcFirstLastPara="1" wrap="square" lIns="68569" tIns="34275" rIns="68569" bIns="34275" anchor="ctr" anchorCtr="0">
            <a:noAutofit/>
          </a:bodyPr>
          <a:lstStyle/>
          <a:p>
            <a:pPr algn="ctr"/>
            <a:endParaRPr sz="1350">
              <a:solidFill>
                <a:schemeClr val="lt1"/>
              </a:solidFill>
            </a:endParaRPr>
          </a:p>
        </p:txBody>
      </p:sp>
      <p:sp>
        <p:nvSpPr>
          <p:cNvPr id="4056" name="Google Shape;4056;p409"/>
          <p:cNvSpPr/>
          <p:nvPr/>
        </p:nvSpPr>
        <p:spPr>
          <a:xfrm>
            <a:off x="4226327" y="3354025"/>
            <a:ext cx="1457999" cy="164468"/>
          </a:xfrm>
          <a:prstGeom prst="rect">
            <a:avLst/>
          </a:prstGeom>
          <a:noFill/>
          <a:ln>
            <a:noFill/>
          </a:ln>
        </p:spPr>
        <p:txBody>
          <a:bodyPr spcFirstLastPara="1" wrap="square" lIns="68569" tIns="34275" rIns="68569" bIns="34275" anchor="t" anchorCtr="0">
            <a:noAutofit/>
          </a:bodyPr>
          <a:lstStyle/>
          <a:p>
            <a:r>
              <a:rPr lang="en" sz="975" b="1">
                <a:solidFill>
                  <a:schemeClr val="dk1"/>
                </a:solidFill>
              </a:rPr>
              <a:t>MOHON PERSONEL</a:t>
            </a:r>
            <a:endParaRPr sz="975">
              <a:solidFill>
                <a:schemeClr val="dk1"/>
              </a:solidFill>
            </a:endParaRPr>
          </a:p>
        </p:txBody>
      </p:sp>
      <p:sp>
        <p:nvSpPr>
          <p:cNvPr id="4057" name="Google Shape;4057;p409"/>
          <p:cNvSpPr txBox="1">
            <a:spLocks noGrp="1"/>
          </p:cNvSpPr>
          <p:nvPr>
            <p:ph type="title"/>
          </p:nvPr>
        </p:nvSpPr>
        <p:spPr>
          <a:xfrm>
            <a:off x="449542" y="222607"/>
            <a:ext cx="5915025" cy="745629"/>
          </a:xfrm>
          <a:prstGeom prst="rect">
            <a:avLst/>
          </a:prstGeom>
          <a:noFill/>
          <a:ln>
            <a:noFill/>
          </a:ln>
        </p:spPr>
        <p:txBody>
          <a:bodyPr spcFirstLastPara="1" wrap="square" lIns="68569" tIns="34275" rIns="68569" bIns="34275" anchor="ctr" anchorCtr="0">
            <a:noAutofit/>
          </a:bodyPr>
          <a:lstStyle/>
          <a:p>
            <a:pPr algn="ctr">
              <a:buSzPts val="4400"/>
            </a:pPr>
            <a:r>
              <a:rPr lang="en" sz="3600" b="1" dirty="0">
                <a:latin typeface="Century Gothic"/>
                <a:ea typeface="Century Gothic"/>
                <a:cs typeface="Century Gothic"/>
                <a:sym typeface="Century Gothic"/>
              </a:rPr>
              <a:t>Carta Alir Permohonan Personel</a:t>
            </a:r>
            <a:endParaRPr sz="3600" dirty="0"/>
          </a:p>
        </p:txBody>
      </p:sp>
      <p:sp>
        <p:nvSpPr>
          <p:cNvPr id="4058" name="Google Shape;4058;p409"/>
          <p:cNvSpPr txBox="1"/>
          <p:nvPr/>
        </p:nvSpPr>
        <p:spPr>
          <a:xfrm>
            <a:off x="4171950" y="3110394"/>
            <a:ext cx="2374279" cy="155812"/>
          </a:xfrm>
          <a:prstGeom prst="rect">
            <a:avLst/>
          </a:prstGeom>
          <a:noFill/>
          <a:ln>
            <a:noFill/>
          </a:ln>
        </p:spPr>
        <p:txBody>
          <a:bodyPr spcFirstLastPara="1" wrap="square" lIns="68569" tIns="34275" rIns="68569" bIns="34275" anchor="t" anchorCtr="0">
            <a:noAutofit/>
          </a:bodyPr>
          <a:lstStyle/>
          <a:p>
            <a:r>
              <a:rPr lang="en" sz="825" b="1">
                <a:solidFill>
                  <a:srgbClr val="0000FF"/>
                </a:solidFill>
                <a:latin typeface="Calibri"/>
                <a:ea typeface="Calibri"/>
                <a:cs typeface="Calibri"/>
                <a:sym typeface="Calibri"/>
              </a:rPr>
              <a:t>* </a:t>
            </a:r>
            <a:r>
              <a:rPr lang="en" sz="900" b="1">
                <a:solidFill>
                  <a:srgbClr val="0000FF"/>
                </a:solidFill>
                <a:latin typeface="Calibri"/>
                <a:ea typeface="Calibri"/>
                <a:cs typeface="Calibri"/>
                <a:sym typeface="Calibri"/>
              </a:rPr>
              <a:t>Maklumat masih dalam proses migrasi data</a:t>
            </a:r>
            <a:endParaRPr sz="900" b="1">
              <a:solidFill>
                <a:srgbClr val="0000FF"/>
              </a:solidFill>
              <a:latin typeface="Calibri"/>
              <a:ea typeface="Calibri"/>
              <a:cs typeface="Calibri"/>
              <a:sym typeface="Calibri"/>
            </a:endParaRPr>
          </a:p>
        </p:txBody>
      </p:sp>
      <p:sp>
        <p:nvSpPr>
          <p:cNvPr id="4059" name="Google Shape;4059;p409"/>
          <p:cNvSpPr/>
          <p:nvPr/>
        </p:nvSpPr>
        <p:spPr>
          <a:xfrm>
            <a:off x="4171950" y="2758002"/>
            <a:ext cx="2343150" cy="508205"/>
          </a:xfrm>
          <a:prstGeom prst="roundRect">
            <a:avLst>
              <a:gd name="adj" fmla="val 16667"/>
            </a:avLst>
          </a:prstGeom>
          <a:solidFill>
            <a:schemeClr val="accent1"/>
          </a:solidFill>
          <a:ln>
            <a:noFill/>
          </a:ln>
        </p:spPr>
        <p:txBody>
          <a:bodyPr spcFirstLastPara="1" wrap="square" lIns="68569" tIns="34275" rIns="68569" bIns="34275" anchor="ctr" anchorCtr="0">
            <a:noAutofit/>
          </a:bodyPr>
          <a:lstStyle/>
          <a:p>
            <a:pPr algn="ctr"/>
            <a:endParaRPr sz="1350">
              <a:solidFill>
                <a:schemeClr val="lt1"/>
              </a:solidFill>
            </a:endParaRPr>
          </a:p>
        </p:txBody>
      </p:sp>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Shape 4063"/>
        <p:cNvGrpSpPr/>
        <p:nvPr/>
      </p:nvGrpSpPr>
      <p:grpSpPr>
        <a:xfrm>
          <a:off x="0" y="0"/>
          <a:ext cx="0" cy="0"/>
          <a:chOff x="0" y="0"/>
          <a:chExt cx="0" cy="0"/>
        </a:xfrm>
      </p:grpSpPr>
      <p:sp>
        <p:nvSpPr>
          <p:cNvPr id="4064" name="Google Shape;4064;p410"/>
          <p:cNvSpPr/>
          <p:nvPr/>
        </p:nvSpPr>
        <p:spPr>
          <a:xfrm>
            <a:off x="457200" y="1328737"/>
            <a:ext cx="6057900" cy="3345676"/>
          </a:xfrm>
          <a:prstGeom prst="rect">
            <a:avLst/>
          </a:prstGeom>
          <a:solidFill>
            <a:srgbClr val="CCFFCC"/>
          </a:solidFill>
          <a:ln>
            <a:noFill/>
          </a:ln>
          <a:effectLst>
            <a:outerShdw blurRad="50800" dist="38100" algn="l" rotWithShape="0">
              <a:srgbClr val="000000">
                <a:alpha val="40000"/>
              </a:srgbClr>
            </a:outerShdw>
          </a:effectLst>
        </p:spPr>
        <p:txBody>
          <a:bodyPr spcFirstLastPara="1" wrap="square" lIns="68569" tIns="34275" rIns="68569" bIns="34275" anchor="ctr" anchorCtr="0">
            <a:noAutofit/>
          </a:bodyPr>
          <a:lstStyle/>
          <a:p>
            <a:pPr algn="ctr"/>
            <a:endParaRPr sz="1200">
              <a:solidFill>
                <a:schemeClr val="lt1"/>
              </a:solidFill>
            </a:endParaRPr>
          </a:p>
        </p:txBody>
      </p:sp>
      <p:sp>
        <p:nvSpPr>
          <p:cNvPr id="4065" name="Google Shape;4065;p410"/>
          <p:cNvSpPr/>
          <p:nvPr/>
        </p:nvSpPr>
        <p:spPr>
          <a:xfrm>
            <a:off x="457200" y="1885950"/>
            <a:ext cx="6057900" cy="771525"/>
          </a:xfrm>
          <a:prstGeom prst="rect">
            <a:avLst/>
          </a:prstGeom>
          <a:solidFill>
            <a:srgbClr val="DDEAF6"/>
          </a:solidFill>
          <a:ln>
            <a:noFill/>
          </a:ln>
        </p:spPr>
        <p:txBody>
          <a:bodyPr spcFirstLastPara="1" wrap="square" lIns="68569" tIns="34275" rIns="68569" bIns="34275" anchor="ctr" anchorCtr="0">
            <a:noAutofit/>
          </a:bodyPr>
          <a:lstStyle/>
          <a:p>
            <a:pPr algn="ctr"/>
            <a:endParaRPr sz="1350">
              <a:solidFill>
                <a:schemeClr val="lt1"/>
              </a:solidFill>
            </a:endParaRPr>
          </a:p>
        </p:txBody>
      </p:sp>
      <p:sp>
        <p:nvSpPr>
          <p:cNvPr id="4066" name="Google Shape;4066;p410"/>
          <p:cNvSpPr/>
          <p:nvPr/>
        </p:nvSpPr>
        <p:spPr>
          <a:xfrm>
            <a:off x="457200" y="3471863"/>
            <a:ext cx="6057900" cy="739395"/>
          </a:xfrm>
          <a:prstGeom prst="rect">
            <a:avLst/>
          </a:prstGeom>
          <a:solidFill>
            <a:srgbClr val="DDEAF6"/>
          </a:solidFill>
          <a:ln>
            <a:noFill/>
          </a:ln>
        </p:spPr>
        <p:txBody>
          <a:bodyPr spcFirstLastPara="1" wrap="square" lIns="68569" tIns="34275" rIns="68569" bIns="34275" anchor="ctr" anchorCtr="0">
            <a:noAutofit/>
          </a:bodyPr>
          <a:lstStyle/>
          <a:p>
            <a:pPr algn="ctr"/>
            <a:endParaRPr sz="1350">
              <a:solidFill>
                <a:schemeClr val="lt1"/>
              </a:solidFill>
            </a:endParaRPr>
          </a:p>
        </p:txBody>
      </p:sp>
      <p:sp>
        <p:nvSpPr>
          <p:cNvPr id="4067" name="Google Shape;4067;p410"/>
          <p:cNvSpPr/>
          <p:nvPr/>
        </p:nvSpPr>
        <p:spPr>
          <a:xfrm>
            <a:off x="457201" y="1328738"/>
            <a:ext cx="5882435" cy="2797035"/>
          </a:xfrm>
          <a:prstGeom prst="rect">
            <a:avLst/>
          </a:prstGeom>
          <a:noFill/>
          <a:ln>
            <a:noFill/>
          </a:ln>
        </p:spPr>
        <p:txBody>
          <a:bodyPr spcFirstLastPara="1" wrap="square" lIns="68569" tIns="34275" rIns="68569" bIns="34275" anchor="t" anchorCtr="0">
            <a:noAutofit/>
          </a:bodyPr>
          <a:lstStyle/>
          <a:p>
            <a:pPr marL="332185" indent="-332185" algn="just">
              <a:lnSpc>
                <a:spcPct val="150000"/>
              </a:lnSpc>
              <a:buClr>
                <a:schemeClr val="dk1"/>
              </a:buClr>
              <a:buSzPts val="1800"/>
              <a:buFont typeface="Noto Sans Symbols"/>
              <a:buChar char="❑"/>
            </a:pPr>
            <a:r>
              <a:rPr lang="en" sz="1100" dirty="0">
                <a:solidFill>
                  <a:schemeClr val="dk1"/>
                </a:solidFill>
              </a:rPr>
              <a:t>Permohonan </a:t>
            </a:r>
            <a:r>
              <a:rPr lang="en" sz="1100" b="1" dirty="0">
                <a:solidFill>
                  <a:schemeClr val="dk1"/>
                </a:solidFill>
              </a:rPr>
              <a:t>perakuan personel</a:t>
            </a:r>
            <a:r>
              <a:rPr lang="en" sz="1100" dirty="0">
                <a:solidFill>
                  <a:schemeClr val="dk1"/>
                </a:solidFill>
              </a:rPr>
              <a:t> melalui SKKM adalah berdasarkan satu (1) program NOSS sahaja untuk satu-satu jawatan.</a:t>
            </a:r>
            <a:endParaRPr sz="1100" dirty="0"/>
          </a:p>
          <a:p>
            <a:pPr marL="332185" indent="-332185" algn="just">
              <a:lnSpc>
                <a:spcPct val="150000"/>
              </a:lnSpc>
              <a:spcBef>
                <a:spcPts val="900"/>
              </a:spcBef>
              <a:buClr>
                <a:schemeClr val="dk1"/>
              </a:buClr>
              <a:buSzPts val="1800"/>
              <a:buFont typeface="Noto Sans Symbols"/>
              <a:buChar char="❑"/>
            </a:pPr>
            <a:r>
              <a:rPr lang="en" sz="1100" dirty="0">
                <a:solidFill>
                  <a:schemeClr val="dk1"/>
                </a:solidFill>
              </a:rPr>
              <a:t>Personel yang </a:t>
            </a:r>
            <a:r>
              <a:rPr lang="en" sz="1100" b="1" dirty="0">
                <a:solidFill>
                  <a:schemeClr val="dk1"/>
                </a:solidFill>
              </a:rPr>
              <a:t>telah dilantik oleh PB </a:t>
            </a:r>
            <a:r>
              <a:rPr lang="en" sz="1100" dirty="0">
                <a:solidFill>
                  <a:schemeClr val="dk1"/>
                </a:solidFill>
              </a:rPr>
              <a:t>untuk </a:t>
            </a:r>
            <a:r>
              <a:rPr lang="en" sz="1100" b="1" dirty="0">
                <a:solidFill>
                  <a:schemeClr val="dk1"/>
                </a:solidFill>
              </a:rPr>
              <a:t>tahap 1, 2, 3 dan 4 </a:t>
            </a:r>
            <a:r>
              <a:rPr lang="en" sz="1100" dirty="0">
                <a:solidFill>
                  <a:schemeClr val="dk1"/>
                </a:solidFill>
              </a:rPr>
              <a:t>hendaklah mengemukakan </a:t>
            </a:r>
            <a:r>
              <a:rPr lang="en" sz="1100" b="1" dirty="0">
                <a:solidFill>
                  <a:schemeClr val="dk1"/>
                </a:solidFill>
              </a:rPr>
              <a:t>permohonan sebanyak 4 kali </a:t>
            </a:r>
            <a:r>
              <a:rPr lang="en" sz="1100" dirty="0">
                <a:solidFill>
                  <a:schemeClr val="dk1"/>
                </a:solidFill>
              </a:rPr>
              <a:t>untuk perakuan bagi setiap program tersebut.</a:t>
            </a:r>
            <a:endParaRPr sz="1100" dirty="0">
              <a:solidFill>
                <a:schemeClr val="dk1"/>
              </a:solidFill>
            </a:endParaRPr>
          </a:p>
          <a:p>
            <a:pPr marL="332185" indent="-332185" algn="just">
              <a:lnSpc>
                <a:spcPct val="150000"/>
              </a:lnSpc>
              <a:spcBef>
                <a:spcPts val="900"/>
              </a:spcBef>
              <a:buClr>
                <a:schemeClr val="dk1"/>
              </a:buClr>
              <a:buSzPts val="1800"/>
              <a:buFont typeface="Noto Sans Symbols"/>
              <a:buChar char="❑"/>
            </a:pPr>
            <a:r>
              <a:rPr lang="en" sz="1100" dirty="0">
                <a:solidFill>
                  <a:schemeClr val="dk1"/>
                </a:solidFill>
              </a:rPr>
              <a:t>Personel juga dikehendaki memastikan maklumat yang diisi dalam  ‘</a:t>
            </a:r>
            <a:r>
              <a:rPr lang="en" sz="1100" b="1" dirty="0">
                <a:solidFill>
                  <a:schemeClr val="dk1"/>
                </a:solidFill>
              </a:rPr>
              <a:t>Akaun’ </a:t>
            </a:r>
            <a:r>
              <a:rPr lang="en" sz="1100" dirty="0">
                <a:solidFill>
                  <a:schemeClr val="dk1"/>
                </a:solidFill>
              </a:rPr>
              <a:t>dan ‘</a:t>
            </a:r>
            <a:r>
              <a:rPr lang="en" sz="1100" b="1" dirty="0">
                <a:solidFill>
                  <a:schemeClr val="dk1"/>
                </a:solidFill>
              </a:rPr>
              <a:t>Profil</a:t>
            </a:r>
            <a:r>
              <a:rPr lang="en" sz="1100" dirty="0">
                <a:solidFill>
                  <a:schemeClr val="dk1"/>
                </a:solidFill>
              </a:rPr>
              <a:t>’ pengguna adalah maklumat yang </a:t>
            </a:r>
            <a:r>
              <a:rPr lang="en" sz="1100" b="1" dirty="0">
                <a:solidFill>
                  <a:schemeClr val="dk1"/>
                </a:solidFill>
              </a:rPr>
              <a:t>berkaitan </a:t>
            </a:r>
            <a:r>
              <a:rPr lang="en" sz="1100" dirty="0">
                <a:solidFill>
                  <a:schemeClr val="dk1"/>
                </a:solidFill>
              </a:rPr>
              <a:t>dengan</a:t>
            </a:r>
            <a:r>
              <a:rPr lang="en" sz="1100" b="1" dirty="0">
                <a:solidFill>
                  <a:schemeClr val="dk1"/>
                </a:solidFill>
              </a:rPr>
              <a:t> jawatan </a:t>
            </a:r>
            <a:r>
              <a:rPr lang="en" sz="1100" dirty="0">
                <a:solidFill>
                  <a:schemeClr val="dk1"/>
                </a:solidFill>
              </a:rPr>
              <a:t>dan</a:t>
            </a:r>
            <a:r>
              <a:rPr lang="en" sz="1100" b="1" dirty="0">
                <a:solidFill>
                  <a:schemeClr val="dk1"/>
                </a:solidFill>
              </a:rPr>
              <a:t> pogram yang dimohon.</a:t>
            </a:r>
            <a:endParaRPr sz="1100" dirty="0"/>
          </a:p>
          <a:p>
            <a:pPr marL="332185" indent="-332185" algn="just">
              <a:lnSpc>
                <a:spcPct val="150000"/>
              </a:lnSpc>
              <a:spcBef>
                <a:spcPts val="900"/>
              </a:spcBef>
              <a:buClr>
                <a:schemeClr val="dk1"/>
              </a:buClr>
              <a:buSzPts val="1800"/>
              <a:buFont typeface="Noto Sans Symbols"/>
              <a:buChar char="❑"/>
            </a:pPr>
            <a:r>
              <a:rPr lang="en" sz="1100" dirty="0">
                <a:solidFill>
                  <a:schemeClr val="dk1"/>
                </a:solidFill>
              </a:rPr>
              <a:t>Walaupun </a:t>
            </a:r>
            <a:r>
              <a:rPr lang="en" sz="1100" b="1" dirty="0">
                <a:solidFill>
                  <a:schemeClr val="dk1"/>
                </a:solidFill>
              </a:rPr>
              <a:t>PPB/ PPB-SLDN</a:t>
            </a:r>
            <a:r>
              <a:rPr lang="en" sz="1100" dirty="0">
                <a:solidFill>
                  <a:schemeClr val="dk1"/>
                </a:solidFill>
              </a:rPr>
              <a:t> tidak diperaku mengiku program NOSS, namun begitu personel juga dikehendaki untuk </a:t>
            </a:r>
            <a:r>
              <a:rPr lang="en" sz="1100" b="1" dirty="0">
                <a:solidFill>
                  <a:schemeClr val="dk1"/>
                </a:solidFill>
              </a:rPr>
              <a:t>memilih satu program NOSS sahaja </a:t>
            </a:r>
            <a:r>
              <a:rPr lang="en" sz="1100" dirty="0">
                <a:solidFill>
                  <a:schemeClr val="dk1"/>
                </a:solidFill>
              </a:rPr>
              <a:t>untuk melengkapkan urusan perakuan melalui SKKM .</a:t>
            </a:r>
            <a:endParaRPr sz="1100" dirty="0"/>
          </a:p>
        </p:txBody>
      </p:sp>
      <p:sp>
        <p:nvSpPr>
          <p:cNvPr id="4068" name="Google Shape;4068;p410"/>
          <p:cNvSpPr txBox="1">
            <a:spLocks noGrp="1"/>
          </p:cNvSpPr>
          <p:nvPr>
            <p:ph type="title"/>
          </p:nvPr>
        </p:nvSpPr>
        <p:spPr>
          <a:xfrm>
            <a:off x="424611" y="325933"/>
            <a:ext cx="5915025" cy="745629"/>
          </a:xfrm>
          <a:prstGeom prst="rect">
            <a:avLst/>
          </a:prstGeom>
          <a:noFill/>
          <a:ln>
            <a:noFill/>
          </a:ln>
        </p:spPr>
        <p:txBody>
          <a:bodyPr spcFirstLastPara="1" wrap="square" lIns="68569" tIns="34275" rIns="68569" bIns="34275" anchor="ctr" anchorCtr="0">
            <a:noAutofit/>
          </a:bodyPr>
          <a:lstStyle/>
          <a:p>
            <a:pPr algn="ctr">
              <a:buSzPts val="4400"/>
            </a:pPr>
            <a:r>
              <a:rPr lang="en" sz="4000" b="1" dirty="0">
                <a:latin typeface="Century Gothic"/>
                <a:ea typeface="Century Gothic"/>
                <a:cs typeface="Century Gothic"/>
                <a:sym typeface="Century Gothic"/>
              </a:rPr>
              <a:t>Syarat Memohon Melalui SKKM</a:t>
            </a:r>
            <a:endParaRPr sz="4000" dirty="0"/>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Shape 4072"/>
        <p:cNvGrpSpPr/>
        <p:nvPr/>
      </p:nvGrpSpPr>
      <p:grpSpPr>
        <a:xfrm>
          <a:off x="0" y="0"/>
          <a:ext cx="0" cy="0"/>
          <a:chOff x="0" y="0"/>
          <a:chExt cx="0" cy="0"/>
        </a:xfrm>
      </p:grpSpPr>
      <p:sp>
        <p:nvSpPr>
          <p:cNvPr id="4073" name="Google Shape;4073;p411"/>
          <p:cNvSpPr/>
          <p:nvPr/>
        </p:nvSpPr>
        <p:spPr>
          <a:xfrm>
            <a:off x="470808" y="1254207"/>
            <a:ext cx="6042932" cy="798091"/>
          </a:xfrm>
          <a:prstGeom prst="rect">
            <a:avLst/>
          </a:prstGeom>
          <a:solidFill>
            <a:srgbClr val="D5FF81"/>
          </a:solidFill>
          <a:ln>
            <a:noFill/>
          </a:ln>
        </p:spPr>
        <p:txBody>
          <a:bodyPr spcFirstLastPara="1" wrap="square" lIns="68569" tIns="34275" rIns="68569" bIns="34275" anchor="ctr" anchorCtr="0">
            <a:noAutofit/>
          </a:bodyPr>
          <a:lstStyle/>
          <a:p>
            <a:pPr algn="ctr"/>
            <a:endParaRPr sz="1350">
              <a:solidFill>
                <a:schemeClr val="lt1"/>
              </a:solidFill>
            </a:endParaRPr>
          </a:p>
        </p:txBody>
      </p:sp>
      <p:sp>
        <p:nvSpPr>
          <p:cNvPr id="4074" name="Google Shape;4074;p411"/>
          <p:cNvSpPr/>
          <p:nvPr/>
        </p:nvSpPr>
        <p:spPr>
          <a:xfrm>
            <a:off x="468424" y="2968707"/>
            <a:ext cx="6042932" cy="798091"/>
          </a:xfrm>
          <a:prstGeom prst="rect">
            <a:avLst/>
          </a:prstGeom>
          <a:solidFill>
            <a:srgbClr val="D5FF81"/>
          </a:solidFill>
          <a:ln>
            <a:noFill/>
          </a:ln>
        </p:spPr>
        <p:txBody>
          <a:bodyPr spcFirstLastPara="1" wrap="square" lIns="68569" tIns="34275" rIns="68569" bIns="34275" anchor="ctr" anchorCtr="0">
            <a:noAutofit/>
          </a:bodyPr>
          <a:lstStyle/>
          <a:p>
            <a:pPr algn="ctr"/>
            <a:endParaRPr sz="1350">
              <a:solidFill>
                <a:schemeClr val="lt1"/>
              </a:solidFill>
            </a:endParaRPr>
          </a:p>
        </p:txBody>
      </p:sp>
      <p:sp>
        <p:nvSpPr>
          <p:cNvPr id="4075" name="Google Shape;4075;p411"/>
          <p:cNvSpPr/>
          <p:nvPr/>
        </p:nvSpPr>
        <p:spPr>
          <a:xfrm>
            <a:off x="470808" y="2036002"/>
            <a:ext cx="6042932" cy="916409"/>
          </a:xfrm>
          <a:prstGeom prst="rect">
            <a:avLst/>
          </a:prstGeom>
          <a:solidFill>
            <a:srgbClr val="DDEAF6"/>
          </a:solidFill>
          <a:ln>
            <a:noFill/>
          </a:ln>
        </p:spPr>
        <p:txBody>
          <a:bodyPr spcFirstLastPara="1" wrap="square" lIns="68569" tIns="34275" rIns="68569" bIns="34275" anchor="ctr" anchorCtr="0">
            <a:noAutofit/>
          </a:bodyPr>
          <a:lstStyle/>
          <a:p>
            <a:pPr algn="ctr"/>
            <a:endParaRPr sz="1350">
              <a:solidFill>
                <a:schemeClr val="lt1"/>
              </a:solidFill>
            </a:endParaRPr>
          </a:p>
        </p:txBody>
      </p:sp>
      <p:sp>
        <p:nvSpPr>
          <p:cNvPr id="4076" name="Google Shape;4076;p411"/>
          <p:cNvSpPr/>
          <p:nvPr/>
        </p:nvSpPr>
        <p:spPr>
          <a:xfrm>
            <a:off x="470808" y="3766798"/>
            <a:ext cx="6042932" cy="642938"/>
          </a:xfrm>
          <a:prstGeom prst="rect">
            <a:avLst/>
          </a:prstGeom>
          <a:solidFill>
            <a:srgbClr val="DDEAF6"/>
          </a:solidFill>
          <a:ln>
            <a:noFill/>
          </a:ln>
        </p:spPr>
        <p:txBody>
          <a:bodyPr spcFirstLastPara="1" wrap="square" lIns="68569" tIns="34275" rIns="68569" bIns="34275" anchor="ctr" anchorCtr="0">
            <a:noAutofit/>
          </a:bodyPr>
          <a:lstStyle/>
          <a:p>
            <a:pPr algn="ctr"/>
            <a:endParaRPr sz="1350">
              <a:solidFill>
                <a:schemeClr val="lt1"/>
              </a:solidFill>
            </a:endParaRPr>
          </a:p>
        </p:txBody>
      </p:sp>
      <p:sp>
        <p:nvSpPr>
          <p:cNvPr id="4077" name="Google Shape;4077;p411"/>
          <p:cNvSpPr/>
          <p:nvPr/>
        </p:nvSpPr>
        <p:spPr>
          <a:xfrm>
            <a:off x="463599" y="1200150"/>
            <a:ext cx="5937202" cy="3168175"/>
          </a:xfrm>
          <a:prstGeom prst="rect">
            <a:avLst/>
          </a:prstGeom>
          <a:noFill/>
          <a:ln>
            <a:noFill/>
          </a:ln>
        </p:spPr>
        <p:txBody>
          <a:bodyPr spcFirstLastPara="1" wrap="square" lIns="68569" tIns="34275" rIns="68569" bIns="34275" anchor="t" anchorCtr="0">
            <a:noAutofit/>
          </a:bodyPr>
          <a:lstStyle/>
          <a:p>
            <a:pPr marL="332185" indent="-332185" algn="just">
              <a:lnSpc>
                <a:spcPct val="150000"/>
              </a:lnSpc>
              <a:buClr>
                <a:schemeClr val="dk1"/>
              </a:buClr>
              <a:buSzPts val="2000"/>
              <a:buFont typeface="Noto Sans Symbols"/>
              <a:buChar char="❑"/>
            </a:pPr>
            <a:r>
              <a:rPr lang="en" sz="1200" dirty="0">
                <a:solidFill>
                  <a:schemeClr val="dk1"/>
                </a:solidFill>
              </a:rPr>
              <a:t>Semua permohonan melalui SKKM dikehendaki </a:t>
            </a:r>
            <a:r>
              <a:rPr lang="en" sz="1200" b="1" dirty="0">
                <a:solidFill>
                  <a:schemeClr val="dk1"/>
                </a:solidFill>
              </a:rPr>
              <a:t>memuat naik dokumen sokongan </a:t>
            </a:r>
            <a:r>
              <a:rPr lang="en" sz="1200" dirty="0">
                <a:solidFill>
                  <a:schemeClr val="dk1"/>
                </a:solidFill>
              </a:rPr>
              <a:t>dalam </a:t>
            </a:r>
            <a:r>
              <a:rPr lang="en" sz="1200" b="1" dirty="0">
                <a:solidFill>
                  <a:schemeClr val="dk1"/>
                </a:solidFill>
              </a:rPr>
              <a:t>format PDF </a:t>
            </a:r>
            <a:r>
              <a:rPr lang="en" sz="1200" dirty="0">
                <a:solidFill>
                  <a:schemeClr val="dk1"/>
                </a:solidFill>
              </a:rPr>
              <a:t>dengan </a:t>
            </a:r>
            <a:r>
              <a:rPr lang="en" sz="1200" b="1" dirty="0">
                <a:solidFill>
                  <a:schemeClr val="dk1"/>
                </a:solidFill>
              </a:rPr>
              <a:t>saiz tidak melebihi 3 MB</a:t>
            </a:r>
            <a:r>
              <a:rPr lang="en" sz="1200" dirty="0">
                <a:solidFill>
                  <a:schemeClr val="dk1"/>
                </a:solidFill>
              </a:rPr>
              <a:t> bagi keseluruhan dokumen.</a:t>
            </a:r>
            <a:endParaRPr sz="1200" dirty="0">
              <a:solidFill>
                <a:schemeClr val="dk1"/>
              </a:solidFill>
            </a:endParaRPr>
          </a:p>
          <a:p>
            <a:pPr marL="332185" indent="-332185" algn="just">
              <a:lnSpc>
                <a:spcPct val="150000"/>
              </a:lnSpc>
              <a:spcBef>
                <a:spcPts val="900"/>
              </a:spcBef>
              <a:buClr>
                <a:schemeClr val="dk1"/>
              </a:buClr>
              <a:buSzPts val="2000"/>
              <a:buFont typeface="Noto Sans Symbols"/>
              <a:buChar char="❑"/>
            </a:pPr>
            <a:r>
              <a:rPr lang="en" sz="1200" dirty="0">
                <a:solidFill>
                  <a:schemeClr val="dk1"/>
                </a:solidFill>
              </a:rPr>
              <a:t>Pastikan dokumen yang </a:t>
            </a:r>
            <a:r>
              <a:rPr lang="en" sz="1200" b="1" dirty="0">
                <a:solidFill>
                  <a:schemeClr val="dk1"/>
                </a:solidFill>
              </a:rPr>
              <a:t>diimbas</a:t>
            </a:r>
            <a:r>
              <a:rPr lang="en" sz="1200" dirty="0">
                <a:solidFill>
                  <a:schemeClr val="dk1"/>
                </a:solidFill>
              </a:rPr>
              <a:t> mempunyai </a:t>
            </a:r>
            <a:r>
              <a:rPr lang="en" sz="1200" b="1" dirty="0">
                <a:solidFill>
                  <a:schemeClr val="dk1"/>
                </a:solidFill>
              </a:rPr>
              <a:t>paparan penuh</a:t>
            </a:r>
            <a:r>
              <a:rPr lang="en" sz="1200" dirty="0">
                <a:solidFill>
                  <a:schemeClr val="dk1"/>
                </a:solidFill>
              </a:rPr>
              <a:t> dan </a:t>
            </a:r>
            <a:r>
              <a:rPr lang="en" sz="1200" b="1" dirty="0">
                <a:solidFill>
                  <a:schemeClr val="dk1"/>
                </a:solidFill>
              </a:rPr>
              <a:t>lengkap</a:t>
            </a:r>
            <a:r>
              <a:rPr lang="en" sz="1200" dirty="0">
                <a:solidFill>
                  <a:schemeClr val="dk1"/>
                </a:solidFill>
              </a:rPr>
              <a:t> serta </a:t>
            </a:r>
            <a:r>
              <a:rPr lang="en" sz="1200" b="1" dirty="0">
                <a:solidFill>
                  <a:schemeClr val="dk1"/>
                </a:solidFill>
              </a:rPr>
              <a:t>boleh dilihat dengan jelas </a:t>
            </a:r>
            <a:r>
              <a:rPr lang="en" sz="1200" dirty="0">
                <a:solidFill>
                  <a:schemeClr val="dk1"/>
                </a:solidFill>
              </a:rPr>
              <a:t>sebelum dimuat naik ke dalam permohonan personel.</a:t>
            </a:r>
            <a:endParaRPr sz="1200" dirty="0"/>
          </a:p>
          <a:p>
            <a:pPr marL="332185" indent="-332185" algn="just">
              <a:lnSpc>
                <a:spcPct val="150000"/>
              </a:lnSpc>
              <a:spcBef>
                <a:spcPts val="900"/>
              </a:spcBef>
              <a:buClr>
                <a:schemeClr val="dk1"/>
              </a:buClr>
              <a:buSzPts val="2000"/>
              <a:buFont typeface="Noto Sans Symbols"/>
              <a:buChar char="❑"/>
            </a:pPr>
            <a:r>
              <a:rPr lang="en" sz="1200" dirty="0">
                <a:solidFill>
                  <a:schemeClr val="dk1"/>
                </a:solidFill>
              </a:rPr>
              <a:t>Permohonan ya</a:t>
            </a:r>
            <a:r>
              <a:rPr lang="en" sz="1200" b="1" dirty="0">
                <a:solidFill>
                  <a:schemeClr val="dk1"/>
                </a:solidFill>
              </a:rPr>
              <a:t>ng tidak memuat naik </a:t>
            </a:r>
            <a:r>
              <a:rPr lang="en" sz="1200" dirty="0">
                <a:solidFill>
                  <a:schemeClr val="dk1"/>
                </a:solidFill>
              </a:rPr>
              <a:t>dokumen sokongan  atau </a:t>
            </a:r>
            <a:r>
              <a:rPr lang="en" sz="1200" b="1" dirty="0">
                <a:solidFill>
                  <a:schemeClr val="dk1"/>
                </a:solidFill>
              </a:rPr>
              <a:t>bukti </a:t>
            </a:r>
            <a:r>
              <a:rPr lang="en" sz="1200" dirty="0">
                <a:solidFill>
                  <a:schemeClr val="dk1"/>
                </a:solidFill>
              </a:rPr>
              <a:t>yan</a:t>
            </a:r>
            <a:r>
              <a:rPr lang="en" sz="1200" b="1" dirty="0">
                <a:solidFill>
                  <a:schemeClr val="dk1"/>
                </a:solidFill>
              </a:rPr>
              <a:t>g dimuat naik gagal dibuka </a:t>
            </a:r>
            <a:r>
              <a:rPr lang="en" sz="1200" dirty="0">
                <a:solidFill>
                  <a:schemeClr val="dk1"/>
                </a:solidFill>
              </a:rPr>
              <a:t>boleh menyebabkan permohonan </a:t>
            </a:r>
            <a:r>
              <a:rPr lang="en" sz="1200" b="1" dirty="0">
                <a:solidFill>
                  <a:schemeClr val="dk1"/>
                </a:solidFill>
              </a:rPr>
              <a:t>ditolak</a:t>
            </a:r>
            <a:r>
              <a:rPr lang="en" sz="1200" dirty="0">
                <a:solidFill>
                  <a:schemeClr val="dk1"/>
                </a:solidFill>
              </a:rPr>
              <a:t>.</a:t>
            </a:r>
            <a:endParaRPr sz="1200" dirty="0">
              <a:solidFill>
                <a:schemeClr val="dk1"/>
              </a:solidFill>
            </a:endParaRPr>
          </a:p>
          <a:p>
            <a:pPr marL="332185" indent="-332185" algn="just">
              <a:lnSpc>
                <a:spcPct val="150000"/>
              </a:lnSpc>
              <a:spcBef>
                <a:spcPts val="900"/>
              </a:spcBef>
              <a:buClr>
                <a:schemeClr val="dk1"/>
              </a:buClr>
              <a:buSzPts val="2000"/>
              <a:buFont typeface="Noto Sans Symbols"/>
              <a:buChar char="❑"/>
            </a:pPr>
            <a:r>
              <a:rPr lang="en" sz="1200" dirty="0">
                <a:solidFill>
                  <a:schemeClr val="dk1"/>
                </a:solidFill>
              </a:rPr>
              <a:t>Dokumen sokongan yang dihantar </a:t>
            </a:r>
            <a:r>
              <a:rPr lang="en" sz="1200" b="1" dirty="0">
                <a:solidFill>
                  <a:schemeClr val="dk1"/>
                </a:solidFill>
              </a:rPr>
              <a:t>secara serahan tangan</a:t>
            </a:r>
            <a:r>
              <a:rPr lang="en" sz="1200" dirty="0">
                <a:solidFill>
                  <a:schemeClr val="dk1"/>
                </a:solidFill>
              </a:rPr>
              <a:t> atau </a:t>
            </a:r>
            <a:r>
              <a:rPr lang="en" sz="1200" b="1" dirty="0">
                <a:solidFill>
                  <a:schemeClr val="dk1"/>
                </a:solidFill>
              </a:rPr>
              <a:t>melalui pos</a:t>
            </a:r>
            <a:r>
              <a:rPr lang="en" sz="1200" dirty="0">
                <a:solidFill>
                  <a:schemeClr val="dk1"/>
                </a:solidFill>
              </a:rPr>
              <a:t> mahupun </a:t>
            </a:r>
            <a:r>
              <a:rPr lang="en" sz="1200" b="1" dirty="0">
                <a:solidFill>
                  <a:schemeClr val="dk1"/>
                </a:solidFill>
              </a:rPr>
              <a:t>melalui e-mail tidak akan diterima</a:t>
            </a:r>
            <a:r>
              <a:rPr lang="en" sz="1200" dirty="0">
                <a:solidFill>
                  <a:schemeClr val="dk1"/>
                </a:solidFill>
              </a:rPr>
              <a:t>.</a:t>
            </a:r>
            <a:endParaRPr sz="1200" dirty="0"/>
          </a:p>
        </p:txBody>
      </p:sp>
      <p:sp>
        <p:nvSpPr>
          <p:cNvPr id="4078" name="Google Shape;4078;p411"/>
          <p:cNvSpPr txBox="1">
            <a:spLocks noGrp="1"/>
          </p:cNvSpPr>
          <p:nvPr>
            <p:ph type="title"/>
          </p:nvPr>
        </p:nvSpPr>
        <p:spPr>
          <a:xfrm>
            <a:off x="474687" y="348406"/>
            <a:ext cx="5915025" cy="745629"/>
          </a:xfrm>
          <a:prstGeom prst="rect">
            <a:avLst/>
          </a:prstGeom>
          <a:noFill/>
          <a:ln>
            <a:noFill/>
          </a:ln>
        </p:spPr>
        <p:txBody>
          <a:bodyPr spcFirstLastPara="1" wrap="square" lIns="68569" tIns="34275" rIns="68569" bIns="34275" anchor="ctr" anchorCtr="0">
            <a:noAutofit/>
          </a:bodyPr>
          <a:lstStyle/>
          <a:p>
            <a:pPr algn="ctr">
              <a:buSzPts val="4400"/>
            </a:pPr>
            <a:r>
              <a:rPr lang="en" sz="3600" b="1" dirty="0">
                <a:latin typeface="Century Gothic"/>
                <a:ea typeface="Century Gothic"/>
                <a:cs typeface="Century Gothic"/>
                <a:sym typeface="Century Gothic"/>
              </a:rPr>
              <a:t>Dokumen Permohonan</a:t>
            </a:r>
            <a:endParaRPr sz="3600" dirty="0"/>
          </a:p>
        </p:txBody>
      </p:sp>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Shape 4082"/>
        <p:cNvGrpSpPr/>
        <p:nvPr/>
      </p:nvGrpSpPr>
      <p:grpSpPr>
        <a:xfrm>
          <a:off x="0" y="0"/>
          <a:ext cx="0" cy="0"/>
          <a:chOff x="0" y="0"/>
          <a:chExt cx="0" cy="0"/>
        </a:xfrm>
      </p:grpSpPr>
      <p:graphicFrame>
        <p:nvGraphicFramePr>
          <p:cNvPr id="4083" name="Google Shape;4083;p412"/>
          <p:cNvGraphicFramePr/>
          <p:nvPr>
            <p:extLst>
              <p:ext uri="{D42A27DB-BD31-4B8C-83A1-F6EECF244321}">
                <p14:modId xmlns:p14="http://schemas.microsoft.com/office/powerpoint/2010/main" val="789135299"/>
              </p:ext>
            </p:extLst>
          </p:nvPr>
        </p:nvGraphicFramePr>
        <p:xfrm>
          <a:off x="343815" y="1766372"/>
          <a:ext cx="6144766" cy="2420076"/>
        </p:xfrm>
        <a:graphic>
          <a:graphicData uri="http://schemas.openxmlformats.org/drawingml/2006/table">
            <a:tbl>
              <a:tblPr firstRow="1" firstCol="1" bandRow="1">
                <a:noFill/>
                <a:tableStyleId>{33F86859-480D-4D18-A959-4202B10B6FFE}</a:tableStyleId>
              </a:tblPr>
              <a:tblGrid>
                <a:gridCol w="511905">
                  <a:extLst>
                    <a:ext uri="{9D8B030D-6E8A-4147-A177-3AD203B41FA5}">
                      <a16:colId xmlns="" xmlns:a16="http://schemas.microsoft.com/office/drawing/2014/main" val="20000"/>
                    </a:ext>
                  </a:extLst>
                </a:gridCol>
                <a:gridCol w="4605589">
                  <a:extLst>
                    <a:ext uri="{9D8B030D-6E8A-4147-A177-3AD203B41FA5}">
                      <a16:colId xmlns="" xmlns:a16="http://schemas.microsoft.com/office/drawing/2014/main" val="20001"/>
                    </a:ext>
                  </a:extLst>
                </a:gridCol>
                <a:gridCol w="342424">
                  <a:extLst>
                    <a:ext uri="{9D8B030D-6E8A-4147-A177-3AD203B41FA5}">
                      <a16:colId xmlns="" xmlns:a16="http://schemas.microsoft.com/office/drawing/2014/main" val="20002"/>
                    </a:ext>
                  </a:extLst>
                </a:gridCol>
                <a:gridCol w="342424">
                  <a:extLst>
                    <a:ext uri="{9D8B030D-6E8A-4147-A177-3AD203B41FA5}">
                      <a16:colId xmlns="" xmlns:a16="http://schemas.microsoft.com/office/drawing/2014/main" val="20003"/>
                    </a:ext>
                  </a:extLst>
                </a:gridCol>
                <a:gridCol w="342424">
                  <a:extLst>
                    <a:ext uri="{9D8B030D-6E8A-4147-A177-3AD203B41FA5}">
                      <a16:colId xmlns="" xmlns:a16="http://schemas.microsoft.com/office/drawing/2014/main" val="20004"/>
                    </a:ext>
                  </a:extLst>
                </a:gridCol>
              </a:tblGrid>
              <a:tr h="280363">
                <a:tc>
                  <a:txBody>
                    <a:bodyPr/>
                    <a:lstStyle/>
                    <a:p>
                      <a:pPr marL="0" marR="0" lvl="0" indent="0" algn="ctr" rtl="0">
                        <a:lnSpc>
                          <a:spcPct val="115000"/>
                        </a:lnSpc>
                        <a:spcBef>
                          <a:spcPts val="0"/>
                        </a:spcBef>
                        <a:spcAft>
                          <a:spcPts val="0"/>
                        </a:spcAft>
                        <a:buNone/>
                      </a:pPr>
                      <a:r>
                        <a:rPr lang="en" sz="800">
                          <a:latin typeface="Calibri"/>
                          <a:ea typeface="Calibri"/>
                          <a:cs typeface="Calibri"/>
                          <a:sym typeface="Calibri"/>
                        </a:rPr>
                        <a:t>BIL</a:t>
                      </a:r>
                      <a:endParaRPr sz="800">
                        <a:latin typeface="Calibri"/>
                        <a:ea typeface="Calibri"/>
                        <a:cs typeface="Calibri"/>
                        <a:sym typeface="Calibri"/>
                      </a:endParaRPr>
                    </a:p>
                  </a:txBody>
                  <a:tcPr marL="38569" marR="38569" marT="0" marB="0" anchor="ctr">
                    <a:solidFill>
                      <a:srgbClr val="660033"/>
                    </a:solidFill>
                  </a:tcPr>
                </a:tc>
                <a:tc>
                  <a:txBody>
                    <a:bodyPr/>
                    <a:lstStyle/>
                    <a:p>
                      <a:pPr marL="0" marR="0" lvl="0" indent="0" algn="l" rtl="0">
                        <a:lnSpc>
                          <a:spcPct val="115000"/>
                        </a:lnSpc>
                        <a:spcBef>
                          <a:spcPts val="0"/>
                        </a:spcBef>
                        <a:spcAft>
                          <a:spcPts val="0"/>
                        </a:spcAft>
                        <a:buNone/>
                      </a:pPr>
                      <a:r>
                        <a:rPr lang="en" sz="800">
                          <a:latin typeface="Calibri"/>
                          <a:ea typeface="Calibri"/>
                          <a:cs typeface="Calibri"/>
                          <a:sym typeface="Calibri"/>
                        </a:rPr>
                        <a:t>DOKUMEN MUAT NAIK PERSONEL PB</a:t>
                      </a:r>
                      <a:endParaRPr sz="800">
                        <a:latin typeface="Calibri"/>
                        <a:ea typeface="Calibri"/>
                        <a:cs typeface="Calibri"/>
                        <a:sym typeface="Calibri"/>
                      </a:endParaRPr>
                    </a:p>
                  </a:txBody>
                  <a:tcPr marL="38569" marR="38569" marT="0" marB="0" anchor="ctr">
                    <a:solidFill>
                      <a:srgbClr val="660033"/>
                    </a:solidFill>
                  </a:tcPr>
                </a:tc>
                <a:tc>
                  <a:txBody>
                    <a:bodyPr/>
                    <a:lstStyle/>
                    <a:p>
                      <a:pPr marL="0" marR="0" lvl="0" indent="0" algn="ctr" rtl="0">
                        <a:lnSpc>
                          <a:spcPct val="115000"/>
                        </a:lnSpc>
                        <a:spcBef>
                          <a:spcPts val="0"/>
                        </a:spcBef>
                        <a:spcAft>
                          <a:spcPts val="0"/>
                        </a:spcAft>
                        <a:buNone/>
                      </a:pPr>
                      <a:r>
                        <a:rPr lang="en" sz="800">
                          <a:latin typeface="Calibri"/>
                          <a:ea typeface="Calibri"/>
                          <a:cs typeface="Calibri"/>
                          <a:sym typeface="Calibri"/>
                        </a:rPr>
                        <a:t>PPB</a:t>
                      </a:r>
                      <a:endParaRPr sz="800">
                        <a:latin typeface="Calibri"/>
                        <a:ea typeface="Calibri"/>
                        <a:cs typeface="Calibri"/>
                        <a:sym typeface="Calibri"/>
                      </a:endParaRPr>
                    </a:p>
                  </a:txBody>
                  <a:tcPr marL="38569" marR="38569" marT="0" marB="0" anchor="ctr">
                    <a:solidFill>
                      <a:srgbClr val="660033"/>
                    </a:solidFill>
                  </a:tcPr>
                </a:tc>
                <a:tc>
                  <a:txBody>
                    <a:bodyPr/>
                    <a:lstStyle/>
                    <a:p>
                      <a:pPr marL="0" marR="0" lvl="0" indent="0" algn="ctr" rtl="0">
                        <a:lnSpc>
                          <a:spcPct val="115000"/>
                        </a:lnSpc>
                        <a:spcBef>
                          <a:spcPts val="0"/>
                        </a:spcBef>
                        <a:spcAft>
                          <a:spcPts val="0"/>
                        </a:spcAft>
                        <a:buNone/>
                      </a:pPr>
                      <a:r>
                        <a:rPr lang="en" sz="800">
                          <a:latin typeface="Calibri"/>
                          <a:ea typeface="Calibri"/>
                          <a:cs typeface="Calibri"/>
                          <a:sym typeface="Calibri"/>
                        </a:rPr>
                        <a:t>PPD</a:t>
                      </a:r>
                      <a:endParaRPr sz="800">
                        <a:latin typeface="Calibri"/>
                        <a:ea typeface="Calibri"/>
                        <a:cs typeface="Calibri"/>
                        <a:sym typeface="Calibri"/>
                      </a:endParaRPr>
                    </a:p>
                  </a:txBody>
                  <a:tcPr marL="38569" marR="38569" marT="0" marB="0" anchor="ctr">
                    <a:solidFill>
                      <a:srgbClr val="660033"/>
                    </a:solidFill>
                  </a:tcPr>
                </a:tc>
                <a:tc>
                  <a:txBody>
                    <a:bodyPr/>
                    <a:lstStyle/>
                    <a:p>
                      <a:pPr marL="0" marR="0" lvl="0" indent="0" algn="ctr" rtl="0">
                        <a:lnSpc>
                          <a:spcPct val="115000"/>
                        </a:lnSpc>
                        <a:spcBef>
                          <a:spcPts val="0"/>
                        </a:spcBef>
                        <a:spcAft>
                          <a:spcPts val="0"/>
                        </a:spcAft>
                        <a:buNone/>
                      </a:pPr>
                      <a:r>
                        <a:rPr lang="en" sz="800">
                          <a:latin typeface="Calibri"/>
                          <a:ea typeface="Calibri"/>
                          <a:cs typeface="Calibri"/>
                          <a:sym typeface="Calibri"/>
                        </a:rPr>
                        <a:t>PP</a:t>
                      </a:r>
                      <a:endParaRPr sz="800">
                        <a:latin typeface="Calibri"/>
                        <a:ea typeface="Calibri"/>
                        <a:cs typeface="Calibri"/>
                        <a:sym typeface="Calibri"/>
                      </a:endParaRPr>
                    </a:p>
                  </a:txBody>
                  <a:tcPr marL="38569" marR="38569" marT="0" marB="0" anchor="ctr">
                    <a:solidFill>
                      <a:srgbClr val="660033"/>
                    </a:solidFill>
                  </a:tcPr>
                </a:tc>
                <a:extLst>
                  <a:ext uri="{0D108BD9-81ED-4DB2-BD59-A6C34878D82A}">
                    <a16:rowId xmlns="" xmlns:a16="http://schemas.microsoft.com/office/drawing/2014/main" val="10000"/>
                  </a:ext>
                </a:extLst>
              </a:tr>
              <a:tr h="214461">
                <a:tc>
                  <a:txBody>
                    <a:bodyPr/>
                    <a:lstStyle/>
                    <a:p>
                      <a:pPr marL="0" marR="0" lvl="0" indent="0" algn="ctr" rtl="0">
                        <a:lnSpc>
                          <a:spcPct val="115000"/>
                        </a:lnSpc>
                        <a:spcBef>
                          <a:spcPts val="0"/>
                        </a:spcBef>
                        <a:spcAft>
                          <a:spcPts val="0"/>
                        </a:spcAft>
                        <a:buNone/>
                      </a:pPr>
                      <a:r>
                        <a:rPr lang="en" sz="800">
                          <a:solidFill>
                            <a:schemeClr val="dk1"/>
                          </a:solidFill>
                          <a:latin typeface="Calibri"/>
                          <a:ea typeface="Calibri"/>
                          <a:cs typeface="Calibri"/>
                          <a:sym typeface="Calibri"/>
                        </a:rPr>
                        <a:t>1.</a:t>
                      </a:r>
                      <a:endParaRPr sz="800">
                        <a:solidFill>
                          <a:schemeClr val="dk1"/>
                        </a:solidFill>
                        <a:latin typeface="Calibri"/>
                        <a:ea typeface="Calibri"/>
                        <a:cs typeface="Calibri"/>
                        <a:sym typeface="Calibri"/>
                      </a:endParaRPr>
                    </a:p>
                  </a:txBody>
                  <a:tcPr marL="38569" marR="38569" marT="0" marB="0" anchor="ctr"/>
                </a:tc>
                <a:tc>
                  <a:txBody>
                    <a:bodyPr/>
                    <a:lstStyle/>
                    <a:p>
                      <a:pPr marL="0" marR="0" lvl="0" indent="0" algn="l" rtl="0">
                        <a:lnSpc>
                          <a:spcPct val="115000"/>
                        </a:lnSpc>
                        <a:spcBef>
                          <a:spcPts val="0"/>
                        </a:spcBef>
                        <a:spcAft>
                          <a:spcPts val="0"/>
                        </a:spcAft>
                        <a:buNone/>
                      </a:pPr>
                      <a:r>
                        <a:rPr lang="en" sz="800">
                          <a:latin typeface="Calibri"/>
                          <a:ea typeface="Calibri"/>
                          <a:cs typeface="Calibri"/>
                          <a:sym typeface="Calibri"/>
                        </a:rPr>
                        <a:t>Kad Pengenalan</a:t>
                      </a:r>
                      <a:endParaRPr sz="800">
                        <a:latin typeface="Calibri"/>
                        <a:ea typeface="Calibri"/>
                        <a:cs typeface="Calibri"/>
                        <a:sym typeface="Calibri"/>
                      </a:endParaRPr>
                    </a:p>
                  </a:txBody>
                  <a:tcPr marL="38569" marR="38569" marT="0" marB="0" anchor="ctr"/>
                </a:tc>
                <a:tc>
                  <a:txBody>
                    <a:bodyPr/>
                    <a:lstStyle/>
                    <a:p>
                      <a:pPr marL="0" marR="0" lvl="0" indent="0" algn="ctr" rtl="0">
                        <a:lnSpc>
                          <a:spcPct val="115000"/>
                        </a:lnSpc>
                        <a:spcBef>
                          <a:spcPts val="0"/>
                        </a:spcBef>
                        <a:spcAft>
                          <a:spcPts val="0"/>
                        </a:spcAft>
                        <a:buNone/>
                      </a:pPr>
                      <a:r>
                        <a:rPr lang="en" sz="800">
                          <a:latin typeface="Calibri"/>
                          <a:ea typeface="Calibri"/>
                          <a:cs typeface="Calibri"/>
                          <a:sym typeface="Calibri"/>
                        </a:rPr>
                        <a:t>√</a:t>
                      </a:r>
                      <a:endParaRPr sz="800">
                        <a:latin typeface="Calibri"/>
                        <a:ea typeface="Calibri"/>
                        <a:cs typeface="Calibri"/>
                        <a:sym typeface="Calibri"/>
                      </a:endParaRPr>
                    </a:p>
                  </a:txBody>
                  <a:tcPr marL="38569" marR="38569" marT="0" marB="0" anchor="ctr"/>
                </a:tc>
                <a:tc>
                  <a:txBody>
                    <a:bodyPr/>
                    <a:lstStyle/>
                    <a:p>
                      <a:pPr marL="0" marR="0" lvl="0" indent="0" algn="ctr" rtl="0">
                        <a:lnSpc>
                          <a:spcPct val="115000"/>
                        </a:lnSpc>
                        <a:spcBef>
                          <a:spcPts val="0"/>
                        </a:spcBef>
                        <a:spcAft>
                          <a:spcPts val="0"/>
                        </a:spcAft>
                        <a:buNone/>
                      </a:pPr>
                      <a:r>
                        <a:rPr lang="en" sz="800">
                          <a:latin typeface="Calibri"/>
                          <a:ea typeface="Calibri"/>
                          <a:cs typeface="Calibri"/>
                          <a:sym typeface="Calibri"/>
                        </a:rPr>
                        <a:t>√</a:t>
                      </a:r>
                      <a:endParaRPr sz="800">
                        <a:latin typeface="Calibri"/>
                        <a:ea typeface="Calibri"/>
                        <a:cs typeface="Calibri"/>
                        <a:sym typeface="Calibri"/>
                      </a:endParaRPr>
                    </a:p>
                  </a:txBody>
                  <a:tcPr marL="38569" marR="38569" marT="0" marB="0" anchor="ctr"/>
                </a:tc>
                <a:tc>
                  <a:txBody>
                    <a:bodyPr/>
                    <a:lstStyle/>
                    <a:p>
                      <a:pPr marL="0" marR="0" lvl="0" indent="0" algn="ctr" rtl="0">
                        <a:lnSpc>
                          <a:spcPct val="115000"/>
                        </a:lnSpc>
                        <a:spcBef>
                          <a:spcPts val="0"/>
                        </a:spcBef>
                        <a:spcAft>
                          <a:spcPts val="0"/>
                        </a:spcAft>
                        <a:buNone/>
                      </a:pPr>
                      <a:r>
                        <a:rPr lang="en" sz="800">
                          <a:latin typeface="Calibri"/>
                          <a:ea typeface="Calibri"/>
                          <a:cs typeface="Calibri"/>
                          <a:sym typeface="Calibri"/>
                        </a:rPr>
                        <a:t>√</a:t>
                      </a:r>
                      <a:endParaRPr sz="800">
                        <a:latin typeface="Calibri"/>
                        <a:ea typeface="Calibri"/>
                        <a:cs typeface="Calibri"/>
                        <a:sym typeface="Calibri"/>
                      </a:endParaRPr>
                    </a:p>
                  </a:txBody>
                  <a:tcPr marL="38569" marR="38569" marT="0" marB="0" anchor="ctr"/>
                </a:tc>
                <a:extLst>
                  <a:ext uri="{0D108BD9-81ED-4DB2-BD59-A6C34878D82A}">
                    <a16:rowId xmlns="" xmlns:a16="http://schemas.microsoft.com/office/drawing/2014/main" val="10001"/>
                  </a:ext>
                </a:extLst>
              </a:tr>
              <a:tr h="214437">
                <a:tc>
                  <a:txBody>
                    <a:bodyPr/>
                    <a:lstStyle/>
                    <a:p>
                      <a:pPr marL="0" marR="0" lvl="0" indent="0" algn="ctr" rtl="0">
                        <a:lnSpc>
                          <a:spcPct val="115000"/>
                        </a:lnSpc>
                        <a:spcBef>
                          <a:spcPts val="0"/>
                        </a:spcBef>
                        <a:spcAft>
                          <a:spcPts val="0"/>
                        </a:spcAft>
                        <a:buNone/>
                      </a:pPr>
                      <a:r>
                        <a:rPr lang="en" sz="800">
                          <a:solidFill>
                            <a:schemeClr val="dk1"/>
                          </a:solidFill>
                          <a:latin typeface="Calibri"/>
                          <a:ea typeface="Calibri"/>
                          <a:cs typeface="Calibri"/>
                          <a:sym typeface="Calibri"/>
                        </a:rPr>
                        <a:t>2.</a:t>
                      </a:r>
                      <a:endParaRPr sz="800">
                        <a:solidFill>
                          <a:schemeClr val="dk1"/>
                        </a:solidFill>
                        <a:latin typeface="Calibri"/>
                        <a:ea typeface="Calibri"/>
                        <a:cs typeface="Calibri"/>
                        <a:sym typeface="Calibri"/>
                      </a:endParaRPr>
                    </a:p>
                  </a:txBody>
                  <a:tcPr marL="38569" marR="38569" marT="0" marB="0" anchor="ctr">
                    <a:solidFill>
                      <a:srgbClr val="FFC5FF"/>
                    </a:solidFill>
                  </a:tcPr>
                </a:tc>
                <a:tc>
                  <a:txBody>
                    <a:bodyPr/>
                    <a:lstStyle/>
                    <a:p>
                      <a:pPr marL="0" marR="0" lvl="0" indent="0" algn="l" rtl="0">
                        <a:lnSpc>
                          <a:spcPct val="115000"/>
                        </a:lnSpc>
                        <a:spcBef>
                          <a:spcPts val="0"/>
                        </a:spcBef>
                        <a:spcAft>
                          <a:spcPts val="0"/>
                        </a:spcAft>
                        <a:buNone/>
                      </a:pPr>
                      <a:r>
                        <a:rPr lang="en" sz="800">
                          <a:latin typeface="Calibri"/>
                          <a:ea typeface="Calibri"/>
                          <a:cs typeface="Calibri"/>
                          <a:sym typeface="Calibri"/>
                        </a:rPr>
                        <a:t>Sijil Induksi PP-PPD-PPB</a:t>
                      </a:r>
                      <a:endParaRPr sz="800">
                        <a:latin typeface="Calibri"/>
                        <a:ea typeface="Calibri"/>
                        <a:cs typeface="Calibri"/>
                        <a:sym typeface="Calibri"/>
                      </a:endParaRPr>
                    </a:p>
                  </a:txBody>
                  <a:tcPr marL="38569" marR="38569" marT="0" marB="0" anchor="ctr">
                    <a:solidFill>
                      <a:srgbClr val="FFC5FF"/>
                    </a:solidFill>
                  </a:tcPr>
                </a:tc>
                <a:tc>
                  <a:txBody>
                    <a:bodyPr/>
                    <a:lstStyle/>
                    <a:p>
                      <a:pPr marL="0" marR="0" lvl="0" indent="0" algn="ctr" rtl="0">
                        <a:lnSpc>
                          <a:spcPct val="115000"/>
                        </a:lnSpc>
                        <a:spcBef>
                          <a:spcPts val="0"/>
                        </a:spcBef>
                        <a:spcAft>
                          <a:spcPts val="0"/>
                        </a:spcAft>
                        <a:buNone/>
                      </a:pPr>
                      <a:r>
                        <a:rPr lang="en" sz="800">
                          <a:latin typeface="Calibri"/>
                          <a:ea typeface="Calibri"/>
                          <a:cs typeface="Calibri"/>
                          <a:sym typeface="Calibri"/>
                        </a:rPr>
                        <a:t>√</a:t>
                      </a:r>
                      <a:endParaRPr sz="800">
                        <a:latin typeface="Calibri"/>
                        <a:ea typeface="Calibri"/>
                        <a:cs typeface="Calibri"/>
                        <a:sym typeface="Calibri"/>
                      </a:endParaRPr>
                    </a:p>
                  </a:txBody>
                  <a:tcPr marL="38569" marR="38569" marT="0" marB="0" anchor="ctr">
                    <a:solidFill>
                      <a:srgbClr val="FFC5FF"/>
                    </a:solidFill>
                  </a:tcPr>
                </a:tc>
                <a:tc>
                  <a:txBody>
                    <a:bodyPr/>
                    <a:lstStyle/>
                    <a:p>
                      <a:pPr marL="0" marR="0" lvl="0" indent="0" algn="ctr" rtl="0">
                        <a:lnSpc>
                          <a:spcPct val="115000"/>
                        </a:lnSpc>
                        <a:spcBef>
                          <a:spcPts val="0"/>
                        </a:spcBef>
                        <a:spcAft>
                          <a:spcPts val="0"/>
                        </a:spcAft>
                        <a:buNone/>
                      </a:pPr>
                      <a:r>
                        <a:rPr lang="en" sz="800">
                          <a:latin typeface="Calibri"/>
                          <a:ea typeface="Calibri"/>
                          <a:cs typeface="Calibri"/>
                          <a:sym typeface="Calibri"/>
                        </a:rPr>
                        <a:t>√</a:t>
                      </a:r>
                      <a:endParaRPr sz="800">
                        <a:latin typeface="Calibri"/>
                        <a:ea typeface="Calibri"/>
                        <a:cs typeface="Calibri"/>
                        <a:sym typeface="Calibri"/>
                      </a:endParaRPr>
                    </a:p>
                  </a:txBody>
                  <a:tcPr marL="38569" marR="38569" marT="0" marB="0" anchor="ctr">
                    <a:solidFill>
                      <a:srgbClr val="FFC5FF"/>
                    </a:solidFill>
                  </a:tcPr>
                </a:tc>
                <a:tc>
                  <a:txBody>
                    <a:bodyPr/>
                    <a:lstStyle/>
                    <a:p>
                      <a:pPr marL="0" marR="0" lvl="0" indent="0" algn="ctr" rtl="0">
                        <a:lnSpc>
                          <a:spcPct val="115000"/>
                        </a:lnSpc>
                        <a:spcBef>
                          <a:spcPts val="0"/>
                        </a:spcBef>
                        <a:spcAft>
                          <a:spcPts val="0"/>
                        </a:spcAft>
                        <a:buNone/>
                      </a:pPr>
                      <a:r>
                        <a:rPr lang="en" sz="800">
                          <a:latin typeface="Calibri"/>
                          <a:ea typeface="Calibri"/>
                          <a:cs typeface="Calibri"/>
                          <a:sym typeface="Calibri"/>
                        </a:rPr>
                        <a:t>√</a:t>
                      </a:r>
                      <a:endParaRPr sz="800">
                        <a:latin typeface="Calibri"/>
                        <a:ea typeface="Calibri"/>
                        <a:cs typeface="Calibri"/>
                        <a:sym typeface="Calibri"/>
                      </a:endParaRPr>
                    </a:p>
                  </a:txBody>
                  <a:tcPr marL="38569" marR="38569" marT="0" marB="0" anchor="ctr">
                    <a:solidFill>
                      <a:srgbClr val="FFC5FF"/>
                    </a:solidFill>
                  </a:tcPr>
                </a:tc>
                <a:extLst>
                  <a:ext uri="{0D108BD9-81ED-4DB2-BD59-A6C34878D82A}">
                    <a16:rowId xmlns="" xmlns:a16="http://schemas.microsoft.com/office/drawing/2014/main" val="10002"/>
                  </a:ext>
                </a:extLst>
              </a:tr>
              <a:tr h="185883">
                <a:tc>
                  <a:txBody>
                    <a:bodyPr/>
                    <a:lstStyle/>
                    <a:p>
                      <a:pPr marL="0" marR="0" lvl="0" indent="0" algn="ctr" rtl="0">
                        <a:lnSpc>
                          <a:spcPct val="115000"/>
                        </a:lnSpc>
                        <a:spcBef>
                          <a:spcPts val="0"/>
                        </a:spcBef>
                        <a:spcAft>
                          <a:spcPts val="0"/>
                        </a:spcAft>
                        <a:buNone/>
                      </a:pPr>
                      <a:r>
                        <a:rPr lang="en" sz="800">
                          <a:solidFill>
                            <a:schemeClr val="dk1"/>
                          </a:solidFill>
                          <a:latin typeface="Calibri"/>
                          <a:ea typeface="Calibri"/>
                          <a:cs typeface="Calibri"/>
                          <a:sym typeface="Calibri"/>
                        </a:rPr>
                        <a:t>3.</a:t>
                      </a:r>
                      <a:endParaRPr sz="800">
                        <a:solidFill>
                          <a:schemeClr val="dk1"/>
                        </a:solidFill>
                        <a:latin typeface="Calibri"/>
                        <a:ea typeface="Calibri"/>
                        <a:cs typeface="Calibri"/>
                        <a:sym typeface="Calibri"/>
                      </a:endParaRPr>
                    </a:p>
                  </a:txBody>
                  <a:tcPr marL="38569" marR="38569" marT="0" marB="0" anchor="ctr"/>
                </a:tc>
                <a:tc>
                  <a:txBody>
                    <a:bodyPr/>
                    <a:lstStyle/>
                    <a:p>
                      <a:pPr marL="0" marR="0" lvl="0" indent="0" algn="l" rtl="0">
                        <a:lnSpc>
                          <a:spcPct val="115000"/>
                        </a:lnSpc>
                        <a:spcBef>
                          <a:spcPts val="0"/>
                        </a:spcBef>
                        <a:spcAft>
                          <a:spcPts val="0"/>
                        </a:spcAft>
                        <a:buNone/>
                      </a:pPr>
                      <a:r>
                        <a:rPr lang="en" sz="800">
                          <a:latin typeface="Calibri"/>
                          <a:ea typeface="Calibri"/>
                          <a:cs typeface="Calibri"/>
                          <a:sym typeface="Calibri"/>
                        </a:rPr>
                        <a:t>Sijil SKM/DKM/DLKM /DPV/ DLPV berkaitan</a:t>
                      </a:r>
                      <a:endParaRPr sz="800">
                        <a:latin typeface="Calibri"/>
                        <a:ea typeface="Calibri"/>
                        <a:cs typeface="Calibri"/>
                        <a:sym typeface="Calibri"/>
                      </a:endParaRPr>
                    </a:p>
                  </a:txBody>
                  <a:tcPr marL="38569" marR="38569" marT="0" marB="0" anchor="ctr"/>
                </a:tc>
                <a:tc>
                  <a:txBody>
                    <a:bodyPr/>
                    <a:lstStyle/>
                    <a:p>
                      <a:pPr marL="0" marR="0" lvl="0" indent="0" algn="ctr" rtl="0">
                        <a:lnSpc>
                          <a:spcPct val="115000"/>
                        </a:lnSpc>
                        <a:spcBef>
                          <a:spcPts val="0"/>
                        </a:spcBef>
                        <a:spcAft>
                          <a:spcPts val="0"/>
                        </a:spcAft>
                        <a:buNone/>
                      </a:pPr>
                      <a:r>
                        <a:rPr lang="en" sz="800">
                          <a:latin typeface="Calibri"/>
                          <a:ea typeface="Calibri"/>
                          <a:cs typeface="Calibri"/>
                          <a:sym typeface="Calibri"/>
                        </a:rPr>
                        <a:t> </a:t>
                      </a:r>
                      <a:endParaRPr sz="800">
                        <a:latin typeface="Calibri"/>
                        <a:ea typeface="Calibri"/>
                        <a:cs typeface="Calibri"/>
                        <a:sym typeface="Calibri"/>
                      </a:endParaRPr>
                    </a:p>
                  </a:txBody>
                  <a:tcPr marL="38569" marR="38569" marT="0" marB="0" anchor="ctr"/>
                </a:tc>
                <a:tc>
                  <a:txBody>
                    <a:bodyPr/>
                    <a:lstStyle/>
                    <a:p>
                      <a:pPr marL="0" marR="0" lvl="0" indent="0" algn="ctr" rtl="0">
                        <a:lnSpc>
                          <a:spcPct val="115000"/>
                        </a:lnSpc>
                        <a:spcBef>
                          <a:spcPts val="0"/>
                        </a:spcBef>
                        <a:spcAft>
                          <a:spcPts val="0"/>
                        </a:spcAft>
                        <a:buNone/>
                      </a:pPr>
                      <a:r>
                        <a:rPr lang="en" sz="800">
                          <a:latin typeface="Calibri"/>
                          <a:ea typeface="Calibri"/>
                          <a:cs typeface="Calibri"/>
                          <a:sym typeface="Calibri"/>
                        </a:rPr>
                        <a:t>√</a:t>
                      </a:r>
                      <a:endParaRPr sz="800">
                        <a:latin typeface="Calibri"/>
                        <a:ea typeface="Calibri"/>
                        <a:cs typeface="Calibri"/>
                        <a:sym typeface="Calibri"/>
                      </a:endParaRPr>
                    </a:p>
                  </a:txBody>
                  <a:tcPr marL="38569" marR="38569" marT="0" marB="0" anchor="ctr"/>
                </a:tc>
                <a:tc>
                  <a:txBody>
                    <a:bodyPr/>
                    <a:lstStyle/>
                    <a:p>
                      <a:pPr marL="0" marR="0" lvl="0" indent="0" algn="ctr" rtl="0">
                        <a:lnSpc>
                          <a:spcPct val="115000"/>
                        </a:lnSpc>
                        <a:spcBef>
                          <a:spcPts val="0"/>
                        </a:spcBef>
                        <a:spcAft>
                          <a:spcPts val="0"/>
                        </a:spcAft>
                        <a:buNone/>
                      </a:pPr>
                      <a:r>
                        <a:rPr lang="en" sz="800">
                          <a:latin typeface="Calibri"/>
                          <a:ea typeface="Calibri"/>
                          <a:cs typeface="Calibri"/>
                          <a:sym typeface="Calibri"/>
                        </a:rPr>
                        <a:t>√</a:t>
                      </a:r>
                      <a:endParaRPr sz="800">
                        <a:latin typeface="Calibri"/>
                        <a:ea typeface="Calibri"/>
                        <a:cs typeface="Calibri"/>
                        <a:sym typeface="Calibri"/>
                      </a:endParaRPr>
                    </a:p>
                  </a:txBody>
                  <a:tcPr marL="38569" marR="38569" marT="0" marB="0" anchor="ctr"/>
                </a:tc>
                <a:extLst>
                  <a:ext uri="{0D108BD9-81ED-4DB2-BD59-A6C34878D82A}">
                    <a16:rowId xmlns="" xmlns:a16="http://schemas.microsoft.com/office/drawing/2014/main" val="10003"/>
                  </a:ext>
                </a:extLst>
              </a:tr>
              <a:tr h="185883">
                <a:tc>
                  <a:txBody>
                    <a:bodyPr/>
                    <a:lstStyle/>
                    <a:p>
                      <a:pPr marL="0" marR="0" lvl="0" indent="0" algn="ctr" rtl="0">
                        <a:lnSpc>
                          <a:spcPct val="115000"/>
                        </a:lnSpc>
                        <a:spcBef>
                          <a:spcPts val="0"/>
                        </a:spcBef>
                        <a:spcAft>
                          <a:spcPts val="0"/>
                        </a:spcAft>
                        <a:buNone/>
                      </a:pPr>
                      <a:r>
                        <a:rPr lang="en" sz="800">
                          <a:solidFill>
                            <a:schemeClr val="dk1"/>
                          </a:solidFill>
                          <a:latin typeface="Calibri"/>
                          <a:ea typeface="Calibri"/>
                          <a:cs typeface="Calibri"/>
                          <a:sym typeface="Calibri"/>
                        </a:rPr>
                        <a:t>4.</a:t>
                      </a:r>
                      <a:endParaRPr sz="800">
                        <a:solidFill>
                          <a:schemeClr val="dk1"/>
                        </a:solidFill>
                        <a:latin typeface="Calibri"/>
                        <a:ea typeface="Calibri"/>
                        <a:cs typeface="Calibri"/>
                        <a:sym typeface="Calibri"/>
                      </a:endParaRPr>
                    </a:p>
                  </a:txBody>
                  <a:tcPr marL="38569" marR="38569" marT="0" marB="0" anchor="ctr">
                    <a:solidFill>
                      <a:srgbClr val="FFC5FF"/>
                    </a:solidFill>
                  </a:tcPr>
                </a:tc>
                <a:tc>
                  <a:txBody>
                    <a:bodyPr/>
                    <a:lstStyle/>
                    <a:p>
                      <a:pPr marL="0" marR="0" lvl="0" indent="0" algn="l" rtl="0">
                        <a:lnSpc>
                          <a:spcPct val="115000"/>
                        </a:lnSpc>
                        <a:spcBef>
                          <a:spcPts val="0"/>
                        </a:spcBef>
                        <a:spcAft>
                          <a:spcPts val="0"/>
                        </a:spcAft>
                        <a:buNone/>
                      </a:pPr>
                      <a:r>
                        <a:rPr lang="en" sz="800">
                          <a:latin typeface="Calibri"/>
                          <a:ea typeface="Calibri"/>
                          <a:cs typeface="Calibri"/>
                          <a:sym typeface="Calibri"/>
                        </a:rPr>
                        <a:t>Sijil SKM program VTO/E /M atau sijil teknik mengajar diluluskan KPPK</a:t>
                      </a:r>
                      <a:endParaRPr sz="800">
                        <a:latin typeface="Calibri"/>
                        <a:ea typeface="Calibri"/>
                        <a:cs typeface="Calibri"/>
                        <a:sym typeface="Calibri"/>
                      </a:endParaRPr>
                    </a:p>
                  </a:txBody>
                  <a:tcPr marL="38569" marR="38569" marT="0" marB="0" anchor="ctr">
                    <a:solidFill>
                      <a:srgbClr val="FFC5FF"/>
                    </a:solidFill>
                  </a:tcPr>
                </a:tc>
                <a:tc>
                  <a:txBody>
                    <a:bodyPr/>
                    <a:lstStyle/>
                    <a:p>
                      <a:pPr marL="0" marR="0" lvl="0" indent="0" algn="ctr" rtl="0">
                        <a:lnSpc>
                          <a:spcPct val="115000"/>
                        </a:lnSpc>
                        <a:spcBef>
                          <a:spcPts val="0"/>
                        </a:spcBef>
                        <a:spcAft>
                          <a:spcPts val="0"/>
                        </a:spcAft>
                        <a:buNone/>
                      </a:pPr>
                      <a:r>
                        <a:rPr lang="en" sz="800">
                          <a:latin typeface="Calibri"/>
                          <a:ea typeface="Calibri"/>
                          <a:cs typeface="Calibri"/>
                          <a:sym typeface="Calibri"/>
                        </a:rPr>
                        <a:t> </a:t>
                      </a:r>
                      <a:endParaRPr sz="800">
                        <a:latin typeface="Calibri"/>
                        <a:ea typeface="Calibri"/>
                        <a:cs typeface="Calibri"/>
                        <a:sym typeface="Calibri"/>
                      </a:endParaRPr>
                    </a:p>
                  </a:txBody>
                  <a:tcPr marL="38569" marR="38569" marT="0" marB="0" anchor="ctr">
                    <a:solidFill>
                      <a:srgbClr val="FFC5FF"/>
                    </a:solidFill>
                  </a:tcPr>
                </a:tc>
                <a:tc>
                  <a:txBody>
                    <a:bodyPr/>
                    <a:lstStyle/>
                    <a:p>
                      <a:pPr marL="0" marR="0" lvl="0" indent="0" algn="ctr" rtl="0">
                        <a:lnSpc>
                          <a:spcPct val="115000"/>
                        </a:lnSpc>
                        <a:spcBef>
                          <a:spcPts val="0"/>
                        </a:spcBef>
                        <a:spcAft>
                          <a:spcPts val="0"/>
                        </a:spcAft>
                        <a:buNone/>
                      </a:pPr>
                      <a:r>
                        <a:rPr lang="en" sz="800">
                          <a:latin typeface="Calibri"/>
                          <a:ea typeface="Calibri"/>
                          <a:cs typeface="Calibri"/>
                          <a:sym typeface="Calibri"/>
                        </a:rPr>
                        <a:t> </a:t>
                      </a:r>
                      <a:endParaRPr sz="800">
                        <a:latin typeface="Calibri"/>
                        <a:ea typeface="Calibri"/>
                        <a:cs typeface="Calibri"/>
                        <a:sym typeface="Calibri"/>
                      </a:endParaRPr>
                    </a:p>
                  </a:txBody>
                  <a:tcPr marL="38569" marR="38569" marT="0" marB="0" anchor="ctr">
                    <a:solidFill>
                      <a:srgbClr val="FFC5FF"/>
                    </a:solidFill>
                  </a:tcPr>
                </a:tc>
                <a:tc>
                  <a:txBody>
                    <a:bodyPr/>
                    <a:lstStyle/>
                    <a:p>
                      <a:pPr marL="0" marR="0" lvl="0" indent="0" algn="ctr" rtl="0">
                        <a:lnSpc>
                          <a:spcPct val="115000"/>
                        </a:lnSpc>
                        <a:spcBef>
                          <a:spcPts val="0"/>
                        </a:spcBef>
                        <a:spcAft>
                          <a:spcPts val="0"/>
                        </a:spcAft>
                        <a:buNone/>
                      </a:pPr>
                      <a:r>
                        <a:rPr lang="en" sz="800">
                          <a:latin typeface="Calibri"/>
                          <a:ea typeface="Calibri"/>
                          <a:cs typeface="Calibri"/>
                          <a:sym typeface="Calibri"/>
                        </a:rPr>
                        <a:t>√</a:t>
                      </a:r>
                      <a:endParaRPr sz="800">
                        <a:latin typeface="Calibri"/>
                        <a:ea typeface="Calibri"/>
                        <a:cs typeface="Calibri"/>
                        <a:sym typeface="Calibri"/>
                      </a:endParaRPr>
                    </a:p>
                  </a:txBody>
                  <a:tcPr marL="38569" marR="38569" marT="0" marB="0" anchor="ctr">
                    <a:solidFill>
                      <a:srgbClr val="FFC5FF"/>
                    </a:solidFill>
                  </a:tcPr>
                </a:tc>
                <a:extLst>
                  <a:ext uri="{0D108BD9-81ED-4DB2-BD59-A6C34878D82A}">
                    <a16:rowId xmlns="" xmlns:a16="http://schemas.microsoft.com/office/drawing/2014/main" val="10004"/>
                  </a:ext>
                </a:extLst>
              </a:tr>
              <a:tr h="228514">
                <a:tc>
                  <a:txBody>
                    <a:bodyPr/>
                    <a:lstStyle/>
                    <a:p>
                      <a:pPr marL="0" marR="0" lvl="0" indent="0" algn="ctr" rtl="0">
                        <a:lnSpc>
                          <a:spcPct val="115000"/>
                        </a:lnSpc>
                        <a:spcBef>
                          <a:spcPts val="0"/>
                        </a:spcBef>
                        <a:spcAft>
                          <a:spcPts val="0"/>
                        </a:spcAft>
                        <a:buNone/>
                      </a:pPr>
                      <a:r>
                        <a:rPr lang="en" sz="800">
                          <a:solidFill>
                            <a:schemeClr val="dk1"/>
                          </a:solidFill>
                          <a:latin typeface="Calibri"/>
                          <a:ea typeface="Calibri"/>
                          <a:cs typeface="Calibri"/>
                          <a:sym typeface="Calibri"/>
                        </a:rPr>
                        <a:t>5.</a:t>
                      </a:r>
                      <a:endParaRPr sz="800">
                        <a:solidFill>
                          <a:schemeClr val="dk1"/>
                        </a:solidFill>
                        <a:latin typeface="Calibri"/>
                        <a:ea typeface="Calibri"/>
                        <a:cs typeface="Calibri"/>
                        <a:sym typeface="Calibri"/>
                      </a:endParaRPr>
                    </a:p>
                  </a:txBody>
                  <a:tcPr marL="38569" marR="38569" marT="0" marB="0" anchor="ctr"/>
                </a:tc>
                <a:tc>
                  <a:txBody>
                    <a:bodyPr/>
                    <a:lstStyle/>
                    <a:p>
                      <a:pPr marL="0" marR="0" lvl="0" indent="0" algn="l" rtl="0">
                        <a:lnSpc>
                          <a:spcPct val="115000"/>
                        </a:lnSpc>
                        <a:spcBef>
                          <a:spcPts val="0"/>
                        </a:spcBef>
                        <a:spcAft>
                          <a:spcPts val="0"/>
                        </a:spcAft>
                        <a:buClr>
                          <a:schemeClr val="dk1"/>
                        </a:buClr>
                        <a:buSzPts val="1100"/>
                        <a:buFont typeface="Calibri"/>
                        <a:buNone/>
                      </a:pPr>
                      <a:r>
                        <a:rPr lang="en" sz="800">
                          <a:latin typeface="Calibri"/>
                          <a:ea typeface="Calibri"/>
                          <a:cs typeface="Calibri"/>
                          <a:sym typeface="Calibri"/>
                        </a:rPr>
                        <a:t>Sijil akademik @ Kelayakan Kemahiran lain yang dimiilki</a:t>
                      </a:r>
                      <a:endParaRPr sz="800">
                        <a:latin typeface="Calibri"/>
                        <a:ea typeface="Calibri"/>
                        <a:cs typeface="Calibri"/>
                        <a:sym typeface="Calibri"/>
                      </a:endParaRPr>
                    </a:p>
                  </a:txBody>
                  <a:tcPr marL="38569" marR="38569" marT="0" marB="0" anchor="ctr"/>
                </a:tc>
                <a:tc>
                  <a:txBody>
                    <a:bodyPr/>
                    <a:lstStyle/>
                    <a:p>
                      <a:pPr marL="0" marR="0" lvl="0" indent="0" algn="ctr" rtl="0">
                        <a:lnSpc>
                          <a:spcPct val="115000"/>
                        </a:lnSpc>
                        <a:spcBef>
                          <a:spcPts val="0"/>
                        </a:spcBef>
                        <a:spcAft>
                          <a:spcPts val="0"/>
                        </a:spcAft>
                        <a:buClr>
                          <a:schemeClr val="dk1"/>
                        </a:buClr>
                        <a:buSzPts val="1100"/>
                        <a:buFont typeface="Calibri"/>
                        <a:buNone/>
                      </a:pPr>
                      <a:r>
                        <a:rPr lang="en" sz="800">
                          <a:latin typeface="Calibri"/>
                          <a:ea typeface="Calibri"/>
                          <a:cs typeface="Calibri"/>
                          <a:sym typeface="Calibri"/>
                        </a:rPr>
                        <a:t>√ </a:t>
                      </a:r>
                      <a:endParaRPr sz="800">
                        <a:latin typeface="Calibri"/>
                        <a:ea typeface="Calibri"/>
                        <a:cs typeface="Calibri"/>
                        <a:sym typeface="Calibri"/>
                      </a:endParaRPr>
                    </a:p>
                  </a:txBody>
                  <a:tcPr marL="38569" marR="38569" marT="0" marB="0" anchor="ctr"/>
                </a:tc>
                <a:tc>
                  <a:txBody>
                    <a:bodyPr/>
                    <a:lstStyle/>
                    <a:p>
                      <a:pPr marL="0" marR="0" lvl="0" indent="0" algn="ctr" rtl="0">
                        <a:lnSpc>
                          <a:spcPct val="115000"/>
                        </a:lnSpc>
                        <a:spcBef>
                          <a:spcPts val="0"/>
                        </a:spcBef>
                        <a:spcAft>
                          <a:spcPts val="0"/>
                        </a:spcAft>
                        <a:buNone/>
                      </a:pPr>
                      <a:r>
                        <a:rPr lang="en" sz="800">
                          <a:latin typeface="Calibri"/>
                          <a:ea typeface="Calibri"/>
                          <a:cs typeface="Calibri"/>
                          <a:sym typeface="Calibri"/>
                        </a:rPr>
                        <a:t>√</a:t>
                      </a:r>
                      <a:endParaRPr sz="800">
                        <a:latin typeface="Calibri"/>
                        <a:ea typeface="Calibri"/>
                        <a:cs typeface="Calibri"/>
                        <a:sym typeface="Calibri"/>
                      </a:endParaRPr>
                    </a:p>
                  </a:txBody>
                  <a:tcPr marL="38569" marR="38569" marT="0" marB="0" anchor="ctr"/>
                </a:tc>
                <a:tc>
                  <a:txBody>
                    <a:bodyPr/>
                    <a:lstStyle/>
                    <a:p>
                      <a:pPr marL="0" marR="0" lvl="0" indent="0" algn="ctr" rtl="0">
                        <a:lnSpc>
                          <a:spcPct val="115000"/>
                        </a:lnSpc>
                        <a:spcBef>
                          <a:spcPts val="0"/>
                        </a:spcBef>
                        <a:spcAft>
                          <a:spcPts val="0"/>
                        </a:spcAft>
                        <a:buNone/>
                      </a:pPr>
                      <a:r>
                        <a:rPr lang="en" sz="800">
                          <a:latin typeface="Calibri"/>
                          <a:ea typeface="Calibri"/>
                          <a:cs typeface="Calibri"/>
                          <a:sym typeface="Calibri"/>
                        </a:rPr>
                        <a:t>√</a:t>
                      </a:r>
                      <a:endParaRPr sz="800">
                        <a:latin typeface="Calibri"/>
                        <a:ea typeface="Calibri"/>
                        <a:cs typeface="Calibri"/>
                        <a:sym typeface="Calibri"/>
                      </a:endParaRPr>
                    </a:p>
                  </a:txBody>
                  <a:tcPr marL="38569" marR="38569" marT="0" marB="0" anchor="ctr"/>
                </a:tc>
                <a:extLst>
                  <a:ext uri="{0D108BD9-81ED-4DB2-BD59-A6C34878D82A}">
                    <a16:rowId xmlns="" xmlns:a16="http://schemas.microsoft.com/office/drawing/2014/main" val="10005"/>
                  </a:ext>
                </a:extLst>
              </a:tr>
              <a:tr h="214461">
                <a:tc>
                  <a:txBody>
                    <a:bodyPr/>
                    <a:lstStyle/>
                    <a:p>
                      <a:pPr marL="0" marR="0" lvl="0" indent="0" algn="ctr" rtl="0">
                        <a:lnSpc>
                          <a:spcPct val="115000"/>
                        </a:lnSpc>
                        <a:spcBef>
                          <a:spcPts val="0"/>
                        </a:spcBef>
                        <a:spcAft>
                          <a:spcPts val="0"/>
                        </a:spcAft>
                        <a:buNone/>
                      </a:pPr>
                      <a:r>
                        <a:rPr lang="en" sz="800">
                          <a:solidFill>
                            <a:schemeClr val="dk1"/>
                          </a:solidFill>
                          <a:latin typeface="Calibri"/>
                          <a:ea typeface="Calibri"/>
                          <a:cs typeface="Calibri"/>
                          <a:sym typeface="Calibri"/>
                        </a:rPr>
                        <a:t>6.</a:t>
                      </a:r>
                      <a:endParaRPr sz="800">
                        <a:solidFill>
                          <a:schemeClr val="dk1"/>
                        </a:solidFill>
                        <a:latin typeface="Calibri"/>
                        <a:ea typeface="Calibri"/>
                        <a:cs typeface="Calibri"/>
                        <a:sym typeface="Calibri"/>
                      </a:endParaRPr>
                    </a:p>
                  </a:txBody>
                  <a:tcPr marL="38569" marR="38569" marT="0" marB="0" anchor="ctr">
                    <a:solidFill>
                      <a:srgbClr val="FFC5FF"/>
                    </a:solidFill>
                  </a:tcPr>
                </a:tc>
                <a:tc>
                  <a:txBody>
                    <a:bodyPr/>
                    <a:lstStyle/>
                    <a:p>
                      <a:pPr marL="0" marR="0" lvl="0" indent="0" algn="l" rtl="0">
                        <a:lnSpc>
                          <a:spcPct val="115000"/>
                        </a:lnSpc>
                        <a:spcBef>
                          <a:spcPts val="0"/>
                        </a:spcBef>
                        <a:spcAft>
                          <a:spcPts val="0"/>
                        </a:spcAft>
                        <a:buNone/>
                      </a:pPr>
                      <a:r>
                        <a:rPr lang="en" sz="800">
                          <a:latin typeface="Calibri"/>
                          <a:ea typeface="Calibri"/>
                          <a:cs typeface="Calibri"/>
                          <a:sym typeface="Calibri"/>
                        </a:rPr>
                        <a:t>Surat lantikan terkini &amp; setuju terima lantikan terkini di PB </a:t>
                      </a:r>
                      <a:endParaRPr sz="800">
                        <a:latin typeface="Calibri"/>
                        <a:ea typeface="Calibri"/>
                        <a:cs typeface="Calibri"/>
                        <a:sym typeface="Calibri"/>
                      </a:endParaRPr>
                    </a:p>
                  </a:txBody>
                  <a:tcPr marL="38569" marR="38569" marT="0" marB="0" anchor="ctr">
                    <a:solidFill>
                      <a:srgbClr val="FFC5FF"/>
                    </a:solidFill>
                  </a:tcPr>
                </a:tc>
                <a:tc>
                  <a:txBody>
                    <a:bodyPr/>
                    <a:lstStyle/>
                    <a:p>
                      <a:pPr marL="0" marR="0" lvl="0" indent="0" algn="ctr" rtl="0">
                        <a:lnSpc>
                          <a:spcPct val="115000"/>
                        </a:lnSpc>
                        <a:spcBef>
                          <a:spcPts val="0"/>
                        </a:spcBef>
                        <a:spcAft>
                          <a:spcPts val="0"/>
                        </a:spcAft>
                        <a:buNone/>
                      </a:pPr>
                      <a:r>
                        <a:rPr lang="en" sz="800" b="1">
                          <a:solidFill>
                            <a:schemeClr val="dk1"/>
                          </a:solidFill>
                          <a:latin typeface="Calibri"/>
                          <a:ea typeface="Calibri"/>
                          <a:cs typeface="Calibri"/>
                          <a:sym typeface="Calibri"/>
                        </a:rPr>
                        <a:t> </a:t>
                      </a:r>
                      <a:endParaRPr sz="800" b="1">
                        <a:solidFill>
                          <a:schemeClr val="dk1"/>
                        </a:solidFill>
                        <a:latin typeface="Calibri"/>
                        <a:ea typeface="Calibri"/>
                        <a:cs typeface="Calibri"/>
                        <a:sym typeface="Calibri"/>
                      </a:endParaRPr>
                    </a:p>
                  </a:txBody>
                  <a:tcPr marL="38569" marR="38569" marT="0" marB="0" anchor="ctr">
                    <a:solidFill>
                      <a:srgbClr val="FFC5FF"/>
                    </a:solidFill>
                  </a:tcPr>
                </a:tc>
                <a:tc>
                  <a:txBody>
                    <a:bodyPr/>
                    <a:lstStyle/>
                    <a:p>
                      <a:pPr marL="0" marR="0" lvl="0" indent="0" algn="ctr" rtl="0">
                        <a:lnSpc>
                          <a:spcPct val="115000"/>
                        </a:lnSpc>
                        <a:spcBef>
                          <a:spcPts val="0"/>
                        </a:spcBef>
                        <a:spcAft>
                          <a:spcPts val="0"/>
                        </a:spcAft>
                        <a:buNone/>
                      </a:pPr>
                      <a:r>
                        <a:rPr lang="en" sz="800">
                          <a:latin typeface="Calibri"/>
                          <a:ea typeface="Calibri"/>
                          <a:cs typeface="Calibri"/>
                          <a:sym typeface="Calibri"/>
                        </a:rPr>
                        <a:t>√</a:t>
                      </a:r>
                      <a:endParaRPr sz="800">
                        <a:latin typeface="Calibri"/>
                        <a:ea typeface="Calibri"/>
                        <a:cs typeface="Calibri"/>
                        <a:sym typeface="Calibri"/>
                      </a:endParaRPr>
                    </a:p>
                  </a:txBody>
                  <a:tcPr marL="38569" marR="38569" marT="0" marB="0" anchor="ctr">
                    <a:solidFill>
                      <a:srgbClr val="FFC5FF"/>
                    </a:solidFill>
                  </a:tcPr>
                </a:tc>
                <a:tc>
                  <a:txBody>
                    <a:bodyPr/>
                    <a:lstStyle/>
                    <a:p>
                      <a:pPr marL="0" marR="0" lvl="0" indent="0" algn="ctr" rtl="0">
                        <a:lnSpc>
                          <a:spcPct val="115000"/>
                        </a:lnSpc>
                        <a:spcBef>
                          <a:spcPts val="0"/>
                        </a:spcBef>
                        <a:spcAft>
                          <a:spcPts val="0"/>
                        </a:spcAft>
                        <a:buNone/>
                      </a:pPr>
                      <a:r>
                        <a:rPr lang="en" sz="800">
                          <a:latin typeface="Calibri"/>
                          <a:ea typeface="Calibri"/>
                          <a:cs typeface="Calibri"/>
                          <a:sym typeface="Calibri"/>
                        </a:rPr>
                        <a:t>√</a:t>
                      </a:r>
                      <a:endParaRPr sz="800">
                        <a:latin typeface="Calibri"/>
                        <a:ea typeface="Calibri"/>
                        <a:cs typeface="Calibri"/>
                        <a:sym typeface="Calibri"/>
                      </a:endParaRPr>
                    </a:p>
                  </a:txBody>
                  <a:tcPr marL="38569" marR="38569" marT="0" marB="0" anchor="ctr">
                    <a:solidFill>
                      <a:srgbClr val="FFC5FF"/>
                    </a:solidFill>
                  </a:tcPr>
                </a:tc>
                <a:extLst>
                  <a:ext uri="{0D108BD9-81ED-4DB2-BD59-A6C34878D82A}">
                    <a16:rowId xmlns="" xmlns:a16="http://schemas.microsoft.com/office/drawing/2014/main" val="10006"/>
                  </a:ext>
                </a:extLst>
              </a:tr>
              <a:tr h="243845">
                <a:tc gridSpan="2">
                  <a:txBody>
                    <a:bodyPr/>
                    <a:lstStyle/>
                    <a:p>
                      <a:pPr marL="0" marR="0" lvl="0" indent="0" algn="l" rtl="0">
                        <a:lnSpc>
                          <a:spcPct val="115000"/>
                        </a:lnSpc>
                        <a:spcBef>
                          <a:spcPts val="0"/>
                        </a:spcBef>
                        <a:spcAft>
                          <a:spcPts val="0"/>
                        </a:spcAft>
                        <a:buNone/>
                      </a:pPr>
                      <a:r>
                        <a:rPr lang="en" sz="800" b="1">
                          <a:solidFill>
                            <a:schemeClr val="lt1"/>
                          </a:solidFill>
                          <a:latin typeface="Calibri"/>
                          <a:ea typeface="Calibri"/>
                          <a:cs typeface="Calibri"/>
                          <a:sym typeface="Calibri"/>
                        </a:rPr>
                        <a:t>Dokumen Tambahan Permohonan PP/PPD bagi Program VTO/E/M sahaja :</a:t>
                      </a:r>
                      <a:endParaRPr sz="800" b="1">
                        <a:solidFill>
                          <a:schemeClr val="lt1"/>
                        </a:solidFill>
                        <a:latin typeface="Calibri"/>
                        <a:ea typeface="Calibri"/>
                        <a:cs typeface="Calibri"/>
                        <a:sym typeface="Calibri"/>
                      </a:endParaRPr>
                    </a:p>
                  </a:txBody>
                  <a:tcPr marL="38569" marR="38569" marT="0" marB="0" anchor="ctr">
                    <a:solidFill>
                      <a:srgbClr val="171616"/>
                    </a:solidFill>
                  </a:tcPr>
                </a:tc>
                <a:tc hMerge="1">
                  <a:txBody>
                    <a:bodyPr/>
                    <a:lstStyle/>
                    <a:p>
                      <a:endParaRPr lang="en-US"/>
                    </a:p>
                  </a:txBody>
                  <a:tcPr/>
                </a:tc>
                <a:tc>
                  <a:txBody>
                    <a:bodyPr/>
                    <a:lstStyle/>
                    <a:p>
                      <a:pPr marL="0" marR="0" lvl="0" indent="0" algn="ctr" rtl="0">
                        <a:lnSpc>
                          <a:spcPct val="115000"/>
                        </a:lnSpc>
                        <a:spcBef>
                          <a:spcPts val="0"/>
                        </a:spcBef>
                        <a:spcAft>
                          <a:spcPts val="0"/>
                        </a:spcAft>
                        <a:buNone/>
                      </a:pPr>
                      <a:r>
                        <a:rPr lang="en" sz="800" b="1">
                          <a:solidFill>
                            <a:schemeClr val="lt1"/>
                          </a:solidFill>
                          <a:latin typeface="Calibri"/>
                          <a:ea typeface="Calibri"/>
                          <a:cs typeface="Calibri"/>
                          <a:sym typeface="Calibri"/>
                        </a:rPr>
                        <a:t> </a:t>
                      </a:r>
                      <a:endParaRPr sz="800" b="1">
                        <a:solidFill>
                          <a:schemeClr val="lt1"/>
                        </a:solidFill>
                        <a:latin typeface="Calibri"/>
                        <a:ea typeface="Calibri"/>
                        <a:cs typeface="Calibri"/>
                        <a:sym typeface="Calibri"/>
                      </a:endParaRPr>
                    </a:p>
                  </a:txBody>
                  <a:tcPr marL="38569" marR="38569" marT="0" marB="0" anchor="ctr">
                    <a:solidFill>
                      <a:srgbClr val="171616"/>
                    </a:solidFill>
                  </a:tcPr>
                </a:tc>
                <a:tc>
                  <a:txBody>
                    <a:bodyPr/>
                    <a:lstStyle/>
                    <a:p>
                      <a:pPr marL="0" marR="0" lvl="0" indent="0" algn="ctr" rtl="0">
                        <a:lnSpc>
                          <a:spcPct val="115000"/>
                        </a:lnSpc>
                        <a:spcBef>
                          <a:spcPts val="0"/>
                        </a:spcBef>
                        <a:spcAft>
                          <a:spcPts val="0"/>
                        </a:spcAft>
                        <a:buNone/>
                      </a:pPr>
                      <a:r>
                        <a:rPr lang="en" sz="800" b="1">
                          <a:solidFill>
                            <a:schemeClr val="lt1"/>
                          </a:solidFill>
                          <a:latin typeface="Calibri"/>
                          <a:ea typeface="Calibri"/>
                          <a:cs typeface="Calibri"/>
                          <a:sym typeface="Calibri"/>
                        </a:rPr>
                        <a:t> </a:t>
                      </a:r>
                      <a:endParaRPr sz="800" b="1">
                        <a:solidFill>
                          <a:schemeClr val="lt1"/>
                        </a:solidFill>
                        <a:latin typeface="Calibri"/>
                        <a:ea typeface="Calibri"/>
                        <a:cs typeface="Calibri"/>
                        <a:sym typeface="Calibri"/>
                      </a:endParaRPr>
                    </a:p>
                  </a:txBody>
                  <a:tcPr marL="38569" marR="38569" marT="0" marB="0" anchor="ctr">
                    <a:solidFill>
                      <a:srgbClr val="171616"/>
                    </a:solidFill>
                  </a:tcPr>
                </a:tc>
                <a:tc>
                  <a:txBody>
                    <a:bodyPr/>
                    <a:lstStyle/>
                    <a:p>
                      <a:pPr marL="0" marR="0" lvl="0" indent="0" algn="ctr" rtl="0">
                        <a:lnSpc>
                          <a:spcPct val="115000"/>
                        </a:lnSpc>
                        <a:spcBef>
                          <a:spcPts val="0"/>
                        </a:spcBef>
                        <a:spcAft>
                          <a:spcPts val="0"/>
                        </a:spcAft>
                        <a:buNone/>
                      </a:pPr>
                      <a:r>
                        <a:rPr lang="en" sz="800" b="1">
                          <a:solidFill>
                            <a:schemeClr val="lt1"/>
                          </a:solidFill>
                          <a:latin typeface="Calibri"/>
                          <a:ea typeface="Calibri"/>
                          <a:cs typeface="Calibri"/>
                          <a:sym typeface="Calibri"/>
                        </a:rPr>
                        <a:t> </a:t>
                      </a:r>
                      <a:endParaRPr sz="800" b="1">
                        <a:solidFill>
                          <a:schemeClr val="lt1"/>
                        </a:solidFill>
                        <a:latin typeface="Calibri"/>
                        <a:ea typeface="Calibri"/>
                        <a:cs typeface="Calibri"/>
                        <a:sym typeface="Calibri"/>
                      </a:endParaRPr>
                    </a:p>
                  </a:txBody>
                  <a:tcPr marL="38569" marR="38569" marT="0" marB="0" anchor="ctr">
                    <a:solidFill>
                      <a:srgbClr val="171616"/>
                    </a:solidFill>
                  </a:tcPr>
                </a:tc>
                <a:extLst>
                  <a:ext uri="{0D108BD9-81ED-4DB2-BD59-A6C34878D82A}">
                    <a16:rowId xmlns="" xmlns:a16="http://schemas.microsoft.com/office/drawing/2014/main" val="10007"/>
                  </a:ext>
                </a:extLst>
              </a:tr>
              <a:tr h="241193">
                <a:tc>
                  <a:txBody>
                    <a:bodyPr/>
                    <a:lstStyle/>
                    <a:p>
                      <a:pPr marL="0" marR="0" lvl="0" indent="0" algn="ctr" rtl="0">
                        <a:lnSpc>
                          <a:spcPct val="115000"/>
                        </a:lnSpc>
                        <a:spcBef>
                          <a:spcPts val="0"/>
                        </a:spcBef>
                        <a:spcAft>
                          <a:spcPts val="0"/>
                        </a:spcAft>
                        <a:buNone/>
                      </a:pPr>
                      <a:r>
                        <a:rPr lang="en" sz="800">
                          <a:solidFill>
                            <a:schemeClr val="dk1"/>
                          </a:solidFill>
                          <a:latin typeface="Calibri"/>
                          <a:ea typeface="Calibri"/>
                          <a:cs typeface="Calibri"/>
                          <a:sym typeface="Calibri"/>
                        </a:rPr>
                        <a:t>7.</a:t>
                      </a:r>
                      <a:endParaRPr sz="800">
                        <a:solidFill>
                          <a:schemeClr val="dk1"/>
                        </a:solidFill>
                        <a:latin typeface="Calibri"/>
                        <a:ea typeface="Calibri"/>
                        <a:cs typeface="Calibri"/>
                        <a:sym typeface="Calibri"/>
                      </a:endParaRPr>
                    </a:p>
                  </a:txBody>
                  <a:tcPr marL="38569" marR="38569" marT="0" marB="0" anchor="ctr">
                    <a:solidFill>
                      <a:schemeClr val="lt1"/>
                    </a:solidFill>
                  </a:tcPr>
                </a:tc>
                <a:tc>
                  <a:txBody>
                    <a:bodyPr/>
                    <a:lstStyle/>
                    <a:p>
                      <a:pPr marL="0" marR="0" lvl="0" indent="0" algn="l" rtl="0">
                        <a:lnSpc>
                          <a:spcPct val="115000"/>
                        </a:lnSpc>
                        <a:spcBef>
                          <a:spcPts val="0"/>
                        </a:spcBef>
                        <a:spcAft>
                          <a:spcPts val="0"/>
                        </a:spcAft>
                        <a:buNone/>
                      </a:pPr>
                      <a:r>
                        <a:rPr lang="en" sz="800">
                          <a:latin typeface="Calibri"/>
                          <a:ea typeface="Calibri"/>
                          <a:cs typeface="Calibri"/>
                          <a:sym typeface="Calibri"/>
                        </a:rPr>
                        <a:t>Salinan </a:t>
                      </a:r>
                      <a:r>
                        <a:rPr lang="en" sz="800" b="1">
                          <a:solidFill>
                            <a:srgbClr val="0000CC"/>
                          </a:solidFill>
                          <a:latin typeface="Calibri"/>
                          <a:ea typeface="Calibri"/>
                          <a:cs typeface="Calibri"/>
                          <a:sym typeface="Calibri"/>
                        </a:rPr>
                        <a:t>Sijil Pentauliahan Program VTO/VTE/VTM di PB </a:t>
                      </a:r>
                      <a:r>
                        <a:rPr lang="en" sz="800">
                          <a:latin typeface="Calibri"/>
                          <a:ea typeface="Calibri"/>
                          <a:cs typeface="Calibri"/>
                          <a:sym typeface="Calibri"/>
                        </a:rPr>
                        <a:t>berkaitan.</a:t>
                      </a:r>
                      <a:endParaRPr sz="800">
                        <a:latin typeface="Calibri"/>
                        <a:ea typeface="Calibri"/>
                        <a:cs typeface="Calibri"/>
                        <a:sym typeface="Calibri"/>
                      </a:endParaRPr>
                    </a:p>
                  </a:txBody>
                  <a:tcPr marL="38569" marR="38569" marT="0" marB="0" anchor="ctr">
                    <a:solidFill>
                      <a:schemeClr val="lt1"/>
                    </a:solidFill>
                  </a:tcPr>
                </a:tc>
                <a:tc>
                  <a:txBody>
                    <a:bodyPr/>
                    <a:lstStyle/>
                    <a:p>
                      <a:pPr marL="0" marR="0" lvl="0" indent="0" algn="ctr" rtl="0">
                        <a:lnSpc>
                          <a:spcPct val="115000"/>
                        </a:lnSpc>
                        <a:spcBef>
                          <a:spcPts val="0"/>
                        </a:spcBef>
                        <a:spcAft>
                          <a:spcPts val="0"/>
                        </a:spcAft>
                        <a:buNone/>
                      </a:pPr>
                      <a:r>
                        <a:rPr lang="en" sz="800">
                          <a:latin typeface="Calibri"/>
                          <a:ea typeface="Calibri"/>
                          <a:cs typeface="Calibri"/>
                          <a:sym typeface="Calibri"/>
                        </a:rPr>
                        <a:t> </a:t>
                      </a:r>
                      <a:endParaRPr sz="800">
                        <a:latin typeface="Calibri"/>
                        <a:ea typeface="Calibri"/>
                        <a:cs typeface="Calibri"/>
                        <a:sym typeface="Calibri"/>
                      </a:endParaRPr>
                    </a:p>
                  </a:txBody>
                  <a:tcPr marL="38569" marR="38569" marT="0" marB="0" anchor="ctr">
                    <a:solidFill>
                      <a:schemeClr val="lt1"/>
                    </a:solidFill>
                  </a:tcPr>
                </a:tc>
                <a:tc>
                  <a:txBody>
                    <a:bodyPr/>
                    <a:lstStyle/>
                    <a:p>
                      <a:pPr marL="0" marR="0" lvl="0" indent="0" algn="ctr" rtl="0">
                        <a:lnSpc>
                          <a:spcPct val="115000"/>
                        </a:lnSpc>
                        <a:spcBef>
                          <a:spcPts val="0"/>
                        </a:spcBef>
                        <a:spcAft>
                          <a:spcPts val="0"/>
                        </a:spcAft>
                        <a:buNone/>
                      </a:pPr>
                      <a:r>
                        <a:rPr lang="en" sz="800">
                          <a:latin typeface="Calibri"/>
                          <a:ea typeface="Calibri"/>
                          <a:cs typeface="Calibri"/>
                          <a:sym typeface="Calibri"/>
                        </a:rPr>
                        <a:t>√</a:t>
                      </a:r>
                      <a:endParaRPr sz="800">
                        <a:latin typeface="Calibri"/>
                        <a:ea typeface="Calibri"/>
                        <a:cs typeface="Calibri"/>
                        <a:sym typeface="Calibri"/>
                      </a:endParaRPr>
                    </a:p>
                  </a:txBody>
                  <a:tcPr marL="38569" marR="38569" marT="0" marB="0" anchor="ctr">
                    <a:solidFill>
                      <a:schemeClr val="lt1"/>
                    </a:solidFill>
                  </a:tcPr>
                </a:tc>
                <a:tc>
                  <a:txBody>
                    <a:bodyPr/>
                    <a:lstStyle/>
                    <a:p>
                      <a:pPr marL="0" marR="0" lvl="0" indent="0" algn="ctr" rtl="0">
                        <a:lnSpc>
                          <a:spcPct val="115000"/>
                        </a:lnSpc>
                        <a:spcBef>
                          <a:spcPts val="0"/>
                        </a:spcBef>
                        <a:spcAft>
                          <a:spcPts val="0"/>
                        </a:spcAft>
                        <a:buNone/>
                      </a:pPr>
                      <a:r>
                        <a:rPr lang="en" sz="800">
                          <a:latin typeface="Calibri"/>
                          <a:ea typeface="Calibri"/>
                          <a:cs typeface="Calibri"/>
                          <a:sym typeface="Calibri"/>
                        </a:rPr>
                        <a:t>√</a:t>
                      </a:r>
                      <a:endParaRPr sz="800">
                        <a:latin typeface="Calibri"/>
                        <a:ea typeface="Calibri"/>
                        <a:cs typeface="Calibri"/>
                        <a:sym typeface="Calibri"/>
                      </a:endParaRPr>
                    </a:p>
                  </a:txBody>
                  <a:tcPr marL="38569" marR="38569" marT="0" marB="0" anchor="ctr">
                    <a:solidFill>
                      <a:schemeClr val="lt1"/>
                    </a:solidFill>
                  </a:tcPr>
                </a:tc>
                <a:extLst>
                  <a:ext uri="{0D108BD9-81ED-4DB2-BD59-A6C34878D82A}">
                    <a16:rowId xmlns="" xmlns:a16="http://schemas.microsoft.com/office/drawing/2014/main" val="10008"/>
                  </a:ext>
                </a:extLst>
              </a:tr>
              <a:tr h="411036">
                <a:tc>
                  <a:txBody>
                    <a:bodyPr/>
                    <a:lstStyle/>
                    <a:p>
                      <a:pPr marL="0" marR="0" lvl="0" indent="0" algn="ctr" rtl="0">
                        <a:lnSpc>
                          <a:spcPct val="115000"/>
                        </a:lnSpc>
                        <a:spcBef>
                          <a:spcPts val="0"/>
                        </a:spcBef>
                        <a:spcAft>
                          <a:spcPts val="0"/>
                        </a:spcAft>
                        <a:buNone/>
                      </a:pPr>
                      <a:r>
                        <a:rPr lang="en" sz="800">
                          <a:solidFill>
                            <a:schemeClr val="dk1"/>
                          </a:solidFill>
                          <a:latin typeface="Calibri"/>
                          <a:ea typeface="Calibri"/>
                          <a:cs typeface="Calibri"/>
                          <a:sym typeface="Calibri"/>
                        </a:rPr>
                        <a:t>8.</a:t>
                      </a:r>
                      <a:endParaRPr sz="800">
                        <a:solidFill>
                          <a:schemeClr val="dk1"/>
                        </a:solidFill>
                        <a:latin typeface="Calibri"/>
                        <a:ea typeface="Calibri"/>
                        <a:cs typeface="Calibri"/>
                        <a:sym typeface="Calibri"/>
                      </a:endParaRPr>
                    </a:p>
                  </a:txBody>
                  <a:tcPr marL="38569" marR="38569" marT="0" marB="0" anchor="ctr">
                    <a:solidFill>
                      <a:srgbClr val="D8D8D8"/>
                    </a:solidFill>
                  </a:tcPr>
                </a:tc>
                <a:tc>
                  <a:txBody>
                    <a:bodyPr/>
                    <a:lstStyle/>
                    <a:p>
                      <a:pPr marL="0" marR="0" lvl="0" indent="0" algn="l" rtl="0">
                        <a:lnSpc>
                          <a:spcPct val="115000"/>
                        </a:lnSpc>
                        <a:spcBef>
                          <a:spcPts val="0"/>
                        </a:spcBef>
                        <a:spcAft>
                          <a:spcPts val="0"/>
                        </a:spcAft>
                        <a:buNone/>
                      </a:pPr>
                      <a:r>
                        <a:rPr lang="en" sz="800" dirty="0">
                          <a:latin typeface="Calibri"/>
                          <a:ea typeface="Calibri"/>
                          <a:cs typeface="Calibri"/>
                          <a:sym typeface="Calibri"/>
                        </a:rPr>
                        <a:t>Bukti Pengalaman mengajar kemahiran (untuk VTO) atau bukti pengalaman menyelia dan mengurus kemahiran (untuk VTE/VTM)</a:t>
                      </a:r>
                      <a:endParaRPr sz="800" dirty="0">
                        <a:latin typeface="Calibri"/>
                        <a:ea typeface="Calibri"/>
                        <a:cs typeface="Calibri"/>
                        <a:sym typeface="Calibri"/>
                      </a:endParaRPr>
                    </a:p>
                  </a:txBody>
                  <a:tcPr marL="38569" marR="38569" marT="0" marB="0" anchor="ctr">
                    <a:solidFill>
                      <a:srgbClr val="D8D8D8"/>
                    </a:solidFill>
                  </a:tcPr>
                </a:tc>
                <a:tc>
                  <a:txBody>
                    <a:bodyPr/>
                    <a:lstStyle/>
                    <a:p>
                      <a:pPr marL="0" marR="0" lvl="0" indent="0" algn="ctr" rtl="0">
                        <a:lnSpc>
                          <a:spcPct val="115000"/>
                        </a:lnSpc>
                        <a:spcBef>
                          <a:spcPts val="0"/>
                        </a:spcBef>
                        <a:spcAft>
                          <a:spcPts val="0"/>
                        </a:spcAft>
                        <a:buNone/>
                      </a:pPr>
                      <a:r>
                        <a:rPr lang="en" sz="800">
                          <a:latin typeface="Calibri"/>
                          <a:ea typeface="Calibri"/>
                          <a:cs typeface="Calibri"/>
                          <a:sym typeface="Calibri"/>
                        </a:rPr>
                        <a:t> </a:t>
                      </a:r>
                      <a:endParaRPr sz="800">
                        <a:latin typeface="Calibri"/>
                        <a:ea typeface="Calibri"/>
                        <a:cs typeface="Calibri"/>
                        <a:sym typeface="Calibri"/>
                      </a:endParaRPr>
                    </a:p>
                  </a:txBody>
                  <a:tcPr marL="38569" marR="38569" marT="0" marB="0" anchor="ctr">
                    <a:solidFill>
                      <a:srgbClr val="D8D8D8"/>
                    </a:solidFill>
                  </a:tcPr>
                </a:tc>
                <a:tc>
                  <a:txBody>
                    <a:bodyPr/>
                    <a:lstStyle/>
                    <a:p>
                      <a:pPr marL="0" marR="0" lvl="0" indent="0" algn="ctr" rtl="0">
                        <a:lnSpc>
                          <a:spcPct val="115000"/>
                        </a:lnSpc>
                        <a:spcBef>
                          <a:spcPts val="0"/>
                        </a:spcBef>
                        <a:spcAft>
                          <a:spcPts val="0"/>
                        </a:spcAft>
                        <a:buNone/>
                      </a:pPr>
                      <a:r>
                        <a:rPr lang="en" sz="800">
                          <a:latin typeface="Calibri"/>
                          <a:ea typeface="Calibri"/>
                          <a:cs typeface="Calibri"/>
                          <a:sym typeface="Calibri"/>
                        </a:rPr>
                        <a:t>√</a:t>
                      </a:r>
                      <a:endParaRPr sz="800">
                        <a:latin typeface="Calibri"/>
                        <a:ea typeface="Calibri"/>
                        <a:cs typeface="Calibri"/>
                        <a:sym typeface="Calibri"/>
                      </a:endParaRPr>
                    </a:p>
                  </a:txBody>
                  <a:tcPr marL="38569" marR="38569" marT="0" marB="0" anchor="ctr">
                    <a:solidFill>
                      <a:srgbClr val="D8D8D8"/>
                    </a:solidFill>
                  </a:tcPr>
                </a:tc>
                <a:tc>
                  <a:txBody>
                    <a:bodyPr/>
                    <a:lstStyle/>
                    <a:p>
                      <a:pPr marL="0" marR="0" lvl="0" indent="0" algn="ctr" rtl="0">
                        <a:lnSpc>
                          <a:spcPct val="115000"/>
                        </a:lnSpc>
                        <a:spcBef>
                          <a:spcPts val="0"/>
                        </a:spcBef>
                        <a:spcAft>
                          <a:spcPts val="0"/>
                        </a:spcAft>
                        <a:buNone/>
                      </a:pPr>
                      <a:r>
                        <a:rPr lang="en" sz="800" dirty="0">
                          <a:latin typeface="Calibri"/>
                          <a:ea typeface="Calibri"/>
                          <a:cs typeface="Calibri"/>
                          <a:sym typeface="Calibri"/>
                        </a:rPr>
                        <a:t>√</a:t>
                      </a:r>
                      <a:endParaRPr sz="800" dirty="0">
                        <a:latin typeface="Calibri"/>
                        <a:ea typeface="Calibri"/>
                        <a:cs typeface="Calibri"/>
                        <a:sym typeface="Calibri"/>
                      </a:endParaRPr>
                    </a:p>
                  </a:txBody>
                  <a:tcPr marL="38569" marR="38569" marT="0" marB="0" anchor="ctr">
                    <a:solidFill>
                      <a:srgbClr val="D8D8D8"/>
                    </a:solidFill>
                  </a:tcPr>
                </a:tc>
                <a:extLst>
                  <a:ext uri="{0D108BD9-81ED-4DB2-BD59-A6C34878D82A}">
                    <a16:rowId xmlns="" xmlns:a16="http://schemas.microsoft.com/office/drawing/2014/main" val="10009"/>
                  </a:ext>
                </a:extLst>
              </a:tr>
            </a:tbl>
          </a:graphicData>
        </a:graphic>
      </p:graphicFrame>
      <p:sp>
        <p:nvSpPr>
          <p:cNvPr id="4084" name="Google Shape;4084;p412"/>
          <p:cNvSpPr txBox="1"/>
          <p:nvPr/>
        </p:nvSpPr>
        <p:spPr>
          <a:xfrm>
            <a:off x="489114" y="1198349"/>
            <a:ext cx="5756709" cy="363561"/>
          </a:xfrm>
          <a:prstGeom prst="rect">
            <a:avLst/>
          </a:prstGeom>
          <a:noFill/>
          <a:ln>
            <a:noFill/>
          </a:ln>
        </p:spPr>
        <p:txBody>
          <a:bodyPr spcFirstLastPara="1" wrap="square" lIns="68569" tIns="34275" rIns="68569" bIns="34275" anchor="t" anchorCtr="0">
            <a:noAutofit/>
          </a:bodyPr>
          <a:lstStyle/>
          <a:p>
            <a:r>
              <a:rPr lang="en" sz="1350" dirty="0">
                <a:solidFill>
                  <a:schemeClr val="dk1"/>
                </a:solidFill>
                <a:latin typeface="Questrial"/>
                <a:ea typeface="Questrial"/>
                <a:cs typeface="Questrial"/>
                <a:sym typeface="Questrial"/>
              </a:rPr>
              <a:t>Dokumen </a:t>
            </a:r>
            <a:r>
              <a:rPr lang="en" sz="1350" b="1" dirty="0">
                <a:solidFill>
                  <a:schemeClr val="dk1"/>
                </a:solidFill>
                <a:latin typeface="Questrial"/>
                <a:ea typeface="Questrial"/>
                <a:cs typeface="Questrial"/>
                <a:sym typeface="Questrial"/>
              </a:rPr>
              <a:t>Muat Naik </a:t>
            </a:r>
            <a:r>
              <a:rPr lang="en" sz="1350" dirty="0">
                <a:solidFill>
                  <a:schemeClr val="dk1"/>
                </a:solidFill>
                <a:latin typeface="Questrial"/>
                <a:ea typeface="Questrial"/>
                <a:cs typeface="Questrial"/>
                <a:sym typeface="Questrial"/>
              </a:rPr>
              <a:t>bagi permohonan </a:t>
            </a:r>
            <a:r>
              <a:rPr lang="en" sz="1350" b="1" dirty="0">
                <a:solidFill>
                  <a:schemeClr val="dk1"/>
                </a:solidFill>
                <a:latin typeface="Questrial"/>
                <a:ea typeface="Questrial"/>
                <a:cs typeface="Questrial"/>
                <a:sym typeface="Questrial"/>
              </a:rPr>
              <a:t>Personel Baharu</a:t>
            </a:r>
            <a:r>
              <a:rPr lang="en" sz="1350" dirty="0">
                <a:solidFill>
                  <a:schemeClr val="dk1"/>
                </a:solidFill>
                <a:latin typeface="Questrial"/>
                <a:ea typeface="Questrial"/>
                <a:cs typeface="Questrial"/>
                <a:sym typeface="Questrial"/>
              </a:rPr>
              <a:t>, </a:t>
            </a:r>
            <a:r>
              <a:rPr lang="en" sz="1350" b="1" dirty="0">
                <a:solidFill>
                  <a:schemeClr val="dk1"/>
                </a:solidFill>
                <a:latin typeface="Questrial"/>
                <a:ea typeface="Questrial"/>
                <a:cs typeface="Questrial"/>
                <a:sym typeface="Questrial"/>
              </a:rPr>
              <a:t>Tambah Jawatan</a:t>
            </a:r>
            <a:r>
              <a:rPr lang="en" sz="1350" dirty="0">
                <a:solidFill>
                  <a:schemeClr val="dk1"/>
                </a:solidFill>
                <a:latin typeface="Questrial"/>
                <a:ea typeface="Questrial"/>
                <a:cs typeface="Questrial"/>
                <a:sym typeface="Questrial"/>
              </a:rPr>
              <a:t>, </a:t>
            </a:r>
            <a:r>
              <a:rPr lang="en" sz="1350" b="1" dirty="0">
                <a:solidFill>
                  <a:schemeClr val="dk1"/>
                </a:solidFill>
                <a:latin typeface="Questrial"/>
                <a:ea typeface="Questrial"/>
                <a:cs typeface="Questrial"/>
                <a:sym typeface="Questrial"/>
              </a:rPr>
              <a:t>Tambah Program </a:t>
            </a:r>
            <a:r>
              <a:rPr lang="en" sz="1350" dirty="0">
                <a:solidFill>
                  <a:schemeClr val="dk1"/>
                </a:solidFill>
                <a:latin typeface="Questrial"/>
                <a:ea typeface="Questrial"/>
                <a:cs typeface="Questrial"/>
                <a:sym typeface="Questrial"/>
              </a:rPr>
              <a:t>&amp; </a:t>
            </a:r>
            <a:r>
              <a:rPr lang="en" sz="1350" b="1" dirty="0">
                <a:solidFill>
                  <a:schemeClr val="dk1"/>
                </a:solidFill>
                <a:latin typeface="Questrial"/>
                <a:ea typeface="Questrial"/>
                <a:cs typeface="Questrial"/>
                <a:sym typeface="Questrial"/>
              </a:rPr>
              <a:t>Pembaharuan</a:t>
            </a:r>
            <a:r>
              <a:rPr lang="en" sz="1350" dirty="0">
                <a:solidFill>
                  <a:schemeClr val="dk1"/>
                </a:solidFill>
                <a:latin typeface="Questrial"/>
                <a:ea typeface="Questrial"/>
                <a:cs typeface="Questrial"/>
                <a:sym typeface="Questrial"/>
              </a:rPr>
              <a:t> bagi </a:t>
            </a:r>
            <a:r>
              <a:rPr lang="en" sz="1350" b="1" dirty="0">
                <a:solidFill>
                  <a:schemeClr val="dk1"/>
                </a:solidFill>
                <a:latin typeface="Questrial"/>
                <a:ea typeface="Questrial"/>
                <a:cs typeface="Questrial"/>
                <a:sym typeface="Questrial"/>
              </a:rPr>
              <a:t>Personel PB</a:t>
            </a:r>
            <a:endParaRPr sz="1350" b="1" dirty="0">
              <a:solidFill>
                <a:schemeClr val="dk1"/>
              </a:solidFill>
              <a:latin typeface="Questrial"/>
              <a:ea typeface="Questrial"/>
              <a:cs typeface="Questrial"/>
              <a:sym typeface="Questrial"/>
            </a:endParaRPr>
          </a:p>
        </p:txBody>
      </p:sp>
      <p:sp>
        <p:nvSpPr>
          <p:cNvPr id="4085" name="Google Shape;4085;p412"/>
          <p:cNvSpPr/>
          <p:nvPr/>
        </p:nvSpPr>
        <p:spPr>
          <a:xfrm>
            <a:off x="489114" y="4186450"/>
            <a:ext cx="5429250" cy="330668"/>
          </a:xfrm>
          <a:prstGeom prst="rect">
            <a:avLst/>
          </a:prstGeom>
          <a:noFill/>
          <a:ln>
            <a:noFill/>
          </a:ln>
        </p:spPr>
        <p:txBody>
          <a:bodyPr spcFirstLastPara="1" wrap="square" lIns="68569" tIns="34275" rIns="68569" bIns="34275" anchor="t" anchorCtr="0">
            <a:noAutofit/>
          </a:bodyPr>
          <a:lstStyle/>
          <a:p>
            <a:pPr marL="67628" marR="13811">
              <a:lnSpc>
                <a:spcPct val="115000"/>
              </a:lnSpc>
            </a:pPr>
            <a:r>
              <a:rPr lang="en" sz="1050" b="1" dirty="0">
                <a:solidFill>
                  <a:srgbClr val="FF0000"/>
                </a:solidFill>
                <a:latin typeface="Questrial"/>
                <a:ea typeface="Questrial"/>
                <a:cs typeface="Questrial"/>
                <a:sym typeface="Questrial"/>
              </a:rPr>
              <a:t>PERHATIAN : </a:t>
            </a:r>
            <a:endParaRPr sz="1050" b="1" dirty="0">
              <a:solidFill>
                <a:srgbClr val="FF0000"/>
              </a:solidFill>
              <a:latin typeface="Questrial"/>
              <a:ea typeface="Questrial"/>
              <a:cs typeface="Questrial"/>
              <a:sym typeface="Questrial"/>
            </a:endParaRPr>
          </a:p>
          <a:p>
            <a:pPr marL="67628" marR="13811">
              <a:lnSpc>
                <a:spcPct val="115000"/>
              </a:lnSpc>
            </a:pPr>
            <a:r>
              <a:rPr lang="en" sz="1050" b="1" dirty="0">
                <a:solidFill>
                  <a:srgbClr val="0000CC"/>
                </a:solidFill>
                <a:latin typeface="Questrial"/>
                <a:ea typeface="Questrial"/>
                <a:cs typeface="Questrial"/>
                <a:sym typeface="Questrial"/>
              </a:rPr>
              <a:t>Salinan sijil mesti mendapat pengesahan akuan benar oleh Ketua Jabatan/ Majikan</a:t>
            </a:r>
            <a:endParaRPr sz="1050" b="1" dirty="0">
              <a:solidFill>
                <a:srgbClr val="0000CC"/>
              </a:solidFill>
              <a:latin typeface="Questrial"/>
              <a:ea typeface="Questrial"/>
              <a:cs typeface="Questrial"/>
              <a:sym typeface="Questrial"/>
            </a:endParaRPr>
          </a:p>
        </p:txBody>
      </p:sp>
      <p:sp>
        <p:nvSpPr>
          <p:cNvPr id="4086" name="Google Shape;4086;p412"/>
          <p:cNvSpPr txBox="1">
            <a:spLocks noGrp="1"/>
          </p:cNvSpPr>
          <p:nvPr>
            <p:ph type="title"/>
          </p:nvPr>
        </p:nvSpPr>
        <p:spPr>
          <a:xfrm>
            <a:off x="409955" y="388526"/>
            <a:ext cx="5915025" cy="745629"/>
          </a:xfrm>
          <a:prstGeom prst="rect">
            <a:avLst/>
          </a:prstGeom>
          <a:noFill/>
          <a:ln>
            <a:noFill/>
          </a:ln>
        </p:spPr>
        <p:txBody>
          <a:bodyPr spcFirstLastPara="1" wrap="square" lIns="68569" tIns="34275" rIns="68569" bIns="34275" anchor="ctr" anchorCtr="0">
            <a:noAutofit/>
          </a:bodyPr>
          <a:lstStyle/>
          <a:p>
            <a:pPr algn="ctr">
              <a:buSzPts val="4400"/>
            </a:pPr>
            <a:r>
              <a:rPr lang="en" sz="3600" b="1" dirty="0">
                <a:latin typeface="Century Gothic"/>
                <a:ea typeface="Century Gothic"/>
                <a:cs typeface="Century Gothic"/>
                <a:sym typeface="Century Gothic"/>
              </a:rPr>
              <a:t>Dokumen Permohonan</a:t>
            </a:r>
            <a:endParaRPr sz="3600" dirty="0"/>
          </a:p>
        </p:txBody>
      </p:sp>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Shape 4090"/>
        <p:cNvGrpSpPr/>
        <p:nvPr/>
      </p:nvGrpSpPr>
      <p:grpSpPr>
        <a:xfrm>
          <a:off x="0" y="0"/>
          <a:ext cx="0" cy="0"/>
          <a:chOff x="0" y="0"/>
          <a:chExt cx="0" cy="0"/>
        </a:xfrm>
      </p:grpSpPr>
      <p:sp>
        <p:nvSpPr>
          <p:cNvPr id="4091" name="Google Shape;4091;p413"/>
          <p:cNvSpPr txBox="1"/>
          <p:nvPr/>
        </p:nvSpPr>
        <p:spPr>
          <a:xfrm>
            <a:off x="558053" y="1205048"/>
            <a:ext cx="5756709" cy="363561"/>
          </a:xfrm>
          <a:prstGeom prst="rect">
            <a:avLst/>
          </a:prstGeom>
          <a:noFill/>
          <a:ln>
            <a:noFill/>
          </a:ln>
        </p:spPr>
        <p:txBody>
          <a:bodyPr spcFirstLastPara="1" wrap="square" lIns="68569" tIns="34275" rIns="68569" bIns="34275" anchor="t" anchorCtr="0">
            <a:noAutofit/>
          </a:bodyPr>
          <a:lstStyle/>
          <a:p>
            <a:r>
              <a:rPr lang="en" sz="1350" dirty="0">
                <a:solidFill>
                  <a:schemeClr val="dk1"/>
                </a:solidFill>
                <a:latin typeface="Questrial"/>
                <a:ea typeface="Questrial"/>
                <a:cs typeface="Questrial"/>
                <a:sym typeface="Questrial"/>
              </a:rPr>
              <a:t>Dokumen </a:t>
            </a:r>
            <a:r>
              <a:rPr lang="en" sz="1350" b="1" dirty="0">
                <a:solidFill>
                  <a:schemeClr val="dk1"/>
                </a:solidFill>
                <a:latin typeface="Questrial"/>
                <a:ea typeface="Questrial"/>
                <a:cs typeface="Questrial"/>
                <a:sym typeface="Questrial"/>
              </a:rPr>
              <a:t>Muat Naik </a:t>
            </a:r>
            <a:r>
              <a:rPr lang="en" sz="1350" dirty="0">
                <a:solidFill>
                  <a:schemeClr val="dk1"/>
                </a:solidFill>
                <a:latin typeface="Questrial"/>
                <a:ea typeface="Questrial"/>
                <a:cs typeface="Questrial"/>
                <a:sym typeface="Questrial"/>
              </a:rPr>
              <a:t>bagi permohonan </a:t>
            </a:r>
            <a:r>
              <a:rPr lang="en" sz="1350" b="1" dirty="0">
                <a:solidFill>
                  <a:schemeClr val="dk1"/>
                </a:solidFill>
                <a:latin typeface="Questrial"/>
                <a:ea typeface="Questrial"/>
                <a:cs typeface="Questrial"/>
                <a:sym typeface="Questrial"/>
              </a:rPr>
              <a:t>Personel Baharu</a:t>
            </a:r>
            <a:r>
              <a:rPr lang="en" sz="1350" dirty="0">
                <a:solidFill>
                  <a:schemeClr val="dk1"/>
                </a:solidFill>
                <a:latin typeface="Questrial"/>
                <a:ea typeface="Questrial"/>
                <a:cs typeface="Questrial"/>
                <a:sym typeface="Questrial"/>
              </a:rPr>
              <a:t>, </a:t>
            </a:r>
            <a:r>
              <a:rPr lang="en" sz="1350" b="1" dirty="0">
                <a:solidFill>
                  <a:schemeClr val="dk1"/>
                </a:solidFill>
                <a:latin typeface="Questrial"/>
                <a:ea typeface="Questrial"/>
                <a:cs typeface="Questrial"/>
                <a:sym typeface="Questrial"/>
              </a:rPr>
              <a:t>Tambah Jawatan</a:t>
            </a:r>
            <a:r>
              <a:rPr lang="en" sz="1350" dirty="0">
                <a:solidFill>
                  <a:schemeClr val="dk1"/>
                </a:solidFill>
                <a:latin typeface="Questrial"/>
                <a:ea typeface="Questrial"/>
                <a:cs typeface="Questrial"/>
                <a:sym typeface="Questrial"/>
              </a:rPr>
              <a:t>, </a:t>
            </a:r>
            <a:r>
              <a:rPr lang="en" sz="1350" b="1" dirty="0">
                <a:solidFill>
                  <a:schemeClr val="dk1"/>
                </a:solidFill>
                <a:latin typeface="Questrial"/>
                <a:ea typeface="Questrial"/>
                <a:cs typeface="Questrial"/>
                <a:sym typeface="Questrial"/>
              </a:rPr>
              <a:t>Tambah Program </a:t>
            </a:r>
            <a:r>
              <a:rPr lang="en" sz="1350" dirty="0">
                <a:solidFill>
                  <a:schemeClr val="dk1"/>
                </a:solidFill>
                <a:latin typeface="Questrial"/>
                <a:ea typeface="Questrial"/>
                <a:cs typeface="Questrial"/>
                <a:sym typeface="Questrial"/>
              </a:rPr>
              <a:t>&amp; </a:t>
            </a:r>
            <a:r>
              <a:rPr lang="en" sz="1350" b="1" dirty="0">
                <a:solidFill>
                  <a:schemeClr val="dk1"/>
                </a:solidFill>
                <a:latin typeface="Questrial"/>
                <a:ea typeface="Questrial"/>
                <a:cs typeface="Questrial"/>
                <a:sym typeface="Questrial"/>
              </a:rPr>
              <a:t>Pembaharuan</a:t>
            </a:r>
            <a:r>
              <a:rPr lang="en" sz="1350" dirty="0">
                <a:solidFill>
                  <a:schemeClr val="dk1"/>
                </a:solidFill>
                <a:latin typeface="Questrial"/>
                <a:ea typeface="Questrial"/>
                <a:cs typeface="Questrial"/>
                <a:sym typeface="Questrial"/>
              </a:rPr>
              <a:t> bagi </a:t>
            </a:r>
            <a:r>
              <a:rPr lang="en" sz="1350" b="1" dirty="0">
                <a:solidFill>
                  <a:schemeClr val="dk1"/>
                </a:solidFill>
                <a:latin typeface="Questrial"/>
                <a:ea typeface="Questrial"/>
                <a:cs typeface="Questrial"/>
                <a:sym typeface="Questrial"/>
              </a:rPr>
              <a:t>Personel PB SLDN</a:t>
            </a:r>
            <a:endParaRPr sz="1350" b="1" dirty="0">
              <a:solidFill>
                <a:schemeClr val="dk1"/>
              </a:solidFill>
              <a:latin typeface="Questrial"/>
              <a:ea typeface="Questrial"/>
              <a:cs typeface="Questrial"/>
              <a:sym typeface="Questrial"/>
            </a:endParaRPr>
          </a:p>
        </p:txBody>
      </p:sp>
      <p:sp>
        <p:nvSpPr>
          <p:cNvPr id="4092" name="Google Shape;4092;p413"/>
          <p:cNvSpPr/>
          <p:nvPr/>
        </p:nvSpPr>
        <p:spPr>
          <a:xfrm>
            <a:off x="558053" y="4118834"/>
            <a:ext cx="5429250" cy="330668"/>
          </a:xfrm>
          <a:prstGeom prst="rect">
            <a:avLst/>
          </a:prstGeom>
          <a:noFill/>
          <a:ln>
            <a:noFill/>
          </a:ln>
        </p:spPr>
        <p:txBody>
          <a:bodyPr spcFirstLastPara="1" wrap="square" lIns="68569" tIns="34275" rIns="68569" bIns="34275" anchor="t" anchorCtr="0">
            <a:noAutofit/>
          </a:bodyPr>
          <a:lstStyle/>
          <a:p>
            <a:pPr marL="67628" marR="13811">
              <a:lnSpc>
                <a:spcPct val="115000"/>
              </a:lnSpc>
            </a:pPr>
            <a:r>
              <a:rPr lang="en" sz="1050" b="1" dirty="0">
                <a:solidFill>
                  <a:srgbClr val="FF0000"/>
                </a:solidFill>
                <a:latin typeface="Questrial"/>
                <a:ea typeface="Questrial"/>
                <a:cs typeface="Questrial"/>
                <a:sym typeface="Questrial"/>
              </a:rPr>
              <a:t>PERHATIAN : </a:t>
            </a:r>
            <a:endParaRPr sz="1050" b="1" dirty="0">
              <a:solidFill>
                <a:srgbClr val="FF0000"/>
              </a:solidFill>
              <a:latin typeface="Questrial"/>
              <a:ea typeface="Questrial"/>
              <a:cs typeface="Questrial"/>
              <a:sym typeface="Questrial"/>
            </a:endParaRPr>
          </a:p>
          <a:p>
            <a:pPr marL="67628" marR="13811">
              <a:lnSpc>
                <a:spcPct val="115000"/>
              </a:lnSpc>
            </a:pPr>
            <a:r>
              <a:rPr lang="en" sz="1050" b="1" dirty="0">
                <a:solidFill>
                  <a:srgbClr val="0000CC"/>
                </a:solidFill>
                <a:latin typeface="Questrial"/>
                <a:ea typeface="Questrial"/>
                <a:cs typeface="Questrial"/>
                <a:sym typeface="Questrial"/>
              </a:rPr>
              <a:t>Salinan sijil mesti mendapat pengesahan akuan benar oleh Ketua Jabatan/ Majikan</a:t>
            </a:r>
            <a:endParaRPr sz="1050" b="1" dirty="0">
              <a:solidFill>
                <a:srgbClr val="0000CC"/>
              </a:solidFill>
              <a:latin typeface="Questrial"/>
              <a:ea typeface="Questrial"/>
              <a:cs typeface="Questrial"/>
              <a:sym typeface="Questrial"/>
            </a:endParaRPr>
          </a:p>
        </p:txBody>
      </p:sp>
      <p:graphicFrame>
        <p:nvGraphicFramePr>
          <p:cNvPr id="4093" name="Google Shape;4093;p413"/>
          <p:cNvGraphicFramePr/>
          <p:nvPr>
            <p:extLst>
              <p:ext uri="{D42A27DB-BD31-4B8C-83A1-F6EECF244321}">
                <p14:modId xmlns:p14="http://schemas.microsoft.com/office/powerpoint/2010/main" val="2649333898"/>
              </p:ext>
            </p:extLst>
          </p:nvPr>
        </p:nvGraphicFramePr>
        <p:xfrm>
          <a:off x="558053" y="1760179"/>
          <a:ext cx="5842744" cy="2277810"/>
        </p:xfrm>
        <a:graphic>
          <a:graphicData uri="http://schemas.openxmlformats.org/drawingml/2006/table">
            <a:tbl>
              <a:tblPr firstRow="1" firstCol="1" bandRow="1">
                <a:noFill/>
                <a:tableStyleId>{33F86859-480D-4D18-A959-4202B10B6FFE}</a:tableStyleId>
              </a:tblPr>
              <a:tblGrid>
                <a:gridCol w="285750">
                  <a:extLst>
                    <a:ext uri="{9D8B030D-6E8A-4147-A177-3AD203B41FA5}">
                      <a16:colId xmlns="" xmlns:a16="http://schemas.microsoft.com/office/drawing/2014/main" val="20000"/>
                    </a:ext>
                  </a:extLst>
                </a:gridCol>
                <a:gridCol w="4356844">
                  <a:extLst>
                    <a:ext uri="{9D8B030D-6E8A-4147-A177-3AD203B41FA5}">
                      <a16:colId xmlns="" xmlns:a16="http://schemas.microsoft.com/office/drawing/2014/main" val="20001"/>
                    </a:ext>
                  </a:extLst>
                </a:gridCol>
                <a:gridCol w="400050">
                  <a:extLst>
                    <a:ext uri="{9D8B030D-6E8A-4147-A177-3AD203B41FA5}">
                      <a16:colId xmlns="" xmlns:a16="http://schemas.microsoft.com/office/drawing/2014/main" val="20002"/>
                    </a:ext>
                  </a:extLst>
                </a:gridCol>
                <a:gridCol w="400050">
                  <a:extLst>
                    <a:ext uri="{9D8B030D-6E8A-4147-A177-3AD203B41FA5}">
                      <a16:colId xmlns="" xmlns:a16="http://schemas.microsoft.com/office/drawing/2014/main" val="20003"/>
                    </a:ext>
                  </a:extLst>
                </a:gridCol>
                <a:gridCol w="400050">
                  <a:extLst>
                    <a:ext uri="{9D8B030D-6E8A-4147-A177-3AD203B41FA5}">
                      <a16:colId xmlns="" xmlns:a16="http://schemas.microsoft.com/office/drawing/2014/main" val="20004"/>
                    </a:ext>
                  </a:extLst>
                </a:gridCol>
              </a:tblGrid>
              <a:tr h="677010">
                <a:tc>
                  <a:txBody>
                    <a:bodyPr/>
                    <a:lstStyle/>
                    <a:p>
                      <a:pPr marL="0" marR="0" lvl="0" indent="0" algn="ctr" rtl="0">
                        <a:lnSpc>
                          <a:spcPct val="115000"/>
                        </a:lnSpc>
                        <a:spcBef>
                          <a:spcPts val="0"/>
                        </a:spcBef>
                        <a:spcAft>
                          <a:spcPts val="0"/>
                        </a:spcAft>
                        <a:buNone/>
                      </a:pPr>
                      <a:r>
                        <a:rPr lang="en" sz="800">
                          <a:latin typeface="Calibri"/>
                          <a:ea typeface="Calibri"/>
                          <a:cs typeface="Calibri"/>
                          <a:sym typeface="Calibri"/>
                        </a:rPr>
                        <a:t>BIL</a:t>
                      </a:r>
                      <a:endParaRPr sz="800">
                        <a:latin typeface="Calibri"/>
                        <a:ea typeface="Calibri"/>
                        <a:cs typeface="Calibri"/>
                        <a:sym typeface="Calibri"/>
                      </a:endParaRPr>
                    </a:p>
                  </a:txBody>
                  <a:tcPr marL="38569" marR="38569" marT="0" marB="0" anchor="ctr">
                    <a:solidFill>
                      <a:srgbClr val="385623"/>
                    </a:solidFill>
                  </a:tcPr>
                </a:tc>
                <a:tc>
                  <a:txBody>
                    <a:bodyPr/>
                    <a:lstStyle/>
                    <a:p>
                      <a:pPr marL="0" marR="0" lvl="0" indent="0" algn="l" rtl="0">
                        <a:lnSpc>
                          <a:spcPct val="115000"/>
                        </a:lnSpc>
                        <a:spcBef>
                          <a:spcPts val="0"/>
                        </a:spcBef>
                        <a:spcAft>
                          <a:spcPts val="0"/>
                        </a:spcAft>
                        <a:buNone/>
                      </a:pPr>
                      <a:r>
                        <a:rPr lang="en" sz="800">
                          <a:latin typeface="Calibri"/>
                          <a:ea typeface="Calibri"/>
                          <a:cs typeface="Calibri"/>
                          <a:sym typeface="Calibri"/>
                        </a:rPr>
                        <a:t>DOKUMEN MUAT NAIK PERSONEL PB SLDN</a:t>
                      </a:r>
                      <a:endParaRPr sz="800">
                        <a:latin typeface="Calibri"/>
                        <a:ea typeface="Calibri"/>
                        <a:cs typeface="Calibri"/>
                        <a:sym typeface="Calibri"/>
                      </a:endParaRPr>
                    </a:p>
                  </a:txBody>
                  <a:tcPr marL="38569" marR="38569" marT="0" marB="0" anchor="ctr">
                    <a:solidFill>
                      <a:srgbClr val="385623"/>
                    </a:solidFill>
                  </a:tcPr>
                </a:tc>
                <a:tc>
                  <a:txBody>
                    <a:bodyPr/>
                    <a:lstStyle/>
                    <a:p>
                      <a:pPr marL="0" marR="0" lvl="0" indent="0" algn="ctr" rtl="0">
                        <a:lnSpc>
                          <a:spcPct val="115000"/>
                        </a:lnSpc>
                        <a:spcBef>
                          <a:spcPts val="0"/>
                        </a:spcBef>
                        <a:spcAft>
                          <a:spcPts val="0"/>
                        </a:spcAft>
                        <a:buNone/>
                      </a:pPr>
                      <a:r>
                        <a:rPr lang="en" sz="800">
                          <a:latin typeface="Calibri"/>
                          <a:ea typeface="Calibri"/>
                          <a:cs typeface="Calibri"/>
                          <a:sym typeface="Calibri"/>
                        </a:rPr>
                        <a:t>PPB-SLDN</a:t>
                      </a:r>
                      <a:endParaRPr sz="800">
                        <a:latin typeface="Calibri"/>
                        <a:ea typeface="Calibri"/>
                        <a:cs typeface="Calibri"/>
                        <a:sym typeface="Calibri"/>
                      </a:endParaRPr>
                    </a:p>
                  </a:txBody>
                  <a:tcPr marL="38569" marR="38569" marT="0" marB="0" anchor="ctr">
                    <a:solidFill>
                      <a:srgbClr val="385623"/>
                    </a:solidFill>
                  </a:tcPr>
                </a:tc>
                <a:tc>
                  <a:txBody>
                    <a:bodyPr/>
                    <a:lstStyle/>
                    <a:p>
                      <a:pPr marL="0" marR="0" lvl="0" indent="0" algn="ctr" rtl="0">
                        <a:lnSpc>
                          <a:spcPct val="115000"/>
                        </a:lnSpc>
                        <a:spcBef>
                          <a:spcPts val="0"/>
                        </a:spcBef>
                        <a:spcAft>
                          <a:spcPts val="0"/>
                        </a:spcAft>
                        <a:buNone/>
                      </a:pPr>
                      <a:r>
                        <a:rPr lang="en" sz="800">
                          <a:latin typeface="Calibri"/>
                          <a:ea typeface="Calibri"/>
                          <a:cs typeface="Calibri"/>
                          <a:sym typeface="Calibri"/>
                        </a:rPr>
                        <a:t>COACH</a:t>
                      </a:r>
                      <a:endParaRPr sz="800">
                        <a:latin typeface="Calibri"/>
                        <a:ea typeface="Calibri"/>
                        <a:cs typeface="Calibri"/>
                        <a:sym typeface="Calibri"/>
                      </a:endParaRPr>
                    </a:p>
                  </a:txBody>
                  <a:tcPr marL="38569" marR="38569" marT="0" marB="0" anchor="ctr">
                    <a:solidFill>
                      <a:srgbClr val="385623"/>
                    </a:solidFill>
                  </a:tcPr>
                </a:tc>
                <a:tc>
                  <a:txBody>
                    <a:bodyPr/>
                    <a:lstStyle/>
                    <a:p>
                      <a:pPr marL="0" marR="0" lvl="0" indent="0" algn="ctr" rtl="0">
                        <a:lnSpc>
                          <a:spcPct val="115000"/>
                        </a:lnSpc>
                        <a:spcBef>
                          <a:spcPts val="0"/>
                        </a:spcBef>
                        <a:spcAft>
                          <a:spcPts val="0"/>
                        </a:spcAft>
                        <a:buNone/>
                      </a:pPr>
                      <a:r>
                        <a:rPr lang="en" sz="800">
                          <a:latin typeface="Calibri"/>
                          <a:ea typeface="Calibri"/>
                          <a:cs typeface="Calibri"/>
                          <a:sym typeface="Calibri"/>
                        </a:rPr>
                        <a:t>P-SLDN</a:t>
                      </a:r>
                      <a:endParaRPr sz="800">
                        <a:latin typeface="Calibri"/>
                        <a:ea typeface="Calibri"/>
                        <a:cs typeface="Calibri"/>
                        <a:sym typeface="Calibri"/>
                      </a:endParaRPr>
                    </a:p>
                  </a:txBody>
                  <a:tcPr marL="38569" marR="38569" marT="0" marB="0" anchor="ctr">
                    <a:solidFill>
                      <a:srgbClr val="385623"/>
                    </a:solidFill>
                  </a:tcPr>
                </a:tc>
                <a:extLst>
                  <a:ext uri="{0D108BD9-81ED-4DB2-BD59-A6C34878D82A}">
                    <a16:rowId xmlns="" xmlns:a16="http://schemas.microsoft.com/office/drawing/2014/main" val="10000"/>
                  </a:ext>
                </a:extLst>
              </a:tr>
              <a:tr h="173984">
                <a:tc>
                  <a:txBody>
                    <a:bodyPr/>
                    <a:lstStyle/>
                    <a:p>
                      <a:pPr marL="0" marR="0" lvl="0" indent="0" algn="ctr" rtl="0">
                        <a:lnSpc>
                          <a:spcPct val="115000"/>
                        </a:lnSpc>
                        <a:spcBef>
                          <a:spcPts val="0"/>
                        </a:spcBef>
                        <a:spcAft>
                          <a:spcPts val="0"/>
                        </a:spcAft>
                        <a:buNone/>
                      </a:pPr>
                      <a:r>
                        <a:rPr lang="en" sz="800">
                          <a:solidFill>
                            <a:schemeClr val="dk1"/>
                          </a:solidFill>
                          <a:latin typeface="Calibri"/>
                          <a:ea typeface="Calibri"/>
                          <a:cs typeface="Calibri"/>
                          <a:sym typeface="Calibri"/>
                        </a:rPr>
                        <a:t>1.</a:t>
                      </a:r>
                      <a:endParaRPr sz="800">
                        <a:solidFill>
                          <a:schemeClr val="dk1"/>
                        </a:solidFill>
                        <a:latin typeface="Calibri"/>
                        <a:ea typeface="Calibri"/>
                        <a:cs typeface="Calibri"/>
                        <a:sym typeface="Calibri"/>
                      </a:endParaRPr>
                    </a:p>
                  </a:txBody>
                  <a:tcPr marL="38569" marR="38569" marT="0" marB="0" anchor="ctr"/>
                </a:tc>
                <a:tc>
                  <a:txBody>
                    <a:bodyPr/>
                    <a:lstStyle/>
                    <a:p>
                      <a:pPr marL="0" marR="0" lvl="0" indent="0" algn="l" rtl="0">
                        <a:lnSpc>
                          <a:spcPct val="115000"/>
                        </a:lnSpc>
                        <a:spcBef>
                          <a:spcPts val="0"/>
                        </a:spcBef>
                        <a:spcAft>
                          <a:spcPts val="0"/>
                        </a:spcAft>
                        <a:buClr>
                          <a:schemeClr val="dk1"/>
                        </a:buClr>
                        <a:buSzPts val="1100"/>
                        <a:buFont typeface="Calibri"/>
                        <a:buNone/>
                      </a:pPr>
                      <a:r>
                        <a:rPr lang="en" sz="800">
                          <a:latin typeface="Calibri"/>
                          <a:ea typeface="Calibri"/>
                          <a:cs typeface="Calibri"/>
                          <a:sym typeface="Calibri"/>
                        </a:rPr>
                        <a:t>Kad Pengenalan/ </a:t>
                      </a:r>
                      <a:r>
                        <a:rPr lang="en" sz="800"/>
                        <a:t>Kad Identiti</a:t>
                      </a:r>
                      <a:endParaRPr sz="800">
                        <a:latin typeface="Calibri"/>
                        <a:ea typeface="Calibri"/>
                        <a:cs typeface="Calibri"/>
                        <a:sym typeface="Calibri"/>
                      </a:endParaRPr>
                    </a:p>
                  </a:txBody>
                  <a:tcPr marL="38569" marR="38569" marT="0" marB="0" anchor="ctr"/>
                </a:tc>
                <a:tc>
                  <a:txBody>
                    <a:bodyPr/>
                    <a:lstStyle/>
                    <a:p>
                      <a:pPr marL="0" marR="0" lvl="0" indent="0" algn="ctr" rtl="0">
                        <a:lnSpc>
                          <a:spcPct val="115000"/>
                        </a:lnSpc>
                        <a:spcBef>
                          <a:spcPts val="0"/>
                        </a:spcBef>
                        <a:spcAft>
                          <a:spcPts val="0"/>
                        </a:spcAft>
                        <a:buNone/>
                      </a:pPr>
                      <a:r>
                        <a:rPr lang="en" sz="800">
                          <a:latin typeface="Calibri"/>
                          <a:ea typeface="Calibri"/>
                          <a:cs typeface="Calibri"/>
                          <a:sym typeface="Calibri"/>
                        </a:rPr>
                        <a:t>√</a:t>
                      </a:r>
                      <a:endParaRPr sz="800">
                        <a:latin typeface="Calibri"/>
                        <a:ea typeface="Calibri"/>
                        <a:cs typeface="Calibri"/>
                        <a:sym typeface="Calibri"/>
                      </a:endParaRPr>
                    </a:p>
                  </a:txBody>
                  <a:tcPr marL="38569" marR="38569" marT="0" marB="0" anchor="ctr"/>
                </a:tc>
                <a:tc>
                  <a:txBody>
                    <a:bodyPr/>
                    <a:lstStyle/>
                    <a:p>
                      <a:pPr marL="0" marR="0" lvl="0" indent="0" algn="ctr" rtl="0">
                        <a:lnSpc>
                          <a:spcPct val="115000"/>
                        </a:lnSpc>
                        <a:spcBef>
                          <a:spcPts val="0"/>
                        </a:spcBef>
                        <a:spcAft>
                          <a:spcPts val="0"/>
                        </a:spcAft>
                        <a:buNone/>
                      </a:pPr>
                      <a:r>
                        <a:rPr lang="en" sz="800">
                          <a:latin typeface="Calibri"/>
                          <a:ea typeface="Calibri"/>
                          <a:cs typeface="Calibri"/>
                          <a:sym typeface="Calibri"/>
                        </a:rPr>
                        <a:t>√</a:t>
                      </a:r>
                      <a:endParaRPr sz="800">
                        <a:latin typeface="Calibri"/>
                        <a:ea typeface="Calibri"/>
                        <a:cs typeface="Calibri"/>
                        <a:sym typeface="Calibri"/>
                      </a:endParaRPr>
                    </a:p>
                  </a:txBody>
                  <a:tcPr marL="38569" marR="38569" marT="0" marB="0" anchor="ctr"/>
                </a:tc>
                <a:tc>
                  <a:txBody>
                    <a:bodyPr/>
                    <a:lstStyle/>
                    <a:p>
                      <a:pPr marL="0" marR="0" lvl="0" indent="0" algn="ctr" rtl="0">
                        <a:lnSpc>
                          <a:spcPct val="115000"/>
                        </a:lnSpc>
                        <a:spcBef>
                          <a:spcPts val="0"/>
                        </a:spcBef>
                        <a:spcAft>
                          <a:spcPts val="0"/>
                        </a:spcAft>
                        <a:buNone/>
                      </a:pPr>
                      <a:r>
                        <a:rPr lang="en" sz="800">
                          <a:latin typeface="Calibri"/>
                          <a:ea typeface="Calibri"/>
                          <a:cs typeface="Calibri"/>
                          <a:sym typeface="Calibri"/>
                        </a:rPr>
                        <a:t>√</a:t>
                      </a:r>
                      <a:endParaRPr sz="800">
                        <a:latin typeface="Calibri"/>
                        <a:ea typeface="Calibri"/>
                        <a:cs typeface="Calibri"/>
                        <a:sym typeface="Calibri"/>
                      </a:endParaRPr>
                    </a:p>
                  </a:txBody>
                  <a:tcPr marL="38569" marR="38569" marT="0" marB="0" anchor="ctr"/>
                </a:tc>
                <a:extLst>
                  <a:ext uri="{0D108BD9-81ED-4DB2-BD59-A6C34878D82A}">
                    <a16:rowId xmlns="" xmlns:a16="http://schemas.microsoft.com/office/drawing/2014/main" val="10001"/>
                  </a:ext>
                </a:extLst>
              </a:tr>
              <a:tr h="195542">
                <a:tc>
                  <a:txBody>
                    <a:bodyPr/>
                    <a:lstStyle/>
                    <a:p>
                      <a:pPr marL="0" marR="0" lvl="0" indent="0" algn="ctr" rtl="0">
                        <a:lnSpc>
                          <a:spcPct val="115000"/>
                        </a:lnSpc>
                        <a:spcBef>
                          <a:spcPts val="0"/>
                        </a:spcBef>
                        <a:spcAft>
                          <a:spcPts val="0"/>
                        </a:spcAft>
                        <a:buNone/>
                      </a:pPr>
                      <a:r>
                        <a:rPr lang="en" sz="800">
                          <a:solidFill>
                            <a:schemeClr val="dk1"/>
                          </a:solidFill>
                          <a:latin typeface="Calibri"/>
                          <a:ea typeface="Calibri"/>
                          <a:cs typeface="Calibri"/>
                          <a:sym typeface="Calibri"/>
                        </a:rPr>
                        <a:t>2.</a:t>
                      </a:r>
                      <a:endParaRPr sz="800">
                        <a:solidFill>
                          <a:schemeClr val="dk1"/>
                        </a:solidFill>
                        <a:latin typeface="Calibri"/>
                        <a:ea typeface="Calibri"/>
                        <a:cs typeface="Calibri"/>
                        <a:sym typeface="Calibri"/>
                      </a:endParaRPr>
                    </a:p>
                  </a:txBody>
                  <a:tcPr marL="38569" marR="38569" marT="0" marB="0" anchor="ctr">
                    <a:solidFill>
                      <a:srgbClr val="ACB8CA"/>
                    </a:solidFill>
                  </a:tcPr>
                </a:tc>
                <a:tc>
                  <a:txBody>
                    <a:bodyPr/>
                    <a:lstStyle/>
                    <a:p>
                      <a:pPr marL="0" marR="0" lvl="0" indent="0" algn="l" rtl="0">
                        <a:lnSpc>
                          <a:spcPct val="115000"/>
                        </a:lnSpc>
                        <a:spcBef>
                          <a:spcPts val="0"/>
                        </a:spcBef>
                        <a:spcAft>
                          <a:spcPts val="0"/>
                        </a:spcAft>
                        <a:buNone/>
                      </a:pPr>
                      <a:r>
                        <a:rPr lang="en" sz="800">
                          <a:latin typeface="Calibri"/>
                          <a:ea typeface="Calibri"/>
                          <a:cs typeface="Calibri"/>
                          <a:sym typeface="Calibri"/>
                        </a:rPr>
                        <a:t>Sijil </a:t>
                      </a:r>
                      <a:r>
                        <a:rPr lang="en" sz="800" b="1">
                          <a:solidFill>
                            <a:srgbClr val="0000CC"/>
                          </a:solidFill>
                          <a:latin typeface="Calibri"/>
                          <a:ea typeface="Calibri"/>
                          <a:cs typeface="Calibri"/>
                          <a:sym typeface="Calibri"/>
                        </a:rPr>
                        <a:t>Induksi SLDN</a:t>
                      </a:r>
                      <a:endParaRPr sz="800" b="1">
                        <a:solidFill>
                          <a:srgbClr val="0000CC"/>
                        </a:solidFill>
                        <a:latin typeface="Calibri"/>
                        <a:ea typeface="Calibri"/>
                        <a:cs typeface="Calibri"/>
                        <a:sym typeface="Calibri"/>
                      </a:endParaRPr>
                    </a:p>
                  </a:txBody>
                  <a:tcPr marL="38569" marR="38569" marT="0" marB="0" anchor="ctr">
                    <a:solidFill>
                      <a:srgbClr val="ACB8CA"/>
                    </a:solidFill>
                  </a:tcPr>
                </a:tc>
                <a:tc>
                  <a:txBody>
                    <a:bodyPr/>
                    <a:lstStyle/>
                    <a:p>
                      <a:pPr marL="0" marR="0" lvl="0" indent="0" algn="ctr" rtl="0">
                        <a:lnSpc>
                          <a:spcPct val="115000"/>
                        </a:lnSpc>
                        <a:spcBef>
                          <a:spcPts val="0"/>
                        </a:spcBef>
                        <a:spcAft>
                          <a:spcPts val="0"/>
                        </a:spcAft>
                        <a:buNone/>
                      </a:pPr>
                      <a:r>
                        <a:rPr lang="en" sz="800">
                          <a:latin typeface="Calibri"/>
                          <a:ea typeface="Calibri"/>
                          <a:cs typeface="Calibri"/>
                          <a:sym typeface="Calibri"/>
                        </a:rPr>
                        <a:t>√</a:t>
                      </a:r>
                      <a:endParaRPr sz="800">
                        <a:latin typeface="Calibri"/>
                        <a:ea typeface="Calibri"/>
                        <a:cs typeface="Calibri"/>
                        <a:sym typeface="Calibri"/>
                      </a:endParaRPr>
                    </a:p>
                  </a:txBody>
                  <a:tcPr marL="38569" marR="38569" marT="0" marB="0" anchor="ctr">
                    <a:solidFill>
                      <a:srgbClr val="ACB8CA"/>
                    </a:solidFill>
                  </a:tcPr>
                </a:tc>
                <a:tc>
                  <a:txBody>
                    <a:bodyPr/>
                    <a:lstStyle/>
                    <a:p>
                      <a:pPr marL="0" marR="0" lvl="0" indent="0" algn="ctr" rtl="0">
                        <a:lnSpc>
                          <a:spcPct val="115000"/>
                        </a:lnSpc>
                        <a:spcBef>
                          <a:spcPts val="0"/>
                        </a:spcBef>
                        <a:spcAft>
                          <a:spcPts val="0"/>
                        </a:spcAft>
                        <a:buNone/>
                      </a:pPr>
                      <a:r>
                        <a:rPr lang="en" sz="800">
                          <a:latin typeface="Calibri"/>
                          <a:ea typeface="Calibri"/>
                          <a:cs typeface="Calibri"/>
                          <a:sym typeface="Calibri"/>
                        </a:rPr>
                        <a:t>√</a:t>
                      </a:r>
                      <a:endParaRPr sz="800">
                        <a:latin typeface="Calibri"/>
                        <a:ea typeface="Calibri"/>
                        <a:cs typeface="Calibri"/>
                        <a:sym typeface="Calibri"/>
                      </a:endParaRPr>
                    </a:p>
                  </a:txBody>
                  <a:tcPr marL="38569" marR="38569" marT="0" marB="0" anchor="ctr">
                    <a:solidFill>
                      <a:srgbClr val="ACB8CA"/>
                    </a:solidFill>
                  </a:tcPr>
                </a:tc>
                <a:tc>
                  <a:txBody>
                    <a:bodyPr/>
                    <a:lstStyle/>
                    <a:p>
                      <a:pPr marL="0" marR="0" lvl="0" indent="0" algn="ctr" rtl="0">
                        <a:lnSpc>
                          <a:spcPct val="115000"/>
                        </a:lnSpc>
                        <a:spcBef>
                          <a:spcPts val="0"/>
                        </a:spcBef>
                        <a:spcAft>
                          <a:spcPts val="0"/>
                        </a:spcAft>
                        <a:buNone/>
                      </a:pPr>
                      <a:r>
                        <a:rPr lang="en" sz="800">
                          <a:latin typeface="Calibri"/>
                          <a:ea typeface="Calibri"/>
                          <a:cs typeface="Calibri"/>
                          <a:sym typeface="Calibri"/>
                        </a:rPr>
                        <a:t>√</a:t>
                      </a:r>
                      <a:endParaRPr sz="800">
                        <a:latin typeface="Calibri"/>
                        <a:ea typeface="Calibri"/>
                        <a:cs typeface="Calibri"/>
                        <a:sym typeface="Calibri"/>
                      </a:endParaRPr>
                    </a:p>
                  </a:txBody>
                  <a:tcPr marL="38569" marR="38569" marT="0" marB="0" anchor="ctr">
                    <a:solidFill>
                      <a:srgbClr val="ACB8CA"/>
                    </a:solidFill>
                  </a:tcPr>
                </a:tc>
                <a:extLst>
                  <a:ext uri="{0D108BD9-81ED-4DB2-BD59-A6C34878D82A}">
                    <a16:rowId xmlns="" xmlns:a16="http://schemas.microsoft.com/office/drawing/2014/main" val="10002"/>
                  </a:ext>
                </a:extLst>
              </a:tr>
              <a:tr h="246826">
                <a:tc>
                  <a:txBody>
                    <a:bodyPr/>
                    <a:lstStyle/>
                    <a:p>
                      <a:pPr marL="0" marR="0" lvl="0" indent="0" algn="ctr" rtl="0">
                        <a:lnSpc>
                          <a:spcPct val="115000"/>
                        </a:lnSpc>
                        <a:spcBef>
                          <a:spcPts val="0"/>
                        </a:spcBef>
                        <a:spcAft>
                          <a:spcPts val="0"/>
                        </a:spcAft>
                        <a:buNone/>
                      </a:pPr>
                      <a:r>
                        <a:rPr lang="en" sz="800">
                          <a:solidFill>
                            <a:schemeClr val="dk1"/>
                          </a:solidFill>
                          <a:latin typeface="Calibri"/>
                          <a:ea typeface="Calibri"/>
                          <a:cs typeface="Calibri"/>
                          <a:sym typeface="Calibri"/>
                        </a:rPr>
                        <a:t>3.</a:t>
                      </a:r>
                      <a:endParaRPr sz="800">
                        <a:solidFill>
                          <a:schemeClr val="dk1"/>
                        </a:solidFill>
                        <a:latin typeface="Calibri"/>
                        <a:ea typeface="Calibri"/>
                        <a:cs typeface="Calibri"/>
                        <a:sym typeface="Calibri"/>
                      </a:endParaRPr>
                    </a:p>
                  </a:txBody>
                  <a:tcPr marL="38569" marR="38569" marT="0" marB="0" anchor="ctr"/>
                </a:tc>
                <a:tc>
                  <a:txBody>
                    <a:bodyPr/>
                    <a:lstStyle/>
                    <a:p>
                      <a:pPr marL="0" marR="0" lvl="0" indent="0" algn="l" rtl="0">
                        <a:lnSpc>
                          <a:spcPct val="115000"/>
                        </a:lnSpc>
                        <a:spcBef>
                          <a:spcPts val="0"/>
                        </a:spcBef>
                        <a:spcAft>
                          <a:spcPts val="0"/>
                        </a:spcAft>
                        <a:buNone/>
                      </a:pPr>
                      <a:r>
                        <a:rPr lang="en" sz="800"/>
                        <a:t>Sijil Kursus </a:t>
                      </a:r>
                      <a:r>
                        <a:rPr lang="en" sz="800" b="1">
                          <a:solidFill>
                            <a:srgbClr val="0000CC"/>
                          </a:solidFill>
                        </a:rPr>
                        <a:t>NDTS Coach </a:t>
                      </a:r>
                      <a:r>
                        <a:rPr lang="en" sz="800"/>
                        <a:t>Training Programme</a:t>
                      </a:r>
                      <a:endParaRPr sz="800">
                        <a:latin typeface="Calibri"/>
                        <a:ea typeface="Calibri"/>
                        <a:cs typeface="Calibri"/>
                        <a:sym typeface="Calibri"/>
                      </a:endParaRPr>
                    </a:p>
                  </a:txBody>
                  <a:tcPr marL="38569" marR="38569" marT="0" marB="0" anchor="ctr"/>
                </a:tc>
                <a:tc>
                  <a:txBody>
                    <a:bodyPr/>
                    <a:lstStyle/>
                    <a:p>
                      <a:pPr marL="0" marR="0" lvl="0" indent="0" algn="ctr" rtl="0">
                        <a:lnSpc>
                          <a:spcPct val="115000"/>
                        </a:lnSpc>
                        <a:spcBef>
                          <a:spcPts val="0"/>
                        </a:spcBef>
                        <a:spcAft>
                          <a:spcPts val="0"/>
                        </a:spcAft>
                        <a:buNone/>
                      </a:pPr>
                      <a:r>
                        <a:rPr lang="en" sz="800">
                          <a:latin typeface="Calibri"/>
                          <a:ea typeface="Calibri"/>
                          <a:cs typeface="Calibri"/>
                          <a:sym typeface="Calibri"/>
                        </a:rPr>
                        <a:t> </a:t>
                      </a:r>
                      <a:endParaRPr sz="800">
                        <a:latin typeface="Calibri"/>
                        <a:ea typeface="Calibri"/>
                        <a:cs typeface="Calibri"/>
                        <a:sym typeface="Calibri"/>
                      </a:endParaRPr>
                    </a:p>
                  </a:txBody>
                  <a:tcPr marL="38569" marR="38569" marT="0" marB="0" anchor="ctr"/>
                </a:tc>
                <a:tc>
                  <a:txBody>
                    <a:bodyPr/>
                    <a:lstStyle/>
                    <a:p>
                      <a:pPr marL="0" marR="0" lvl="0" indent="0" algn="ctr" rtl="0">
                        <a:lnSpc>
                          <a:spcPct val="115000"/>
                        </a:lnSpc>
                        <a:spcBef>
                          <a:spcPts val="0"/>
                        </a:spcBef>
                        <a:spcAft>
                          <a:spcPts val="0"/>
                        </a:spcAft>
                        <a:buNone/>
                      </a:pPr>
                      <a:r>
                        <a:rPr lang="en" sz="800">
                          <a:latin typeface="Calibri"/>
                          <a:ea typeface="Calibri"/>
                          <a:cs typeface="Calibri"/>
                          <a:sym typeface="Calibri"/>
                        </a:rPr>
                        <a:t>√</a:t>
                      </a:r>
                      <a:endParaRPr sz="800">
                        <a:latin typeface="Calibri"/>
                        <a:ea typeface="Calibri"/>
                        <a:cs typeface="Calibri"/>
                        <a:sym typeface="Calibri"/>
                      </a:endParaRPr>
                    </a:p>
                  </a:txBody>
                  <a:tcPr marL="38569" marR="38569" marT="0" marB="0" anchor="ctr"/>
                </a:tc>
                <a:tc>
                  <a:txBody>
                    <a:bodyPr/>
                    <a:lstStyle/>
                    <a:p>
                      <a:pPr marL="0" marR="0" lvl="0" indent="0" algn="ctr" rtl="0">
                        <a:lnSpc>
                          <a:spcPct val="115000"/>
                        </a:lnSpc>
                        <a:spcBef>
                          <a:spcPts val="0"/>
                        </a:spcBef>
                        <a:spcAft>
                          <a:spcPts val="0"/>
                        </a:spcAft>
                        <a:buNone/>
                      </a:pPr>
                      <a:endParaRPr sz="800">
                        <a:latin typeface="Calibri"/>
                        <a:ea typeface="Calibri"/>
                        <a:cs typeface="Calibri"/>
                        <a:sym typeface="Calibri"/>
                      </a:endParaRPr>
                    </a:p>
                  </a:txBody>
                  <a:tcPr marL="38569" marR="38569" marT="0" marB="0" anchor="ctr"/>
                </a:tc>
                <a:extLst>
                  <a:ext uri="{0D108BD9-81ED-4DB2-BD59-A6C34878D82A}">
                    <a16:rowId xmlns="" xmlns:a16="http://schemas.microsoft.com/office/drawing/2014/main" val="10003"/>
                  </a:ext>
                </a:extLst>
              </a:tr>
              <a:tr h="194121">
                <a:tc>
                  <a:txBody>
                    <a:bodyPr/>
                    <a:lstStyle/>
                    <a:p>
                      <a:pPr marL="0" marR="0" lvl="0" indent="0" algn="ctr" rtl="0">
                        <a:lnSpc>
                          <a:spcPct val="115000"/>
                        </a:lnSpc>
                        <a:spcBef>
                          <a:spcPts val="0"/>
                        </a:spcBef>
                        <a:spcAft>
                          <a:spcPts val="0"/>
                        </a:spcAft>
                        <a:buNone/>
                      </a:pPr>
                      <a:r>
                        <a:rPr lang="en" sz="800">
                          <a:solidFill>
                            <a:schemeClr val="dk1"/>
                          </a:solidFill>
                          <a:latin typeface="Calibri"/>
                          <a:ea typeface="Calibri"/>
                          <a:cs typeface="Calibri"/>
                          <a:sym typeface="Calibri"/>
                        </a:rPr>
                        <a:t>4.</a:t>
                      </a:r>
                      <a:endParaRPr sz="800">
                        <a:solidFill>
                          <a:schemeClr val="dk1"/>
                        </a:solidFill>
                        <a:latin typeface="Calibri"/>
                        <a:ea typeface="Calibri"/>
                        <a:cs typeface="Calibri"/>
                        <a:sym typeface="Calibri"/>
                      </a:endParaRPr>
                    </a:p>
                  </a:txBody>
                  <a:tcPr marL="38569" marR="38569" marT="0" marB="0" anchor="ctr">
                    <a:solidFill>
                      <a:srgbClr val="ACB8CA"/>
                    </a:solidFill>
                  </a:tcPr>
                </a:tc>
                <a:tc>
                  <a:txBody>
                    <a:bodyPr/>
                    <a:lstStyle/>
                    <a:p>
                      <a:pPr marL="0" marR="0" lvl="0" indent="0" algn="l" rtl="0">
                        <a:lnSpc>
                          <a:spcPct val="115000"/>
                        </a:lnSpc>
                        <a:spcBef>
                          <a:spcPts val="0"/>
                        </a:spcBef>
                        <a:spcAft>
                          <a:spcPts val="0"/>
                        </a:spcAft>
                        <a:buClr>
                          <a:schemeClr val="dk1"/>
                        </a:buClr>
                        <a:buSzPts val="1100"/>
                        <a:buFont typeface="Calibri"/>
                        <a:buNone/>
                      </a:pPr>
                      <a:r>
                        <a:rPr lang="en" sz="800"/>
                        <a:t>Sijil Kursus </a:t>
                      </a:r>
                      <a:r>
                        <a:rPr lang="en" sz="800" b="1">
                          <a:solidFill>
                            <a:srgbClr val="0000CC"/>
                          </a:solidFill>
                        </a:rPr>
                        <a:t>NDTS Trainer </a:t>
                      </a:r>
                      <a:r>
                        <a:rPr lang="en" sz="800"/>
                        <a:t>Training Programme </a:t>
                      </a:r>
                      <a:endParaRPr sz="800">
                        <a:latin typeface="Calibri"/>
                        <a:ea typeface="Calibri"/>
                        <a:cs typeface="Calibri"/>
                        <a:sym typeface="Calibri"/>
                      </a:endParaRPr>
                    </a:p>
                  </a:txBody>
                  <a:tcPr marL="38569" marR="38569" marT="0" marB="0" anchor="ctr">
                    <a:solidFill>
                      <a:srgbClr val="ACB8CA"/>
                    </a:solidFill>
                  </a:tcPr>
                </a:tc>
                <a:tc>
                  <a:txBody>
                    <a:bodyPr/>
                    <a:lstStyle/>
                    <a:p>
                      <a:pPr marL="0" marR="0" lvl="0" indent="0" algn="ctr" rtl="0">
                        <a:lnSpc>
                          <a:spcPct val="115000"/>
                        </a:lnSpc>
                        <a:spcBef>
                          <a:spcPts val="0"/>
                        </a:spcBef>
                        <a:spcAft>
                          <a:spcPts val="0"/>
                        </a:spcAft>
                        <a:buClr>
                          <a:schemeClr val="dk1"/>
                        </a:buClr>
                        <a:buSzPts val="1100"/>
                        <a:buFont typeface="Calibri"/>
                        <a:buNone/>
                      </a:pPr>
                      <a:r>
                        <a:rPr lang="en" sz="800">
                          <a:latin typeface="Calibri"/>
                          <a:ea typeface="Calibri"/>
                          <a:cs typeface="Calibri"/>
                          <a:sym typeface="Calibri"/>
                        </a:rPr>
                        <a:t> </a:t>
                      </a:r>
                      <a:endParaRPr sz="800">
                        <a:latin typeface="Calibri"/>
                        <a:ea typeface="Calibri"/>
                        <a:cs typeface="Calibri"/>
                        <a:sym typeface="Calibri"/>
                      </a:endParaRPr>
                    </a:p>
                  </a:txBody>
                  <a:tcPr marL="38569" marR="38569" marT="0" marB="0" anchor="ctr">
                    <a:solidFill>
                      <a:srgbClr val="ACB8CA"/>
                    </a:solidFill>
                  </a:tcPr>
                </a:tc>
                <a:tc>
                  <a:txBody>
                    <a:bodyPr/>
                    <a:lstStyle/>
                    <a:p>
                      <a:pPr marL="0" marR="0" lvl="0" indent="0" algn="ctr" rtl="0">
                        <a:lnSpc>
                          <a:spcPct val="115000"/>
                        </a:lnSpc>
                        <a:spcBef>
                          <a:spcPts val="0"/>
                        </a:spcBef>
                        <a:spcAft>
                          <a:spcPts val="0"/>
                        </a:spcAft>
                        <a:buNone/>
                      </a:pPr>
                      <a:r>
                        <a:rPr lang="en" sz="800">
                          <a:latin typeface="Calibri"/>
                          <a:ea typeface="Calibri"/>
                          <a:cs typeface="Calibri"/>
                          <a:sym typeface="Calibri"/>
                        </a:rPr>
                        <a:t> </a:t>
                      </a:r>
                      <a:endParaRPr sz="800">
                        <a:latin typeface="Calibri"/>
                        <a:ea typeface="Calibri"/>
                        <a:cs typeface="Calibri"/>
                        <a:sym typeface="Calibri"/>
                      </a:endParaRPr>
                    </a:p>
                  </a:txBody>
                  <a:tcPr marL="38569" marR="38569" marT="0" marB="0" anchor="ctr">
                    <a:solidFill>
                      <a:srgbClr val="ACB8CA"/>
                    </a:solidFill>
                  </a:tcPr>
                </a:tc>
                <a:tc>
                  <a:txBody>
                    <a:bodyPr/>
                    <a:lstStyle/>
                    <a:p>
                      <a:pPr marL="0" marR="0" lvl="0" indent="0" algn="ctr" rtl="0">
                        <a:lnSpc>
                          <a:spcPct val="115000"/>
                        </a:lnSpc>
                        <a:spcBef>
                          <a:spcPts val="0"/>
                        </a:spcBef>
                        <a:spcAft>
                          <a:spcPts val="0"/>
                        </a:spcAft>
                        <a:buClr>
                          <a:schemeClr val="dk1"/>
                        </a:buClr>
                        <a:buSzPts val="1100"/>
                        <a:buFont typeface="Calibri"/>
                        <a:buNone/>
                      </a:pPr>
                      <a:r>
                        <a:rPr lang="en" sz="800">
                          <a:latin typeface="Calibri"/>
                          <a:ea typeface="Calibri"/>
                          <a:cs typeface="Calibri"/>
                          <a:sym typeface="Calibri"/>
                        </a:rPr>
                        <a:t>√</a:t>
                      </a:r>
                      <a:endParaRPr sz="800">
                        <a:latin typeface="Calibri"/>
                        <a:ea typeface="Calibri"/>
                        <a:cs typeface="Calibri"/>
                        <a:sym typeface="Calibri"/>
                      </a:endParaRPr>
                    </a:p>
                  </a:txBody>
                  <a:tcPr marL="38569" marR="38569" marT="0" marB="0" anchor="ctr">
                    <a:solidFill>
                      <a:srgbClr val="ACB8CA"/>
                    </a:solidFill>
                  </a:tcPr>
                </a:tc>
                <a:extLst>
                  <a:ext uri="{0D108BD9-81ED-4DB2-BD59-A6C34878D82A}">
                    <a16:rowId xmlns="" xmlns:a16="http://schemas.microsoft.com/office/drawing/2014/main" val="10004"/>
                  </a:ext>
                </a:extLst>
              </a:tr>
              <a:tr h="218488">
                <a:tc>
                  <a:txBody>
                    <a:bodyPr/>
                    <a:lstStyle/>
                    <a:p>
                      <a:pPr marL="0" marR="0" lvl="0" indent="0" algn="ctr" rtl="0">
                        <a:lnSpc>
                          <a:spcPct val="115000"/>
                        </a:lnSpc>
                        <a:spcBef>
                          <a:spcPts val="0"/>
                        </a:spcBef>
                        <a:spcAft>
                          <a:spcPts val="0"/>
                        </a:spcAft>
                        <a:buNone/>
                      </a:pPr>
                      <a:r>
                        <a:rPr lang="en" sz="800">
                          <a:solidFill>
                            <a:schemeClr val="dk1"/>
                          </a:solidFill>
                          <a:latin typeface="Calibri"/>
                          <a:ea typeface="Calibri"/>
                          <a:cs typeface="Calibri"/>
                          <a:sym typeface="Calibri"/>
                        </a:rPr>
                        <a:t>5.</a:t>
                      </a:r>
                      <a:endParaRPr sz="800">
                        <a:solidFill>
                          <a:schemeClr val="dk1"/>
                        </a:solidFill>
                        <a:latin typeface="Calibri"/>
                        <a:ea typeface="Calibri"/>
                        <a:cs typeface="Calibri"/>
                        <a:sym typeface="Calibri"/>
                      </a:endParaRPr>
                    </a:p>
                  </a:txBody>
                  <a:tcPr marL="38569" marR="38569" marT="0" marB="0" anchor="ctr"/>
                </a:tc>
                <a:tc>
                  <a:txBody>
                    <a:bodyPr/>
                    <a:lstStyle/>
                    <a:p>
                      <a:pPr marL="0" marR="0" lvl="0" indent="0" algn="l" rtl="0">
                        <a:lnSpc>
                          <a:spcPct val="115000"/>
                        </a:lnSpc>
                        <a:spcBef>
                          <a:spcPts val="0"/>
                        </a:spcBef>
                        <a:spcAft>
                          <a:spcPts val="0"/>
                        </a:spcAft>
                        <a:buClr>
                          <a:schemeClr val="dk1"/>
                        </a:buClr>
                        <a:buSzPts val="1100"/>
                        <a:buFont typeface="Calibri"/>
                        <a:buNone/>
                      </a:pPr>
                      <a:r>
                        <a:rPr lang="en" sz="800"/>
                        <a:t>SKM/DKM /DLKM/Diploma/Ijazah @ kelayakan kemahiran berkaitan</a:t>
                      </a:r>
                      <a:endParaRPr sz="800">
                        <a:latin typeface="Calibri"/>
                        <a:ea typeface="Calibri"/>
                        <a:cs typeface="Calibri"/>
                        <a:sym typeface="Calibri"/>
                      </a:endParaRPr>
                    </a:p>
                  </a:txBody>
                  <a:tcPr marL="38569" marR="38569" marT="0" marB="0" anchor="ctr"/>
                </a:tc>
                <a:tc>
                  <a:txBody>
                    <a:bodyPr/>
                    <a:lstStyle/>
                    <a:p>
                      <a:pPr marL="0" marR="0" lvl="0" indent="0" algn="ctr" rtl="0">
                        <a:lnSpc>
                          <a:spcPct val="115000"/>
                        </a:lnSpc>
                        <a:spcBef>
                          <a:spcPts val="0"/>
                        </a:spcBef>
                        <a:spcAft>
                          <a:spcPts val="0"/>
                        </a:spcAft>
                        <a:buNone/>
                      </a:pPr>
                      <a:r>
                        <a:rPr lang="en" sz="800">
                          <a:latin typeface="Calibri"/>
                          <a:ea typeface="Calibri"/>
                          <a:cs typeface="Calibri"/>
                          <a:sym typeface="Calibri"/>
                        </a:rPr>
                        <a:t> </a:t>
                      </a:r>
                      <a:endParaRPr sz="800">
                        <a:latin typeface="Calibri"/>
                        <a:ea typeface="Calibri"/>
                        <a:cs typeface="Calibri"/>
                        <a:sym typeface="Calibri"/>
                      </a:endParaRPr>
                    </a:p>
                  </a:txBody>
                  <a:tcPr marL="38569" marR="38569" marT="0" marB="0" anchor="ctr"/>
                </a:tc>
                <a:tc>
                  <a:txBody>
                    <a:bodyPr/>
                    <a:lstStyle/>
                    <a:p>
                      <a:pPr marL="0" marR="0" lvl="0" indent="0" algn="ctr" rtl="0">
                        <a:lnSpc>
                          <a:spcPct val="115000"/>
                        </a:lnSpc>
                        <a:spcBef>
                          <a:spcPts val="0"/>
                        </a:spcBef>
                        <a:spcAft>
                          <a:spcPts val="0"/>
                        </a:spcAft>
                        <a:buNone/>
                      </a:pPr>
                      <a:endParaRPr sz="800">
                        <a:latin typeface="Calibri"/>
                        <a:ea typeface="Calibri"/>
                        <a:cs typeface="Calibri"/>
                        <a:sym typeface="Calibri"/>
                      </a:endParaRPr>
                    </a:p>
                  </a:txBody>
                  <a:tcPr marL="38569" marR="38569" marT="0" marB="0" anchor="ctr"/>
                </a:tc>
                <a:tc>
                  <a:txBody>
                    <a:bodyPr/>
                    <a:lstStyle/>
                    <a:p>
                      <a:pPr marL="0" marR="0" lvl="0" indent="0" algn="ctr" rtl="0">
                        <a:lnSpc>
                          <a:spcPct val="115000"/>
                        </a:lnSpc>
                        <a:spcBef>
                          <a:spcPts val="0"/>
                        </a:spcBef>
                        <a:spcAft>
                          <a:spcPts val="0"/>
                        </a:spcAft>
                        <a:buNone/>
                      </a:pPr>
                      <a:r>
                        <a:rPr lang="en" sz="800">
                          <a:latin typeface="Calibri"/>
                          <a:ea typeface="Calibri"/>
                          <a:cs typeface="Calibri"/>
                          <a:sym typeface="Calibri"/>
                        </a:rPr>
                        <a:t>√</a:t>
                      </a:r>
                      <a:endParaRPr sz="800">
                        <a:latin typeface="Calibri"/>
                        <a:ea typeface="Calibri"/>
                        <a:cs typeface="Calibri"/>
                        <a:sym typeface="Calibri"/>
                      </a:endParaRPr>
                    </a:p>
                  </a:txBody>
                  <a:tcPr marL="38569" marR="38569" marT="0" marB="0" anchor="ctr"/>
                </a:tc>
                <a:extLst>
                  <a:ext uri="{0D108BD9-81ED-4DB2-BD59-A6C34878D82A}">
                    <a16:rowId xmlns="" xmlns:a16="http://schemas.microsoft.com/office/drawing/2014/main" val="10005"/>
                  </a:ext>
                </a:extLst>
              </a:tr>
              <a:tr h="195769">
                <a:tc>
                  <a:txBody>
                    <a:bodyPr/>
                    <a:lstStyle/>
                    <a:p>
                      <a:pPr marL="0" marR="0" lvl="0" indent="0" algn="ctr" rtl="0">
                        <a:lnSpc>
                          <a:spcPct val="115000"/>
                        </a:lnSpc>
                        <a:spcBef>
                          <a:spcPts val="0"/>
                        </a:spcBef>
                        <a:spcAft>
                          <a:spcPts val="0"/>
                        </a:spcAft>
                        <a:buNone/>
                      </a:pPr>
                      <a:r>
                        <a:rPr lang="en" sz="800">
                          <a:solidFill>
                            <a:schemeClr val="dk1"/>
                          </a:solidFill>
                          <a:latin typeface="Calibri"/>
                          <a:ea typeface="Calibri"/>
                          <a:cs typeface="Calibri"/>
                          <a:sym typeface="Calibri"/>
                        </a:rPr>
                        <a:t>6.</a:t>
                      </a:r>
                      <a:endParaRPr sz="800">
                        <a:solidFill>
                          <a:schemeClr val="dk1"/>
                        </a:solidFill>
                        <a:latin typeface="Calibri"/>
                        <a:ea typeface="Calibri"/>
                        <a:cs typeface="Calibri"/>
                        <a:sym typeface="Calibri"/>
                      </a:endParaRPr>
                    </a:p>
                  </a:txBody>
                  <a:tcPr marL="38569" marR="38569" marT="0" marB="0" anchor="ctr">
                    <a:solidFill>
                      <a:srgbClr val="ACB8CA"/>
                    </a:solidFill>
                  </a:tcPr>
                </a:tc>
                <a:tc>
                  <a:txBody>
                    <a:bodyPr/>
                    <a:lstStyle/>
                    <a:p>
                      <a:pPr marL="0" marR="0" lvl="0" indent="0" algn="l" rtl="0">
                        <a:lnSpc>
                          <a:spcPct val="115000"/>
                        </a:lnSpc>
                        <a:spcBef>
                          <a:spcPts val="0"/>
                        </a:spcBef>
                        <a:spcAft>
                          <a:spcPts val="0"/>
                        </a:spcAft>
                        <a:buClr>
                          <a:schemeClr val="dk1"/>
                        </a:buClr>
                        <a:buSzPts val="1100"/>
                        <a:buFont typeface="Calibri"/>
                        <a:buNone/>
                      </a:pPr>
                      <a:r>
                        <a:rPr lang="en" sz="800" dirty="0"/>
                        <a:t>Bukti pengalaman menyelia/(berkerja@mengajar  dalam program berkaitan)   </a:t>
                      </a:r>
                      <a:endParaRPr sz="800" dirty="0">
                        <a:latin typeface="Calibri"/>
                        <a:ea typeface="Calibri"/>
                        <a:cs typeface="Calibri"/>
                        <a:sym typeface="Calibri"/>
                      </a:endParaRPr>
                    </a:p>
                  </a:txBody>
                  <a:tcPr marL="38569" marR="38569" marT="0" marB="0" anchor="ctr">
                    <a:solidFill>
                      <a:srgbClr val="ACB8CA"/>
                    </a:solidFill>
                  </a:tcPr>
                </a:tc>
                <a:tc>
                  <a:txBody>
                    <a:bodyPr/>
                    <a:lstStyle/>
                    <a:p>
                      <a:pPr marL="0" marR="0" lvl="0" indent="0" algn="ctr" rtl="0">
                        <a:lnSpc>
                          <a:spcPct val="115000"/>
                        </a:lnSpc>
                        <a:spcBef>
                          <a:spcPts val="0"/>
                        </a:spcBef>
                        <a:spcAft>
                          <a:spcPts val="0"/>
                        </a:spcAft>
                        <a:buClr>
                          <a:schemeClr val="dk1"/>
                        </a:buClr>
                        <a:buSzPts val="1100"/>
                        <a:buFont typeface="Calibri"/>
                        <a:buNone/>
                      </a:pPr>
                      <a:r>
                        <a:rPr lang="en" sz="800" b="1">
                          <a:solidFill>
                            <a:schemeClr val="dk1"/>
                          </a:solidFill>
                          <a:latin typeface="Calibri"/>
                          <a:ea typeface="Calibri"/>
                          <a:cs typeface="Calibri"/>
                          <a:sym typeface="Calibri"/>
                        </a:rPr>
                        <a:t> </a:t>
                      </a:r>
                      <a:r>
                        <a:rPr lang="en" sz="800">
                          <a:latin typeface="Calibri"/>
                          <a:ea typeface="Calibri"/>
                          <a:cs typeface="Calibri"/>
                          <a:sym typeface="Calibri"/>
                        </a:rPr>
                        <a:t>√</a:t>
                      </a:r>
                      <a:endParaRPr sz="800" b="1">
                        <a:solidFill>
                          <a:schemeClr val="dk1"/>
                        </a:solidFill>
                        <a:latin typeface="Calibri"/>
                        <a:ea typeface="Calibri"/>
                        <a:cs typeface="Calibri"/>
                        <a:sym typeface="Calibri"/>
                      </a:endParaRPr>
                    </a:p>
                  </a:txBody>
                  <a:tcPr marL="38569" marR="38569" marT="0" marB="0" anchor="ctr">
                    <a:solidFill>
                      <a:srgbClr val="ACB8CA"/>
                    </a:solidFill>
                  </a:tcPr>
                </a:tc>
                <a:tc>
                  <a:txBody>
                    <a:bodyPr/>
                    <a:lstStyle/>
                    <a:p>
                      <a:pPr marL="0" marR="0" lvl="0" indent="0" algn="ctr" rtl="0">
                        <a:lnSpc>
                          <a:spcPct val="115000"/>
                        </a:lnSpc>
                        <a:spcBef>
                          <a:spcPts val="0"/>
                        </a:spcBef>
                        <a:spcAft>
                          <a:spcPts val="0"/>
                        </a:spcAft>
                        <a:buNone/>
                      </a:pPr>
                      <a:r>
                        <a:rPr lang="en" sz="800">
                          <a:latin typeface="Calibri"/>
                          <a:ea typeface="Calibri"/>
                          <a:cs typeface="Calibri"/>
                          <a:sym typeface="Calibri"/>
                        </a:rPr>
                        <a:t>√</a:t>
                      </a:r>
                      <a:endParaRPr sz="800">
                        <a:latin typeface="Calibri"/>
                        <a:ea typeface="Calibri"/>
                        <a:cs typeface="Calibri"/>
                        <a:sym typeface="Calibri"/>
                      </a:endParaRPr>
                    </a:p>
                  </a:txBody>
                  <a:tcPr marL="38569" marR="38569" marT="0" marB="0" anchor="ctr">
                    <a:solidFill>
                      <a:srgbClr val="ACB8CA"/>
                    </a:solidFill>
                  </a:tcPr>
                </a:tc>
                <a:tc>
                  <a:txBody>
                    <a:bodyPr/>
                    <a:lstStyle/>
                    <a:p>
                      <a:pPr marL="0" marR="0" lvl="0" indent="0" algn="ctr" rtl="0">
                        <a:lnSpc>
                          <a:spcPct val="115000"/>
                        </a:lnSpc>
                        <a:spcBef>
                          <a:spcPts val="0"/>
                        </a:spcBef>
                        <a:spcAft>
                          <a:spcPts val="0"/>
                        </a:spcAft>
                        <a:buNone/>
                      </a:pPr>
                      <a:r>
                        <a:rPr lang="en" sz="800">
                          <a:latin typeface="Calibri"/>
                          <a:ea typeface="Calibri"/>
                          <a:cs typeface="Calibri"/>
                          <a:sym typeface="Calibri"/>
                        </a:rPr>
                        <a:t>√</a:t>
                      </a:r>
                      <a:endParaRPr sz="800">
                        <a:latin typeface="Calibri"/>
                        <a:ea typeface="Calibri"/>
                        <a:cs typeface="Calibri"/>
                        <a:sym typeface="Calibri"/>
                      </a:endParaRPr>
                    </a:p>
                  </a:txBody>
                  <a:tcPr marL="38569" marR="38569" marT="0" marB="0" anchor="ctr">
                    <a:solidFill>
                      <a:srgbClr val="ACB8CA"/>
                    </a:solidFill>
                  </a:tcPr>
                </a:tc>
                <a:extLst>
                  <a:ext uri="{0D108BD9-81ED-4DB2-BD59-A6C34878D82A}">
                    <a16:rowId xmlns="" xmlns:a16="http://schemas.microsoft.com/office/drawing/2014/main" val="10006"/>
                  </a:ext>
                </a:extLst>
              </a:tr>
              <a:tr h="173984">
                <a:tc>
                  <a:txBody>
                    <a:bodyPr/>
                    <a:lstStyle/>
                    <a:p>
                      <a:pPr marL="0" marR="0" lvl="0" indent="0" algn="ctr" rtl="0">
                        <a:lnSpc>
                          <a:spcPct val="115000"/>
                        </a:lnSpc>
                        <a:spcBef>
                          <a:spcPts val="0"/>
                        </a:spcBef>
                        <a:spcAft>
                          <a:spcPts val="0"/>
                        </a:spcAft>
                        <a:buNone/>
                      </a:pPr>
                      <a:r>
                        <a:rPr lang="en" sz="800">
                          <a:solidFill>
                            <a:schemeClr val="dk1"/>
                          </a:solidFill>
                          <a:latin typeface="Calibri"/>
                          <a:ea typeface="Calibri"/>
                          <a:cs typeface="Calibri"/>
                          <a:sym typeface="Calibri"/>
                        </a:rPr>
                        <a:t>7.</a:t>
                      </a:r>
                      <a:endParaRPr sz="800">
                        <a:solidFill>
                          <a:schemeClr val="dk1"/>
                        </a:solidFill>
                        <a:latin typeface="Calibri"/>
                        <a:ea typeface="Calibri"/>
                        <a:cs typeface="Calibri"/>
                        <a:sym typeface="Calibri"/>
                      </a:endParaRPr>
                    </a:p>
                  </a:txBody>
                  <a:tcPr marL="38569" marR="38569" marT="0" marB="0" anchor="ctr">
                    <a:solidFill>
                      <a:schemeClr val="lt1"/>
                    </a:solidFill>
                  </a:tcPr>
                </a:tc>
                <a:tc>
                  <a:txBody>
                    <a:bodyPr/>
                    <a:lstStyle/>
                    <a:p>
                      <a:pPr marL="0" marR="0" lvl="0" indent="0" algn="l" rtl="0">
                        <a:lnSpc>
                          <a:spcPct val="115000"/>
                        </a:lnSpc>
                        <a:spcBef>
                          <a:spcPts val="0"/>
                        </a:spcBef>
                        <a:spcAft>
                          <a:spcPts val="0"/>
                        </a:spcAft>
                        <a:buClr>
                          <a:schemeClr val="dk1"/>
                        </a:buClr>
                        <a:buSzPts val="1100"/>
                        <a:buFont typeface="Calibri"/>
                        <a:buNone/>
                      </a:pPr>
                      <a:r>
                        <a:rPr lang="en" sz="800">
                          <a:latin typeface="Calibri"/>
                          <a:ea typeface="Calibri"/>
                          <a:cs typeface="Calibri"/>
                          <a:sym typeface="Calibri"/>
                        </a:rPr>
                        <a:t>Surat lantikan terkini &amp; setuju terima lantikan terkini di PB </a:t>
                      </a:r>
                      <a:endParaRPr sz="800"/>
                    </a:p>
                  </a:txBody>
                  <a:tcPr marL="38569" marR="38569" marT="0" marB="0" anchor="ctr">
                    <a:solidFill>
                      <a:schemeClr val="lt1"/>
                    </a:solidFill>
                  </a:tcPr>
                </a:tc>
                <a:tc>
                  <a:txBody>
                    <a:bodyPr/>
                    <a:lstStyle/>
                    <a:p>
                      <a:pPr marL="0" marR="0" lvl="0" indent="0" algn="ctr" rtl="0">
                        <a:lnSpc>
                          <a:spcPct val="115000"/>
                        </a:lnSpc>
                        <a:spcBef>
                          <a:spcPts val="0"/>
                        </a:spcBef>
                        <a:spcAft>
                          <a:spcPts val="0"/>
                        </a:spcAft>
                        <a:buClr>
                          <a:schemeClr val="dk1"/>
                        </a:buClr>
                        <a:buSzPts val="1100"/>
                        <a:buFont typeface="Calibri"/>
                        <a:buNone/>
                      </a:pPr>
                      <a:r>
                        <a:rPr lang="en" sz="800">
                          <a:latin typeface="Calibri"/>
                          <a:ea typeface="Calibri"/>
                          <a:cs typeface="Calibri"/>
                          <a:sym typeface="Calibri"/>
                        </a:rPr>
                        <a:t>√ </a:t>
                      </a:r>
                      <a:endParaRPr sz="800">
                        <a:latin typeface="Calibri"/>
                        <a:ea typeface="Calibri"/>
                        <a:cs typeface="Calibri"/>
                        <a:sym typeface="Calibri"/>
                      </a:endParaRPr>
                    </a:p>
                  </a:txBody>
                  <a:tcPr marL="38569" marR="38569" marT="0" marB="0" anchor="ctr">
                    <a:solidFill>
                      <a:schemeClr val="lt1"/>
                    </a:solidFill>
                  </a:tcPr>
                </a:tc>
                <a:tc>
                  <a:txBody>
                    <a:bodyPr/>
                    <a:lstStyle/>
                    <a:p>
                      <a:pPr marL="0" marR="0" lvl="0" indent="0" algn="ctr" rtl="0">
                        <a:lnSpc>
                          <a:spcPct val="115000"/>
                        </a:lnSpc>
                        <a:spcBef>
                          <a:spcPts val="0"/>
                        </a:spcBef>
                        <a:spcAft>
                          <a:spcPts val="0"/>
                        </a:spcAft>
                        <a:buNone/>
                      </a:pPr>
                      <a:r>
                        <a:rPr lang="en" sz="800">
                          <a:latin typeface="Calibri"/>
                          <a:ea typeface="Calibri"/>
                          <a:cs typeface="Calibri"/>
                          <a:sym typeface="Calibri"/>
                        </a:rPr>
                        <a:t>√</a:t>
                      </a:r>
                      <a:endParaRPr sz="800">
                        <a:latin typeface="Calibri"/>
                        <a:ea typeface="Calibri"/>
                        <a:cs typeface="Calibri"/>
                        <a:sym typeface="Calibri"/>
                      </a:endParaRPr>
                    </a:p>
                  </a:txBody>
                  <a:tcPr marL="38569" marR="38569" marT="0" marB="0" anchor="ctr">
                    <a:solidFill>
                      <a:schemeClr val="lt1"/>
                    </a:solidFill>
                  </a:tcPr>
                </a:tc>
                <a:tc>
                  <a:txBody>
                    <a:bodyPr/>
                    <a:lstStyle/>
                    <a:p>
                      <a:pPr marL="0" marR="0" lvl="0" indent="0" algn="ctr" rtl="0">
                        <a:lnSpc>
                          <a:spcPct val="115000"/>
                        </a:lnSpc>
                        <a:spcBef>
                          <a:spcPts val="0"/>
                        </a:spcBef>
                        <a:spcAft>
                          <a:spcPts val="0"/>
                        </a:spcAft>
                        <a:buNone/>
                      </a:pPr>
                      <a:r>
                        <a:rPr lang="en" sz="800">
                          <a:latin typeface="Calibri"/>
                          <a:ea typeface="Calibri"/>
                          <a:cs typeface="Calibri"/>
                          <a:sym typeface="Calibri"/>
                        </a:rPr>
                        <a:t>√</a:t>
                      </a:r>
                      <a:endParaRPr sz="800">
                        <a:latin typeface="Calibri"/>
                        <a:ea typeface="Calibri"/>
                        <a:cs typeface="Calibri"/>
                        <a:sym typeface="Calibri"/>
                      </a:endParaRPr>
                    </a:p>
                  </a:txBody>
                  <a:tcPr marL="38569" marR="38569" marT="0" marB="0" anchor="ctr">
                    <a:solidFill>
                      <a:schemeClr val="lt1"/>
                    </a:solidFill>
                  </a:tcPr>
                </a:tc>
                <a:extLst>
                  <a:ext uri="{0D108BD9-81ED-4DB2-BD59-A6C34878D82A}">
                    <a16:rowId xmlns="" xmlns:a16="http://schemas.microsoft.com/office/drawing/2014/main" val="10007"/>
                  </a:ext>
                </a:extLst>
              </a:tr>
              <a:tr h="202086">
                <a:tc>
                  <a:txBody>
                    <a:bodyPr/>
                    <a:lstStyle/>
                    <a:p>
                      <a:pPr marL="0" marR="0" lvl="0" indent="0" algn="ctr" rtl="0">
                        <a:lnSpc>
                          <a:spcPct val="115000"/>
                        </a:lnSpc>
                        <a:spcBef>
                          <a:spcPts val="0"/>
                        </a:spcBef>
                        <a:spcAft>
                          <a:spcPts val="0"/>
                        </a:spcAft>
                        <a:buNone/>
                      </a:pPr>
                      <a:r>
                        <a:rPr lang="en" sz="800">
                          <a:solidFill>
                            <a:schemeClr val="dk1"/>
                          </a:solidFill>
                          <a:latin typeface="Calibri"/>
                          <a:ea typeface="Calibri"/>
                          <a:cs typeface="Calibri"/>
                          <a:sym typeface="Calibri"/>
                        </a:rPr>
                        <a:t>8.</a:t>
                      </a:r>
                      <a:endParaRPr sz="800">
                        <a:solidFill>
                          <a:schemeClr val="dk1"/>
                        </a:solidFill>
                        <a:latin typeface="Calibri"/>
                        <a:ea typeface="Calibri"/>
                        <a:cs typeface="Calibri"/>
                        <a:sym typeface="Calibri"/>
                      </a:endParaRPr>
                    </a:p>
                  </a:txBody>
                  <a:tcPr marL="38569" marR="38569" marT="0" marB="0" anchor="ctr">
                    <a:solidFill>
                      <a:srgbClr val="ACB8CA"/>
                    </a:solidFill>
                  </a:tcPr>
                </a:tc>
                <a:tc>
                  <a:txBody>
                    <a:bodyPr/>
                    <a:lstStyle/>
                    <a:p>
                      <a:pPr marL="0" marR="0" lvl="0" indent="0" algn="l" rtl="0">
                        <a:lnSpc>
                          <a:spcPct val="115000"/>
                        </a:lnSpc>
                        <a:spcBef>
                          <a:spcPts val="0"/>
                        </a:spcBef>
                        <a:spcAft>
                          <a:spcPts val="0"/>
                        </a:spcAft>
                        <a:buNone/>
                      </a:pPr>
                      <a:r>
                        <a:rPr lang="en" sz="800" b="1" dirty="0">
                          <a:solidFill>
                            <a:srgbClr val="0000CC"/>
                          </a:solidFill>
                          <a:latin typeface="Calibri"/>
                          <a:ea typeface="Calibri"/>
                          <a:cs typeface="Calibri"/>
                          <a:sym typeface="Calibri"/>
                        </a:rPr>
                        <a:t>Sijil Pentauliahan Program di PB </a:t>
                      </a:r>
                      <a:r>
                        <a:rPr lang="en" sz="800" dirty="0">
                          <a:latin typeface="Calibri"/>
                          <a:ea typeface="Calibri"/>
                          <a:cs typeface="Calibri"/>
                          <a:sym typeface="Calibri"/>
                        </a:rPr>
                        <a:t>berkaitan.</a:t>
                      </a:r>
                      <a:endParaRPr sz="800" dirty="0">
                        <a:latin typeface="Calibri"/>
                        <a:ea typeface="Calibri"/>
                        <a:cs typeface="Calibri"/>
                        <a:sym typeface="Calibri"/>
                      </a:endParaRPr>
                    </a:p>
                  </a:txBody>
                  <a:tcPr marL="38569" marR="38569" marT="0" marB="0" anchor="ctr">
                    <a:solidFill>
                      <a:srgbClr val="ACB8CA"/>
                    </a:solidFill>
                  </a:tcPr>
                </a:tc>
                <a:tc>
                  <a:txBody>
                    <a:bodyPr/>
                    <a:lstStyle/>
                    <a:p>
                      <a:pPr marL="0" marR="0" lvl="0" indent="0" algn="ctr" rtl="0">
                        <a:lnSpc>
                          <a:spcPct val="115000"/>
                        </a:lnSpc>
                        <a:spcBef>
                          <a:spcPts val="0"/>
                        </a:spcBef>
                        <a:spcAft>
                          <a:spcPts val="0"/>
                        </a:spcAft>
                        <a:buClr>
                          <a:schemeClr val="dk1"/>
                        </a:buClr>
                        <a:buSzPts val="1100"/>
                        <a:buFont typeface="Calibri"/>
                        <a:buNone/>
                      </a:pPr>
                      <a:r>
                        <a:rPr lang="en" sz="800">
                          <a:latin typeface="Calibri"/>
                          <a:ea typeface="Calibri"/>
                          <a:cs typeface="Calibri"/>
                          <a:sym typeface="Calibri"/>
                        </a:rPr>
                        <a:t> √</a:t>
                      </a:r>
                      <a:endParaRPr sz="800">
                        <a:latin typeface="Calibri"/>
                        <a:ea typeface="Calibri"/>
                        <a:cs typeface="Calibri"/>
                        <a:sym typeface="Calibri"/>
                      </a:endParaRPr>
                    </a:p>
                  </a:txBody>
                  <a:tcPr marL="38569" marR="38569" marT="0" marB="0" anchor="ctr">
                    <a:solidFill>
                      <a:srgbClr val="ACB8CA"/>
                    </a:solidFill>
                  </a:tcPr>
                </a:tc>
                <a:tc>
                  <a:txBody>
                    <a:bodyPr/>
                    <a:lstStyle/>
                    <a:p>
                      <a:pPr marL="0" marR="0" lvl="0" indent="0" algn="ctr" rtl="0">
                        <a:lnSpc>
                          <a:spcPct val="115000"/>
                        </a:lnSpc>
                        <a:spcBef>
                          <a:spcPts val="0"/>
                        </a:spcBef>
                        <a:spcAft>
                          <a:spcPts val="0"/>
                        </a:spcAft>
                        <a:buNone/>
                      </a:pPr>
                      <a:r>
                        <a:rPr lang="en" sz="800">
                          <a:latin typeface="Calibri"/>
                          <a:ea typeface="Calibri"/>
                          <a:cs typeface="Calibri"/>
                          <a:sym typeface="Calibri"/>
                        </a:rPr>
                        <a:t>√</a:t>
                      </a:r>
                      <a:endParaRPr sz="800">
                        <a:latin typeface="Calibri"/>
                        <a:ea typeface="Calibri"/>
                        <a:cs typeface="Calibri"/>
                        <a:sym typeface="Calibri"/>
                      </a:endParaRPr>
                    </a:p>
                  </a:txBody>
                  <a:tcPr marL="38569" marR="38569" marT="0" marB="0" anchor="ctr">
                    <a:solidFill>
                      <a:srgbClr val="ACB8CA"/>
                    </a:solidFill>
                  </a:tcPr>
                </a:tc>
                <a:tc>
                  <a:txBody>
                    <a:bodyPr/>
                    <a:lstStyle/>
                    <a:p>
                      <a:pPr marL="0" marR="0" lvl="0" indent="0" algn="ctr" rtl="0">
                        <a:lnSpc>
                          <a:spcPct val="115000"/>
                        </a:lnSpc>
                        <a:spcBef>
                          <a:spcPts val="0"/>
                        </a:spcBef>
                        <a:spcAft>
                          <a:spcPts val="0"/>
                        </a:spcAft>
                        <a:buNone/>
                      </a:pPr>
                      <a:r>
                        <a:rPr lang="en" sz="800" dirty="0">
                          <a:latin typeface="Calibri"/>
                          <a:ea typeface="Calibri"/>
                          <a:cs typeface="Calibri"/>
                          <a:sym typeface="Calibri"/>
                        </a:rPr>
                        <a:t>√</a:t>
                      </a:r>
                      <a:endParaRPr sz="800" dirty="0">
                        <a:latin typeface="Calibri"/>
                        <a:ea typeface="Calibri"/>
                        <a:cs typeface="Calibri"/>
                        <a:sym typeface="Calibri"/>
                      </a:endParaRPr>
                    </a:p>
                  </a:txBody>
                  <a:tcPr marL="38569" marR="38569" marT="0" marB="0" anchor="ctr">
                    <a:solidFill>
                      <a:srgbClr val="ACB8CA"/>
                    </a:solidFill>
                  </a:tcPr>
                </a:tc>
                <a:extLst>
                  <a:ext uri="{0D108BD9-81ED-4DB2-BD59-A6C34878D82A}">
                    <a16:rowId xmlns="" xmlns:a16="http://schemas.microsoft.com/office/drawing/2014/main" val="10008"/>
                  </a:ext>
                </a:extLst>
              </a:tr>
            </a:tbl>
          </a:graphicData>
        </a:graphic>
      </p:graphicFrame>
      <p:sp>
        <p:nvSpPr>
          <p:cNvPr id="4094" name="Google Shape;4094;p413"/>
          <p:cNvSpPr txBox="1">
            <a:spLocks noGrp="1"/>
          </p:cNvSpPr>
          <p:nvPr>
            <p:ph type="title"/>
          </p:nvPr>
        </p:nvSpPr>
        <p:spPr>
          <a:xfrm>
            <a:off x="485772" y="383541"/>
            <a:ext cx="5915025" cy="745629"/>
          </a:xfrm>
          <a:prstGeom prst="rect">
            <a:avLst/>
          </a:prstGeom>
          <a:noFill/>
          <a:ln>
            <a:noFill/>
          </a:ln>
        </p:spPr>
        <p:txBody>
          <a:bodyPr spcFirstLastPara="1" wrap="square" lIns="68569" tIns="34275" rIns="68569" bIns="34275" anchor="ctr" anchorCtr="0">
            <a:noAutofit/>
          </a:bodyPr>
          <a:lstStyle/>
          <a:p>
            <a:pPr algn="ctr">
              <a:buSzPts val="4400"/>
            </a:pPr>
            <a:r>
              <a:rPr lang="en" sz="3600" b="1" dirty="0">
                <a:latin typeface="Century Gothic"/>
                <a:ea typeface="Century Gothic"/>
                <a:cs typeface="Century Gothic"/>
                <a:sym typeface="Century Gothic"/>
              </a:rPr>
              <a:t>Dokumen Permohonan</a:t>
            </a:r>
            <a:endParaRPr sz="3600" dirty="0"/>
          </a:p>
        </p:txBody>
      </p:sp>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4098"/>
        <p:cNvGrpSpPr/>
        <p:nvPr/>
      </p:nvGrpSpPr>
      <p:grpSpPr>
        <a:xfrm>
          <a:off x="0" y="0"/>
          <a:ext cx="0" cy="0"/>
          <a:chOff x="0" y="0"/>
          <a:chExt cx="0" cy="0"/>
        </a:xfrm>
      </p:grpSpPr>
      <p:graphicFrame>
        <p:nvGraphicFramePr>
          <p:cNvPr id="4099" name="Google Shape;4099;p414"/>
          <p:cNvGraphicFramePr/>
          <p:nvPr/>
        </p:nvGraphicFramePr>
        <p:xfrm>
          <a:off x="484288" y="1719524"/>
          <a:ext cx="5573606" cy="1237988"/>
        </p:xfrm>
        <a:graphic>
          <a:graphicData uri="http://schemas.openxmlformats.org/drawingml/2006/table">
            <a:tbl>
              <a:tblPr firstRow="1" firstCol="1" bandRow="1">
                <a:noFill/>
                <a:tableStyleId>{33F86859-480D-4D18-A959-4202B10B6FFE}</a:tableStyleId>
              </a:tblPr>
              <a:tblGrid>
                <a:gridCol w="285750">
                  <a:extLst>
                    <a:ext uri="{9D8B030D-6E8A-4147-A177-3AD203B41FA5}">
                      <a16:colId xmlns="" xmlns:a16="http://schemas.microsoft.com/office/drawing/2014/main" val="20000"/>
                    </a:ext>
                  </a:extLst>
                </a:gridCol>
                <a:gridCol w="1257300">
                  <a:extLst>
                    <a:ext uri="{9D8B030D-6E8A-4147-A177-3AD203B41FA5}">
                      <a16:colId xmlns="" xmlns:a16="http://schemas.microsoft.com/office/drawing/2014/main" val="20001"/>
                    </a:ext>
                  </a:extLst>
                </a:gridCol>
                <a:gridCol w="4030556">
                  <a:extLst>
                    <a:ext uri="{9D8B030D-6E8A-4147-A177-3AD203B41FA5}">
                      <a16:colId xmlns="" xmlns:a16="http://schemas.microsoft.com/office/drawing/2014/main" val="20002"/>
                    </a:ext>
                  </a:extLst>
                </a:gridCol>
              </a:tblGrid>
              <a:tr h="423600">
                <a:tc>
                  <a:txBody>
                    <a:bodyPr/>
                    <a:lstStyle/>
                    <a:p>
                      <a:pPr marL="0" marR="0" lvl="0" indent="0" algn="r" rtl="0">
                        <a:lnSpc>
                          <a:spcPct val="100000"/>
                        </a:lnSpc>
                        <a:spcBef>
                          <a:spcPts val="0"/>
                        </a:spcBef>
                        <a:spcAft>
                          <a:spcPts val="0"/>
                        </a:spcAft>
                        <a:buNone/>
                      </a:pPr>
                      <a:r>
                        <a:rPr lang="en" sz="1100" b="1">
                          <a:solidFill>
                            <a:schemeClr val="dk1"/>
                          </a:solidFill>
                          <a:latin typeface="Calibri"/>
                          <a:ea typeface="Calibri"/>
                          <a:cs typeface="Calibri"/>
                          <a:sym typeface="Calibri"/>
                        </a:rPr>
                        <a:t>i.</a:t>
                      </a:r>
                      <a:endParaRPr sz="1100" b="1">
                        <a:solidFill>
                          <a:schemeClr val="dk1"/>
                        </a:solidFill>
                        <a:latin typeface="Calibri"/>
                        <a:ea typeface="Calibri"/>
                        <a:cs typeface="Calibri"/>
                        <a:sym typeface="Calibri"/>
                      </a:endParaRPr>
                    </a:p>
                  </a:txBody>
                  <a:tcPr marL="51431" marR="51431" marT="0" marB="0" anchor="ctr">
                    <a:solidFill>
                      <a:srgbClr val="FBE4D4"/>
                    </a:solidFill>
                  </a:tcPr>
                </a:tc>
                <a:tc>
                  <a:txBody>
                    <a:bodyPr/>
                    <a:lstStyle/>
                    <a:p>
                      <a:pPr marL="0" marR="0" lvl="0" indent="0" algn="l" rtl="0">
                        <a:lnSpc>
                          <a:spcPct val="100000"/>
                        </a:lnSpc>
                        <a:spcBef>
                          <a:spcPts val="0"/>
                        </a:spcBef>
                        <a:spcAft>
                          <a:spcPts val="0"/>
                        </a:spcAft>
                        <a:buNone/>
                      </a:pPr>
                      <a:r>
                        <a:rPr lang="en" sz="1100" b="1">
                          <a:solidFill>
                            <a:schemeClr val="dk1"/>
                          </a:solidFill>
                          <a:latin typeface="Calibri"/>
                          <a:ea typeface="Calibri"/>
                          <a:cs typeface="Calibri"/>
                          <a:sym typeface="Calibri"/>
                        </a:rPr>
                        <a:t>Tambah Jawatan</a:t>
                      </a:r>
                      <a:endParaRPr sz="1100" b="1">
                        <a:solidFill>
                          <a:schemeClr val="dk1"/>
                        </a:solidFill>
                        <a:latin typeface="Calibri"/>
                        <a:ea typeface="Calibri"/>
                        <a:cs typeface="Calibri"/>
                        <a:sym typeface="Calibri"/>
                      </a:endParaRPr>
                    </a:p>
                  </a:txBody>
                  <a:tcPr marL="51431" marR="51431" marT="0" marB="0" anchor="ctr">
                    <a:solidFill>
                      <a:srgbClr val="FBE4D4"/>
                    </a:solidFill>
                  </a:tcPr>
                </a:tc>
                <a:tc>
                  <a:txBody>
                    <a:bodyPr/>
                    <a:lstStyle/>
                    <a:p>
                      <a:pPr marL="0" marR="0" lvl="0" indent="0" algn="l" rtl="0">
                        <a:lnSpc>
                          <a:spcPct val="100000"/>
                        </a:lnSpc>
                        <a:spcBef>
                          <a:spcPts val="0"/>
                        </a:spcBef>
                        <a:spcAft>
                          <a:spcPts val="0"/>
                        </a:spcAft>
                        <a:buNone/>
                      </a:pPr>
                      <a:r>
                        <a:rPr lang="en" sz="1100" b="1">
                          <a:solidFill>
                            <a:schemeClr val="dk1"/>
                          </a:solidFill>
                          <a:latin typeface="Calibri"/>
                          <a:ea typeface="Calibri"/>
                          <a:cs typeface="Calibri"/>
                          <a:sym typeface="Calibri"/>
                        </a:rPr>
                        <a:t>Jika jawatan di PB lama tidak sama dengan jawatan di PB baru</a:t>
                      </a:r>
                      <a:endParaRPr sz="1100" b="1">
                        <a:solidFill>
                          <a:schemeClr val="dk1"/>
                        </a:solidFill>
                        <a:latin typeface="Calibri"/>
                        <a:ea typeface="Calibri"/>
                        <a:cs typeface="Calibri"/>
                        <a:sym typeface="Calibri"/>
                      </a:endParaRPr>
                    </a:p>
                  </a:txBody>
                  <a:tcPr marL="51431" marR="51431" marT="0" marB="0" anchor="ctr">
                    <a:solidFill>
                      <a:srgbClr val="FBE4D4"/>
                    </a:solidFill>
                  </a:tcPr>
                </a:tc>
                <a:extLst>
                  <a:ext uri="{0D108BD9-81ED-4DB2-BD59-A6C34878D82A}">
                    <a16:rowId xmlns="" xmlns:a16="http://schemas.microsoft.com/office/drawing/2014/main" val="10000"/>
                  </a:ext>
                </a:extLst>
              </a:tr>
              <a:tr h="428625">
                <a:tc>
                  <a:txBody>
                    <a:bodyPr/>
                    <a:lstStyle/>
                    <a:p>
                      <a:pPr marL="0" marR="0" lvl="0" indent="0" algn="r" rtl="0">
                        <a:lnSpc>
                          <a:spcPct val="100000"/>
                        </a:lnSpc>
                        <a:spcBef>
                          <a:spcPts val="0"/>
                        </a:spcBef>
                        <a:spcAft>
                          <a:spcPts val="0"/>
                        </a:spcAft>
                        <a:buNone/>
                      </a:pPr>
                      <a:r>
                        <a:rPr lang="en" sz="1100" b="1">
                          <a:solidFill>
                            <a:schemeClr val="dk1"/>
                          </a:solidFill>
                          <a:latin typeface="Calibri"/>
                          <a:ea typeface="Calibri"/>
                          <a:cs typeface="Calibri"/>
                          <a:sym typeface="Calibri"/>
                        </a:rPr>
                        <a:t>ii.</a:t>
                      </a:r>
                      <a:endParaRPr sz="1100" b="1">
                        <a:solidFill>
                          <a:schemeClr val="dk1"/>
                        </a:solidFill>
                        <a:latin typeface="Calibri"/>
                        <a:ea typeface="Calibri"/>
                        <a:cs typeface="Calibri"/>
                        <a:sym typeface="Calibri"/>
                      </a:endParaRPr>
                    </a:p>
                  </a:txBody>
                  <a:tcPr marL="51431" marR="51431" marT="0" marB="0" anchor="ctr">
                    <a:solidFill>
                      <a:srgbClr val="F7CAAC"/>
                    </a:solidFill>
                  </a:tcPr>
                </a:tc>
                <a:tc>
                  <a:txBody>
                    <a:bodyPr/>
                    <a:lstStyle/>
                    <a:p>
                      <a:pPr marL="0" marR="0" lvl="0" indent="0" algn="l" rtl="0">
                        <a:lnSpc>
                          <a:spcPct val="100000"/>
                        </a:lnSpc>
                        <a:spcBef>
                          <a:spcPts val="0"/>
                        </a:spcBef>
                        <a:spcAft>
                          <a:spcPts val="0"/>
                        </a:spcAft>
                        <a:buNone/>
                      </a:pPr>
                      <a:r>
                        <a:rPr lang="en" sz="1100" b="1">
                          <a:solidFill>
                            <a:schemeClr val="dk1"/>
                          </a:solidFill>
                          <a:latin typeface="Calibri"/>
                          <a:ea typeface="Calibri"/>
                          <a:cs typeface="Calibri"/>
                          <a:sym typeface="Calibri"/>
                        </a:rPr>
                        <a:t>Tambah Program</a:t>
                      </a:r>
                      <a:endParaRPr sz="1100" b="1">
                        <a:solidFill>
                          <a:schemeClr val="dk1"/>
                        </a:solidFill>
                        <a:latin typeface="Calibri"/>
                        <a:ea typeface="Calibri"/>
                        <a:cs typeface="Calibri"/>
                        <a:sym typeface="Calibri"/>
                      </a:endParaRPr>
                    </a:p>
                  </a:txBody>
                  <a:tcPr marL="51431" marR="51431" marT="0" marB="0" anchor="ctr">
                    <a:solidFill>
                      <a:srgbClr val="F7CAAC"/>
                    </a:solidFill>
                  </a:tcPr>
                </a:tc>
                <a:tc>
                  <a:txBody>
                    <a:bodyPr/>
                    <a:lstStyle/>
                    <a:p>
                      <a:pPr marL="0" marR="0" lvl="0" indent="0" algn="l" rtl="0">
                        <a:lnSpc>
                          <a:spcPct val="100000"/>
                        </a:lnSpc>
                        <a:spcBef>
                          <a:spcPts val="0"/>
                        </a:spcBef>
                        <a:spcAft>
                          <a:spcPts val="0"/>
                        </a:spcAft>
                        <a:buNone/>
                      </a:pPr>
                      <a:r>
                        <a:rPr lang="en" sz="1100" b="1">
                          <a:solidFill>
                            <a:schemeClr val="dk1"/>
                          </a:solidFill>
                          <a:latin typeface="Calibri"/>
                          <a:ea typeface="Calibri"/>
                          <a:cs typeface="Calibri"/>
                          <a:sym typeface="Calibri"/>
                        </a:rPr>
                        <a:t>Jika program NOSS di PB lama tidak sama dengan program NOSS di PB baru.</a:t>
                      </a:r>
                      <a:endParaRPr sz="1100" b="1">
                        <a:solidFill>
                          <a:schemeClr val="dk1"/>
                        </a:solidFill>
                        <a:latin typeface="Calibri"/>
                        <a:ea typeface="Calibri"/>
                        <a:cs typeface="Calibri"/>
                        <a:sym typeface="Calibri"/>
                      </a:endParaRPr>
                    </a:p>
                  </a:txBody>
                  <a:tcPr marL="51431" marR="51431" marT="0" marB="0" anchor="ctr">
                    <a:solidFill>
                      <a:srgbClr val="F7CAAC"/>
                    </a:solidFill>
                  </a:tcPr>
                </a:tc>
                <a:extLst>
                  <a:ext uri="{0D108BD9-81ED-4DB2-BD59-A6C34878D82A}">
                    <a16:rowId xmlns="" xmlns:a16="http://schemas.microsoft.com/office/drawing/2014/main" val="10001"/>
                  </a:ext>
                </a:extLst>
              </a:tr>
              <a:tr h="385763">
                <a:tc>
                  <a:txBody>
                    <a:bodyPr/>
                    <a:lstStyle/>
                    <a:p>
                      <a:pPr marL="0" marR="0" lvl="0" indent="0" algn="r" rtl="0">
                        <a:lnSpc>
                          <a:spcPct val="100000"/>
                        </a:lnSpc>
                        <a:spcBef>
                          <a:spcPts val="0"/>
                        </a:spcBef>
                        <a:spcAft>
                          <a:spcPts val="0"/>
                        </a:spcAft>
                        <a:buNone/>
                      </a:pPr>
                      <a:r>
                        <a:rPr lang="en" sz="1100" b="1">
                          <a:solidFill>
                            <a:schemeClr val="dk1"/>
                          </a:solidFill>
                          <a:latin typeface="Calibri"/>
                          <a:ea typeface="Calibri"/>
                          <a:cs typeface="Calibri"/>
                          <a:sym typeface="Calibri"/>
                        </a:rPr>
                        <a:t>iii.</a:t>
                      </a:r>
                      <a:endParaRPr sz="1100" b="1">
                        <a:solidFill>
                          <a:schemeClr val="dk1"/>
                        </a:solidFill>
                        <a:latin typeface="Calibri"/>
                        <a:ea typeface="Calibri"/>
                        <a:cs typeface="Calibri"/>
                        <a:sym typeface="Calibri"/>
                      </a:endParaRPr>
                    </a:p>
                  </a:txBody>
                  <a:tcPr marL="51431" marR="51431" marT="0" marB="0" anchor="ctr">
                    <a:solidFill>
                      <a:srgbClr val="FBE4D4"/>
                    </a:solidFill>
                  </a:tcPr>
                </a:tc>
                <a:tc>
                  <a:txBody>
                    <a:bodyPr/>
                    <a:lstStyle/>
                    <a:p>
                      <a:pPr marL="0" marR="0" lvl="0" indent="0" algn="l" rtl="0">
                        <a:lnSpc>
                          <a:spcPct val="100000"/>
                        </a:lnSpc>
                        <a:spcBef>
                          <a:spcPts val="0"/>
                        </a:spcBef>
                        <a:spcAft>
                          <a:spcPts val="0"/>
                        </a:spcAft>
                        <a:buNone/>
                      </a:pPr>
                      <a:r>
                        <a:rPr lang="en" sz="1100" b="1">
                          <a:solidFill>
                            <a:schemeClr val="dk1"/>
                          </a:solidFill>
                          <a:latin typeface="Calibri"/>
                          <a:ea typeface="Calibri"/>
                          <a:cs typeface="Calibri"/>
                          <a:sym typeface="Calibri"/>
                        </a:rPr>
                        <a:t>Pembaharuan</a:t>
                      </a:r>
                      <a:endParaRPr sz="1100" b="1">
                        <a:solidFill>
                          <a:schemeClr val="dk1"/>
                        </a:solidFill>
                        <a:latin typeface="Calibri"/>
                        <a:ea typeface="Calibri"/>
                        <a:cs typeface="Calibri"/>
                        <a:sym typeface="Calibri"/>
                      </a:endParaRPr>
                    </a:p>
                  </a:txBody>
                  <a:tcPr marL="51431" marR="51431" marT="0" marB="0" anchor="ctr">
                    <a:solidFill>
                      <a:srgbClr val="FBE4D4"/>
                    </a:solidFill>
                  </a:tcPr>
                </a:tc>
                <a:tc>
                  <a:txBody>
                    <a:bodyPr/>
                    <a:lstStyle/>
                    <a:p>
                      <a:pPr marL="0" marR="0" lvl="0" indent="0" algn="l" rtl="0">
                        <a:lnSpc>
                          <a:spcPct val="100000"/>
                        </a:lnSpc>
                        <a:spcBef>
                          <a:spcPts val="0"/>
                        </a:spcBef>
                        <a:spcAft>
                          <a:spcPts val="0"/>
                        </a:spcAft>
                        <a:buNone/>
                      </a:pPr>
                      <a:r>
                        <a:rPr lang="en" sz="1100" b="1">
                          <a:solidFill>
                            <a:schemeClr val="dk1"/>
                          </a:solidFill>
                          <a:latin typeface="Calibri"/>
                          <a:ea typeface="Calibri"/>
                          <a:cs typeface="Calibri"/>
                          <a:sym typeface="Calibri"/>
                        </a:rPr>
                        <a:t>Jika jawatan dan program di PB lama sama dengan di PB baru.</a:t>
                      </a:r>
                      <a:endParaRPr sz="1100" b="1">
                        <a:solidFill>
                          <a:schemeClr val="dk1"/>
                        </a:solidFill>
                        <a:latin typeface="Calibri"/>
                        <a:ea typeface="Calibri"/>
                        <a:cs typeface="Calibri"/>
                        <a:sym typeface="Calibri"/>
                      </a:endParaRPr>
                    </a:p>
                  </a:txBody>
                  <a:tcPr marL="51431" marR="51431" marT="0" marB="0" anchor="ctr">
                    <a:solidFill>
                      <a:srgbClr val="FBE4D4"/>
                    </a:solidFill>
                  </a:tcPr>
                </a:tc>
                <a:extLst>
                  <a:ext uri="{0D108BD9-81ED-4DB2-BD59-A6C34878D82A}">
                    <a16:rowId xmlns="" xmlns:a16="http://schemas.microsoft.com/office/drawing/2014/main" val="10002"/>
                  </a:ext>
                </a:extLst>
              </a:tr>
            </a:tbl>
          </a:graphicData>
        </a:graphic>
      </p:graphicFrame>
      <p:sp>
        <p:nvSpPr>
          <p:cNvPr id="4100" name="Google Shape;4100;p414"/>
          <p:cNvSpPr/>
          <p:nvPr/>
        </p:nvSpPr>
        <p:spPr>
          <a:xfrm>
            <a:off x="457200" y="1328738"/>
            <a:ext cx="5570638" cy="519373"/>
          </a:xfrm>
          <a:prstGeom prst="rect">
            <a:avLst/>
          </a:prstGeom>
          <a:noFill/>
          <a:ln>
            <a:noFill/>
          </a:ln>
        </p:spPr>
        <p:txBody>
          <a:bodyPr spcFirstLastPara="1" wrap="square" lIns="68569" tIns="34275" rIns="68569" bIns="34275" anchor="ctr" anchorCtr="0">
            <a:noAutofit/>
          </a:bodyPr>
          <a:lstStyle/>
          <a:p>
            <a:r>
              <a:rPr lang="en" sz="1350" dirty="0">
                <a:latin typeface="Questrial"/>
                <a:ea typeface="Questrial"/>
                <a:cs typeface="Questrial"/>
                <a:sym typeface="Questrial"/>
              </a:rPr>
              <a:t>Permohonan </a:t>
            </a:r>
            <a:r>
              <a:rPr lang="en" sz="1350" b="1" dirty="0">
                <a:latin typeface="Questrial"/>
                <a:ea typeface="Questrial"/>
                <a:cs typeface="Questrial"/>
                <a:sym typeface="Questrial"/>
              </a:rPr>
              <a:t>Pindah PB</a:t>
            </a:r>
            <a:r>
              <a:rPr lang="en" sz="1350" dirty="0">
                <a:latin typeface="Questrial"/>
                <a:ea typeface="Questrial"/>
                <a:cs typeface="Questrial"/>
                <a:sym typeface="Questrial"/>
              </a:rPr>
              <a:t> juga perlu secara atas talian melalui  SKKM dengan memilih </a:t>
            </a:r>
            <a:r>
              <a:rPr lang="en" sz="1350" b="1" dirty="0">
                <a:latin typeface="Questrial"/>
                <a:ea typeface="Questrial"/>
                <a:cs typeface="Questrial"/>
                <a:sym typeface="Questrial"/>
              </a:rPr>
              <a:t>jenis permohonan </a:t>
            </a:r>
            <a:r>
              <a:rPr lang="en" sz="1350" dirty="0">
                <a:latin typeface="Questrial"/>
                <a:ea typeface="Questrial"/>
                <a:cs typeface="Questrial"/>
                <a:sym typeface="Questrial"/>
              </a:rPr>
              <a:t>berikut</a:t>
            </a:r>
            <a:r>
              <a:rPr lang="en" sz="1350" b="1" dirty="0">
                <a:latin typeface="Questrial"/>
                <a:ea typeface="Questrial"/>
                <a:cs typeface="Questrial"/>
                <a:sym typeface="Questrial"/>
              </a:rPr>
              <a:t> </a:t>
            </a:r>
            <a:r>
              <a:rPr lang="en" sz="1350" dirty="0">
                <a:latin typeface="Questrial"/>
                <a:ea typeface="Questrial"/>
                <a:cs typeface="Questrial"/>
                <a:sym typeface="Questrial"/>
              </a:rPr>
              <a:t>:</a:t>
            </a:r>
            <a:endParaRPr sz="1350" dirty="0">
              <a:latin typeface="Questrial"/>
              <a:ea typeface="Questrial"/>
              <a:cs typeface="Questrial"/>
              <a:sym typeface="Questrial"/>
            </a:endParaRPr>
          </a:p>
          <a:p>
            <a:pPr>
              <a:buClr>
                <a:schemeClr val="dk1"/>
              </a:buClr>
              <a:buSzPts val="1800"/>
            </a:pPr>
            <a:endParaRPr sz="1350" dirty="0">
              <a:solidFill>
                <a:schemeClr val="dk1"/>
              </a:solidFill>
            </a:endParaRPr>
          </a:p>
        </p:txBody>
      </p:sp>
      <p:sp>
        <p:nvSpPr>
          <p:cNvPr id="4101" name="Google Shape;4101;p414"/>
          <p:cNvSpPr/>
          <p:nvPr/>
        </p:nvSpPr>
        <p:spPr>
          <a:xfrm>
            <a:off x="459889" y="3086101"/>
            <a:ext cx="4180328" cy="207749"/>
          </a:xfrm>
          <a:prstGeom prst="rect">
            <a:avLst/>
          </a:prstGeom>
          <a:noFill/>
          <a:ln>
            <a:noFill/>
          </a:ln>
        </p:spPr>
        <p:txBody>
          <a:bodyPr spcFirstLastPara="1" wrap="square" lIns="68569" tIns="34275" rIns="68569" bIns="34275" anchor="t" anchorCtr="0">
            <a:noAutofit/>
          </a:bodyPr>
          <a:lstStyle/>
          <a:p>
            <a:r>
              <a:rPr lang="en" sz="1350">
                <a:latin typeface="Questrial"/>
                <a:ea typeface="Questrial"/>
                <a:cs typeface="Questrial"/>
                <a:sym typeface="Questrial"/>
              </a:rPr>
              <a:t>Dokumen permohonan </a:t>
            </a:r>
            <a:r>
              <a:rPr lang="en" sz="1350" b="1">
                <a:latin typeface="Questrial"/>
                <a:ea typeface="Questrial"/>
                <a:cs typeface="Questrial"/>
                <a:sym typeface="Questrial"/>
              </a:rPr>
              <a:t>Pindah PB </a:t>
            </a:r>
            <a:r>
              <a:rPr lang="en" sz="1350">
                <a:latin typeface="Questrial"/>
                <a:ea typeface="Questrial"/>
                <a:cs typeface="Questrial"/>
                <a:sym typeface="Questrial"/>
              </a:rPr>
              <a:t>yang perlu </a:t>
            </a:r>
            <a:r>
              <a:rPr lang="en" sz="1350" b="1">
                <a:latin typeface="Questrial"/>
                <a:ea typeface="Questrial"/>
                <a:cs typeface="Questrial"/>
                <a:sym typeface="Questrial"/>
              </a:rPr>
              <a:t>dimuat naik</a:t>
            </a:r>
            <a:r>
              <a:rPr lang="en" sz="1350">
                <a:latin typeface="Questrial"/>
                <a:ea typeface="Questrial"/>
                <a:cs typeface="Questrial"/>
                <a:sym typeface="Questrial"/>
              </a:rPr>
              <a:t>:</a:t>
            </a:r>
            <a:endParaRPr sz="1350">
              <a:solidFill>
                <a:schemeClr val="dk1"/>
              </a:solidFill>
            </a:endParaRPr>
          </a:p>
        </p:txBody>
      </p:sp>
      <p:graphicFrame>
        <p:nvGraphicFramePr>
          <p:cNvPr id="4102" name="Google Shape;4102;p414"/>
          <p:cNvGraphicFramePr/>
          <p:nvPr/>
        </p:nvGraphicFramePr>
        <p:xfrm>
          <a:off x="514350" y="3343275"/>
          <a:ext cx="5543550" cy="814389"/>
        </p:xfrm>
        <a:graphic>
          <a:graphicData uri="http://schemas.openxmlformats.org/drawingml/2006/table">
            <a:tbl>
              <a:tblPr firstRow="1" firstCol="1" bandRow="1">
                <a:noFill/>
                <a:tableStyleId>{33F86859-480D-4D18-A959-4202B10B6FFE}</a:tableStyleId>
              </a:tblPr>
              <a:tblGrid>
                <a:gridCol w="406219">
                  <a:extLst>
                    <a:ext uri="{9D8B030D-6E8A-4147-A177-3AD203B41FA5}">
                      <a16:colId xmlns="" xmlns:a16="http://schemas.microsoft.com/office/drawing/2014/main" val="20000"/>
                    </a:ext>
                  </a:extLst>
                </a:gridCol>
                <a:gridCol w="5137331">
                  <a:extLst>
                    <a:ext uri="{9D8B030D-6E8A-4147-A177-3AD203B41FA5}">
                      <a16:colId xmlns="" xmlns:a16="http://schemas.microsoft.com/office/drawing/2014/main" val="20001"/>
                    </a:ext>
                  </a:extLst>
                </a:gridCol>
              </a:tblGrid>
              <a:tr h="214313">
                <a:tc>
                  <a:txBody>
                    <a:bodyPr/>
                    <a:lstStyle/>
                    <a:p>
                      <a:pPr marL="0" marR="0" lvl="0" indent="0" algn="ctr" rtl="0">
                        <a:lnSpc>
                          <a:spcPct val="115000"/>
                        </a:lnSpc>
                        <a:spcBef>
                          <a:spcPts val="0"/>
                        </a:spcBef>
                        <a:spcAft>
                          <a:spcPts val="0"/>
                        </a:spcAft>
                        <a:buNone/>
                      </a:pPr>
                      <a:r>
                        <a:rPr lang="en" sz="1100" b="0">
                          <a:solidFill>
                            <a:schemeClr val="dk1"/>
                          </a:solidFill>
                          <a:latin typeface="Calibri"/>
                          <a:ea typeface="Calibri"/>
                          <a:cs typeface="Calibri"/>
                          <a:sym typeface="Calibri"/>
                        </a:rPr>
                        <a:t>i.</a:t>
                      </a:r>
                      <a:endParaRPr sz="1100" b="0">
                        <a:solidFill>
                          <a:schemeClr val="dk1"/>
                        </a:solidFill>
                        <a:latin typeface="Calibri"/>
                        <a:ea typeface="Calibri"/>
                        <a:cs typeface="Calibri"/>
                        <a:sym typeface="Calibri"/>
                      </a:endParaRPr>
                    </a:p>
                  </a:txBody>
                  <a:tcPr marL="51431" marR="51431" marT="0" marB="0">
                    <a:solidFill>
                      <a:srgbClr val="BBD6EE"/>
                    </a:solidFill>
                  </a:tcPr>
                </a:tc>
                <a:tc>
                  <a:txBody>
                    <a:bodyPr/>
                    <a:lstStyle/>
                    <a:p>
                      <a:pPr marL="0" marR="0" lvl="0" indent="0" algn="l" rtl="0">
                        <a:lnSpc>
                          <a:spcPct val="115000"/>
                        </a:lnSpc>
                        <a:spcBef>
                          <a:spcPts val="0"/>
                        </a:spcBef>
                        <a:spcAft>
                          <a:spcPts val="0"/>
                        </a:spcAft>
                        <a:buNone/>
                      </a:pPr>
                      <a:r>
                        <a:rPr lang="en" sz="1100" b="0">
                          <a:solidFill>
                            <a:schemeClr val="dk1"/>
                          </a:solidFill>
                          <a:latin typeface="Calibri"/>
                          <a:ea typeface="Calibri"/>
                          <a:cs typeface="Calibri"/>
                          <a:sym typeface="Calibri"/>
                        </a:rPr>
                        <a:t>Surat </a:t>
                      </a:r>
                      <a:r>
                        <a:rPr lang="en" sz="1100" b="1">
                          <a:solidFill>
                            <a:schemeClr val="dk1"/>
                          </a:solidFill>
                          <a:latin typeface="Calibri"/>
                          <a:ea typeface="Calibri"/>
                          <a:cs typeface="Calibri"/>
                          <a:sym typeface="Calibri"/>
                        </a:rPr>
                        <a:t>berhenti di PB lama</a:t>
                      </a:r>
                      <a:r>
                        <a:rPr lang="en" sz="1100" b="0">
                          <a:solidFill>
                            <a:schemeClr val="dk1"/>
                          </a:solidFill>
                          <a:latin typeface="Calibri"/>
                          <a:ea typeface="Calibri"/>
                          <a:cs typeface="Calibri"/>
                          <a:sym typeface="Calibri"/>
                        </a:rPr>
                        <a:t>;</a:t>
                      </a:r>
                      <a:endParaRPr sz="1100" b="0">
                        <a:solidFill>
                          <a:schemeClr val="dk1"/>
                        </a:solidFill>
                        <a:latin typeface="Calibri"/>
                        <a:ea typeface="Calibri"/>
                        <a:cs typeface="Calibri"/>
                        <a:sym typeface="Calibri"/>
                      </a:endParaRPr>
                    </a:p>
                  </a:txBody>
                  <a:tcPr marL="51431" marR="51431" marT="0" marB="0">
                    <a:solidFill>
                      <a:srgbClr val="BBD6EE"/>
                    </a:solidFill>
                  </a:tcPr>
                </a:tc>
                <a:extLst>
                  <a:ext uri="{0D108BD9-81ED-4DB2-BD59-A6C34878D82A}">
                    <a16:rowId xmlns="" xmlns:a16="http://schemas.microsoft.com/office/drawing/2014/main" val="10000"/>
                  </a:ext>
                </a:extLst>
              </a:tr>
              <a:tr h="214313">
                <a:tc>
                  <a:txBody>
                    <a:bodyPr/>
                    <a:lstStyle/>
                    <a:p>
                      <a:pPr marL="0" marR="0" lvl="0" indent="0" algn="ctr" rtl="0">
                        <a:lnSpc>
                          <a:spcPct val="115000"/>
                        </a:lnSpc>
                        <a:spcBef>
                          <a:spcPts val="0"/>
                        </a:spcBef>
                        <a:spcAft>
                          <a:spcPts val="0"/>
                        </a:spcAft>
                        <a:buNone/>
                      </a:pPr>
                      <a:r>
                        <a:rPr lang="en" sz="1100" b="0">
                          <a:solidFill>
                            <a:schemeClr val="dk1"/>
                          </a:solidFill>
                          <a:latin typeface="Calibri"/>
                          <a:ea typeface="Calibri"/>
                          <a:cs typeface="Calibri"/>
                          <a:sym typeface="Calibri"/>
                        </a:rPr>
                        <a:t>ii.</a:t>
                      </a:r>
                      <a:endParaRPr sz="1100" b="0">
                        <a:solidFill>
                          <a:schemeClr val="dk1"/>
                        </a:solidFill>
                        <a:latin typeface="Calibri"/>
                        <a:ea typeface="Calibri"/>
                        <a:cs typeface="Calibri"/>
                        <a:sym typeface="Calibri"/>
                      </a:endParaRPr>
                    </a:p>
                  </a:txBody>
                  <a:tcPr marL="51431" marR="51431" marT="0" marB="0">
                    <a:solidFill>
                      <a:srgbClr val="DBDBDB"/>
                    </a:solidFill>
                  </a:tcPr>
                </a:tc>
                <a:tc>
                  <a:txBody>
                    <a:bodyPr/>
                    <a:lstStyle/>
                    <a:p>
                      <a:pPr marL="0" marR="0" lvl="0" indent="0" algn="l" rtl="0">
                        <a:lnSpc>
                          <a:spcPct val="115000"/>
                        </a:lnSpc>
                        <a:spcBef>
                          <a:spcPts val="0"/>
                        </a:spcBef>
                        <a:spcAft>
                          <a:spcPts val="0"/>
                        </a:spcAft>
                        <a:buNone/>
                      </a:pPr>
                      <a:r>
                        <a:rPr lang="en" sz="1100" b="0">
                          <a:solidFill>
                            <a:schemeClr val="dk1"/>
                          </a:solidFill>
                          <a:latin typeface="Calibri"/>
                          <a:ea typeface="Calibri"/>
                          <a:cs typeface="Calibri"/>
                          <a:sym typeface="Calibri"/>
                        </a:rPr>
                        <a:t>Surat </a:t>
                      </a:r>
                      <a:r>
                        <a:rPr lang="en" sz="1100" b="1">
                          <a:solidFill>
                            <a:schemeClr val="dk1"/>
                          </a:solidFill>
                          <a:latin typeface="Calibri"/>
                          <a:ea typeface="Calibri"/>
                          <a:cs typeface="Calibri"/>
                          <a:sym typeface="Calibri"/>
                        </a:rPr>
                        <a:t>lantikan terkini </a:t>
                      </a:r>
                      <a:r>
                        <a:rPr lang="en" sz="1100" b="0">
                          <a:solidFill>
                            <a:schemeClr val="dk1"/>
                          </a:solidFill>
                          <a:latin typeface="Calibri"/>
                          <a:ea typeface="Calibri"/>
                          <a:cs typeface="Calibri"/>
                          <a:sym typeface="Calibri"/>
                        </a:rPr>
                        <a:t>dan </a:t>
                      </a:r>
                      <a:r>
                        <a:rPr lang="en" sz="1100" b="1">
                          <a:solidFill>
                            <a:schemeClr val="dk1"/>
                          </a:solidFill>
                          <a:latin typeface="Calibri"/>
                          <a:ea typeface="Calibri"/>
                          <a:cs typeface="Calibri"/>
                          <a:sym typeface="Calibri"/>
                        </a:rPr>
                        <a:t>setuju terima lantikan terkini </a:t>
                      </a:r>
                      <a:r>
                        <a:rPr lang="en" sz="1100" b="0">
                          <a:solidFill>
                            <a:schemeClr val="dk1"/>
                          </a:solidFill>
                          <a:latin typeface="Calibri"/>
                          <a:ea typeface="Calibri"/>
                          <a:cs typeface="Calibri"/>
                          <a:sym typeface="Calibri"/>
                        </a:rPr>
                        <a:t>di </a:t>
                      </a:r>
                      <a:r>
                        <a:rPr lang="en" sz="1100" b="1">
                          <a:solidFill>
                            <a:schemeClr val="dk1"/>
                          </a:solidFill>
                          <a:latin typeface="Calibri"/>
                          <a:ea typeface="Calibri"/>
                          <a:cs typeface="Calibri"/>
                          <a:sym typeface="Calibri"/>
                        </a:rPr>
                        <a:t>PB baru</a:t>
                      </a:r>
                      <a:r>
                        <a:rPr lang="en" sz="1100" b="0">
                          <a:solidFill>
                            <a:schemeClr val="dk1"/>
                          </a:solidFill>
                          <a:latin typeface="Calibri"/>
                          <a:ea typeface="Calibri"/>
                          <a:cs typeface="Calibri"/>
                          <a:sym typeface="Calibri"/>
                        </a:rPr>
                        <a:t>; dan</a:t>
                      </a:r>
                      <a:endParaRPr sz="1100" b="0">
                        <a:solidFill>
                          <a:schemeClr val="dk1"/>
                        </a:solidFill>
                        <a:latin typeface="Calibri"/>
                        <a:ea typeface="Calibri"/>
                        <a:cs typeface="Calibri"/>
                        <a:sym typeface="Calibri"/>
                      </a:endParaRPr>
                    </a:p>
                  </a:txBody>
                  <a:tcPr marL="51431" marR="51431" marT="0" marB="0">
                    <a:solidFill>
                      <a:srgbClr val="DBDBDB"/>
                    </a:solidFill>
                  </a:tcPr>
                </a:tc>
                <a:extLst>
                  <a:ext uri="{0D108BD9-81ED-4DB2-BD59-A6C34878D82A}">
                    <a16:rowId xmlns="" xmlns:a16="http://schemas.microsoft.com/office/drawing/2014/main" val="10001"/>
                  </a:ext>
                </a:extLst>
              </a:tr>
              <a:tr h="385763">
                <a:tc>
                  <a:txBody>
                    <a:bodyPr/>
                    <a:lstStyle/>
                    <a:p>
                      <a:pPr marL="0" marR="0" lvl="0" indent="0" algn="ctr" rtl="0">
                        <a:lnSpc>
                          <a:spcPct val="115000"/>
                        </a:lnSpc>
                        <a:spcBef>
                          <a:spcPts val="0"/>
                        </a:spcBef>
                        <a:spcAft>
                          <a:spcPts val="0"/>
                        </a:spcAft>
                        <a:buNone/>
                      </a:pPr>
                      <a:r>
                        <a:rPr lang="en" sz="1100" b="0">
                          <a:solidFill>
                            <a:schemeClr val="dk1"/>
                          </a:solidFill>
                          <a:latin typeface="Calibri"/>
                          <a:ea typeface="Calibri"/>
                          <a:cs typeface="Calibri"/>
                          <a:sym typeface="Calibri"/>
                        </a:rPr>
                        <a:t>iii.</a:t>
                      </a:r>
                      <a:endParaRPr sz="1100" b="0">
                        <a:solidFill>
                          <a:schemeClr val="dk1"/>
                        </a:solidFill>
                        <a:latin typeface="Calibri"/>
                        <a:ea typeface="Calibri"/>
                        <a:cs typeface="Calibri"/>
                        <a:sym typeface="Calibri"/>
                      </a:endParaRPr>
                    </a:p>
                  </a:txBody>
                  <a:tcPr marL="51431" marR="51431" marT="0" marB="0">
                    <a:solidFill>
                      <a:srgbClr val="BBD6EE"/>
                    </a:solidFill>
                  </a:tcPr>
                </a:tc>
                <a:tc>
                  <a:txBody>
                    <a:bodyPr/>
                    <a:lstStyle/>
                    <a:p>
                      <a:pPr marL="0" marR="0" lvl="0" indent="0" algn="l" rtl="0">
                        <a:lnSpc>
                          <a:spcPct val="115000"/>
                        </a:lnSpc>
                        <a:spcBef>
                          <a:spcPts val="0"/>
                        </a:spcBef>
                        <a:spcAft>
                          <a:spcPts val="0"/>
                        </a:spcAft>
                        <a:buNone/>
                      </a:pPr>
                      <a:r>
                        <a:rPr lang="en" sz="1100" b="0" dirty="0">
                          <a:solidFill>
                            <a:schemeClr val="dk1"/>
                          </a:solidFill>
                          <a:latin typeface="Calibri"/>
                          <a:ea typeface="Calibri"/>
                          <a:cs typeface="Calibri"/>
                          <a:sym typeface="Calibri"/>
                        </a:rPr>
                        <a:t>Siji-sijil berkaitan yang </a:t>
                      </a:r>
                      <a:r>
                        <a:rPr lang="en" sz="1100" b="1" dirty="0">
                          <a:solidFill>
                            <a:schemeClr val="dk1"/>
                          </a:solidFill>
                          <a:latin typeface="Calibri"/>
                          <a:ea typeface="Calibri"/>
                          <a:cs typeface="Calibri"/>
                          <a:sym typeface="Calibri"/>
                        </a:rPr>
                        <a:t>sama</a:t>
                      </a:r>
                      <a:r>
                        <a:rPr lang="en" sz="1100" b="0" dirty="0">
                          <a:solidFill>
                            <a:schemeClr val="dk1"/>
                          </a:solidFill>
                          <a:latin typeface="Calibri"/>
                          <a:ea typeface="Calibri"/>
                          <a:cs typeface="Calibri"/>
                          <a:sym typeface="Calibri"/>
                        </a:rPr>
                        <a:t> dengan </a:t>
                      </a:r>
                      <a:r>
                        <a:rPr lang="en" sz="1100" b="1" dirty="0">
                          <a:solidFill>
                            <a:schemeClr val="dk1"/>
                          </a:solidFill>
                          <a:latin typeface="Calibri"/>
                          <a:ea typeface="Calibri"/>
                          <a:cs typeface="Calibri"/>
                          <a:sym typeface="Calibri"/>
                        </a:rPr>
                        <a:t>dokumen permohonan Pembaharuan</a:t>
                      </a:r>
                      <a:r>
                        <a:rPr lang="en" sz="1100" b="0" dirty="0">
                          <a:solidFill>
                            <a:schemeClr val="dk1"/>
                          </a:solidFill>
                          <a:latin typeface="Calibri"/>
                          <a:ea typeface="Calibri"/>
                          <a:cs typeface="Calibri"/>
                          <a:sym typeface="Calibri"/>
                        </a:rPr>
                        <a:t>/ </a:t>
                      </a:r>
                      <a:r>
                        <a:rPr lang="en" sz="1100" b="1" dirty="0">
                          <a:solidFill>
                            <a:schemeClr val="dk1"/>
                          </a:solidFill>
                          <a:latin typeface="Calibri"/>
                          <a:ea typeface="Calibri"/>
                          <a:cs typeface="Calibri"/>
                          <a:sym typeface="Calibri"/>
                        </a:rPr>
                        <a:t>Tambah Jawatan</a:t>
                      </a:r>
                      <a:r>
                        <a:rPr lang="en" sz="1100" b="0" dirty="0">
                          <a:solidFill>
                            <a:schemeClr val="dk1"/>
                          </a:solidFill>
                          <a:latin typeface="Calibri"/>
                          <a:ea typeface="Calibri"/>
                          <a:cs typeface="Calibri"/>
                          <a:sym typeface="Calibri"/>
                        </a:rPr>
                        <a:t>/ </a:t>
                      </a:r>
                      <a:r>
                        <a:rPr lang="en" sz="1100" b="1" dirty="0">
                          <a:solidFill>
                            <a:schemeClr val="dk1"/>
                          </a:solidFill>
                          <a:latin typeface="Calibri"/>
                          <a:ea typeface="Calibri"/>
                          <a:cs typeface="Calibri"/>
                          <a:sym typeface="Calibri"/>
                        </a:rPr>
                        <a:t>Tambah Program</a:t>
                      </a:r>
                      <a:endParaRPr sz="1100" b="1" dirty="0">
                        <a:solidFill>
                          <a:schemeClr val="dk1"/>
                        </a:solidFill>
                        <a:latin typeface="Calibri"/>
                        <a:ea typeface="Calibri"/>
                        <a:cs typeface="Calibri"/>
                        <a:sym typeface="Calibri"/>
                      </a:endParaRPr>
                    </a:p>
                  </a:txBody>
                  <a:tcPr marL="51431" marR="51431" marT="0" marB="0">
                    <a:solidFill>
                      <a:srgbClr val="BBD6EE"/>
                    </a:solidFill>
                  </a:tcPr>
                </a:tc>
                <a:extLst>
                  <a:ext uri="{0D108BD9-81ED-4DB2-BD59-A6C34878D82A}">
                    <a16:rowId xmlns="" xmlns:a16="http://schemas.microsoft.com/office/drawing/2014/main" val="10002"/>
                  </a:ext>
                </a:extLst>
              </a:tr>
            </a:tbl>
          </a:graphicData>
        </a:graphic>
      </p:graphicFrame>
      <p:sp>
        <p:nvSpPr>
          <p:cNvPr id="4103" name="Google Shape;4103;p414"/>
          <p:cNvSpPr txBox="1">
            <a:spLocks noGrp="1"/>
          </p:cNvSpPr>
          <p:nvPr>
            <p:ph type="title"/>
          </p:nvPr>
        </p:nvSpPr>
        <p:spPr>
          <a:xfrm>
            <a:off x="457200" y="336929"/>
            <a:ext cx="5915025" cy="745629"/>
          </a:xfrm>
          <a:prstGeom prst="rect">
            <a:avLst/>
          </a:prstGeom>
          <a:noFill/>
          <a:ln>
            <a:noFill/>
          </a:ln>
        </p:spPr>
        <p:txBody>
          <a:bodyPr spcFirstLastPara="1" wrap="square" lIns="68569" tIns="34275" rIns="68569" bIns="34275" anchor="ctr" anchorCtr="0">
            <a:noAutofit/>
          </a:bodyPr>
          <a:lstStyle/>
          <a:p>
            <a:pPr algn="ctr">
              <a:buSzPts val="4400"/>
            </a:pPr>
            <a:r>
              <a:rPr lang="en" sz="3600" b="1" dirty="0">
                <a:latin typeface="Century Gothic"/>
                <a:ea typeface="Century Gothic"/>
                <a:cs typeface="Century Gothic"/>
                <a:sym typeface="Century Gothic"/>
              </a:rPr>
              <a:t>Permohonan Pindah PB</a:t>
            </a:r>
            <a:endParaRPr sz="3600" dirty="0"/>
          </a:p>
        </p:txBody>
      </p: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4107"/>
        <p:cNvGrpSpPr/>
        <p:nvPr/>
      </p:nvGrpSpPr>
      <p:grpSpPr>
        <a:xfrm>
          <a:off x="0" y="0"/>
          <a:ext cx="0" cy="0"/>
          <a:chOff x="0" y="0"/>
          <a:chExt cx="0" cy="0"/>
        </a:xfrm>
      </p:grpSpPr>
      <p:grpSp>
        <p:nvGrpSpPr>
          <p:cNvPr id="4108" name="Google Shape;4108;p415"/>
          <p:cNvGrpSpPr/>
          <p:nvPr/>
        </p:nvGrpSpPr>
        <p:grpSpPr>
          <a:xfrm>
            <a:off x="457200" y="1671638"/>
            <a:ext cx="3378916" cy="2662291"/>
            <a:chOff x="609600" y="1828800"/>
            <a:chExt cx="4505221" cy="4732961"/>
          </a:xfrm>
        </p:grpSpPr>
        <p:grpSp>
          <p:nvGrpSpPr>
            <p:cNvPr id="4109" name="Google Shape;4109;p415"/>
            <p:cNvGrpSpPr/>
            <p:nvPr/>
          </p:nvGrpSpPr>
          <p:grpSpPr>
            <a:xfrm>
              <a:off x="609600" y="1828800"/>
              <a:ext cx="4505221" cy="4732961"/>
              <a:chOff x="1361619" y="1632933"/>
              <a:chExt cx="4748895" cy="4522333"/>
            </a:xfrm>
          </p:grpSpPr>
          <p:pic>
            <p:nvPicPr>
              <p:cNvPr id="4110" name="Google Shape;4110;p415"/>
              <p:cNvPicPr preferRelativeResize="0"/>
              <p:nvPr/>
            </p:nvPicPr>
            <p:blipFill rotWithShape="1">
              <a:blip r:embed="rId3">
                <a:alphaModFix/>
              </a:blip>
              <a:srcRect r="36763"/>
              <a:stretch/>
            </p:blipFill>
            <p:spPr>
              <a:xfrm>
                <a:off x="1378553" y="1632933"/>
                <a:ext cx="4731961" cy="4522333"/>
              </a:xfrm>
              <a:prstGeom prst="rect">
                <a:avLst/>
              </a:prstGeom>
              <a:noFill/>
              <a:ln>
                <a:noFill/>
              </a:ln>
            </p:spPr>
          </p:pic>
          <p:sp>
            <p:nvSpPr>
              <p:cNvPr id="4111" name="Google Shape;4111;p415"/>
              <p:cNvSpPr/>
              <p:nvPr/>
            </p:nvSpPr>
            <p:spPr>
              <a:xfrm>
                <a:off x="1378553" y="2824661"/>
                <a:ext cx="1429485" cy="471014"/>
              </a:xfrm>
              <a:prstGeom prst="rect">
                <a:avLst/>
              </a:prstGeom>
              <a:solidFill>
                <a:srgbClr val="222D32"/>
              </a:solidFill>
              <a:ln>
                <a:noFill/>
              </a:ln>
            </p:spPr>
            <p:txBody>
              <a:bodyPr spcFirstLastPara="1" wrap="square" lIns="68569" tIns="34275" rIns="68569" bIns="34275" anchor="ctr" anchorCtr="0">
                <a:noAutofit/>
              </a:bodyPr>
              <a:lstStyle/>
              <a:p>
                <a:pPr algn="ctr"/>
                <a:endParaRPr sz="1350">
                  <a:solidFill>
                    <a:schemeClr val="lt1"/>
                  </a:solidFill>
                </a:endParaRPr>
              </a:p>
            </p:txBody>
          </p:sp>
          <p:sp>
            <p:nvSpPr>
              <p:cNvPr id="4112" name="Google Shape;4112;p415"/>
              <p:cNvSpPr/>
              <p:nvPr/>
            </p:nvSpPr>
            <p:spPr>
              <a:xfrm>
                <a:off x="1361619" y="2585133"/>
                <a:ext cx="782219" cy="273396"/>
              </a:xfrm>
              <a:prstGeom prst="ellipse">
                <a:avLst/>
              </a:prstGeom>
              <a:noFill/>
              <a:ln w="28575" cap="flat" cmpd="sng">
                <a:solidFill>
                  <a:srgbClr val="FF0000"/>
                </a:solidFill>
                <a:prstDash val="solid"/>
                <a:miter lim="800000"/>
                <a:headEnd type="none" w="sm" len="sm"/>
                <a:tailEnd type="none" w="sm" len="sm"/>
              </a:ln>
            </p:spPr>
            <p:txBody>
              <a:bodyPr spcFirstLastPara="1" wrap="square" lIns="51431" tIns="25706" rIns="51431" bIns="25706" anchor="ctr" anchorCtr="0">
                <a:noAutofit/>
              </a:bodyPr>
              <a:lstStyle/>
              <a:p>
                <a:pPr algn="ctr"/>
                <a:endParaRPr sz="1013">
                  <a:solidFill>
                    <a:schemeClr val="lt1"/>
                  </a:solidFill>
                </a:endParaRPr>
              </a:p>
            </p:txBody>
          </p:sp>
        </p:grpSp>
        <p:sp>
          <p:nvSpPr>
            <p:cNvPr id="4113" name="Google Shape;4113;p415"/>
            <p:cNvSpPr/>
            <p:nvPr/>
          </p:nvSpPr>
          <p:spPr>
            <a:xfrm>
              <a:off x="1981801" y="5571161"/>
              <a:ext cx="3055269" cy="838200"/>
            </a:xfrm>
            <a:prstGeom prst="roundRect">
              <a:avLst>
                <a:gd name="adj" fmla="val 16667"/>
              </a:avLst>
            </a:prstGeom>
            <a:noFill/>
            <a:ln w="28575" cap="flat" cmpd="sng">
              <a:solidFill>
                <a:srgbClr val="FF0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68569" tIns="34275" rIns="68569" bIns="34275" anchor="ctr" anchorCtr="0">
              <a:noAutofit/>
            </a:bodyPr>
            <a:lstStyle/>
            <a:p>
              <a:pPr algn="ctr"/>
              <a:endParaRPr sz="1350">
                <a:solidFill>
                  <a:schemeClr val="lt1"/>
                </a:solidFill>
              </a:endParaRPr>
            </a:p>
          </p:txBody>
        </p:sp>
        <p:sp>
          <p:nvSpPr>
            <p:cNvPr id="4114" name="Google Shape;4114;p415"/>
            <p:cNvSpPr/>
            <p:nvPr/>
          </p:nvSpPr>
          <p:spPr>
            <a:xfrm>
              <a:off x="1981801" y="4580561"/>
              <a:ext cx="3055269" cy="838200"/>
            </a:xfrm>
            <a:prstGeom prst="roundRect">
              <a:avLst>
                <a:gd name="adj" fmla="val 16667"/>
              </a:avLst>
            </a:prstGeom>
            <a:noFill/>
            <a:ln w="28575" cap="flat" cmpd="sng">
              <a:solidFill>
                <a:srgbClr val="FF0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68569" tIns="34275" rIns="68569" bIns="34275" anchor="ctr" anchorCtr="0">
              <a:noAutofit/>
            </a:bodyPr>
            <a:lstStyle/>
            <a:p>
              <a:pPr algn="ctr"/>
              <a:endParaRPr sz="1350">
                <a:solidFill>
                  <a:schemeClr val="lt1"/>
                </a:solidFill>
              </a:endParaRPr>
            </a:p>
          </p:txBody>
        </p:sp>
        <p:sp>
          <p:nvSpPr>
            <p:cNvPr id="4115" name="Google Shape;4115;p415"/>
            <p:cNvSpPr/>
            <p:nvPr/>
          </p:nvSpPr>
          <p:spPr>
            <a:xfrm>
              <a:off x="1974556" y="2446961"/>
              <a:ext cx="3055269" cy="721288"/>
            </a:xfrm>
            <a:prstGeom prst="roundRect">
              <a:avLst>
                <a:gd name="adj" fmla="val 16667"/>
              </a:avLst>
            </a:prstGeom>
            <a:noFill/>
            <a:ln w="28575" cap="flat" cmpd="sng">
              <a:solidFill>
                <a:srgbClr val="FF0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68569" tIns="34275" rIns="68569" bIns="34275" anchor="ctr" anchorCtr="0">
              <a:noAutofit/>
            </a:bodyPr>
            <a:lstStyle/>
            <a:p>
              <a:pPr algn="ctr"/>
              <a:endParaRPr sz="1350">
                <a:solidFill>
                  <a:schemeClr val="lt1"/>
                </a:solidFill>
              </a:endParaRPr>
            </a:p>
          </p:txBody>
        </p:sp>
      </p:grpSp>
      <p:sp>
        <p:nvSpPr>
          <p:cNvPr id="4116" name="Google Shape;4116;p415"/>
          <p:cNvSpPr/>
          <p:nvPr/>
        </p:nvSpPr>
        <p:spPr>
          <a:xfrm>
            <a:off x="342901" y="1222352"/>
            <a:ext cx="6000749" cy="363561"/>
          </a:xfrm>
          <a:prstGeom prst="rect">
            <a:avLst/>
          </a:prstGeom>
          <a:noFill/>
          <a:ln>
            <a:noFill/>
          </a:ln>
        </p:spPr>
        <p:txBody>
          <a:bodyPr spcFirstLastPara="1" wrap="square" lIns="68569" tIns="34275" rIns="68569" bIns="34275" anchor="t" anchorCtr="0">
            <a:noAutofit/>
          </a:bodyPr>
          <a:lstStyle/>
          <a:p>
            <a:pPr marL="65485" algn="just"/>
            <a:r>
              <a:rPr lang="en" sz="1350" b="1">
                <a:solidFill>
                  <a:schemeClr val="dk1"/>
                </a:solidFill>
                <a:latin typeface="Calibri"/>
                <a:ea typeface="Calibri"/>
                <a:cs typeface="Calibri"/>
                <a:sym typeface="Calibri"/>
              </a:rPr>
              <a:t>Pindaan Profil</a:t>
            </a:r>
            <a:r>
              <a:rPr lang="en" sz="1350">
                <a:solidFill>
                  <a:schemeClr val="dk1"/>
                </a:solidFill>
                <a:latin typeface="Calibri"/>
                <a:ea typeface="Calibri"/>
                <a:cs typeface="Calibri"/>
                <a:sym typeface="Calibri"/>
              </a:rPr>
              <a:t> ialah proses </a:t>
            </a:r>
            <a:r>
              <a:rPr lang="en" sz="1350" b="1">
                <a:solidFill>
                  <a:schemeClr val="dk1"/>
                </a:solidFill>
                <a:latin typeface="Calibri"/>
                <a:ea typeface="Calibri"/>
                <a:cs typeface="Calibri"/>
                <a:sym typeface="Calibri"/>
              </a:rPr>
              <a:t>mengemaskini profil personel</a:t>
            </a:r>
            <a:r>
              <a:rPr lang="en" sz="1350">
                <a:solidFill>
                  <a:schemeClr val="dk1"/>
                </a:solidFill>
                <a:latin typeface="Calibri"/>
                <a:ea typeface="Calibri"/>
                <a:cs typeface="Calibri"/>
                <a:sym typeface="Calibri"/>
              </a:rPr>
              <a:t> seperti maklumat </a:t>
            </a:r>
            <a:r>
              <a:rPr lang="en" sz="1350" b="1">
                <a:solidFill>
                  <a:schemeClr val="dk1"/>
                </a:solidFill>
                <a:latin typeface="Calibri"/>
                <a:ea typeface="Calibri"/>
                <a:cs typeface="Calibri"/>
                <a:sym typeface="Calibri"/>
              </a:rPr>
              <a:t>pekerjaan</a:t>
            </a:r>
            <a:r>
              <a:rPr lang="en" sz="1350">
                <a:solidFill>
                  <a:schemeClr val="dk1"/>
                </a:solidFill>
                <a:latin typeface="Calibri"/>
                <a:ea typeface="Calibri"/>
                <a:cs typeface="Calibri"/>
                <a:sym typeface="Calibri"/>
              </a:rPr>
              <a:t>, </a:t>
            </a:r>
            <a:r>
              <a:rPr lang="en" sz="1350" b="1">
                <a:solidFill>
                  <a:schemeClr val="dk1"/>
                </a:solidFill>
                <a:latin typeface="Calibri"/>
                <a:ea typeface="Calibri"/>
                <a:cs typeface="Calibri"/>
                <a:sym typeface="Calibri"/>
              </a:rPr>
              <a:t>pengalaman</a:t>
            </a:r>
            <a:r>
              <a:rPr lang="en" sz="1350">
                <a:solidFill>
                  <a:schemeClr val="dk1"/>
                </a:solidFill>
                <a:latin typeface="Calibri"/>
                <a:ea typeface="Calibri"/>
                <a:cs typeface="Calibri"/>
                <a:sym typeface="Calibri"/>
              </a:rPr>
              <a:t>,</a:t>
            </a:r>
            <a:r>
              <a:rPr lang="en" sz="1350" b="1">
                <a:solidFill>
                  <a:schemeClr val="dk1"/>
                </a:solidFill>
                <a:latin typeface="Calibri"/>
                <a:ea typeface="Calibri"/>
                <a:cs typeface="Calibri"/>
                <a:sym typeface="Calibri"/>
              </a:rPr>
              <a:t> </a:t>
            </a:r>
            <a:r>
              <a:rPr lang="en" sz="1350">
                <a:solidFill>
                  <a:schemeClr val="dk1"/>
                </a:solidFill>
                <a:latin typeface="Calibri"/>
                <a:ea typeface="Calibri"/>
                <a:cs typeface="Calibri"/>
                <a:sym typeface="Calibri"/>
              </a:rPr>
              <a:t>atau </a:t>
            </a:r>
            <a:r>
              <a:rPr lang="en" sz="1350" b="1">
                <a:solidFill>
                  <a:schemeClr val="dk1"/>
                </a:solidFill>
                <a:latin typeface="Calibri"/>
                <a:ea typeface="Calibri"/>
                <a:cs typeface="Calibri"/>
                <a:sym typeface="Calibri"/>
              </a:rPr>
              <a:t>maklumat kelayakan selain SKM.</a:t>
            </a:r>
            <a:endParaRPr sz="1350">
              <a:solidFill>
                <a:schemeClr val="dk1"/>
              </a:solidFill>
              <a:latin typeface="Calibri"/>
              <a:ea typeface="Calibri"/>
              <a:cs typeface="Calibri"/>
              <a:sym typeface="Calibri"/>
            </a:endParaRPr>
          </a:p>
        </p:txBody>
      </p:sp>
      <p:sp>
        <p:nvSpPr>
          <p:cNvPr id="4117" name="Google Shape;4117;p415"/>
          <p:cNvSpPr/>
          <p:nvPr/>
        </p:nvSpPr>
        <p:spPr>
          <a:xfrm>
            <a:off x="4000500" y="1766872"/>
            <a:ext cx="2571750" cy="840212"/>
          </a:xfrm>
          <a:prstGeom prst="rect">
            <a:avLst/>
          </a:prstGeom>
          <a:solidFill>
            <a:srgbClr val="EDEDED"/>
          </a:solidFill>
          <a:ln>
            <a:noFill/>
          </a:ln>
          <a:effectLst>
            <a:outerShdw blurRad="50800" dist="38100" dir="18900000" algn="bl" rotWithShape="0">
              <a:srgbClr val="000000">
                <a:alpha val="40000"/>
              </a:srgbClr>
            </a:outerShdw>
          </a:effectLst>
        </p:spPr>
        <p:txBody>
          <a:bodyPr spcFirstLastPara="1" wrap="square" lIns="68569" tIns="34275" rIns="68569" bIns="34275" anchor="ctr" anchorCtr="0">
            <a:noAutofit/>
          </a:bodyPr>
          <a:lstStyle/>
          <a:p>
            <a:pPr algn="ctr"/>
            <a:endParaRPr sz="1350">
              <a:solidFill>
                <a:schemeClr val="lt1"/>
              </a:solidFill>
            </a:endParaRPr>
          </a:p>
        </p:txBody>
      </p:sp>
      <p:sp>
        <p:nvSpPr>
          <p:cNvPr id="4118" name="Google Shape;4118;p415"/>
          <p:cNvSpPr/>
          <p:nvPr/>
        </p:nvSpPr>
        <p:spPr>
          <a:xfrm>
            <a:off x="4000500" y="3481373"/>
            <a:ext cx="2571750" cy="728663"/>
          </a:xfrm>
          <a:prstGeom prst="rect">
            <a:avLst/>
          </a:prstGeom>
          <a:solidFill>
            <a:srgbClr val="EDEDED"/>
          </a:solidFill>
          <a:ln>
            <a:noFill/>
          </a:ln>
          <a:effectLst>
            <a:outerShdw blurRad="50800" dist="38100" dir="5400000" algn="t" rotWithShape="0">
              <a:srgbClr val="000000">
                <a:alpha val="40000"/>
              </a:srgbClr>
            </a:outerShdw>
          </a:effectLst>
        </p:spPr>
        <p:txBody>
          <a:bodyPr spcFirstLastPara="1" wrap="square" lIns="68569" tIns="34275" rIns="68569" bIns="34275" anchor="ctr" anchorCtr="0">
            <a:noAutofit/>
          </a:bodyPr>
          <a:lstStyle/>
          <a:p>
            <a:pPr algn="ctr"/>
            <a:endParaRPr sz="1350">
              <a:solidFill>
                <a:schemeClr val="lt1"/>
              </a:solidFill>
            </a:endParaRPr>
          </a:p>
        </p:txBody>
      </p:sp>
      <p:sp>
        <p:nvSpPr>
          <p:cNvPr id="4119" name="Google Shape;4119;p415"/>
          <p:cNvSpPr/>
          <p:nvPr/>
        </p:nvSpPr>
        <p:spPr>
          <a:xfrm>
            <a:off x="4000500" y="2624122"/>
            <a:ext cx="2571750" cy="840212"/>
          </a:xfrm>
          <a:prstGeom prst="rect">
            <a:avLst/>
          </a:prstGeom>
          <a:solidFill>
            <a:srgbClr val="DDEAF6"/>
          </a:solidFill>
          <a:ln>
            <a:noFill/>
          </a:ln>
          <a:effectLst>
            <a:outerShdw blurRad="50800" dist="38100" algn="l" rotWithShape="0">
              <a:srgbClr val="000000">
                <a:alpha val="40000"/>
              </a:srgbClr>
            </a:outerShdw>
          </a:effectLst>
        </p:spPr>
        <p:txBody>
          <a:bodyPr spcFirstLastPara="1" wrap="square" lIns="68569" tIns="34275" rIns="68569" bIns="34275" anchor="ctr" anchorCtr="0">
            <a:noAutofit/>
          </a:bodyPr>
          <a:lstStyle/>
          <a:p>
            <a:pPr algn="ctr"/>
            <a:endParaRPr sz="1350">
              <a:solidFill>
                <a:schemeClr val="lt1"/>
              </a:solidFill>
            </a:endParaRPr>
          </a:p>
        </p:txBody>
      </p:sp>
      <p:sp>
        <p:nvSpPr>
          <p:cNvPr id="4120" name="Google Shape;4120;p415"/>
          <p:cNvSpPr/>
          <p:nvPr/>
        </p:nvSpPr>
        <p:spPr>
          <a:xfrm>
            <a:off x="3829050" y="1766873"/>
            <a:ext cx="2743200" cy="2562240"/>
          </a:xfrm>
          <a:prstGeom prst="rect">
            <a:avLst/>
          </a:prstGeom>
          <a:noFill/>
          <a:ln>
            <a:noFill/>
          </a:ln>
        </p:spPr>
        <p:txBody>
          <a:bodyPr spcFirstLastPara="1" wrap="square" lIns="68569" tIns="34275" rIns="68569" bIns="34275" anchor="t" anchorCtr="0">
            <a:noAutofit/>
          </a:bodyPr>
          <a:lstStyle/>
          <a:p>
            <a:pPr marL="351000" indent="-207169" algn="just">
              <a:buClr>
                <a:schemeClr val="dk1"/>
              </a:buClr>
              <a:buSzPts val="1800"/>
              <a:buFont typeface="Noto Sans Symbols"/>
              <a:buChar char="➢"/>
            </a:pPr>
            <a:r>
              <a:rPr lang="en" sz="1100" dirty="0">
                <a:solidFill>
                  <a:schemeClr val="dk1"/>
                </a:solidFill>
                <a:latin typeface="Calibri"/>
                <a:ea typeface="Calibri"/>
                <a:cs typeface="Calibri"/>
                <a:sym typeface="Calibri"/>
              </a:rPr>
              <a:t>Pilih menu ‘</a:t>
            </a:r>
            <a:r>
              <a:rPr lang="en" sz="1100" b="1" dirty="0">
                <a:solidFill>
                  <a:schemeClr val="dk1"/>
                </a:solidFill>
                <a:latin typeface="Calibri"/>
                <a:ea typeface="Calibri"/>
                <a:cs typeface="Calibri"/>
                <a:sym typeface="Calibri"/>
              </a:rPr>
              <a:t>Profil</a:t>
            </a:r>
            <a:r>
              <a:rPr lang="en" sz="1100" dirty="0">
                <a:solidFill>
                  <a:schemeClr val="dk1"/>
                </a:solidFill>
                <a:latin typeface="Calibri"/>
                <a:ea typeface="Calibri"/>
                <a:cs typeface="Calibri"/>
                <a:sym typeface="Calibri"/>
              </a:rPr>
              <a:t>’ dengan klik ‘</a:t>
            </a:r>
            <a:r>
              <a:rPr lang="en" sz="1100" b="1" dirty="0">
                <a:solidFill>
                  <a:schemeClr val="dk1"/>
                </a:solidFill>
                <a:latin typeface="Calibri"/>
                <a:ea typeface="Calibri"/>
                <a:cs typeface="Calibri"/>
                <a:sym typeface="Calibri"/>
              </a:rPr>
              <a:t>Tambah’</a:t>
            </a:r>
            <a:r>
              <a:rPr lang="en" sz="1100" dirty="0">
                <a:solidFill>
                  <a:schemeClr val="dk1"/>
                </a:solidFill>
                <a:latin typeface="Calibri"/>
                <a:ea typeface="Calibri"/>
                <a:cs typeface="Calibri"/>
                <a:sym typeface="Calibri"/>
              </a:rPr>
              <a:t> rekod/maklumat yang hendak dikemaskini kemudian ‘</a:t>
            </a:r>
            <a:r>
              <a:rPr lang="en" sz="1100" b="1" dirty="0">
                <a:solidFill>
                  <a:schemeClr val="dk1"/>
                </a:solidFill>
                <a:latin typeface="Calibri"/>
                <a:ea typeface="Calibri"/>
                <a:cs typeface="Calibri"/>
                <a:sym typeface="Calibri"/>
              </a:rPr>
              <a:t>Simpan</a:t>
            </a:r>
            <a:r>
              <a:rPr lang="en" sz="1100" dirty="0">
                <a:solidFill>
                  <a:schemeClr val="dk1"/>
                </a:solidFill>
                <a:latin typeface="Calibri"/>
                <a:ea typeface="Calibri"/>
                <a:cs typeface="Calibri"/>
                <a:sym typeface="Calibri"/>
              </a:rPr>
              <a:t>’ selepas maklumat ditambah.</a:t>
            </a:r>
            <a:endParaRPr sz="1100" dirty="0">
              <a:solidFill>
                <a:schemeClr val="dk1"/>
              </a:solidFill>
              <a:latin typeface="Calibri"/>
              <a:ea typeface="Calibri"/>
              <a:cs typeface="Calibri"/>
              <a:sym typeface="Calibri"/>
            </a:endParaRPr>
          </a:p>
          <a:p>
            <a:pPr marL="351000" indent="-207169" algn="just">
              <a:spcBef>
                <a:spcPts val="900"/>
              </a:spcBef>
              <a:buClr>
                <a:schemeClr val="dk1"/>
              </a:buClr>
              <a:buSzPts val="1800"/>
              <a:buFont typeface="Noto Sans Symbols"/>
              <a:buChar char="➢"/>
            </a:pPr>
            <a:r>
              <a:rPr lang="en" sz="1100" dirty="0">
                <a:solidFill>
                  <a:schemeClr val="dk1"/>
                </a:solidFill>
                <a:latin typeface="Calibri"/>
                <a:ea typeface="Calibri"/>
                <a:cs typeface="Calibri"/>
                <a:sym typeface="Calibri"/>
              </a:rPr>
              <a:t>Maklumat </a:t>
            </a:r>
            <a:r>
              <a:rPr lang="en" sz="1100" b="1" dirty="0">
                <a:solidFill>
                  <a:schemeClr val="dk1"/>
                </a:solidFill>
                <a:latin typeface="Calibri"/>
                <a:ea typeface="Calibri"/>
                <a:cs typeface="Calibri"/>
                <a:sym typeface="Calibri"/>
              </a:rPr>
              <a:t>pekerjaan</a:t>
            </a:r>
            <a:r>
              <a:rPr lang="en" sz="1100" dirty="0">
                <a:solidFill>
                  <a:schemeClr val="dk1"/>
                </a:solidFill>
                <a:latin typeface="Calibri"/>
                <a:ea typeface="Calibri"/>
                <a:cs typeface="Calibri"/>
                <a:sym typeface="Calibri"/>
              </a:rPr>
              <a:t> dan </a:t>
            </a:r>
            <a:r>
              <a:rPr lang="en" sz="1100" b="1" dirty="0">
                <a:solidFill>
                  <a:schemeClr val="dk1"/>
                </a:solidFill>
                <a:latin typeface="Calibri"/>
                <a:ea typeface="Calibri"/>
                <a:cs typeface="Calibri"/>
                <a:sym typeface="Calibri"/>
              </a:rPr>
              <a:t>pengalaman</a:t>
            </a:r>
            <a:r>
              <a:rPr lang="en" sz="1100" dirty="0">
                <a:solidFill>
                  <a:schemeClr val="dk1"/>
                </a:solidFill>
                <a:latin typeface="Calibri"/>
                <a:ea typeface="Calibri"/>
                <a:cs typeface="Calibri"/>
                <a:sym typeface="Calibri"/>
              </a:rPr>
              <a:t> yang </a:t>
            </a:r>
            <a:r>
              <a:rPr lang="en" sz="1100" b="1" dirty="0">
                <a:solidFill>
                  <a:schemeClr val="dk1"/>
                </a:solidFill>
                <a:latin typeface="Calibri"/>
                <a:ea typeface="Calibri"/>
                <a:cs typeface="Calibri"/>
                <a:sym typeface="Calibri"/>
              </a:rPr>
              <a:t>dikemaskini</a:t>
            </a:r>
            <a:r>
              <a:rPr lang="en" sz="1100" dirty="0">
                <a:solidFill>
                  <a:schemeClr val="dk1"/>
                </a:solidFill>
                <a:latin typeface="Calibri"/>
                <a:ea typeface="Calibri"/>
                <a:cs typeface="Calibri"/>
                <a:sym typeface="Calibri"/>
              </a:rPr>
              <a:t> dalam </a:t>
            </a:r>
            <a:r>
              <a:rPr lang="en" sz="1100" b="1" dirty="0">
                <a:solidFill>
                  <a:schemeClr val="dk1"/>
                </a:solidFill>
                <a:latin typeface="Calibri"/>
                <a:ea typeface="Calibri"/>
                <a:cs typeface="Calibri"/>
                <a:sym typeface="Calibri"/>
              </a:rPr>
              <a:t>profil </a:t>
            </a:r>
            <a:r>
              <a:rPr lang="en" sz="1100" dirty="0">
                <a:solidFill>
                  <a:schemeClr val="dk1"/>
                </a:solidFill>
                <a:latin typeface="Calibri"/>
                <a:ea typeface="Calibri"/>
                <a:cs typeface="Calibri"/>
                <a:sym typeface="Calibri"/>
              </a:rPr>
              <a:t>perlu dipastikan</a:t>
            </a:r>
            <a:r>
              <a:rPr lang="en" sz="1100" b="1" dirty="0">
                <a:solidFill>
                  <a:schemeClr val="dk1"/>
                </a:solidFill>
                <a:latin typeface="Calibri"/>
                <a:ea typeface="Calibri"/>
                <a:cs typeface="Calibri"/>
                <a:sym typeface="Calibri"/>
              </a:rPr>
              <a:t> berkaitan </a:t>
            </a:r>
            <a:r>
              <a:rPr lang="en" sz="1100" dirty="0">
                <a:solidFill>
                  <a:schemeClr val="dk1"/>
                </a:solidFill>
                <a:latin typeface="Calibri"/>
                <a:ea typeface="Calibri"/>
                <a:cs typeface="Calibri"/>
                <a:sym typeface="Calibri"/>
              </a:rPr>
              <a:t>dengan</a:t>
            </a:r>
            <a:r>
              <a:rPr lang="en" sz="1100" b="1" dirty="0">
                <a:solidFill>
                  <a:schemeClr val="dk1"/>
                </a:solidFill>
                <a:latin typeface="Calibri"/>
                <a:ea typeface="Calibri"/>
                <a:cs typeface="Calibri"/>
                <a:sym typeface="Calibri"/>
              </a:rPr>
              <a:t> permohonan perakuan personel </a:t>
            </a:r>
            <a:r>
              <a:rPr lang="en" sz="1100" dirty="0">
                <a:solidFill>
                  <a:schemeClr val="dk1"/>
                </a:solidFill>
                <a:latin typeface="Calibri"/>
                <a:ea typeface="Calibri"/>
                <a:cs typeface="Calibri"/>
                <a:sym typeface="Calibri"/>
              </a:rPr>
              <a:t>sahaja.</a:t>
            </a:r>
            <a:endParaRPr sz="1100" dirty="0">
              <a:solidFill>
                <a:schemeClr val="dk1"/>
              </a:solidFill>
              <a:latin typeface="Calibri"/>
              <a:ea typeface="Calibri"/>
              <a:cs typeface="Calibri"/>
              <a:sym typeface="Calibri"/>
            </a:endParaRPr>
          </a:p>
          <a:p>
            <a:pPr marL="351000" indent="-207169" algn="just">
              <a:spcBef>
                <a:spcPts val="900"/>
              </a:spcBef>
              <a:buClr>
                <a:schemeClr val="dk1"/>
              </a:buClr>
              <a:buSzPts val="1800"/>
              <a:buFont typeface="Noto Sans Symbols"/>
              <a:buChar char="➢"/>
            </a:pPr>
            <a:r>
              <a:rPr lang="en" sz="1100" b="1" dirty="0">
                <a:solidFill>
                  <a:schemeClr val="dk1"/>
                </a:solidFill>
                <a:latin typeface="Calibri"/>
                <a:ea typeface="Calibri"/>
                <a:cs typeface="Calibri"/>
                <a:sym typeface="Calibri"/>
              </a:rPr>
              <a:t>Pindaan profil</a:t>
            </a:r>
            <a:r>
              <a:rPr lang="en" sz="1100" dirty="0">
                <a:solidFill>
                  <a:schemeClr val="dk1"/>
                </a:solidFill>
                <a:latin typeface="Calibri"/>
                <a:ea typeface="Calibri"/>
                <a:cs typeface="Calibri"/>
                <a:sym typeface="Calibri"/>
              </a:rPr>
              <a:t> juga boleh dibuat dari </a:t>
            </a:r>
            <a:r>
              <a:rPr lang="en" sz="1100" b="1" dirty="0">
                <a:solidFill>
                  <a:schemeClr val="dk1"/>
                </a:solidFill>
                <a:latin typeface="Calibri"/>
                <a:ea typeface="Calibri"/>
                <a:cs typeface="Calibri"/>
                <a:sym typeface="Calibri"/>
              </a:rPr>
              <a:t>masa ke masa</a:t>
            </a:r>
            <a:r>
              <a:rPr lang="en" sz="1100" dirty="0">
                <a:solidFill>
                  <a:schemeClr val="dk1"/>
                </a:solidFill>
                <a:latin typeface="Calibri"/>
                <a:ea typeface="Calibri"/>
                <a:cs typeface="Calibri"/>
                <a:sym typeface="Calibri"/>
              </a:rPr>
              <a:t> walaupun tidak membuat sebarang ‘</a:t>
            </a:r>
            <a:r>
              <a:rPr lang="en" sz="1100" b="1" dirty="0">
                <a:solidFill>
                  <a:schemeClr val="dk1"/>
                </a:solidFill>
                <a:latin typeface="Calibri"/>
                <a:ea typeface="Calibri"/>
                <a:cs typeface="Calibri"/>
                <a:sym typeface="Calibri"/>
              </a:rPr>
              <a:t>Permohonan Personel</a:t>
            </a:r>
            <a:r>
              <a:rPr lang="en" sz="1100" dirty="0">
                <a:solidFill>
                  <a:schemeClr val="dk1"/>
                </a:solidFill>
                <a:latin typeface="Calibri"/>
                <a:ea typeface="Calibri"/>
                <a:cs typeface="Calibri"/>
                <a:sym typeface="Calibri"/>
              </a:rPr>
              <a:t>’.</a:t>
            </a:r>
            <a:endParaRPr sz="1100" dirty="0">
              <a:solidFill>
                <a:schemeClr val="dk1"/>
              </a:solidFill>
              <a:latin typeface="Calibri"/>
              <a:ea typeface="Calibri"/>
              <a:cs typeface="Calibri"/>
              <a:sym typeface="Calibri"/>
            </a:endParaRPr>
          </a:p>
        </p:txBody>
      </p:sp>
      <p:sp>
        <p:nvSpPr>
          <p:cNvPr id="4121" name="Google Shape;4121;p415"/>
          <p:cNvSpPr txBox="1">
            <a:spLocks noGrp="1"/>
          </p:cNvSpPr>
          <p:nvPr>
            <p:ph type="title"/>
          </p:nvPr>
        </p:nvSpPr>
        <p:spPr>
          <a:xfrm>
            <a:off x="428625" y="363923"/>
            <a:ext cx="5915025" cy="745629"/>
          </a:xfrm>
          <a:prstGeom prst="rect">
            <a:avLst/>
          </a:prstGeom>
          <a:noFill/>
          <a:ln>
            <a:noFill/>
          </a:ln>
        </p:spPr>
        <p:txBody>
          <a:bodyPr spcFirstLastPara="1" wrap="square" lIns="68569" tIns="34275" rIns="68569" bIns="34275" anchor="ctr" anchorCtr="0">
            <a:noAutofit/>
          </a:bodyPr>
          <a:lstStyle/>
          <a:p>
            <a:pPr algn="ctr">
              <a:buSzPts val="4400"/>
            </a:pPr>
            <a:r>
              <a:rPr lang="en" sz="4000" b="1" dirty="0">
                <a:latin typeface="Century Gothic"/>
                <a:ea typeface="Century Gothic"/>
                <a:cs typeface="Century Gothic"/>
                <a:sym typeface="Century Gothic"/>
              </a:rPr>
              <a:t>Pindaan Profil</a:t>
            </a:r>
            <a:endParaRPr sz="40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1" name="Google Shape;1501;p209"/>
          <p:cNvSpPr txBox="1">
            <a:spLocks noGrp="1"/>
          </p:cNvSpPr>
          <p:nvPr>
            <p:ph type="title"/>
          </p:nvPr>
        </p:nvSpPr>
        <p:spPr>
          <a:xfrm>
            <a:off x="2343150" y="1665912"/>
            <a:ext cx="4171950" cy="2743200"/>
          </a:xfrm>
          <a:prstGeom prst="rect">
            <a:avLst/>
          </a:prstGeom>
          <a:noFill/>
          <a:ln>
            <a:noFill/>
          </a:ln>
        </p:spPr>
        <p:txBody>
          <a:bodyPr spcFirstLastPara="1" wrap="square" lIns="68569" tIns="34275" rIns="68569" bIns="34275" anchor="ctr" anchorCtr="0">
            <a:noAutofit/>
          </a:bodyPr>
          <a:lstStyle/>
          <a:p>
            <a:r>
              <a:rPr lang="en" sz="1350" b="1" dirty="0"/>
              <a:t> “Standard” ertinya Standard Kemahiran Pekerjaan Kebangsaan yang diwujudkan di bawah Bahagian IV Akta ini.</a:t>
            </a:r>
            <a:br>
              <a:rPr lang="en" sz="1350" b="1" dirty="0"/>
            </a:br>
            <a:r>
              <a:rPr lang="en" sz="1200" dirty="0"/>
              <a:t/>
            </a:r>
            <a:br>
              <a:rPr lang="en" sz="1200" dirty="0"/>
            </a:br>
            <a:r>
              <a:rPr lang="en" sz="1350" dirty="0"/>
              <a:t>(1) Standard Kemahiran Pekerjaan Kebangsaan hendaklah digunakan untuk membangunkan kurikulum kebangsaan bagi program latihan kemahiran.</a:t>
            </a:r>
            <a:br>
              <a:rPr lang="en" sz="1350" dirty="0"/>
            </a:br>
            <a:r>
              <a:rPr lang="en" sz="1350" dirty="0"/>
              <a:t/>
            </a:r>
            <a:br>
              <a:rPr lang="en" sz="1350" dirty="0"/>
            </a:br>
            <a:r>
              <a:rPr lang="en" sz="1350" dirty="0"/>
              <a:t>(2) Bagi maksud menjalankan latihan kemahiran, semua program yang ditauliahkan hendaklah mematuhi Standard Kemahiran Pekerjaan Kebangsaan.</a:t>
            </a:r>
            <a:br>
              <a:rPr lang="en" sz="1350" dirty="0"/>
            </a:br>
            <a:r>
              <a:rPr lang="en" sz="1350" dirty="0"/>
              <a:t/>
            </a:r>
            <a:br>
              <a:rPr lang="en" sz="1350" dirty="0"/>
            </a:br>
            <a:r>
              <a:rPr lang="en" sz="1350" dirty="0"/>
              <a:t>(3) Standard Kemahiran Pekerjaan Kebangsaan hendaklah digunakan sebagai ukuran kecekapan yang membawa kepada penganugerahan suatu Sijil.</a:t>
            </a:r>
            <a:endParaRPr dirty="0"/>
          </a:p>
        </p:txBody>
      </p:sp>
      <p:pic>
        <p:nvPicPr>
          <p:cNvPr id="1502" name="Google Shape;1502;p209"/>
          <p:cNvPicPr preferRelativeResize="0">
            <a:picLocks noGrp="1"/>
          </p:cNvPicPr>
          <p:nvPr>
            <p:ph type="body" idx="1"/>
          </p:nvPr>
        </p:nvPicPr>
        <p:blipFill rotWithShape="1">
          <a:blip r:embed="rId3">
            <a:alphaModFix/>
          </a:blip>
          <a:srcRect/>
          <a:stretch/>
        </p:blipFill>
        <p:spPr>
          <a:xfrm>
            <a:off x="380487" y="1766347"/>
            <a:ext cx="1885950" cy="2657475"/>
          </a:xfrm>
          <a:prstGeom prst="rect">
            <a:avLst/>
          </a:prstGeom>
          <a:noFill/>
          <a:ln>
            <a:noFill/>
          </a:ln>
        </p:spPr>
      </p:pic>
      <p:sp>
        <p:nvSpPr>
          <p:cNvPr id="1503" name="Google Shape;1503;p209"/>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pPr/>
              <a:t>23</a:t>
            </a:fld>
            <a:endParaRPr/>
          </a:p>
        </p:txBody>
      </p:sp>
      <p:sp>
        <p:nvSpPr>
          <p:cNvPr id="1504" name="Google Shape;1504;p209"/>
          <p:cNvSpPr txBox="1"/>
          <p:nvPr/>
        </p:nvSpPr>
        <p:spPr>
          <a:xfrm>
            <a:off x="245300" y="1049239"/>
            <a:ext cx="6498431" cy="381297"/>
          </a:xfrm>
          <a:prstGeom prst="rect">
            <a:avLst/>
          </a:prstGeom>
          <a:noFill/>
          <a:ln>
            <a:noFill/>
          </a:ln>
        </p:spPr>
        <p:txBody>
          <a:bodyPr spcFirstLastPara="1" wrap="square" lIns="68569" tIns="34275" rIns="68569" bIns="34275" anchor="t" anchorCtr="0">
            <a:noAutofit/>
          </a:bodyPr>
          <a:lstStyle/>
          <a:p>
            <a:r>
              <a:rPr lang="en" sz="1500" b="1">
                <a:latin typeface="Tahoma"/>
                <a:ea typeface="Tahoma"/>
                <a:cs typeface="Tahoma"/>
                <a:sym typeface="Tahoma"/>
              </a:rPr>
              <a:t>AKTA 652 Bahagian IV – </a:t>
            </a:r>
            <a:endParaRPr sz="1050"/>
          </a:p>
          <a:p>
            <a:r>
              <a:rPr lang="en" sz="1350" b="1">
                <a:latin typeface="Tahoma"/>
                <a:ea typeface="Tahoma"/>
                <a:cs typeface="Tahoma"/>
                <a:sym typeface="Tahoma"/>
              </a:rPr>
              <a:t>Penubuhan, kajian semula dan perubahan serta penggunaan SKPK/NOSS</a:t>
            </a:r>
            <a:endParaRPr sz="1350"/>
          </a:p>
        </p:txBody>
      </p:sp>
      <p:sp>
        <p:nvSpPr>
          <p:cNvPr id="1505" name="Google Shape;1505;p209"/>
          <p:cNvSpPr txBox="1"/>
          <p:nvPr/>
        </p:nvSpPr>
        <p:spPr>
          <a:xfrm>
            <a:off x="-81" y="646064"/>
            <a:ext cx="3099359" cy="259687"/>
          </a:xfrm>
          <a:prstGeom prst="rect">
            <a:avLst/>
          </a:prstGeom>
          <a:solidFill>
            <a:srgbClr val="92D050"/>
          </a:solidFill>
          <a:ln>
            <a:noFill/>
          </a:ln>
        </p:spPr>
        <p:txBody>
          <a:bodyPr spcFirstLastPara="1" wrap="square" lIns="68569" tIns="34275" rIns="68569" bIns="34275" anchor="t" anchorCtr="0">
            <a:noAutofit/>
          </a:bodyPr>
          <a:lstStyle/>
          <a:p>
            <a:pPr algn="ctr"/>
            <a:r>
              <a:rPr lang="en" sz="1800" b="1"/>
              <a:t>PENGENALAN STANDARD</a:t>
            </a:r>
            <a:endParaRPr sz="1800" b="1"/>
          </a:p>
        </p:txBody>
      </p:sp>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Shape 4125"/>
        <p:cNvGrpSpPr/>
        <p:nvPr/>
      </p:nvGrpSpPr>
      <p:grpSpPr>
        <a:xfrm>
          <a:off x="0" y="0"/>
          <a:ext cx="0" cy="0"/>
          <a:chOff x="0" y="0"/>
          <a:chExt cx="0" cy="0"/>
        </a:xfrm>
      </p:grpSpPr>
      <p:sp>
        <p:nvSpPr>
          <p:cNvPr id="4126" name="Google Shape;4126;p416"/>
          <p:cNvSpPr/>
          <p:nvPr/>
        </p:nvSpPr>
        <p:spPr>
          <a:xfrm>
            <a:off x="457200" y="2692067"/>
            <a:ext cx="4831419" cy="207749"/>
          </a:xfrm>
          <a:prstGeom prst="rect">
            <a:avLst/>
          </a:prstGeom>
          <a:noFill/>
          <a:ln>
            <a:noFill/>
          </a:ln>
        </p:spPr>
        <p:txBody>
          <a:bodyPr spcFirstLastPara="1" wrap="square" lIns="68569" tIns="34275" rIns="68569" bIns="34275" anchor="t" anchorCtr="0">
            <a:noAutofit/>
          </a:bodyPr>
          <a:lstStyle/>
          <a:p>
            <a:r>
              <a:rPr lang="en" sz="1350" b="1" dirty="0">
                <a:latin typeface="Questrial"/>
                <a:ea typeface="Questrial"/>
                <a:cs typeface="Questrial"/>
                <a:sym typeface="Questrial"/>
              </a:rPr>
              <a:t>Dokumen</a:t>
            </a:r>
            <a:r>
              <a:rPr lang="en" sz="1350" dirty="0">
                <a:latin typeface="Questrial"/>
                <a:ea typeface="Questrial"/>
                <a:cs typeface="Questrial"/>
                <a:sym typeface="Questrial"/>
              </a:rPr>
              <a:t> mohon </a:t>
            </a:r>
            <a:r>
              <a:rPr lang="en" sz="1350" b="1" dirty="0">
                <a:latin typeface="Questrial"/>
                <a:ea typeface="Questrial"/>
                <a:cs typeface="Questrial"/>
                <a:sym typeface="Questrial"/>
              </a:rPr>
              <a:t>BATAL JAWATAN/BERHENTI KHIDMAT </a:t>
            </a:r>
            <a:r>
              <a:rPr lang="en" sz="1350" dirty="0">
                <a:latin typeface="Questrial"/>
                <a:ea typeface="Questrial"/>
                <a:cs typeface="Questrial"/>
                <a:sym typeface="Questrial"/>
              </a:rPr>
              <a:t>dipos ke :</a:t>
            </a:r>
            <a:endParaRPr sz="1350" dirty="0">
              <a:solidFill>
                <a:schemeClr val="dk1"/>
              </a:solidFill>
            </a:endParaRPr>
          </a:p>
        </p:txBody>
      </p:sp>
      <p:sp>
        <p:nvSpPr>
          <p:cNvPr id="4127" name="Google Shape;4127;p416"/>
          <p:cNvSpPr/>
          <p:nvPr/>
        </p:nvSpPr>
        <p:spPr>
          <a:xfrm>
            <a:off x="457200" y="1075197"/>
            <a:ext cx="5763703" cy="363561"/>
          </a:xfrm>
          <a:prstGeom prst="rect">
            <a:avLst/>
          </a:prstGeom>
          <a:noFill/>
          <a:ln>
            <a:noFill/>
          </a:ln>
        </p:spPr>
        <p:txBody>
          <a:bodyPr spcFirstLastPara="1" wrap="square" lIns="68569" tIns="34275" rIns="68569" bIns="34275" anchor="t" anchorCtr="0">
            <a:noAutofit/>
          </a:bodyPr>
          <a:lstStyle/>
          <a:p>
            <a:r>
              <a:rPr lang="en" sz="1200" dirty="0">
                <a:latin typeface="Questrial"/>
                <a:ea typeface="Questrial"/>
                <a:cs typeface="Questrial"/>
                <a:sym typeface="Questrial"/>
              </a:rPr>
              <a:t>Untuk urusan </a:t>
            </a:r>
            <a:r>
              <a:rPr lang="en" sz="1200" b="1" dirty="0">
                <a:latin typeface="Questrial"/>
                <a:ea typeface="Questrial"/>
                <a:cs typeface="Questrial"/>
                <a:sym typeface="Questrial"/>
              </a:rPr>
              <a:t>BATAL JAWATAN </a:t>
            </a:r>
            <a:r>
              <a:rPr lang="en" sz="1200" dirty="0">
                <a:latin typeface="Questrial"/>
                <a:ea typeface="Questrial"/>
                <a:cs typeface="Questrial"/>
                <a:sym typeface="Questrial"/>
              </a:rPr>
              <a:t>dan </a:t>
            </a:r>
            <a:r>
              <a:rPr lang="en" sz="1200" b="1" dirty="0">
                <a:latin typeface="Questrial"/>
                <a:ea typeface="Questrial"/>
                <a:cs typeface="Questrial"/>
                <a:sym typeface="Questrial"/>
              </a:rPr>
              <a:t>BERHENTI KHIDMAT</a:t>
            </a:r>
            <a:r>
              <a:rPr lang="en" sz="1200" dirty="0">
                <a:latin typeface="Questrial"/>
                <a:ea typeface="Questrial"/>
                <a:cs typeface="Questrial"/>
                <a:sym typeface="Questrial"/>
              </a:rPr>
              <a:t> permohonan adalah dibuat secara manual dengan mengemukakan perkara berikut :</a:t>
            </a:r>
            <a:endParaRPr sz="1200" dirty="0">
              <a:latin typeface="Questrial"/>
              <a:ea typeface="Questrial"/>
              <a:cs typeface="Questrial"/>
              <a:sym typeface="Questrial"/>
            </a:endParaRPr>
          </a:p>
        </p:txBody>
      </p:sp>
      <p:graphicFrame>
        <p:nvGraphicFramePr>
          <p:cNvPr id="4128" name="Google Shape;4128;p416"/>
          <p:cNvGraphicFramePr/>
          <p:nvPr>
            <p:extLst>
              <p:ext uri="{D42A27DB-BD31-4B8C-83A1-F6EECF244321}">
                <p14:modId xmlns:p14="http://schemas.microsoft.com/office/powerpoint/2010/main" val="514504482"/>
              </p:ext>
            </p:extLst>
          </p:nvPr>
        </p:nvGraphicFramePr>
        <p:xfrm>
          <a:off x="457200" y="1539859"/>
          <a:ext cx="5516457" cy="1114425"/>
        </p:xfrm>
        <a:graphic>
          <a:graphicData uri="http://schemas.openxmlformats.org/drawingml/2006/table">
            <a:tbl>
              <a:tblPr firstRow="1" firstCol="1" bandRow="1">
                <a:noFill/>
                <a:tableStyleId>{33F86859-480D-4D18-A959-4202B10B6FFE}</a:tableStyleId>
              </a:tblPr>
              <a:tblGrid>
                <a:gridCol w="285750">
                  <a:extLst>
                    <a:ext uri="{9D8B030D-6E8A-4147-A177-3AD203B41FA5}">
                      <a16:colId xmlns="" xmlns:a16="http://schemas.microsoft.com/office/drawing/2014/main" val="20000"/>
                    </a:ext>
                  </a:extLst>
                </a:gridCol>
                <a:gridCol w="1031194">
                  <a:extLst>
                    <a:ext uri="{9D8B030D-6E8A-4147-A177-3AD203B41FA5}">
                      <a16:colId xmlns="" xmlns:a16="http://schemas.microsoft.com/office/drawing/2014/main" val="20001"/>
                    </a:ext>
                  </a:extLst>
                </a:gridCol>
                <a:gridCol w="4199513">
                  <a:extLst>
                    <a:ext uri="{9D8B030D-6E8A-4147-A177-3AD203B41FA5}">
                      <a16:colId xmlns="" xmlns:a16="http://schemas.microsoft.com/office/drawing/2014/main" val="20002"/>
                    </a:ext>
                  </a:extLst>
                </a:gridCol>
              </a:tblGrid>
              <a:tr h="514350">
                <a:tc>
                  <a:txBody>
                    <a:bodyPr/>
                    <a:lstStyle/>
                    <a:p>
                      <a:pPr marL="0" marR="0" lvl="0" indent="0" algn="r" rtl="0">
                        <a:lnSpc>
                          <a:spcPct val="100000"/>
                        </a:lnSpc>
                        <a:spcBef>
                          <a:spcPts val="0"/>
                        </a:spcBef>
                        <a:spcAft>
                          <a:spcPts val="0"/>
                        </a:spcAft>
                        <a:buNone/>
                      </a:pPr>
                      <a:r>
                        <a:rPr lang="en" sz="1100" b="0">
                          <a:solidFill>
                            <a:schemeClr val="dk1"/>
                          </a:solidFill>
                          <a:latin typeface="Calibri"/>
                          <a:ea typeface="Calibri"/>
                          <a:cs typeface="Calibri"/>
                          <a:sym typeface="Calibri"/>
                        </a:rPr>
                        <a:t>i.</a:t>
                      </a:r>
                      <a:endParaRPr sz="1100" b="0">
                        <a:solidFill>
                          <a:schemeClr val="dk1"/>
                        </a:solidFill>
                        <a:latin typeface="Calibri"/>
                        <a:ea typeface="Calibri"/>
                        <a:cs typeface="Calibri"/>
                        <a:sym typeface="Calibri"/>
                      </a:endParaRPr>
                    </a:p>
                  </a:txBody>
                  <a:tcPr marL="51431" marR="51431" marT="0" marB="0" anchor="ctr">
                    <a:solidFill>
                      <a:srgbClr val="FBE4D4"/>
                    </a:solidFill>
                  </a:tcPr>
                </a:tc>
                <a:tc>
                  <a:txBody>
                    <a:bodyPr/>
                    <a:lstStyle/>
                    <a:p>
                      <a:pPr marL="0" marR="0" lvl="0" indent="0" algn="l" rtl="0">
                        <a:lnSpc>
                          <a:spcPct val="100000"/>
                        </a:lnSpc>
                        <a:spcBef>
                          <a:spcPts val="0"/>
                        </a:spcBef>
                        <a:spcAft>
                          <a:spcPts val="0"/>
                        </a:spcAft>
                        <a:buNone/>
                      </a:pPr>
                      <a:r>
                        <a:rPr lang="en" sz="1100" b="0">
                          <a:solidFill>
                            <a:schemeClr val="dk1"/>
                          </a:solidFill>
                          <a:latin typeface="Calibri"/>
                          <a:ea typeface="Calibri"/>
                          <a:cs typeface="Calibri"/>
                          <a:sym typeface="Calibri"/>
                        </a:rPr>
                        <a:t>Batal Jawatan</a:t>
                      </a:r>
                      <a:endParaRPr sz="1100" b="0">
                        <a:solidFill>
                          <a:schemeClr val="dk1"/>
                        </a:solidFill>
                        <a:latin typeface="Calibri"/>
                        <a:ea typeface="Calibri"/>
                        <a:cs typeface="Calibri"/>
                        <a:sym typeface="Calibri"/>
                      </a:endParaRPr>
                    </a:p>
                  </a:txBody>
                  <a:tcPr marL="51431" marR="51431" marT="0" marB="0" anchor="ctr">
                    <a:solidFill>
                      <a:srgbClr val="FBE4D4"/>
                    </a:solidFill>
                  </a:tcPr>
                </a:tc>
                <a:tc>
                  <a:txBody>
                    <a:bodyPr/>
                    <a:lstStyle/>
                    <a:p>
                      <a:pPr marL="0" marR="0" lvl="0" indent="0" algn="l" rtl="0">
                        <a:lnSpc>
                          <a:spcPct val="100000"/>
                        </a:lnSpc>
                        <a:spcBef>
                          <a:spcPts val="0"/>
                        </a:spcBef>
                        <a:spcAft>
                          <a:spcPts val="0"/>
                        </a:spcAft>
                        <a:buNone/>
                      </a:pPr>
                      <a:r>
                        <a:rPr lang="en" sz="1100" b="0" dirty="0">
                          <a:solidFill>
                            <a:schemeClr val="dk1"/>
                          </a:solidFill>
                          <a:latin typeface="Calibri"/>
                          <a:ea typeface="Calibri"/>
                          <a:cs typeface="Calibri"/>
                          <a:sym typeface="Calibri"/>
                        </a:rPr>
                        <a:t>Surat rasmi Memohon Pembatalan Jawatan Personel dan nyatakan alasan dan sebab pembatalan jawatan tersebut.</a:t>
                      </a:r>
                      <a:endParaRPr sz="1100" b="0" dirty="0">
                        <a:solidFill>
                          <a:schemeClr val="dk1"/>
                        </a:solidFill>
                        <a:latin typeface="Calibri"/>
                        <a:ea typeface="Calibri"/>
                        <a:cs typeface="Calibri"/>
                        <a:sym typeface="Calibri"/>
                      </a:endParaRPr>
                    </a:p>
                  </a:txBody>
                  <a:tcPr marL="51431" marR="51431" marT="0" marB="0" anchor="ctr">
                    <a:solidFill>
                      <a:srgbClr val="FBE4D4"/>
                    </a:solidFill>
                  </a:tcPr>
                </a:tc>
                <a:extLst>
                  <a:ext uri="{0D108BD9-81ED-4DB2-BD59-A6C34878D82A}">
                    <a16:rowId xmlns="" xmlns:a16="http://schemas.microsoft.com/office/drawing/2014/main" val="10000"/>
                  </a:ext>
                </a:extLst>
              </a:tr>
              <a:tr h="600075">
                <a:tc>
                  <a:txBody>
                    <a:bodyPr/>
                    <a:lstStyle/>
                    <a:p>
                      <a:pPr marL="0" marR="0" lvl="0" indent="0" algn="r" rtl="0">
                        <a:lnSpc>
                          <a:spcPct val="100000"/>
                        </a:lnSpc>
                        <a:spcBef>
                          <a:spcPts val="0"/>
                        </a:spcBef>
                        <a:spcAft>
                          <a:spcPts val="0"/>
                        </a:spcAft>
                        <a:buNone/>
                      </a:pPr>
                      <a:r>
                        <a:rPr lang="en" sz="1100" b="0">
                          <a:solidFill>
                            <a:schemeClr val="dk1"/>
                          </a:solidFill>
                          <a:latin typeface="Calibri"/>
                          <a:ea typeface="Calibri"/>
                          <a:cs typeface="Calibri"/>
                          <a:sym typeface="Calibri"/>
                        </a:rPr>
                        <a:t>ii.</a:t>
                      </a:r>
                      <a:endParaRPr sz="1100" b="0">
                        <a:solidFill>
                          <a:schemeClr val="dk1"/>
                        </a:solidFill>
                        <a:latin typeface="Calibri"/>
                        <a:ea typeface="Calibri"/>
                        <a:cs typeface="Calibri"/>
                        <a:sym typeface="Calibri"/>
                      </a:endParaRPr>
                    </a:p>
                  </a:txBody>
                  <a:tcPr marL="51431" marR="51431" marT="0" marB="0" anchor="ctr">
                    <a:solidFill>
                      <a:srgbClr val="F7CAAC"/>
                    </a:solidFill>
                  </a:tcPr>
                </a:tc>
                <a:tc>
                  <a:txBody>
                    <a:bodyPr/>
                    <a:lstStyle/>
                    <a:p>
                      <a:pPr marL="0" marR="0" lvl="0" indent="0" algn="l" rtl="0">
                        <a:lnSpc>
                          <a:spcPct val="100000"/>
                        </a:lnSpc>
                        <a:spcBef>
                          <a:spcPts val="0"/>
                        </a:spcBef>
                        <a:spcAft>
                          <a:spcPts val="0"/>
                        </a:spcAft>
                        <a:buNone/>
                      </a:pPr>
                      <a:r>
                        <a:rPr lang="en" sz="1100" b="0">
                          <a:solidFill>
                            <a:schemeClr val="dk1"/>
                          </a:solidFill>
                          <a:latin typeface="Calibri"/>
                          <a:ea typeface="Calibri"/>
                          <a:cs typeface="Calibri"/>
                          <a:sym typeface="Calibri"/>
                        </a:rPr>
                        <a:t>Berhenti Khidmat</a:t>
                      </a:r>
                      <a:endParaRPr sz="1100" b="0">
                        <a:solidFill>
                          <a:schemeClr val="dk1"/>
                        </a:solidFill>
                        <a:latin typeface="Calibri"/>
                        <a:ea typeface="Calibri"/>
                        <a:cs typeface="Calibri"/>
                        <a:sym typeface="Calibri"/>
                      </a:endParaRPr>
                    </a:p>
                  </a:txBody>
                  <a:tcPr marL="51431" marR="51431" marT="0" marB="0" anchor="ctr">
                    <a:solidFill>
                      <a:srgbClr val="F7CAAC"/>
                    </a:solidFill>
                  </a:tcPr>
                </a:tc>
                <a:tc>
                  <a:txBody>
                    <a:bodyPr/>
                    <a:lstStyle/>
                    <a:p>
                      <a:pPr marL="0" marR="0" lvl="0" indent="0" algn="l" rtl="0">
                        <a:lnSpc>
                          <a:spcPct val="100000"/>
                        </a:lnSpc>
                        <a:spcBef>
                          <a:spcPts val="0"/>
                        </a:spcBef>
                        <a:spcAft>
                          <a:spcPts val="0"/>
                        </a:spcAft>
                        <a:buNone/>
                      </a:pPr>
                      <a:r>
                        <a:rPr lang="en" sz="1100" b="0" dirty="0">
                          <a:solidFill>
                            <a:schemeClr val="dk1"/>
                          </a:solidFill>
                          <a:latin typeface="Calibri"/>
                          <a:ea typeface="Calibri"/>
                          <a:cs typeface="Calibri"/>
                          <a:sym typeface="Calibri"/>
                        </a:rPr>
                        <a:t>Surat Tamat Perkhidmatan di PB atau surat rasmi Makluman Berhenti Berkhidmat di PB  dengan menyatakan sebab tidak lagi berkhidmat di PB tersebut.</a:t>
                      </a:r>
                      <a:endParaRPr sz="1100" b="0" dirty="0">
                        <a:solidFill>
                          <a:schemeClr val="dk1"/>
                        </a:solidFill>
                        <a:latin typeface="Calibri"/>
                        <a:ea typeface="Calibri"/>
                        <a:cs typeface="Calibri"/>
                        <a:sym typeface="Calibri"/>
                      </a:endParaRPr>
                    </a:p>
                  </a:txBody>
                  <a:tcPr marL="51431" marR="51431" marT="0" marB="0" anchor="ctr">
                    <a:solidFill>
                      <a:srgbClr val="F7CAAC"/>
                    </a:solidFill>
                  </a:tcPr>
                </a:tc>
                <a:extLst>
                  <a:ext uri="{0D108BD9-81ED-4DB2-BD59-A6C34878D82A}">
                    <a16:rowId xmlns="" xmlns:a16="http://schemas.microsoft.com/office/drawing/2014/main" val="10001"/>
                  </a:ext>
                </a:extLst>
              </a:tr>
            </a:tbl>
          </a:graphicData>
        </a:graphic>
      </p:graphicFrame>
      <p:sp>
        <p:nvSpPr>
          <p:cNvPr id="4129" name="Google Shape;4129;p416"/>
          <p:cNvSpPr/>
          <p:nvPr/>
        </p:nvSpPr>
        <p:spPr>
          <a:xfrm>
            <a:off x="457200" y="3221820"/>
            <a:ext cx="4726641" cy="1503797"/>
          </a:xfrm>
          <a:prstGeom prst="roundRect">
            <a:avLst>
              <a:gd name="adj" fmla="val 16667"/>
            </a:avLst>
          </a:prstGeom>
          <a:solidFill>
            <a:schemeClr val="accent1"/>
          </a:solidFill>
          <a:ln w="7620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rgbClr val="FFFFFF"/>
              </a:solidFill>
            </a:endParaRPr>
          </a:p>
        </p:txBody>
      </p:sp>
      <p:grpSp>
        <p:nvGrpSpPr>
          <p:cNvPr id="4130" name="Google Shape;4130;p416"/>
          <p:cNvGrpSpPr/>
          <p:nvPr/>
        </p:nvGrpSpPr>
        <p:grpSpPr>
          <a:xfrm>
            <a:off x="4073153" y="3886046"/>
            <a:ext cx="1092290" cy="566738"/>
            <a:chOff x="5148064" y="4005064"/>
            <a:chExt cx="1656184" cy="1080120"/>
          </a:xfrm>
        </p:grpSpPr>
        <p:sp>
          <p:nvSpPr>
            <p:cNvPr id="4131" name="Google Shape;4131;p416"/>
            <p:cNvSpPr/>
            <p:nvPr/>
          </p:nvSpPr>
          <p:spPr>
            <a:xfrm>
              <a:off x="5220072" y="4077072"/>
              <a:ext cx="1512168" cy="1008112"/>
            </a:xfrm>
            <a:prstGeom prst="diamond">
              <a:avLst/>
            </a:prstGeom>
            <a:solidFill>
              <a:srgbClr val="F8F8F8"/>
            </a:solidFill>
            <a:ln w="34925" cap="flat" cmpd="sng">
              <a:solidFill>
                <a:srgbClr val="FFFFFF"/>
              </a:solidFill>
              <a:prstDash val="solid"/>
              <a:miter lim="800000"/>
              <a:headEnd type="none" w="sm" len="sm"/>
              <a:tailEnd type="none" w="sm" len="sm"/>
            </a:ln>
            <a:effectLst>
              <a:outerShdw blurRad="317500" algn="ctr">
                <a:srgbClr val="000000">
                  <a:alpha val="42745"/>
                </a:srgbClr>
              </a:outerShdw>
            </a:effectLst>
          </p:spPr>
          <p:txBody>
            <a:bodyPr spcFirstLastPara="1" wrap="square" lIns="68569" tIns="34275" rIns="68569" bIns="34275" anchor="ctr" anchorCtr="0">
              <a:noAutofit/>
            </a:bodyPr>
            <a:lstStyle/>
            <a:p>
              <a:pPr algn="ctr"/>
              <a:endParaRPr sz="1350">
                <a:latin typeface="Questrial"/>
                <a:ea typeface="Questrial"/>
                <a:cs typeface="Questrial"/>
                <a:sym typeface="Questrial"/>
              </a:endParaRPr>
            </a:p>
          </p:txBody>
        </p:sp>
        <p:grpSp>
          <p:nvGrpSpPr>
            <p:cNvPr id="4132" name="Google Shape;4132;p416"/>
            <p:cNvGrpSpPr/>
            <p:nvPr/>
          </p:nvGrpSpPr>
          <p:grpSpPr>
            <a:xfrm>
              <a:off x="5148064" y="4005064"/>
              <a:ext cx="1656184" cy="1008112"/>
              <a:chOff x="2934" y="1684"/>
              <a:chExt cx="1573" cy="1251"/>
            </a:xfrm>
          </p:grpSpPr>
          <p:sp>
            <p:nvSpPr>
              <p:cNvPr id="4133" name="Google Shape;4133;p416"/>
              <p:cNvSpPr/>
              <p:nvPr/>
            </p:nvSpPr>
            <p:spPr>
              <a:xfrm>
                <a:off x="2934" y="1684"/>
                <a:ext cx="1573" cy="1251"/>
              </a:xfrm>
              <a:prstGeom prst="diamond">
                <a:avLst/>
              </a:prstGeom>
              <a:gradFill>
                <a:gsLst>
                  <a:gs pos="0">
                    <a:srgbClr val="034587"/>
                  </a:gs>
                  <a:gs pos="100000">
                    <a:schemeClr val="hlink"/>
                  </a:gs>
                </a:gsLst>
                <a:lin ang="5400000" scaled="0"/>
              </a:gradFill>
              <a:ln>
                <a:noFill/>
              </a:ln>
              <a:effectLst>
                <a:outerShdw blurRad="127000" dist="38100" dir="2700000" algn="ctr">
                  <a:srgbClr val="000000">
                    <a:alpha val="44705"/>
                  </a:srgbClr>
                </a:outerShdw>
              </a:effectLst>
            </p:spPr>
            <p:txBody>
              <a:bodyPr spcFirstLastPara="1" wrap="square" lIns="68569" tIns="34275" rIns="68569" bIns="34275" anchor="ctr" anchorCtr="0">
                <a:noAutofit/>
              </a:bodyPr>
              <a:lstStyle/>
              <a:p>
                <a:pPr algn="ctr"/>
                <a:endParaRPr sz="1350">
                  <a:latin typeface="Questrial"/>
                  <a:ea typeface="Questrial"/>
                  <a:cs typeface="Questrial"/>
                  <a:sym typeface="Questrial"/>
                </a:endParaRPr>
              </a:p>
            </p:txBody>
          </p:sp>
          <p:cxnSp>
            <p:nvCxnSpPr>
              <p:cNvPr id="4134" name="Google Shape;4134;p416"/>
              <p:cNvCxnSpPr/>
              <p:nvPr/>
            </p:nvCxnSpPr>
            <p:spPr>
              <a:xfrm>
                <a:off x="2941" y="2308"/>
                <a:ext cx="787" cy="433"/>
              </a:xfrm>
              <a:prstGeom prst="straightConnector1">
                <a:avLst/>
              </a:prstGeom>
              <a:noFill/>
              <a:ln>
                <a:noFill/>
              </a:ln>
              <a:effectLst>
                <a:outerShdw blurRad="127000" dist="38100" dir="2700000" algn="ctr">
                  <a:srgbClr val="000000">
                    <a:alpha val="44705"/>
                  </a:srgbClr>
                </a:outerShdw>
              </a:effectLst>
            </p:spPr>
          </p:cxnSp>
        </p:grpSp>
        <p:sp>
          <p:nvSpPr>
            <p:cNvPr id="4135" name="Google Shape;4135;p416"/>
            <p:cNvSpPr txBox="1"/>
            <p:nvPr/>
          </p:nvSpPr>
          <p:spPr>
            <a:xfrm>
              <a:off x="5508104" y="4293096"/>
              <a:ext cx="852074" cy="338554"/>
            </a:xfrm>
            <a:prstGeom prst="rect">
              <a:avLst/>
            </a:prstGeom>
            <a:noFill/>
            <a:ln>
              <a:noFill/>
            </a:ln>
            <a:effectLst>
              <a:outerShdw blurRad="127000" dist="38100" dir="2700000" algn="ctr">
                <a:srgbClr val="000000">
                  <a:alpha val="44705"/>
                </a:srgbClr>
              </a:outerShdw>
            </a:effectLst>
          </p:spPr>
          <p:txBody>
            <a:bodyPr spcFirstLastPara="1" wrap="square" lIns="68569" tIns="34275" rIns="68569" bIns="34275" anchor="t" anchorCtr="0">
              <a:noAutofit/>
            </a:bodyPr>
            <a:lstStyle/>
            <a:p>
              <a:pPr algn="ctr"/>
              <a:r>
                <a:rPr lang="en" sz="1200" b="1">
                  <a:solidFill>
                    <a:srgbClr val="FFFFFF"/>
                  </a:solidFill>
                  <a:latin typeface="Questrial"/>
                  <a:ea typeface="Questrial"/>
                  <a:cs typeface="Questrial"/>
                  <a:sym typeface="Questrial"/>
                </a:rPr>
                <a:t>POS</a:t>
              </a:r>
              <a:endParaRPr sz="1050"/>
            </a:p>
          </p:txBody>
        </p:sp>
      </p:grpSp>
      <p:sp>
        <p:nvSpPr>
          <p:cNvPr id="4136" name="Google Shape;4136;p416"/>
          <p:cNvSpPr/>
          <p:nvPr/>
        </p:nvSpPr>
        <p:spPr>
          <a:xfrm>
            <a:off x="641232" y="3250015"/>
            <a:ext cx="4474510" cy="1475603"/>
          </a:xfrm>
          <a:prstGeom prst="rect">
            <a:avLst/>
          </a:prstGeom>
          <a:noFill/>
          <a:ln>
            <a:noFill/>
          </a:ln>
        </p:spPr>
        <p:txBody>
          <a:bodyPr spcFirstLastPara="1" wrap="square" lIns="68569" tIns="34275" rIns="68569" bIns="34275" anchor="t" anchorCtr="0">
            <a:noAutofit/>
          </a:bodyPr>
          <a:lstStyle/>
          <a:p>
            <a:r>
              <a:rPr lang="en" sz="1350" b="1" dirty="0">
                <a:latin typeface="Calibri"/>
                <a:ea typeface="Calibri"/>
                <a:cs typeface="Calibri"/>
                <a:sym typeface="Calibri"/>
              </a:rPr>
              <a:t>Pengarah</a:t>
            </a:r>
            <a:endParaRPr sz="1050" dirty="0"/>
          </a:p>
          <a:p>
            <a:r>
              <a:rPr lang="en" sz="1350" b="1" dirty="0">
                <a:latin typeface="Calibri"/>
                <a:ea typeface="Calibri"/>
                <a:cs typeface="Calibri"/>
                <a:sym typeface="Calibri"/>
              </a:rPr>
              <a:t>Pusat Latihan Pengajar dan Kemahiran Lanjutan (CIAST),</a:t>
            </a:r>
            <a:endParaRPr sz="1050" dirty="0"/>
          </a:p>
          <a:p>
            <a:r>
              <a:rPr lang="en" sz="1350" b="1" dirty="0">
                <a:latin typeface="Calibri"/>
                <a:ea typeface="Calibri"/>
                <a:cs typeface="Calibri"/>
                <a:sym typeface="Calibri"/>
              </a:rPr>
              <a:t>Program Kelayakan Kekompetenan (KK)</a:t>
            </a:r>
            <a:endParaRPr sz="1350" b="1" dirty="0">
              <a:latin typeface="Calibri"/>
              <a:ea typeface="Calibri"/>
              <a:cs typeface="Calibri"/>
              <a:sym typeface="Calibri"/>
            </a:endParaRPr>
          </a:p>
          <a:p>
            <a:r>
              <a:rPr lang="en" sz="1350" b="1" dirty="0">
                <a:latin typeface="Calibri"/>
                <a:ea typeface="Calibri"/>
                <a:cs typeface="Calibri"/>
                <a:sym typeface="Calibri"/>
              </a:rPr>
              <a:t>Peti Surat 7012 , Jalan Petani 19/1, Seksyen 19, </a:t>
            </a:r>
            <a:endParaRPr sz="1050" dirty="0"/>
          </a:p>
          <a:p>
            <a:r>
              <a:rPr lang="en" sz="1350" b="1" dirty="0">
                <a:latin typeface="Calibri"/>
                <a:ea typeface="Calibri"/>
                <a:cs typeface="Calibri"/>
                <a:sym typeface="Calibri"/>
              </a:rPr>
              <a:t>40900, Shah Alam, Selangor .</a:t>
            </a:r>
            <a:endParaRPr sz="1050" dirty="0"/>
          </a:p>
          <a:p>
            <a:r>
              <a:rPr lang="en" sz="1350" b="1" dirty="0">
                <a:solidFill>
                  <a:srgbClr val="000099"/>
                </a:solidFill>
                <a:latin typeface="Calibri"/>
                <a:ea typeface="Calibri"/>
                <a:cs typeface="Calibri"/>
                <a:sym typeface="Calibri"/>
              </a:rPr>
              <a:t>U/P : Unit Perakuan Personel &amp; Pakar (UPP&amp;P)</a:t>
            </a:r>
            <a:endParaRPr sz="1350" b="1" dirty="0">
              <a:solidFill>
                <a:srgbClr val="000099"/>
              </a:solidFill>
              <a:latin typeface="Calibri"/>
              <a:ea typeface="Calibri"/>
              <a:cs typeface="Calibri"/>
              <a:sym typeface="Calibri"/>
            </a:endParaRPr>
          </a:p>
        </p:txBody>
      </p:sp>
      <p:grpSp>
        <p:nvGrpSpPr>
          <p:cNvPr id="4137" name="Google Shape;4137;p416"/>
          <p:cNvGrpSpPr/>
          <p:nvPr/>
        </p:nvGrpSpPr>
        <p:grpSpPr>
          <a:xfrm>
            <a:off x="5251204" y="3250015"/>
            <a:ext cx="1398313" cy="1358561"/>
            <a:chOff x="8462191" y="992778"/>
            <a:chExt cx="2573134" cy="2856149"/>
          </a:xfrm>
        </p:grpSpPr>
        <p:pic>
          <p:nvPicPr>
            <p:cNvPr id="4138" name="Google Shape;4138;p416"/>
            <p:cNvPicPr preferRelativeResize="0"/>
            <p:nvPr/>
          </p:nvPicPr>
          <p:blipFill rotWithShape="1">
            <a:blip r:embed="rId3">
              <a:alphaModFix/>
            </a:blip>
            <a:srcRect/>
            <a:stretch/>
          </p:blipFill>
          <p:spPr>
            <a:xfrm>
              <a:off x="8462191" y="992778"/>
              <a:ext cx="2573134" cy="2791368"/>
            </a:xfrm>
            <a:prstGeom prst="rect">
              <a:avLst/>
            </a:prstGeom>
            <a:noFill/>
            <a:ln>
              <a:noFill/>
            </a:ln>
          </p:spPr>
        </p:pic>
        <p:sp>
          <p:nvSpPr>
            <p:cNvPr id="4139" name="Google Shape;4139;p416"/>
            <p:cNvSpPr txBox="1"/>
            <p:nvPr/>
          </p:nvSpPr>
          <p:spPr>
            <a:xfrm>
              <a:off x="9573512" y="3414814"/>
              <a:ext cx="1389957" cy="434113"/>
            </a:xfrm>
            <a:prstGeom prst="rect">
              <a:avLst/>
            </a:prstGeom>
            <a:solidFill>
              <a:srgbClr val="0B6DAC"/>
            </a:solidFill>
            <a:ln>
              <a:noFill/>
            </a:ln>
            <a:effectLst>
              <a:outerShdw blurRad="149987" dist="250190" dir="8460000" algn="ctr">
                <a:srgbClr val="000000">
                  <a:alpha val="27843"/>
                </a:srgbClr>
              </a:outerShdw>
            </a:effectLst>
          </p:spPr>
          <p:txBody>
            <a:bodyPr spcFirstLastPara="1" wrap="square" lIns="68569" tIns="34275" rIns="68569" bIns="34275" anchor="t" anchorCtr="0">
              <a:noAutofit/>
            </a:bodyPr>
            <a:lstStyle/>
            <a:p>
              <a:pPr algn="ctr"/>
              <a:r>
                <a:rPr lang="en" sz="1050" b="1">
                  <a:solidFill>
                    <a:srgbClr val="FFFF00"/>
                  </a:solidFill>
                  <a:latin typeface="Questrial"/>
                  <a:ea typeface="Questrial"/>
                  <a:cs typeface="Questrial"/>
                  <a:sym typeface="Questrial"/>
                </a:rPr>
                <a:t>PPKSPP</a:t>
              </a:r>
              <a:endParaRPr sz="1050" b="1">
                <a:solidFill>
                  <a:srgbClr val="FFFF00"/>
                </a:solidFill>
                <a:latin typeface="Questrial"/>
                <a:ea typeface="Questrial"/>
                <a:cs typeface="Questrial"/>
                <a:sym typeface="Questrial"/>
              </a:endParaRPr>
            </a:p>
          </p:txBody>
        </p:sp>
      </p:grpSp>
      <p:sp>
        <p:nvSpPr>
          <p:cNvPr id="4140" name="Google Shape;4140;p416"/>
          <p:cNvSpPr txBox="1">
            <a:spLocks noGrp="1"/>
          </p:cNvSpPr>
          <p:nvPr>
            <p:ph type="title"/>
          </p:nvPr>
        </p:nvSpPr>
        <p:spPr>
          <a:xfrm>
            <a:off x="457200" y="233942"/>
            <a:ext cx="5915025" cy="745629"/>
          </a:xfrm>
          <a:prstGeom prst="rect">
            <a:avLst/>
          </a:prstGeom>
          <a:noFill/>
          <a:ln>
            <a:noFill/>
          </a:ln>
        </p:spPr>
        <p:txBody>
          <a:bodyPr spcFirstLastPara="1" wrap="square" lIns="68569" tIns="34275" rIns="68569" bIns="34275" anchor="ctr" anchorCtr="0">
            <a:noAutofit/>
          </a:bodyPr>
          <a:lstStyle/>
          <a:p>
            <a:pPr algn="ctr">
              <a:buSzPts val="4400"/>
            </a:pPr>
            <a:r>
              <a:rPr lang="en" sz="3200" b="1" dirty="0">
                <a:latin typeface="Century Gothic"/>
                <a:ea typeface="Century Gothic"/>
                <a:cs typeface="Century Gothic"/>
                <a:sym typeface="Century Gothic"/>
              </a:rPr>
              <a:t>Batal Jawatan/Berhenti Khidmat</a:t>
            </a:r>
            <a:endParaRPr sz="3200" dirty="0"/>
          </a:p>
        </p:txBody>
      </p:sp>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Shape 4144"/>
        <p:cNvGrpSpPr/>
        <p:nvPr/>
      </p:nvGrpSpPr>
      <p:grpSpPr>
        <a:xfrm>
          <a:off x="0" y="0"/>
          <a:ext cx="0" cy="0"/>
          <a:chOff x="0" y="0"/>
          <a:chExt cx="0" cy="0"/>
        </a:xfrm>
      </p:grpSpPr>
      <p:sp>
        <p:nvSpPr>
          <p:cNvPr id="4145" name="Google Shape;4145;p417"/>
          <p:cNvSpPr/>
          <p:nvPr/>
        </p:nvSpPr>
        <p:spPr>
          <a:xfrm>
            <a:off x="378279" y="1243012"/>
            <a:ext cx="6251122" cy="3128963"/>
          </a:xfrm>
          <a:prstGeom prst="foldedCorner">
            <a:avLst>
              <a:gd name="adj" fmla="val 16667"/>
            </a:avLst>
          </a:prstGeom>
          <a:gradFill>
            <a:gsLst>
              <a:gs pos="0">
                <a:srgbClr val="E4FF94"/>
              </a:gs>
              <a:gs pos="50000">
                <a:srgbClr val="ECFFBC"/>
              </a:gs>
              <a:gs pos="100000">
                <a:srgbClr val="F4FFDE"/>
              </a:gs>
            </a:gsLst>
            <a:lin ang="13500000" scaled="0"/>
          </a:gradFill>
          <a:ln>
            <a:noFill/>
          </a:ln>
        </p:spPr>
        <p:txBody>
          <a:bodyPr spcFirstLastPara="1" wrap="square" lIns="68569" tIns="34275" rIns="68569" bIns="34275" anchor="ctr" anchorCtr="0">
            <a:noAutofit/>
          </a:bodyPr>
          <a:lstStyle/>
          <a:p>
            <a:pPr algn="ctr"/>
            <a:endParaRPr sz="1350">
              <a:solidFill>
                <a:schemeClr val="lt1"/>
              </a:solidFill>
            </a:endParaRPr>
          </a:p>
        </p:txBody>
      </p:sp>
      <p:sp>
        <p:nvSpPr>
          <p:cNvPr id="4146" name="Google Shape;4146;p417"/>
          <p:cNvSpPr/>
          <p:nvPr/>
        </p:nvSpPr>
        <p:spPr>
          <a:xfrm>
            <a:off x="378278" y="1291618"/>
            <a:ext cx="6115050" cy="2951769"/>
          </a:xfrm>
          <a:prstGeom prst="rect">
            <a:avLst/>
          </a:prstGeom>
          <a:noFill/>
          <a:ln>
            <a:noFill/>
          </a:ln>
        </p:spPr>
        <p:txBody>
          <a:bodyPr spcFirstLastPara="1" wrap="square" lIns="68569" tIns="34275" rIns="68569" bIns="34275" anchor="t" anchorCtr="0">
            <a:noAutofit/>
          </a:bodyPr>
          <a:lstStyle/>
          <a:p>
            <a:pPr marL="257175" indent="-257175" algn="just">
              <a:buClr>
                <a:srgbClr val="000099"/>
              </a:buClr>
              <a:buSzPts val="1900"/>
              <a:buFont typeface="Noto Sans Symbols"/>
              <a:buChar char="▪"/>
            </a:pPr>
            <a:r>
              <a:rPr lang="en" sz="1200" dirty="0">
                <a:solidFill>
                  <a:srgbClr val="000099"/>
                </a:solidFill>
                <a:latin typeface="Calibri"/>
                <a:ea typeface="Calibri"/>
                <a:cs typeface="Calibri"/>
                <a:sym typeface="Calibri"/>
              </a:rPr>
              <a:t>Pemohon boleh</a:t>
            </a:r>
            <a:r>
              <a:rPr lang="en" sz="1200" b="1" dirty="0">
                <a:solidFill>
                  <a:srgbClr val="000099"/>
                </a:solidFill>
                <a:latin typeface="Calibri"/>
                <a:ea typeface="Calibri"/>
                <a:cs typeface="Calibri"/>
                <a:sym typeface="Calibri"/>
              </a:rPr>
              <a:t> semak status permohonan </a:t>
            </a:r>
            <a:r>
              <a:rPr lang="en" sz="1200" dirty="0">
                <a:solidFill>
                  <a:srgbClr val="000099"/>
                </a:solidFill>
                <a:latin typeface="Calibri"/>
                <a:ea typeface="Calibri"/>
                <a:cs typeface="Calibri"/>
                <a:sym typeface="Calibri"/>
              </a:rPr>
              <a:t>yang telah di</a:t>
            </a:r>
            <a:r>
              <a:rPr lang="en" sz="1200" b="1" dirty="0">
                <a:solidFill>
                  <a:srgbClr val="000099"/>
                </a:solidFill>
                <a:latin typeface="Calibri"/>
                <a:ea typeface="Calibri"/>
                <a:cs typeface="Calibri"/>
                <a:sym typeface="Calibri"/>
              </a:rPr>
              <a:t> ‘Hantar’ </a:t>
            </a:r>
            <a:r>
              <a:rPr lang="en" sz="1200" dirty="0">
                <a:solidFill>
                  <a:srgbClr val="000099"/>
                </a:solidFill>
                <a:latin typeface="Calibri"/>
                <a:ea typeface="Calibri"/>
                <a:cs typeface="Calibri"/>
                <a:sym typeface="Calibri"/>
              </a:rPr>
              <a:t>secara atas talian</a:t>
            </a:r>
            <a:r>
              <a:rPr lang="en" sz="1200" b="1" dirty="0">
                <a:solidFill>
                  <a:srgbClr val="000099"/>
                </a:solidFill>
                <a:latin typeface="Calibri"/>
                <a:ea typeface="Calibri"/>
                <a:cs typeface="Calibri"/>
                <a:sym typeface="Calibri"/>
              </a:rPr>
              <a:t> </a:t>
            </a:r>
            <a:r>
              <a:rPr lang="en" sz="1200" dirty="0">
                <a:solidFill>
                  <a:srgbClr val="000099"/>
                </a:solidFill>
                <a:latin typeface="Calibri"/>
                <a:ea typeface="Calibri"/>
                <a:cs typeface="Calibri"/>
                <a:sym typeface="Calibri"/>
              </a:rPr>
              <a:t>melalui</a:t>
            </a:r>
            <a:r>
              <a:rPr lang="en" sz="1200" b="1" dirty="0">
                <a:solidFill>
                  <a:srgbClr val="000099"/>
                </a:solidFill>
                <a:latin typeface="Calibri"/>
                <a:ea typeface="Calibri"/>
                <a:cs typeface="Calibri"/>
                <a:sym typeface="Calibri"/>
              </a:rPr>
              <a:t> SKKM </a:t>
            </a:r>
            <a:r>
              <a:rPr lang="en" sz="1200" dirty="0">
                <a:solidFill>
                  <a:srgbClr val="000099"/>
                </a:solidFill>
                <a:latin typeface="Calibri"/>
                <a:ea typeface="Calibri"/>
                <a:cs typeface="Calibri"/>
                <a:sym typeface="Calibri"/>
              </a:rPr>
              <a:t>di ruangan ‘</a:t>
            </a:r>
            <a:r>
              <a:rPr lang="en" sz="1200" b="1" dirty="0">
                <a:solidFill>
                  <a:srgbClr val="000099"/>
                </a:solidFill>
                <a:latin typeface="Calibri"/>
                <a:ea typeface="Calibri"/>
                <a:cs typeface="Calibri"/>
                <a:sym typeface="Calibri"/>
              </a:rPr>
              <a:t>Status Permohonan Perjawatan Personel’</a:t>
            </a:r>
            <a:r>
              <a:rPr lang="en" sz="1200" dirty="0">
                <a:solidFill>
                  <a:srgbClr val="000099"/>
                </a:solidFill>
                <a:latin typeface="Calibri"/>
                <a:ea typeface="Calibri"/>
                <a:cs typeface="Calibri"/>
                <a:sym typeface="Calibri"/>
              </a:rPr>
              <a:t>.</a:t>
            </a:r>
            <a:r>
              <a:rPr lang="en" sz="1200" b="1" dirty="0">
                <a:solidFill>
                  <a:srgbClr val="000099"/>
                </a:solidFill>
                <a:latin typeface="Calibri"/>
                <a:ea typeface="Calibri"/>
                <a:cs typeface="Calibri"/>
                <a:sym typeface="Calibri"/>
              </a:rPr>
              <a:t> </a:t>
            </a:r>
            <a:endParaRPr sz="1200" dirty="0">
              <a:solidFill>
                <a:srgbClr val="000099"/>
              </a:solidFill>
              <a:latin typeface="Calibri"/>
              <a:ea typeface="Calibri"/>
              <a:cs typeface="Calibri"/>
              <a:sym typeface="Calibri"/>
            </a:endParaRPr>
          </a:p>
          <a:p>
            <a:pPr marL="257175" indent="-257175" algn="just">
              <a:spcBef>
                <a:spcPts val="900"/>
              </a:spcBef>
              <a:buClr>
                <a:srgbClr val="000099"/>
              </a:buClr>
              <a:buSzPts val="1900"/>
              <a:buFont typeface="Noto Sans Symbols"/>
              <a:buChar char="▪"/>
            </a:pPr>
            <a:r>
              <a:rPr lang="en" sz="1200" dirty="0">
                <a:solidFill>
                  <a:srgbClr val="000099"/>
                </a:solidFill>
                <a:latin typeface="Calibri"/>
                <a:ea typeface="Calibri"/>
                <a:cs typeface="Calibri"/>
                <a:sym typeface="Calibri"/>
              </a:rPr>
              <a:t>Semakan terperinci status permohonan juga boleh dilihat pada</a:t>
            </a:r>
            <a:r>
              <a:rPr lang="en" sz="1200" b="1" dirty="0">
                <a:solidFill>
                  <a:srgbClr val="000099"/>
                </a:solidFill>
                <a:latin typeface="Calibri"/>
                <a:ea typeface="Calibri"/>
                <a:cs typeface="Calibri"/>
                <a:sym typeface="Calibri"/>
              </a:rPr>
              <a:t> ‘Slip Permohonan’</a:t>
            </a:r>
            <a:endParaRPr sz="1200" dirty="0">
              <a:solidFill>
                <a:srgbClr val="000099"/>
              </a:solidFill>
              <a:latin typeface="Calibri"/>
              <a:ea typeface="Calibri"/>
              <a:cs typeface="Calibri"/>
              <a:sym typeface="Calibri"/>
            </a:endParaRPr>
          </a:p>
          <a:p>
            <a:pPr marL="257175" indent="-257175" algn="just">
              <a:spcBef>
                <a:spcPts val="900"/>
              </a:spcBef>
              <a:buClr>
                <a:srgbClr val="000099"/>
              </a:buClr>
              <a:buSzPts val="1900"/>
              <a:buFont typeface="Noto Sans Symbols"/>
              <a:buChar char="▪"/>
            </a:pPr>
            <a:r>
              <a:rPr lang="en" sz="1200" dirty="0">
                <a:solidFill>
                  <a:srgbClr val="000099"/>
                </a:solidFill>
                <a:latin typeface="Calibri"/>
                <a:ea typeface="Calibri"/>
                <a:cs typeface="Calibri"/>
                <a:sym typeface="Calibri"/>
              </a:rPr>
              <a:t>Status permohonan yang memaparkan ‘</a:t>
            </a:r>
            <a:r>
              <a:rPr lang="en" sz="1200" b="1" dirty="0">
                <a:solidFill>
                  <a:srgbClr val="000099"/>
                </a:solidFill>
                <a:latin typeface="Calibri"/>
                <a:ea typeface="Calibri"/>
                <a:cs typeface="Calibri"/>
                <a:sym typeface="Calibri"/>
              </a:rPr>
              <a:t>Sedang Diproses’</a:t>
            </a:r>
            <a:r>
              <a:rPr lang="en" sz="1200" dirty="0">
                <a:solidFill>
                  <a:srgbClr val="000099"/>
                </a:solidFill>
                <a:latin typeface="Calibri"/>
                <a:ea typeface="Calibri"/>
                <a:cs typeface="Calibri"/>
                <a:sym typeface="Calibri"/>
              </a:rPr>
              <a:t> menunjukkan permohonan tersebut masih </a:t>
            </a:r>
            <a:r>
              <a:rPr lang="en" sz="1200" b="1" dirty="0">
                <a:solidFill>
                  <a:srgbClr val="000099"/>
                </a:solidFill>
                <a:latin typeface="Calibri"/>
                <a:ea typeface="Calibri"/>
                <a:cs typeface="Calibri"/>
                <a:sym typeface="Calibri"/>
              </a:rPr>
              <a:t>menunggu keputusan Mesyuarat JKT II </a:t>
            </a:r>
            <a:r>
              <a:rPr lang="en" sz="1200" dirty="0">
                <a:solidFill>
                  <a:srgbClr val="000099"/>
                </a:solidFill>
                <a:latin typeface="Calibri"/>
                <a:ea typeface="Calibri"/>
                <a:cs typeface="Calibri"/>
                <a:sym typeface="Calibri"/>
              </a:rPr>
              <a:t>yang hanya diadakan </a:t>
            </a:r>
            <a:r>
              <a:rPr lang="en" sz="1200" b="1" dirty="0">
                <a:solidFill>
                  <a:srgbClr val="000099"/>
                </a:solidFill>
                <a:latin typeface="Calibri"/>
                <a:ea typeface="Calibri"/>
                <a:cs typeface="Calibri"/>
                <a:sym typeface="Calibri"/>
              </a:rPr>
              <a:t>sekali sahaja setiap bulan</a:t>
            </a:r>
            <a:r>
              <a:rPr lang="en" sz="1200" dirty="0">
                <a:solidFill>
                  <a:srgbClr val="000099"/>
                </a:solidFill>
                <a:latin typeface="Calibri"/>
                <a:ea typeface="Calibri"/>
                <a:cs typeface="Calibri"/>
                <a:sym typeface="Calibri"/>
              </a:rPr>
              <a:t>.</a:t>
            </a:r>
            <a:endParaRPr sz="1200" dirty="0">
              <a:solidFill>
                <a:srgbClr val="000099"/>
              </a:solidFill>
              <a:latin typeface="Calibri"/>
              <a:ea typeface="Calibri"/>
              <a:cs typeface="Calibri"/>
              <a:sym typeface="Calibri"/>
            </a:endParaRPr>
          </a:p>
          <a:p>
            <a:pPr marL="257175" indent="-257175" algn="just">
              <a:spcBef>
                <a:spcPts val="900"/>
              </a:spcBef>
              <a:buClr>
                <a:srgbClr val="000099"/>
              </a:buClr>
              <a:buSzPts val="1900"/>
              <a:buFont typeface="Noto Sans Symbols"/>
              <a:buChar char="▪"/>
            </a:pPr>
            <a:r>
              <a:rPr lang="en" sz="1200" dirty="0">
                <a:solidFill>
                  <a:srgbClr val="000099"/>
                </a:solidFill>
                <a:latin typeface="Calibri"/>
                <a:ea typeface="Calibri"/>
                <a:cs typeface="Calibri"/>
                <a:sym typeface="Calibri"/>
              </a:rPr>
              <a:t>Status permohonan yang memaparkan </a:t>
            </a:r>
            <a:r>
              <a:rPr lang="en" sz="1200" b="1" dirty="0">
                <a:solidFill>
                  <a:srgbClr val="000099"/>
                </a:solidFill>
                <a:latin typeface="Calibri"/>
                <a:ea typeface="Calibri"/>
                <a:cs typeface="Calibri"/>
                <a:sym typeface="Calibri"/>
              </a:rPr>
              <a:t>Lulus</a:t>
            </a:r>
            <a:r>
              <a:rPr lang="en" sz="1200" dirty="0">
                <a:solidFill>
                  <a:srgbClr val="000099"/>
                </a:solidFill>
                <a:latin typeface="Calibri"/>
                <a:ea typeface="Calibri"/>
                <a:cs typeface="Calibri"/>
                <a:sym typeface="Calibri"/>
              </a:rPr>
              <a:t>, </a:t>
            </a:r>
            <a:r>
              <a:rPr lang="en" sz="1200" b="1" dirty="0">
                <a:solidFill>
                  <a:srgbClr val="000099"/>
                </a:solidFill>
                <a:latin typeface="Calibri"/>
                <a:ea typeface="Calibri"/>
                <a:cs typeface="Calibri"/>
                <a:sym typeface="Calibri"/>
              </a:rPr>
              <a:t>Lulus Bersyarat</a:t>
            </a:r>
            <a:r>
              <a:rPr lang="en" sz="1200" dirty="0">
                <a:solidFill>
                  <a:srgbClr val="000099"/>
                </a:solidFill>
                <a:latin typeface="Calibri"/>
                <a:ea typeface="Calibri"/>
                <a:cs typeface="Calibri"/>
                <a:sym typeface="Calibri"/>
              </a:rPr>
              <a:t> atau </a:t>
            </a:r>
            <a:r>
              <a:rPr lang="en" sz="1200" b="1" dirty="0">
                <a:solidFill>
                  <a:srgbClr val="000099"/>
                </a:solidFill>
                <a:latin typeface="Calibri"/>
                <a:ea typeface="Calibri"/>
                <a:cs typeface="Calibri"/>
                <a:sym typeface="Calibri"/>
              </a:rPr>
              <a:t>Gagal</a:t>
            </a:r>
            <a:r>
              <a:rPr lang="en" sz="1200" dirty="0">
                <a:solidFill>
                  <a:srgbClr val="000099"/>
                </a:solidFill>
                <a:latin typeface="Calibri"/>
                <a:ea typeface="Calibri"/>
                <a:cs typeface="Calibri"/>
                <a:sym typeface="Calibri"/>
              </a:rPr>
              <a:t> menunjukkan hasil </a:t>
            </a:r>
            <a:r>
              <a:rPr lang="en" sz="1200" b="1" dirty="0">
                <a:solidFill>
                  <a:srgbClr val="000099"/>
                </a:solidFill>
                <a:latin typeface="Calibri"/>
                <a:ea typeface="Calibri"/>
                <a:cs typeface="Calibri"/>
                <a:sym typeface="Calibri"/>
              </a:rPr>
              <a:t>keputusan rasmi Mesyuarat JKT II </a:t>
            </a:r>
            <a:r>
              <a:rPr lang="en" sz="1200" dirty="0">
                <a:solidFill>
                  <a:srgbClr val="000099"/>
                </a:solidFill>
                <a:latin typeface="Calibri"/>
                <a:ea typeface="Calibri"/>
                <a:cs typeface="Calibri"/>
                <a:sym typeface="Calibri"/>
              </a:rPr>
              <a:t>telah dikeluarkan dan surat perakuan boleh dicetak secara terus melalui atas talian.</a:t>
            </a:r>
            <a:endParaRPr sz="1200" dirty="0">
              <a:solidFill>
                <a:srgbClr val="000099"/>
              </a:solidFill>
              <a:latin typeface="Calibri"/>
              <a:ea typeface="Calibri"/>
              <a:cs typeface="Calibri"/>
              <a:sym typeface="Calibri"/>
            </a:endParaRPr>
          </a:p>
          <a:p>
            <a:pPr marL="257175" indent="-257175" algn="just">
              <a:spcBef>
                <a:spcPts val="900"/>
              </a:spcBef>
              <a:buClr>
                <a:srgbClr val="000099"/>
              </a:buClr>
              <a:buSzPts val="1900"/>
              <a:buFont typeface="Noto Sans Symbols"/>
              <a:buChar char="▪"/>
            </a:pPr>
            <a:r>
              <a:rPr lang="en" sz="1200" dirty="0">
                <a:solidFill>
                  <a:srgbClr val="000099"/>
                </a:solidFill>
                <a:latin typeface="Calibri"/>
                <a:ea typeface="Calibri"/>
                <a:cs typeface="Calibri"/>
                <a:sym typeface="Calibri"/>
              </a:rPr>
              <a:t>Personel juga boleh </a:t>
            </a:r>
            <a:r>
              <a:rPr lang="en" sz="1200" b="1" dirty="0">
                <a:solidFill>
                  <a:srgbClr val="000099"/>
                </a:solidFill>
                <a:latin typeface="Calibri"/>
                <a:ea typeface="Calibri"/>
                <a:cs typeface="Calibri"/>
                <a:sym typeface="Calibri"/>
              </a:rPr>
              <a:t>menyemak</a:t>
            </a:r>
            <a:r>
              <a:rPr lang="en" sz="1200" dirty="0">
                <a:solidFill>
                  <a:srgbClr val="000099"/>
                </a:solidFill>
                <a:latin typeface="Calibri"/>
                <a:ea typeface="Calibri"/>
                <a:cs typeface="Calibri"/>
                <a:sym typeface="Calibri"/>
              </a:rPr>
              <a:t> rekod permohonan </a:t>
            </a:r>
            <a:r>
              <a:rPr lang="en" sz="1200" b="1" dirty="0">
                <a:solidFill>
                  <a:srgbClr val="000099"/>
                </a:solidFill>
                <a:latin typeface="Calibri"/>
                <a:ea typeface="Calibri"/>
                <a:cs typeface="Calibri"/>
                <a:sym typeface="Calibri"/>
              </a:rPr>
              <a:t>perakuan personel</a:t>
            </a:r>
            <a:r>
              <a:rPr lang="en" sz="1200" dirty="0">
                <a:solidFill>
                  <a:srgbClr val="000099"/>
                </a:solidFill>
                <a:latin typeface="Calibri"/>
                <a:ea typeface="Calibri"/>
                <a:cs typeface="Calibri"/>
                <a:sym typeface="Calibri"/>
              </a:rPr>
              <a:t> yang </a:t>
            </a:r>
            <a:r>
              <a:rPr lang="en" sz="1200" b="1" dirty="0">
                <a:solidFill>
                  <a:srgbClr val="000099"/>
                </a:solidFill>
                <a:latin typeface="Calibri"/>
                <a:ea typeface="Calibri"/>
                <a:cs typeface="Calibri"/>
                <a:sym typeface="Calibri"/>
              </a:rPr>
              <a:t>masih sah tempoh</a:t>
            </a:r>
            <a:r>
              <a:rPr lang="en" sz="1200" dirty="0">
                <a:solidFill>
                  <a:srgbClr val="000099"/>
                </a:solidFill>
                <a:latin typeface="Calibri"/>
                <a:ea typeface="Calibri"/>
                <a:cs typeface="Calibri"/>
                <a:sym typeface="Calibri"/>
              </a:rPr>
              <a:t> perakuan di ruangan ‘</a:t>
            </a:r>
            <a:r>
              <a:rPr lang="en" sz="1200" b="1" dirty="0">
                <a:solidFill>
                  <a:srgbClr val="000099"/>
                </a:solidFill>
                <a:latin typeface="Calibri"/>
                <a:ea typeface="Calibri"/>
                <a:cs typeface="Calibri"/>
                <a:sym typeface="Calibri"/>
              </a:rPr>
              <a:t>Perjawatan Personel Sedia Ada</a:t>
            </a:r>
            <a:r>
              <a:rPr lang="en" sz="1200" dirty="0">
                <a:solidFill>
                  <a:srgbClr val="000099"/>
                </a:solidFill>
                <a:latin typeface="Calibri"/>
                <a:ea typeface="Calibri"/>
                <a:cs typeface="Calibri"/>
                <a:sym typeface="Calibri"/>
              </a:rPr>
              <a:t>’. </a:t>
            </a:r>
            <a:endParaRPr sz="1200" dirty="0">
              <a:solidFill>
                <a:srgbClr val="000099"/>
              </a:solidFill>
              <a:latin typeface="Calibri"/>
              <a:ea typeface="Calibri"/>
              <a:cs typeface="Calibri"/>
              <a:sym typeface="Calibri"/>
            </a:endParaRPr>
          </a:p>
          <a:p>
            <a:pPr marL="257175" indent="-257175" algn="just">
              <a:spcBef>
                <a:spcPts val="900"/>
              </a:spcBef>
              <a:buClr>
                <a:srgbClr val="000099"/>
              </a:buClr>
              <a:buSzPts val="1900"/>
              <a:buFont typeface="Noto Sans Symbols"/>
              <a:buChar char="▪"/>
            </a:pPr>
            <a:r>
              <a:rPr lang="en" sz="1200" dirty="0">
                <a:solidFill>
                  <a:srgbClr val="000099"/>
                </a:solidFill>
                <a:latin typeface="Calibri"/>
                <a:ea typeface="Calibri"/>
                <a:cs typeface="Calibri"/>
                <a:sym typeface="Calibri"/>
              </a:rPr>
              <a:t>Untuk menyemak </a:t>
            </a:r>
            <a:r>
              <a:rPr lang="en" sz="1200" b="1" dirty="0">
                <a:solidFill>
                  <a:srgbClr val="000099"/>
                </a:solidFill>
                <a:latin typeface="Calibri"/>
                <a:ea typeface="Calibri"/>
                <a:cs typeface="Calibri"/>
                <a:sym typeface="Calibri"/>
              </a:rPr>
              <a:t>keseluruhan rekod perakuan personel</a:t>
            </a:r>
            <a:r>
              <a:rPr lang="en" sz="1200" dirty="0">
                <a:solidFill>
                  <a:srgbClr val="000099"/>
                </a:solidFill>
                <a:latin typeface="Calibri"/>
                <a:ea typeface="Calibri"/>
                <a:cs typeface="Calibri"/>
                <a:sym typeface="Calibri"/>
              </a:rPr>
              <a:t> masih belum lengkap sepenuhnya kerana proses </a:t>
            </a:r>
            <a:r>
              <a:rPr lang="en" sz="1200" b="1" dirty="0">
                <a:solidFill>
                  <a:srgbClr val="000099"/>
                </a:solidFill>
                <a:latin typeface="Calibri"/>
                <a:ea typeface="Calibri"/>
                <a:cs typeface="Calibri"/>
                <a:sym typeface="Calibri"/>
              </a:rPr>
              <a:t>migrasi data</a:t>
            </a:r>
            <a:r>
              <a:rPr lang="en" sz="1200" dirty="0">
                <a:solidFill>
                  <a:srgbClr val="000099"/>
                </a:solidFill>
                <a:latin typeface="Calibri"/>
                <a:ea typeface="Calibri"/>
                <a:cs typeface="Calibri"/>
                <a:sym typeface="Calibri"/>
              </a:rPr>
              <a:t> masih berjalan dari semasa ke semasa.</a:t>
            </a:r>
            <a:endParaRPr sz="1200" dirty="0">
              <a:solidFill>
                <a:srgbClr val="000099"/>
              </a:solidFill>
              <a:latin typeface="Calibri"/>
              <a:ea typeface="Calibri"/>
              <a:cs typeface="Calibri"/>
              <a:sym typeface="Calibri"/>
            </a:endParaRPr>
          </a:p>
        </p:txBody>
      </p:sp>
      <p:sp>
        <p:nvSpPr>
          <p:cNvPr id="4147" name="Google Shape;4147;p417"/>
          <p:cNvSpPr txBox="1">
            <a:spLocks noGrp="1"/>
          </p:cNvSpPr>
          <p:nvPr>
            <p:ph type="title"/>
          </p:nvPr>
        </p:nvSpPr>
        <p:spPr>
          <a:xfrm>
            <a:off x="478290" y="278412"/>
            <a:ext cx="5915025" cy="745629"/>
          </a:xfrm>
          <a:prstGeom prst="rect">
            <a:avLst/>
          </a:prstGeom>
          <a:noFill/>
          <a:ln>
            <a:noFill/>
          </a:ln>
        </p:spPr>
        <p:txBody>
          <a:bodyPr spcFirstLastPara="1" wrap="square" lIns="68569" tIns="34275" rIns="68569" bIns="34275" anchor="ctr" anchorCtr="0">
            <a:noAutofit/>
          </a:bodyPr>
          <a:lstStyle/>
          <a:p>
            <a:pPr algn="ctr">
              <a:buSzPts val="4400"/>
            </a:pPr>
            <a:r>
              <a:rPr lang="en" sz="3600" b="1" dirty="0">
                <a:latin typeface="Century Gothic"/>
                <a:ea typeface="Century Gothic"/>
                <a:cs typeface="Century Gothic"/>
                <a:sym typeface="Century Gothic"/>
              </a:rPr>
              <a:t>Semakan Status Permohonan</a:t>
            </a:r>
            <a:endParaRPr sz="3600" dirty="0"/>
          </a:p>
        </p:txBody>
      </p:sp>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Shape 4152"/>
        <p:cNvGrpSpPr/>
        <p:nvPr/>
      </p:nvGrpSpPr>
      <p:grpSpPr>
        <a:xfrm>
          <a:off x="0" y="0"/>
          <a:ext cx="0" cy="0"/>
          <a:chOff x="0" y="0"/>
          <a:chExt cx="0" cy="0"/>
        </a:xfrm>
      </p:grpSpPr>
      <p:sp>
        <p:nvSpPr>
          <p:cNvPr id="4153" name="Google Shape;4153;p418"/>
          <p:cNvSpPr/>
          <p:nvPr/>
        </p:nvSpPr>
        <p:spPr>
          <a:xfrm>
            <a:off x="375598" y="3429000"/>
            <a:ext cx="5053652" cy="1508760"/>
          </a:xfrm>
          <a:custGeom>
            <a:avLst/>
            <a:gdLst/>
            <a:ahLst/>
            <a:cxnLst/>
            <a:rect l="l" t="t" r="r" b="b"/>
            <a:pathLst>
              <a:path w="5850293" h="1399592" extrusionOk="0">
                <a:moveTo>
                  <a:pt x="345232" y="93306"/>
                </a:moveTo>
                <a:lnTo>
                  <a:pt x="1017036" y="27992"/>
                </a:lnTo>
                <a:lnTo>
                  <a:pt x="1978089" y="139959"/>
                </a:lnTo>
                <a:lnTo>
                  <a:pt x="3069771" y="18662"/>
                </a:lnTo>
                <a:lnTo>
                  <a:pt x="3470987" y="149290"/>
                </a:lnTo>
                <a:lnTo>
                  <a:pt x="4329404" y="37323"/>
                </a:lnTo>
                <a:lnTo>
                  <a:pt x="5187820" y="83976"/>
                </a:lnTo>
                <a:lnTo>
                  <a:pt x="5467738" y="0"/>
                </a:lnTo>
                <a:lnTo>
                  <a:pt x="5318448" y="429208"/>
                </a:lnTo>
                <a:lnTo>
                  <a:pt x="5607697" y="569168"/>
                </a:lnTo>
                <a:lnTo>
                  <a:pt x="5589036" y="839755"/>
                </a:lnTo>
                <a:lnTo>
                  <a:pt x="5850293" y="923731"/>
                </a:lnTo>
                <a:lnTo>
                  <a:pt x="5673012" y="1082351"/>
                </a:lnTo>
                <a:lnTo>
                  <a:pt x="5505061" y="1017037"/>
                </a:lnTo>
                <a:lnTo>
                  <a:pt x="5421085" y="1194319"/>
                </a:lnTo>
                <a:lnTo>
                  <a:pt x="5281126" y="1203649"/>
                </a:lnTo>
                <a:lnTo>
                  <a:pt x="5206481" y="1399592"/>
                </a:lnTo>
                <a:lnTo>
                  <a:pt x="4581330" y="1259633"/>
                </a:lnTo>
                <a:lnTo>
                  <a:pt x="3694922" y="1362270"/>
                </a:lnTo>
                <a:lnTo>
                  <a:pt x="2929812" y="1250302"/>
                </a:lnTo>
                <a:lnTo>
                  <a:pt x="2090057" y="1371600"/>
                </a:lnTo>
                <a:lnTo>
                  <a:pt x="1268963" y="1222311"/>
                </a:lnTo>
                <a:lnTo>
                  <a:pt x="615820" y="1371600"/>
                </a:lnTo>
                <a:lnTo>
                  <a:pt x="345232" y="1222311"/>
                </a:lnTo>
                <a:lnTo>
                  <a:pt x="149289" y="1287625"/>
                </a:lnTo>
                <a:lnTo>
                  <a:pt x="27991" y="1045029"/>
                </a:lnTo>
                <a:lnTo>
                  <a:pt x="223934" y="905070"/>
                </a:lnTo>
                <a:lnTo>
                  <a:pt x="0" y="494523"/>
                </a:lnTo>
                <a:lnTo>
                  <a:pt x="233265" y="382555"/>
                </a:lnTo>
                <a:lnTo>
                  <a:pt x="130628" y="18662"/>
                </a:lnTo>
                <a:lnTo>
                  <a:pt x="345232" y="93306"/>
                </a:lnTo>
                <a:close/>
              </a:path>
            </a:pathLst>
          </a:custGeom>
          <a:solidFill>
            <a:srgbClr val="FFCCCC"/>
          </a:solidFill>
          <a:ln>
            <a:noFill/>
          </a:ln>
          <a:effectLst>
            <a:outerShdw blurRad="149987" dist="250190" dir="8460000" algn="ctr">
              <a:srgbClr val="000000">
                <a:alpha val="27843"/>
              </a:srgbClr>
            </a:outerShdw>
          </a:effectLst>
        </p:spPr>
        <p:txBody>
          <a:bodyPr spcFirstLastPara="1" wrap="square" lIns="68569" tIns="34275" rIns="68569" bIns="34275" anchor="ctr" anchorCtr="0">
            <a:noAutofit/>
          </a:bodyPr>
          <a:lstStyle/>
          <a:p>
            <a:pPr algn="ctr"/>
            <a:endParaRPr sz="1350">
              <a:solidFill>
                <a:srgbClr val="FFFFFF"/>
              </a:solidFill>
            </a:endParaRPr>
          </a:p>
        </p:txBody>
      </p:sp>
      <p:pic>
        <p:nvPicPr>
          <p:cNvPr id="4154" name="Google Shape;4154;p418"/>
          <p:cNvPicPr preferRelativeResize="0"/>
          <p:nvPr/>
        </p:nvPicPr>
        <p:blipFill rotWithShape="1">
          <a:blip r:embed="rId3">
            <a:alphaModFix/>
          </a:blip>
          <a:srcRect/>
          <a:stretch/>
        </p:blipFill>
        <p:spPr>
          <a:xfrm rot="-1848876">
            <a:off x="3222876" y="1479634"/>
            <a:ext cx="391106" cy="457922"/>
          </a:xfrm>
          <a:prstGeom prst="rect">
            <a:avLst/>
          </a:prstGeom>
          <a:noFill/>
          <a:ln>
            <a:noFill/>
          </a:ln>
        </p:spPr>
      </p:pic>
      <p:sp>
        <p:nvSpPr>
          <p:cNvPr id="4155" name="Google Shape;4155;p418"/>
          <p:cNvSpPr/>
          <p:nvPr/>
        </p:nvSpPr>
        <p:spPr>
          <a:xfrm>
            <a:off x="538802" y="1328738"/>
            <a:ext cx="2592729" cy="634355"/>
          </a:xfrm>
          <a:prstGeom prst="roundRect">
            <a:avLst>
              <a:gd name="adj" fmla="val 16667"/>
            </a:avLst>
          </a:prstGeom>
          <a:solidFill>
            <a:srgbClr val="FFFF99"/>
          </a:solidFill>
          <a:ln>
            <a:noFill/>
          </a:ln>
          <a:effectLst>
            <a:outerShdw blurRad="50800" dist="38100" dir="13500000" algn="br" rotWithShape="0">
              <a:srgbClr val="000000">
                <a:alpha val="40000"/>
              </a:srgbClr>
            </a:outerShdw>
          </a:effectLst>
        </p:spPr>
        <p:txBody>
          <a:bodyPr spcFirstLastPara="1" wrap="square" lIns="68569" tIns="34275" rIns="68569" bIns="34275" anchor="ctr" anchorCtr="0">
            <a:noAutofit/>
          </a:bodyPr>
          <a:lstStyle/>
          <a:p>
            <a:pPr algn="ctr"/>
            <a:endParaRPr sz="1350">
              <a:solidFill>
                <a:srgbClr val="FFFFFF"/>
              </a:solidFill>
            </a:endParaRPr>
          </a:p>
        </p:txBody>
      </p:sp>
      <p:sp>
        <p:nvSpPr>
          <p:cNvPr id="4156" name="Google Shape;4156;p418"/>
          <p:cNvSpPr/>
          <p:nvPr/>
        </p:nvSpPr>
        <p:spPr>
          <a:xfrm>
            <a:off x="685800" y="3514725"/>
            <a:ext cx="4207813" cy="467436"/>
          </a:xfrm>
          <a:prstGeom prst="rect">
            <a:avLst/>
          </a:prstGeom>
          <a:noFill/>
          <a:ln>
            <a:noFill/>
          </a:ln>
        </p:spPr>
        <p:txBody>
          <a:bodyPr spcFirstLastPara="1" wrap="square" lIns="68569" tIns="34275" rIns="68569" bIns="34275" anchor="t" anchorCtr="0">
            <a:noAutofit/>
          </a:bodyPr>
          <a:lstStyle/>
          <a:p>
            <a:pPr algn="ctr"/>
            <a:r>
              <a:rPr lang="en" sz="1800" b="1" dirty="0">
                <a:solidFill>
                  <a:srgbClr val="0000CC"/>
                </a:solidFill>
                <a:latin typeface="Questrial"/>
                <a:ea typeface="Questrial"/>
                <a:cs typeface="Questrial"/>
                <a:sym typeface="Questrial"/>
              </a:rPr>
              <a:t>Sebarang masalah dan pertanyaan berkaitan SKKM hendaklah email  ke :</a:t>
            </a:r>
            <a:endParaRPr sz="1800" dirty="0">
              <a:latin typeface="Questrial"/>
              <a:ea typeface="Questrial"/>
              <a:cs typeface="Questrial"/>
              <a:sym typeface="Questrial"/>
            </a:endParaRPr>
          </a:p>
        </p:txBody>
      </p:sp>
      <p:grpSp>
        <p:nvGrpSpPr>
          <p:cNvPr id="4157" name="Google Shape;4157;p418"/>
          <p:cNvGrpSpPr/>
          <p:nvPr/>
        </p:nvGrpSpPr>
        <p:grpSpPr>
          <a:xfrm>
            <a:off x="509966" y="2313508"/>
            <a:ext cx="5147885" cy="1143106"/>
            <a:chOff x="867180" y="3396691"/>
            <a:chExt cx="5630120" cy="1926113"/>
          </a:xfrm>
        </p:grpSpPr>
        <p:pic>
          <p:nvPicPr>
            <p:cNvPr id="4158" name="Google Shape;4158;p418"/>
            <p:cNvPicPr preferRelativeResize="0"/>
            <p:nvPr/>
          </p:nvPicPr>
          <p:blipFill rotWithShape="1">
            <a:blip r:embed="rId4">
              <a:alphaModFix/>
            </a:blip>
            <a:srcRect/>
            <a:stretch/>
          </p:blipFill>
          <p:spPr>
            <a:xfrm>
              <a:off x="955514" y="3418053"/>
              <a:ext cx="1657609" cy="1550436"/>
            </a:xfrm>
            <a:prstGeom prst="rect">
              <a:avLst/>
            </a:prstGeom>
            <a:noFill/>
            <a:ln>
              <a:noFill/>
            </a:ln>
          </p:spPr>
        </p:pic>
        <p:sp>
          <p:nvSpPr>
            <p:cNvPr id="4159" name="Google Shape;4159;p418"/>
            <p:cNvSpPr/>
            <p:nvPr/>
          </p:nvSpPr>
          <p:spPr>
            <a:xfrm>
              <a:off x="2210572" y="3556805"/>
              <a:ext cx="4187663" cy="1200329"/>
            </a:xfrm>
            <a:prstGeom prst="rect">
              <a:avLst/>
            </a:prstGeom>
            <a:noFill/>
            <a:ln>
              <a:noFill/>
            </a:ln>
          </p:spPr>
          <p:txBody>
            <a:bodyPr spcFirstLastPara="1" wrap="square" lIns="68569" tIns="34275" rIns="68569" bIns="34275" anchor="t" anchorCtr="0">
              <a:noAutofit/>
            </a:bodyPr>
            <a:lstStyle/>
            <a:p>
              <a:pPr algn="ctr"/>
              <a:r>
                <a:rPr lang="en" sz="1800" b="1" dirty="0">
                  <a:solidFill>
                    <a:srgbClr val="0000CC"/>
                  </a:solidFill>
                  <a:latin typeface="Questrial"/>
                  <a:ea typeface="Questrial"/>
                  <a:cs typeface="Questrial"/>
                  <a:sym typeface="Questrial"/>
                </a:rPr>
                <a:t>Pertanyaan</a:t>
              </a:r>
              <a:r>
                <a:rPr lang="en" sz="1800" b="1" dirty="0">
                  <a:solidFill>
                    <a:srgbClr val="333333"/>
                  </a:solidFill>
                  <a:latin typeface="Questrial"/>
                  <a:ea typeface="Questrial"/>
                  <a:cs typeface="Questrial"/>
                  <a:sym typeface="Questrial"/>
                </a:rPr>
                <a:t> &amp; </a:t>
              </a:r>
              <a:r>
                <a:rPr lang="en" sz="1800" b="1" dirty="0">
                  <a:solidFill>
                    <a:srgbClr val="0000FF"/>
                  </a:solidFill>
                  <a:latin typeface="Questrial"/>
                  <a:ea typeface="Questrial"/>
                  <a:cs typeface="Questrial"/>
                  <a:sym typeface="Questrial"/>
                </a:rPr>
                <a:t>Aduan </a:t>
              </a:r>
              <a:r>
                <a:rPr lang="en" sz="1800" b="1" dirty="0">
                  <a:solidFill>
                    <a:srgbClr val="0000CC"/>
                  </a:solidFill>
                  <a:latin typeface="Questrial"/>
                  <a:ea typeface="Questrial"/>
                  <a:cs typeface="Questrial"/>
                  <a:sym typeface="Questrial"/>
                </a:rPr>
                <a:t>PPKSPP</a:t>
              </a:r>
              <a:endParaRPr sz="1800" dirty="0">
                <a:solidFill>
                  <a:srgbClr val="333333"/>
                </a:solidFill>
                <a:latin typeface="Questrial"/>
                <a:ea typeface="Questrial"/>
                <a:cs typeface="Questrial"/>
                <a:sym typeface="Questrial"/>
              </a:endParaRPr>
            </a:p>
            <a:p>
              <a:pPr algn="ctr"/>
              <a:r>
                <a:rPr lang="en" sz="1800" dirty="0">
                  <a:solidFill>
                    <a:srgbClr val="333333"/>
                  </a:solidFill>
                  <a:latin typeface="Questrial"/>
                  <a:ea typeface="Questrial"/>
                  <a:cs typeface="Questrial"/>
                  <a:sym typeface="Questrial"/>
                </a:rPr>
                <a:t>e-mail kepada :</a:t>
              </a:r>
              <a:endParaRPr sz="1800" dirty="0">
                <a:solidFill>
                  <a:srgbClr val="333333"/>
                </a:solidFill>
                <a:latin typeface="Questrial"/>
                <a:ea typeface="Questrial"/>
                <a:cs typeface="Questrial"/>
                <a:sym typeface="Questrial"/>
              </a:endParaRPr>
            </a:p>
            <a:p>
              <a:pPr algn="ctr"/>
              <a:r>
                <a:rPr lang="en" sz="1800" b="1" u="sng" dirty="0">
                  <a:solidFill>
                    <a:schemeClr val="hlink"/>
                  </a:solidFill>
                  <a:latin typeface="Questrial"/>
                  <a:ea typeface="Questrial"/>
                  <a:cs typeface="Questrial"/>
                  <a:sym typeface="Questrial"/>
                  <a:hlinkClick r:id="rId5"/>
                </a:rPr>
                <a:t>ppkspp@ciast.gov.my</a:t>
              </a:r>
              <a:endParaRPr sz="1800" b="1" dirty="0">
                <a:solidFill>
                  <a:srgbClr val="0000CC"/>
                </a:solidFill>
                <a:latin typeface="Questrial"/>
                <a:ea typeface="Questrial"/>
                <a:cs typeface="Questrial"/>
                <a:sym typeface="Questrial"/>
              </a:endParaRPr>
            </a:p>
          </p:txBody>
        </p:sp>
        <p:sp>
          <p:nvSpPr>
            <p:cNvPr id="4160" name="Google Shape;4160;p418"/>
            <p:cNvSpPr/>
            <p:nvPr/>
          </p:nvSpPr>
          <p:spPr>
            <a:xfrm>
              <a:off x="867180" y="3396691"/>
              <a:ext cx="5630120" cy="1926113"/>
            </a:xfrm>
            <a:prstGeom prst="round2DiagRect">
              <a:avLst>
                <a:gd name="adj1" fmla="val 16667"/>
                <a:gd name="adj2" fmla="val 0"/>
              </a:avLst>
            </a:prstGeom>
            <a:no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rgbClr val="FFFFFF"/>
                </a:solidFill>
              </a:endParaRPr>
            </a:p>
          </p:txBody>
        </p:sp>
      </p:grpSp>
      <p:sp>
        <p:nvSpPr>
          <p:cNvPr id="4161" name="Google Shape;4161;p418"/>
          <p:cNvSpPr/>
          <p:nvPr/>
        </p:nvSpPr>
        <p:spPr>
          <a:xfrm>
            <a:off x="574069" y="1387279"/>
            <a:ext cx="2569181" cy="498671"/>
          </a:xfrm>
          <a:prstGeom prst="rect">
            <a:avLst/>
          </a:prstGeom>
          <a:noFill/>
          <a:ln>
            <a:noFill/>
          </a:ln>
        </p:spPr>
        <p:txBody>
          <a:bodyPr spcFirstLastPara="1" wrap="square" lIns="68569" tIns="34275" rIns="68569" bIns="34275" anchor="t" anchorCtr="0">
            <a:noAutofit/>
          </a:bodyPr>
          <a:lstStyle/>
          <a:p>
            <a:pPr algn="ctr">
              <a:lnSpc>
                <a:spcPct val="107000"/>
              </a:lnSpc>
            </a:pPr>
            <a:r>
              <a:rPr lang="en" sz="1575">
                <a:latin typeface="Questrial"/>
                <a:ea typeface="Questrial"/>
                <a:cs typeface="Questrial"/>
                <a:sym typeface="Questrial"/>
              </a:rPr>
              <a:t>Semakan Permohonan melalui </a:t>
            </a:r>
            <a:endParaRPr sz="1050"/>
          </a:p>
          <a:p>
            <a:pPr algn="ctr">
              <a:lnSpc>
                <a:spcPct val="107000"/>
              </a:lnSpc>
              <a:spcBef>
                <a:spcPts val="600"/>
              </a:spcBef>
            </a:pPr>
            <a:r>
              <a:rPr lang="en" sz="1575" b="1" u="sng">
                <a:solidFill>
                  <a:schemeClr val="hlink"/>
                </a:solidFill>
                <a:latin typeface="Questrial"/>
                <a:ea typeface="Questrial"/>
                <a:cs typeface="Questrial"/>
                <a:sym typeface="Questrial"/>
                <a:hlinkClick r:id="rId6"/>
              </a:rPr>
              <a:t>http://</a:t>
            </a:r>
            <a:r>
              <a:rPr lang="en" sz="1575" b="1" u="sng">
                <a:solidFill>
                  <a:srgbClr val="0000CC"/>
                </a:solidFill>
                <a:latin typeface="Questrial"/>
                <a:ea typeface="Questrial"/>
                <a:cs typeface="Questrial"/>
                <a:sym typeface="Questrial"/>
              </a:rPr>
              <a:t>www.skkm.gov.my</a:t>
            </a:r>
            <a:endParaRPr sz="1575">
              <a:latin typeface="Questrial"/>
              <a:ea typeface="Questrial"/>
              <a:cs typeface="Questrial"/>
              <a:sym typeface="Questrial"/>
            </a:endParaRPr>
          </a:p>
        </p:txBody>
      </p:sp>
      <p:pic>
        <p:nvPicPr>
          <p:cNvPr id="4162" name="Google Shape;4162;p418"/>
          <p:cNvPicPr preferRelativeResize="0"/>
          <p:nvPr/>
        </p:nvPicPr>
        <p:blipFill rotWithShape="1">
          <a:blip r:embed="rId7">
            <a:alphaModFix/>
          </a:blip>
          <a:srcRect/>
          <a:stretch/>
        </p:blipFill>
        <p:spPr>
          <a:xfrm>
            <a:off x="5543550" y="3214040"/>
            <a:ext cx="801605" cy="1068806"/>
          </a:xfrm>
          <a:prstGeom prst="rect">
            <a:avLst/>
          </a:prstGeom>
          <a:noFill/>
          <a:ln>
            <a:noFill/>
          </a:ln>
        </p:spPr>
      </p:pic>
      <p:pic>
        <p:nvPicPr>
          <p:cNvPr id="4163" name="Google Shape;4163;p418"/>
          <p:cNvPicPr preferRelativeResize="0"/>
          <p:nvPr/>
        </p:nvPicPr>
        <p:blipFill rotWithShape="1">
          <a:blip r:embed="rId8">
            <a:alphaModFix/>
          </a:blip>
          <a:srcRect/>
          <a:stretch/>
        </p:blipFill>
        <p:spPr>
          <a:xfrm>
            <a:off x="3418429" y="1420716"/>
            <a:ext cx="2212777" cy="819746"/>
          </a:xfrm>
          <a:prstGeom prst="rect">
            <a:avLst/>
          </a:prstGeom>
          <a:noFill/>
          <a:ln>
            <a:noFill/>
          </a:ln>
          <a:effectLst>
            <a:outerShdw blurRad="184150" dist="241300" dir="11520000" sx="110000" sy="110000" algn="ctr">
              <a:srgbClr val="000000">
                <a:alpha val="17647"/>
              </a:srgbClr>
            </a:outerShdw>
          </a:effectLst>
        </p:spPr>
      </p:pic>
      <p:pic>
        <p:nvPicPr>
          <p:cNvPr id="4164" name="Google Shape;4164;p418"/>
          <p:cNvPicPr preferRelativeResize="0"/>
          <p:nvPr/>
        </p:nvPicPr>
        <p:blipFill rotWithShape="1">
          <a:blip r:embed="rId9">
            <a:alphaModFix/>
          </a:blip>
          <a:srcRect/>
          <a:stretch/>
        </p:blipFill>
        <p:spPr>
          <a:xfrm rot="-971125">
            <a:off x="5771319" y="1606898"/>
            <a:ext cx="668180" cy="570450"/>
          </a:xfrm>
          <a:prstGeom prst="rect">
            <a:avLst/>
          </a:prstGeom>
          <a:noFill/>
          <a:ln>
            <a:noFill/>
          </a:ln>
        </p:spPr>
      </p:pic>
      <p:sp>
        <p:nvSpPr>
          <p:cNvPr id="4165" name="Google Shape;4165;p418"/>
          <p:cNvSpPr/>
          <p:nvPr/>
        </p:nvSpPr>
        <p:spPr>
          <a:xfrm>
            <a:off x="1442070" y="3943350"/>
            <a:ext cx="2444131" cy="311264"/>
          </a:xfrm>
          <a:prstGeom prst="rect">
            <a:avLst/>
          </a:prstGeom>
          <a:noFill/>
          <a:ln>
            <a:noFill/>
          </a:ln>
        </p:spPr>
        <p:txBody>
          <a:bodyPr spcFirstLastPara="1" wrap="square" lIns="68569" tIns="34275" rIns="68569" bIns="34275" anchor="t" anchorCtr="0">
            <a:noAutofit/>
          </a:bodyPr>
          <a:lstStyle/>
          <a:p>
            <a:pPr algn="ctr">
              <a:lnSpc>
                <a:spcPct val="107000"/>
              </a:lnSpc>
            </a:pPr>
            <a:r>
              <a:rPr lang="en" sz="2100" b="1">
                <a:solidFill>
                  <a:srgbClr val="FF0000"/>
                </a:solidFill>
                <a:latin typeface="Questrial"/>
                <a:ea typeface="Questrial"/>
                <a:cs typeface="Questrial"/>
                <a:sym typeface="Questrial"/>
              </a:rPr>
              <a:t>skkm@mohr.gov.my</a:t>
            </a:r>
            <a:endParaRPr sz="2100" b="1">
              <a:solidFill>
                <a:srgbClr val="FF0000"/>
              </a:solidFill>
              <a:latin typeface="Questrial"/>
              <a:ea typeface="Questrial"/>
              <a:cs typeface="Questrial"/>
              <a:sym typeface="Questrial"/>
            </a:endParaRPr>
          </a:p>
        </p:txBody>
      </p:sp>
      <p:sp>
        <p:nvSpPr>
          <p:cNvPr id="4166" name="Google Shape;4166;p418"/>
          <p:cNvSpPr txBox="1">
            <a:spLocks noGrp="1"/>
          </p:cNvSpPr>
          <p:nvPr>
            <p:ph type="title"/>
          </p:nvPr>
        </p:nvSpPr>
        <p:spPr>
          <a:xfrm>
            <a:off x="430130" y="399621"/>
            <a:ext cx="5915025" cy="745629"/>
          </a:xfrm>
          <a:prstGeom prst="rect">
            <a:avLst/>
          </a:prstGeom>
          <a:noFill/>
          <a:ln>
            <a:noFill/>
          </a:ln>
        </p:spPr>
        <p:txBody>
          <a:bodyPr spcFirstLastPara="1" wrap="square" lIns="68569" tIns="34275" rIns="68569" bIns="34275" anchor="ctr" anchorCtr="0">
            <a:noAutofit/>
          </a:bodyPr>
          <a:lstStyle/>
          <a:p>
            <a:pPr algn="ctr">
              <a:buSzPts val="4400"/>
            </a:pPr>
            <a:r>
              <a:rPr lang="en" sz="3600" b="1" dirty="0">
                <a:latin typeface="Century Gothic"/>
                <a:ea typeface="Century Gothic"/>
                <a:cs typeface="Century Gothic"/>
                <a:sym typeface="Century Gothic"/>
              </a:rPr>
              <a:t>Pertanyaan &amp; Aduan</a:t>
            </a:r>
            <a:endParaRPr sz="3600" dirty="0"/>
          </a:p>
        </p:txBody>
      </p:sp>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Shape 4170"/>
        <p:cNvGrpSpPr/>
        <p:nvPr/>
      </p:nvGrpSpPr>
      <p:grpSpPr>
        <a:xfrm>
          <a:off x="0" y="0"/>
          <a:ext cx="0" cy="0"/>
          <a:chOff x="0" y="0"/>
          <a:chExt cx="0" cy="0"/>
        </a:xfrm>
      </p:grpSpPr>
      <p:sp>
        <p:nvSpPr>
          <p:cNvPr id="4171" name="Google Shape;4171;p419"/>
          <p:cNvSpPr/>
          <p:nvPr/>
        </p:nvSpPr>
        <p:spPr>
          <a:xfrm>
            <a:off x="0" y="1128909"/>
            <a:ext cx="6858000" cy="2084885"/>
          </a:xfrm>
          <a:prstGeom prst="rect">
            <a:avLst/>
          </a:prstGeom>
          <a:solidFill>
            <a:srgbClr val="CCFFFF"/>
          </a:solidFill>
          <a:ln>
            <a:noFill/>
          </a:ln>
        </p:spPr>
        <p:txBody>
          <a:bodyPr spcFirstLastPara="1" wrap="square" lIns="68569" tIns="34275" rIns="68569" bIns="34275" anchor="ctr" anchorCtr="0">
            <a:noAutofit/>
          </a:bodyPr>
          <a:lstStyle/>
          <a:p>
            <a:pPr algn="ctr"/>
            <a:endParaRPr sz="1350">
              <a:solidFill>
                <a:schemeClr val="lt1"/>
              </a:solidFill>
            </a:endParaRPr>
          </a:p>
        </p:txBody>
      </p:sp>
      <p:sp>
        <p:nvSpPr>
          <p:cNvPr id="4172" name="Google Shape;4172;p419"/>
          <p:cNvSpPr txBox="1"/>
          <p:nvPr/>
        </p:nvSpPr>
        <p:spPr>
          <a:xfrm>
            <a:off x="-2" y="1246893"/>
            <a:ext cx="6858000" cy="1962279"/>
          </a:xfrm>
          <a:prstGeom prst="rect">
            <a:avLst/>
          </a:prstGeom>
          <a:noFill/>
          <a:ln>
            <a:noFill/>
          </a:ln>
        </p:spPr>
        <p:txBody>
          <a:bodyPr spcFirstLastPara="1" wrap="square" lIns="480056" tIns="34275" rIns="68569" bIns="34275" anchor="t" anchorCtr="0">
            <a:noAutofit/>
          </a:bodyPr>
          <a:lstStyle/>
          <a:p>
            <a:pPr>
              <a:buClr>
                <a:schemeClr val="dk1"/>
              </a:buClr>
              <a:buSzPts val="1750"/>
            </a:pPr>
            <a:r>
              <a:rPr lang="en" sz="1100" b="1" dirty="0">
                <a:solidFill>
                  <a:schemeClr val="dk1"/>
                </a:solidFill>
                <a:latin typeface="Century Gothic"/>
                <a:ea typeface="Century Gothic"/>
                <a:cs typeface="Century Gothic"/>
                <a:sym typeface="Century Gothic"/>
              </a:rPr>
              <a:t>Personel </a:t>
            </a:r>
            <a:r>
              <a:rPr lang="en" sz="1100" dirty="0">
                <a:solidFill>
                  <a:schemeClr val="dk1"/>
                </a:solidFill>
                <a:latin typeface="Century Gothic"/>
                <a:ea typeface="Century Gothic"/>
                <a:cs typeface="Century Gothic"/>
                <a:sym typeface="Century Gothic"/>
              </a:rPr>
              <a:t>adalah tertakluk kepada </a:t>
            </a:r>
            <a:r>
              <a:rPr lang="en" sz="1100" b="1" dirty="0">
                <a:solidFill>
                  <a:schemeClr val="dk1"/>
                </a:solidFill>
                <a:latin typeface="Century Gothic"/>
                <a:ea typeface="Century Gothic"/>
                <a:cs typeface="Century Gothic"/>
                <a:sym typeface="Century Gothic"/>
              </a:rPr>
              <a:t>syarat dan peraturan pentauliahan yang ditetapkan oleh Sistem Persijilan Kemahiran Malaysia;</a:t>
            </a:r>
            <a:endParaRPr sz="900" dirty="0"/>
          </a:p>
          <a:p>
            <a:pPr>
              <a:spcBef>
                <a:spcPts val="600"/>
              </a:spcBef>
              <a:buClr>
                <a:schemeClr val="dk1"/>
              </a:buClr>
              <a:buSzPts val="1750"/>
            </a:pPr>
            <a:r>
              <a:rPr lang="en" sz="1100" dirty="0">
                <a:solidFill>
                  <a:schemeClr val="dk1"/>
                </a:solidFill>
                <a:latin typeface="Century Gothic"/>
                <a:ea typeface="Century Gothic"/>
                <a:cs typeface="Century Gothic"/>
                <a:sym typeface="Century Gothic"/>
              </a:rPr>
              <a:t>Personel </a:t>
            </a:r>
            <a:r>
              <a:rPr lang="en" sz="1100" b="1" dirty="0">
                <a:solidFill>
                  <a:schemeClr val="dk1"/>
                </a:solidFill>
                <a:latin typeface="Century Gothic"/>
                <a:ea typeface="Century Gothic"/>
                <a:cs typeface="Century Gothic"/>
                <a:sym typeface="Century Gothic"/>
              </a:rPr>
              <a:t>telah diperaku </a:t>
            </a:r>
            <a:r>
              <a:rPr lang="en" sz="1100" dirty="0">
                <a:solidFill>
                  <a:schemeClr val="dk1"/>
                </a:solidFill>
                <a:latin typeface="Century Gothic"/>
                <a:ea typeface="Century Gothic"/>
                <a:cs typeface="Century Gothic"/>
                <a:sym typeface="Century Gothic"/>
              </a:rPr>
              <a:t>sebagai </a:t>
            </a:r>
            <a:r>
              <a:rPr lang="en" sz="1100" b="1" dirty="0">
                <a:solidFill>
                  <a:schemeClr val="dk1"/>
                </a:solidFill>
                <a:latin typeface="Century Gothic"/>
                <a:ea typeface="Century Gothic"/>
                <a:cs typeface="Century Gothic"/>
                <a:sym typeface="Century Gothic"/>
              </a:rPr>
              <a:t>PP </a:t>
            </a:r>
            <a:r>
              <a:rPr lang="en" sz="1100" dirty="0">
                <a:solidFill>
                  <a:schemeClr val="dk1"/>
                </a:solidFill>
                <a:latin typeface="Century Gothic"/>
                <a:ea typeface="Century Gothic"/>
                <a:cs typeface="Century Gothic"/>
                <a:sym typeface="Century Gothic"/>
              </a:rPr>
              <a:t>dan</a:t>
            </a:r>
            <a:r>
              <a:rPr lang="en" sz="1100" b="1" dirty="0">
                <a:solidFill>
                  <a:schemeClr val="dk1"/>
                </a:solidFill>
                <a:latin typeface="Century Gothic"/>
                <a:ea typeface="Century Gothic"/>
                <a:cs typeface="Century Gothic"/>
                <a:sym typeface="Century Gothic"/>
              </a:rPr>
              <a:t>  PPD, </a:t>
            </a:r>
            <a:r>
              <a:rPr lang="en" sz="1100" dirty="0">
                <a:solidFill>
                  <a:schemeClr val="dk1"/>
                </a:solidFill>
                <a:latin typeface="Century Gothic"/>
                <a:ea typeface="Century Gothic"/>
                <a:cs typeface="Century Gothic"/>
                <a:sym typeface="Century Gothic"/>
              </a:rPr>
              <a:t>semasa</a:t>
            </a:r>
            <a:r>
              <a:rPr lang="en" sz="1100" b="1" dirty="0">
                <a:solidFill>
                  <a:schemeClr val="dk1"/>
                </a:solidFill>
                <a:latin typeface="Century Gothic"/>
                <a:ea typeface="Century Gothic"/>
                <a:cs typeface="Century Gothic"/>
                <a:sym typeface="Century Gothic"/>
              </a:rPr>
              <a:t> pelaksanaan penilaian dan pengesahan </a:t>
            </a:r>
            <a:r>
              <a:rPr lang="en" sz="1100" dirty="0">
                <a:solidFill>
                  <a:schemeClr val="dk1"/>
                </a:solidFill>
                <a:latin typeface="Century Gothic"/>
                <a:ea typeface="Century Gothic"/>
                <a:cs typeface="Century Gothic"/>
                <a:sym typeface="Century Gothic"/>
              </a:rPr>
              <a:t>di PB </a:t>
            </a:r>
            <a:r>
              <a:rPr lang="en" sz="1100" b="1" dirty="0">
                <a:solidFill>
                  <a:schemeClr val="dk1"/>
                </a:solidFill>
                <a:latin typeface="Century Gothic"/>
                <a:ea typeface="Century Gothic"/>
                <a:cs typeface="Century Gothic"/>
                <a:sym typeface="Century Gothic"/>
              </a:rPr>
              <a:t>tidak boleh dilantik </a:t>
            </a:r>
            <a:r>
              <a:rPr lang="en" sz="1100" dirty="0">
                <a:solidFill>
                  <a:schemeClr val="dk1"/>
                </a:solidFill>
                <a:latin typeface="Century Gothic"/>
                <a:ea typeface="Century Gothic"/>
                <a:cs typeface="Century Gothic"/>
                <a:sym typeface="Century Gothic"/>
              </a:rPr>
              <a:t>sebagai </a:t>
            </a:r>
            <a:r>
              <a:rPr lang="en" sz="1100" b="1" dirty="0">
                <a:solidFill>
                  <a:schemeClr val="dk1"/>
                </a:solidFill>
                <a:latin typeface="Century Gothic"/>
                <a:ea typeface="Century Gothic"/>
                <a:cs typeface="Century Gothic"/>
                <a:sym typeface="Century Gothic"/>
              </a:rPr>
              <a:t>PP </a:t>
            </a:r>
            <a:r>
              <a:rPr lang="en" sz="1100" dirty="0">
                <a:solidFill>
                  <a:schemeClr val="dk1"/>
                </a:solidFill>
                <a:latin typeface="Century Gothic"/>
                <a:ea typeface="Century Gothic"/>
                <a:cs typeface="Century Gothic"/>
                <a:sym typeface="Century Gothic"/>
              </a:rPr>
              <a:t>dan</a:t>
            </a:r>
            <a:r>
              <a:rPr lang="en" sz="1100" b="1" dirty="0">
                <a:solidFill>
                  <a:schemeClr val="dk1"/>
                </a:solidFill>
                <a:latin typeface="Century Gothic"/>
                <a:ea typeface="Century Gothic"/>
                <a:cs typeface="Century Gothic"/>
                <a:sym typeface="Century Gothic"/>
              </a:rPr>
              <a:t> PPD </a:t>
            </a:r>
            <a:r>
              <a:rPr lang="en" sz="1100" dirty="0">
                <a:solidFill>
                  <a:schemeClr val="dk1"/>
                </a:solidFill>
                <a:latin typeface="Century Gothic"/>
                <a:ea typeface="Century Gothic"/>
                <a:cs typeface="Century Gothic"/>
                <a:sym typeface="Century Gothic"/>
              </a:rPr>
              <a:t>dalam</a:t>
            </a:r>
            <a:r>
              <a:rPr lang="en" sz="1100" b="1" dirty="0">
                <a:solidFill>
                  <a:schemeClr val="dk1"/>
                </a:solidFill>
                <a:latin typeface="Century Gothic"/>
                <a:ea typeface="Century Gothic"/>
                <a:cs typeface="Century Gothic"/>
                <a:sym typeface="Century Gothic"/>
              </a:rPr>
              <a:t> program sama pada satu-satu masa</a:t>
            </a:r>
            <a:r>
              <a:rPr lang="en" sz="1100" dirty="0">
                <a:solidFill>
                  <a:schemeClr val="dk1"/>
                </a:solidFill>
                <a:latin typeface="Century Gothic"/>
                <a:ea typeface="Century Gothic"/>
                <a:cs typeface="Century Gothic"/>
                <a:sym typeface="Century Gothic"/>
              </a:rPr>
              <a:t>;</a:t>
            </a:r>
            <a:r>
              <a:rPr lang="en" sz="1100" b="1" dirty="0">
                <a:solidFill>
                  <a:schemeClr val="dk1"/>
                </a:solidFill>
                <a:latin typeface="Century Gothic"/>
                <a:ea typeface="Century Gothic"/>
                <a:cs typeface="Century Gothic"/>
                <a:sym typeface="Century Gothic"/>
              </a:rPr>
              <a:t> </a:t>
            </a:r>
            <a:endParaRPr sz="1100" dirty="0">
              <a:solidFill>
                <a:schemeClr val="dk1"/>
              </a:solidFill>
              <a:latin typeface="Century Gothic"/>
              <a:ea typeface="Century Gothic"/>
              <a:cs typeface="Century Gothic"/>
              <a:sym typeface="Century Gothic"/>
            </a:endParaRPr>
          </a:p>
          <a:p>
            <a:pPr>
              <a:spcBef>
                <a:spcPts val="600"/>
              </a:spcBef>
              <a:buClr>
                <a:schemeClr val="dk1"/>
              </a:buClr>
              <a:buSzPts val="1750"/>
            </a:pPr>
            <a:r>
              <a:rPr lang="en" sz="1100" b="1" dirty="0">
                <a:solidFill>
                  <a:schemeClr val="dk1"/>
                </a:solidFill>
                <a:latin typeface="Century Gothic"/>
                <a:ea typeface="Century Gothic"/>
                <a:cs typeface="Century Gothic"/>
                <a:sym typeface="Century Gothic"/>
              </a:rPr>
              <a:t>Personel</a:t>
            </a:r>
            <a:r>
              <a:rPr lang="en" sz="1100" dirty="0">
                <a:solidFill>
                  <a:schemeClr val="dk1"/>
                </a:solidFill>
                <a:latin typeface="Century Gothic"/>
                <a:ea typeface="Century Gothic"/>
                <a:cs typeface="Century Gothic"/>
                <a:sym typeface="Century Gothic"/>
              </a:rPr>
              <a:t> dan </a:t>
            </a:r>
            <a:r>
              <a:rPr lang="en" sz="1100" b="1" dirty="0">
                <a:solidFill>
                  <a:schemeClr val="dk1"/>
                </a:solidFill>
                <a:latin typeface="Century Gothic"/>
                <a:ea typeface="Century Gothic"/>
                <a:cs typeface="Century Gothic"/>
                <a:sym typeface="Century Gothic"/>
              </a:rPr>
              <a:t>PB bertanggungjawab </a:t>
            </a:r>
            <a:r>
              <a:rPr lang="en" sz="1100" dirty="0">
                <a:solidFill>
                  <a:schemeClr val="dk1"/>
                </a:solidFill>
                <a:latin typeface="Century Gothic"/>
                <a:ea typeface="Century Gothic"/>
                <a:cs typeface="Century Gothic"/>
                <a:sym typeface="Century Gothic"/>
              </a:rPr>
              <a:t>mematuhi </a:t>
            </a:r>
            <a:r>
              <a:rPr lang="en" sz="1100" b="1" dirty="0">
                <a:solidFill>
                  <a:schemeClr val="dk1"/>
                </a:solidFill>
                <a:latin typeface="Century Gothic"/>
                <a:ea typeface="Century Gothic"/>
                <a:cs typeface="Century Gothic"/>
                <a:sym typeface="Century Gothic"/>
              </a:rPr>
              <a:t>Jaminan Kualiti Sistem Persijilan Kemahiran Malaysia</a:t>
            </a:r>
            <a:r>
              <a:rPr lang="en" sz="1100" dirty="0">
                <a:solidFill>
                  <a:schemeClr val="dk1"/>
                </a:solidFill>
                <a:latin typeface="Century Gothic"/>
                <a:ea typeface="Century Gothic"/>
                <a:cs typeface="Century Gothic"/>
                <a:sym typeface="Century Gothic"/>
              </a:rPr>
              <a:t>; </a:t>
            </a:r>
            <a:endParaRPr sz="1100" dirty="0">
              <a:solidFill>
                <a:schemeClr val="dk1"/>
              </a:solidFill>
              <a:latin typeface="Century Gothic"/>
              <a:ea typeface="Century Gothic"/>
              <a:cs typeface="Century Gothic"/>
              <a:sym typeface="Century Gothic"/>
            </a:endParaRPr>
          </a:p>
          <a:p>
            <a:pPr>
              <a:spcBef>
                <a:spcPts val="600"/>
              </a:spcBef>
              <a:buClr>
                <a:schemeClr val="dk1"/>
              </a:buClr>
              <a:buSzPts val="1750"/>
            </a:pPr>
            <a:r>
              <a:rPr lang="en" sz="1100" b="1" dirty="0">
                <a:solidFill>
                  <a:schemeClr val="dk1"/>
                </a:solidFill>
                <a:latin typeface="Century Gothic"/>
                <a:ea typeface="Century Gothic"/>
                <a:cs typeface="Century Gothic"/>
                <a:sym typeface="Century Gothic"/>
              </a:rPr>
              <a:t>Bertanggungjawab</a:t>
            </a:r>
            <a:r>
              <a:rPr lang="en" sz="1100" dirty="0">
                <a:solidFill>
                  <a:schemeClr val="dk1"/>
                </a:solidFill>
                <a:latin typeface="Century Gothic"/>
                <a:ea typeface="Century Gothic"/>
                <a:cs typeface="Century Gothic"/>
                <a:sym typeface="Century Gothic"/>
              </a:rPr>
              <a:t> </a:t>
            </a:r>
            <a:r>
              <a:rPr lang="en" sz="1100" b="1" dirty="0">
                <a:solidFill>
                  <a:schemeClr val="dk1"/>
                </a:solidFill>
                <a:latin typeface="Century Gothic"/>
                <a:ea typeface="Century Gothic"/>
                <a:cs typeface="Century Gothic"/>
                <a:sym typeface="Century Gothic"/>
              </a:rPr>
              <a:t>mematuhi Aku Janji PPKSPP</a:t>
            </a:r>
            <a:r>
              <a:rPr lang="en" sz="1100" dirty="0">
                <a:solidFill>
                  <a:schemeClr val="dk1"/>
                </a:solidFill>
                <a:latin typeface="Century Gothic"/>
                <a:ea typeface="Century Gothic"/>
                <a:cs typeface="Century Gothic"/>
                <a:sym typeface="Century Gothic"/>
              </a:rPr>
              <a:t> yang telah dipersetujui; </a:t>
            </a:r>
            <a:r>
              <a:rPr lang="en" sz="1100" i="1" dirty="0">
                <a:solidFill>
                  <a:schemeClr val="dk1"/>
                </a:solidFill>
                <a:latin typeface="Century Gothic"/>
                <a:ea typeface="Century Gothic"/>
                <a:cs typeface="Century Gothic"/>
                <a:sym typeface="Century Gothic"/>
              </a:rPr>
              <a:t>dan</a:t>
            </a:r>
            <a:endParaRPr sz="1100" dirty="0">
              <a:solidFill>
                <a:schemeClr val="dk1"/>
              </a:solidFill>
              <a:latin typeface="Century Gothic"/>
              <a:ea typeface="Century Gothic"/>
              <a:cs typeface="Century Gothic"/>
              <a:sym typeface="Century Gothic"/>
            </a:endParaRPr>
          </a:p>
          <a:p>
            <a:pPr>
              <a:spcBef>
                <a:spcPts val="600"/>
              </a:spcBef>
              <a:buClr>
                <a:schemeClr val="dk1"/>
              </a:buClr>
              <a:buSzPts val="1750"/>
            </a:pPr>
            <a:r>
              <a:rPr lang="en" sz="1100" b="1" dirty="0">
                <a:solidFill>
                  <a:schemeClr val="dk1"/>
                </a:solidFill>
                <a:latin typeface="Century Gothic"/>
                <a:ea typeface="Century Gothic"/>
                <a:cs typeface="Century Gothic"/>
                <a:sym typeface="Century Gothic"/>
              </a:rPr>
              <a:t>Bertanggungjawab</a:t>
            </a:r>
            <a:r>
              <a:rPr lang="en" sz="1100" dirty="0">
                <a:solidFill>
                  <a:schemeClr val="dk1"/>
                </a:solidFill>
                <a:latin typeface="Century Gothic"/>
                <a:ea typeface="Century Gothic"/>
                <a:cs typeface="Century Gothic"/>
                <a:sym typeface="Century Gothic"/>
              </a:rPr>
              <a:t> terhadap </a:t>
            </a:r>
            <a:r>
              <a:rPr lang="en" sz="1100" b="1" dirty="0">
                <a:solidFill>
                  <a:schemeClr val="dk1"/>
                </a:solidFill>
                <a:latin typeface="Century Gothic"/>
                <a:ea typeface="Century Gothic"/>
                <a:cs typeface="Century Gothic"/>
                <a:sym typeface="Century Gothic"/>
              </a:rPr>
              <a:t>surat perakuan </a:t>
            </a:r>
            <a:r>
              <a:rPr lang="en" sz="1100" dirty="0">
                <a:solidFill>
                  <a:schemeClr val="dk1"/>
                </a:solidFill>
                <a:latin typeface="Century Gothic"/>
                <a:ea typeface="Century Gothic"/>
                <a:cs typeface="Century Gothic"/>
                <a:sym typeface="Century Gothic"/>
              </a:rPr>
              <a:t>yang dikeluarkan oleh JPK seperti berikut:</a:t>
            </a:r>
            <a:endParaRPr sz="1100" b="1" dirty="0">
              <a:solidFill>
                <a:schemeClr val="dk1"/>
              </a:solidFill>
              <a:latin typeface="Century Gothic"/>
              <a:ea typeface="Century Gothic"/>
              <a:cs typeface="Century Gothic"/>
              <a:sym typeface="Century Gothic"/>
            </a:endParaRPr>
          </a:p>
        </p:txBody>
      </p:sp>
      <p:sp>
        <p:nvSpPr>
          <p:cNvPr id="4173" name="Google Shape;4173;p419"/>
          <p:cNvSpPr txBox="1">
            <a:spLocks noGrp="1"/>
          </p:cNvSpPr>
          <p:nvPr>
            <p:ph type="title"/>
          </p:nvPr>
        </p:nvSpPr>
        <p:spPr>
          <a:xfrm>
            <a:off x="0" y="284972"/>
            <a:ext cx="5915025" cy="745629"/>
          </a:xfrm>
          <a:prstGeom prst="rect">
            <a:avLst/>
          </a:prstGeom>
          <a:noFill/>
          <a:ln>
            <a:noFill/>
          </a:ln>
        </p:spPr>
        <p:txBody>
          <a:bodyPr spcFirstLastPara="1" wrap="square" lIns="68569" tIns="34275" rIns="68569" bIns="34275" anchor="ctr" anchorCtr="0">
            <a:noAutofit/>
          </a:bodyPr>
          <a:lstStyle/>
          <a:p>
            <a:pPr algn="ctr">
              <a:buSzPts val="4400"/>
            </a:pPr>
            <a:r>
              <a:rPr lang="en" sz="3200" b="1" dirty="0">
                <a:latin typeface="Century Gothic"/>
                <a:ea typeface="Century Gothic"/>
                <a:cs typeface="Century Gothic"/>
                <a:sym typeface="Century Gothic"/>
              </a:rPr>
              <a:t>Tanggungjawab Personel</a:t>
            </a:r>
            <a:endParaRPr sz="3200" dirty="0"/>
          </a:p>
        </p:txBody>
      </p:sp>
      <p:sp>
        <p:nvSpPr>
          <p:cNvPr id="4174" name="Google Shape;4174;p419"/>
          <p:cNvSpPr/>
          <p:nvPr/>
        </p:nvSpPr>
        <p:spPr>
          <a:xfrm>
            <a:off x="0" y="3213795"/>
            <a:ext cx="6858000" cy="1286768"/>
          </a:xfrm>
          <a:prstGeom prst="rect">
            <a:avLst/>
          </a:prstGeom>
          <a:solidFill>
            <a:srgbClr val="FFFFCC"/>
          </a:solidFill>
          <a:ln>
            <a:noFill/>
          </a:ln>
        </p:spPr>
        <p:txBody>
          <a:bodyPr spcFirstLastPara="1" wrap="square" lIns="68569" tIns="34275" rIns="68569" bIns="34275" anchor="ctr" anchorCtr="0">
            <a:noAutofit/>
          </a:bodyPr>
          <a:lstStyle/>
          <a:p>
            <a:pPr algn="ctr"/>
            <a:endParaRPr sz="1350">
              <a:solidFill>
                <a:schemeClr val="lt1"/>
              </a:solidFill>
            </a:endParaRPr>
          </a:p>
        </p:txBody>
      </p:sp>
      <p:sp>
        <p:nvSpPr>
          <p:cNvPr id="4175" name="Google Shape;4175;p419"/>
          <p:cNvSpPr txBox="1"/>
          <p:nvPr/>
        </p:nvSpPr>
        <p:spPr>
          <a:xfrm>
            <a:off x="-1" y="3184372"/>
            <a:ext cx="6858001" cy="1753388"/>
          </a:xfrm>
          <a:prstGeom prst="rect">
            <a:avLst/>
          </a:prstGeom>
          <a:noFill/>
          <a:ln>
            <a:noFill/>
          </a:ln>
        </p:spPr>
        <p:txBody>
          <a:bodyPr spcFirstLastPara="1" wrap="square" lIns="685800" tIns="34275" rIns="68569" bIns="34275" anchor="t" anchorCtr="0">
            <a:noAutofit/>
          </a:bodyPr>
          <a:lstStyle/>
          <a:p>
            <a:pPr>
              <a:buClr>
                <a:srgbClr val="0000FF"/>
              </a:buClr>
              <a:buSzPts val="1500"/>
            </a:pPr>
            <a:r>
              <a:rPr lang="en" sz="1125" b="1" dirty="0">
                <a:solidFill>
                  <a:srgbClr val="0000FF"/>
                </a:solidFill>
                <a:latin typeface="Century Gothic"/>
                <a:ea typeface="Century Gothic"/>
                <a:cs typeface="Century Gothic"/>
                <a:sym typeface="Century Gothic"/>
              </a:rPr>
              <a:t>Menyimpan</a:t>
            </a:r>
            <a:r>
              <a:rPr lang="en" sz="1125" dirty="0">
                <a:solidFill>
                  <a:srgbClr val="0000FF"/>
                </a:solidFill>
                <a:latin typeface="Century Gothic"/>
                <a:ea typeface="Century Gothic"/>
                <a:cs typeface="Century Gothic"/>
                <a:sym typeface="Century Gothic"/>
              </a:rPr>
              <a:t> </a:t>
            </a:r>
            <a:r>
              <a:rPr lang="en" sz="1125" b="1" dirty="0">
                <a:solidFill>
                  <a:srgbClr val="0000FF"/>
                </a:solidFill>
                <a:latin typeface="Century Gothic"/>
                <a:ea typeface="Century Gothic"/>
                <a:cs typeface="Century Gothic"/>
                <a:sym typeface="Century Gothic"/>
              </a:rPr>
              <a:t>sendiri</a:t>
            </a:r>
            <a:r>
              <a:rPr lang="en" sz="1125" dirty="0">
                <a:solidFill>
                  <a:srgbClr val="0000FF"/>
                </a:solidFill>
                <a:latin typeface="Century Gothic"/>
                <a:ea typeface="Century Gothic"/>
                <a:cs typeface="Century Gothic"/>
                <a:sym typeface="Century Gothic"/>
              </a:rPr>
              <a:t> &amp; tidak boleh diberi kepada mana-mana pihak untuk kepentingan peribadi;</a:t>
            </a:r>
            <a:endParaRPr sz="1125" dirty="0">
              <a:solidFill>
                <a:srgbClr val="0000FF"/>
              </a:solidFill>
              <a:latin typeface="Century Gothic"/>
              <a:ea typeface="Century Gothic"/>
              <a:cs typeface="Century Gothic"/>
              <a:sym typeface="Century Gothic"/>
            </a:endParaRPr>
          </a:p>
          <a:p>
            <a:pPr>
              <a:spcBef>
                <a:spcPts val="375"/>
              </a:spcBef>
              <a:buClr>
                <a:srgbClr val="0000FF"/>
              </a:buClr>
              <a:buSzPts val="1500"/>
            </a:pPr>
            <a:r>
              <a:rPr lang="en" sz="1125" dirty="0">
                <a:solidFill>
                  <a:srgbClr val="0000FF"/>
                </a:solidFill>
                <a:latin typeface="Century Gothic"/>
                <a:ea typeface="Century Gothic"/>
                <a:cs typeface="Century Gothic"/>
                <a:sym typeface="Century Gothic"/>
              </a:rPr>
              <a:t>Hanya </a:t>
            </a:r>
            <a:r>
              <a:rPr lang="en" sz="1125" b="1" dirty="0">
                <a:solidFill>
                  <a:srgbClr val="0000FF"/>
                </a:solidFill>
                <a:latin typeface="Century Gothic"/>
                <a:ea typeface="Century Gothic"/>
                <a:cs typeface="Century Gothic"/>
                <a:sym typeface="Century Gothic"/>
              </a:rPr>
              <a:t>salinan perakuan </a:t>
            </a:r>
            <a:r>
              <a:rPr lang="en" sz="1125" dirty="0">
                <a:solidFill>
                  <a:srgbClr val="0000FF"/>
                </a:solidFill>
                <a:latin typeface="Century Gothic"/>
                <a:ea typeface="Century Gothic"/>
                <a:cs typeface="Century Gothic"/>
                <a:sym typeface="Century Gothic"/>
              </a:rPr>
              <a:t>boleh </a:t>
            </a:r>
            <a:r>
              <a:rPr lang="en" sz="1125" b="1" dirty="0">
                <a:solidFill>
                  <a:srgbClr val="0000FF"/>
                </a:solidFill>
                <a:latin typeface="Century Gothic"/>
                <a:ea typeface="Century Gothic"/>
                <a:cs typeface="Century Gothic"/>
                <a:sym typeface="Century Gothic"/>
              </a:rPr>
              <a:t>diberi kepada PB </a:t>
            </a:r>
            <a:r>
              <a:rPr lang="en" sz="1125" dirty="0">
                <a:solidFill>
                  <a:srgbClr val="0000FF"/>
                </a:solidFill>
                <a:latin typeface="Century Gothic"/>
                <a:ea typeface="Century Gothic"/>
                <a:cs typeface="Century Gothic"/>
                <a:sym typeface="Century Gothic"/>
              </a:rPr>
              <a:t>di mana </a:t>
            </a:r>
            <a:r>
              <a:rPr lang="en" sz="1125" b="1" dirty="0">
                <a:solidFill>
                  <a:srgbClr val="0000FF"/>
                </a:solidFill>
                <a:latin typeface="Century Gothic"/>
                <a:ea typeface="Century Gothic"/>
                <a:cs typeface="Century Gothic"/>
                <a:sym typeface="Century Gothic"/>
              </a:rPr>
              <a:t>personel berkhidmat </a:t>
            </a:r>
            <a:r>
              <a:rPr lang="en" sz="1125" dirty="0">
                <a:solidFill>
                  <a:srgbClr val="0000FF"/>
                </a:solidFill>
                <a:latin typeface="Century Gothic"/>
                <a:ea typeface="Century Gothic"/>
                <a:cs typeface="Century Gothic"/>
                <a:sym typeface="Century Gothic"/>
              </a:rPr>
              <a:t>untuk tujuan </a:t>
            </a:r>
            <a:r>
              <a:rPr lang="en" sz="1125" b="1" dirty="0">
                <a:solidFill>
                  <a:srgbClr val="0000FF"/>
                </a:solidFill>
                <a:latin typeface="Century Gothic"/>
                <a:ea typeface="Century Gothic"/>
                <a:cs typeface="Century Gothic"/>
                <a:sym typeface="Century Gothic"/>
              </a:rPr>
              <a:t>rujukan</a:t>
            </a:r>
            <a:r>
              <a:rPr lang="en" sz="1125" dirty="0">
                <a:solidFill>
                  <a:srgbClr val="0000FF"/>
                </a:solidFill>
                <a:latin typeface="Century Gothic"/>
                <a:ea typeface="Century Gothic"/>
                <a:cs typeface="Century Gothic"/>
                <a:sym typeface="Century Gothic"/>
              </a:rPr>
              <a:t> dan </a:t>
            </a:r>
            <a:r>
              <a:rPr lang="en" sz="1125" b="1" dirty="0">
                <a:solidFill>
                  <a:srgbClr val="0000FF"/>
                </a:solidFill>
                <a:latin typeface="Century Gothic"/>
                <a:ea typeface="Century Gothic"/>
                <a:cs typeface="Century Gothic"/>
                <a:sym typeface="Century Gothic"/>
              </a:rPr>
              <a:t>rekod PB</a:t>
            </a:r>
            <a:r>
              <a:rPr lang="en" sz="1125" dirty="0">
                <a:solidFill>
                  <a:srgbClr val="0000FF"/>
                </a:solidFill>
                <a:latin typeface="Century Gothic"/>
                <a:ea typeface="Century Gothic"/>
                <a:cs typeface="Century Gothic"/>
                <a:sym typeface="Century Gothic"/>
              </a:rPr>
              <a:t>;</a:t>
            </a:r>
            <a:endParaRPr sz="1125" dirty="0">
              <a:solidFill>
                <a:srgbClr val="0000FF"/>
              </a:solidFill>
              <a:latin typeface="Century Gothic"/>
              <a:ea typeface="Century Gothic"/>
              <a:cs typeface="Century Gothic"/>
              <a:sym typeface="Century Gothic"/>
            </a:endParaRPr>
          </a:p>
          <a:p>
            <a:pPr>
              <a:spcBef>
                <a:spcPts val="375"/>
              </a:spcBef>
              <a:buClr>
                <a:srgbClr val="0000FF"/>
              </a:buClr>
              <a:buSzPts val="1500"/>
            </a:pPr>
            <a:r>
              <a:rPr lang="en" sz="1125" dirty="0">
                <a:solidFill>
                  <a:srgbClr val="0000FF"/>
                </a:solidFill>
                <a:latin typeface="Century Gothic"/>
                <a:ea typeface="Century Gothic"/>
                <a:cs typeface="Century Gothic"/>
                <a:sym typeface="Century Gothic"/>
              </a:rPr>
              <a:t>Mengemukakan </a:t>
            </a:r>
            <a:r>
              <a:rPr lang="en" sz="1125" b="1" dirty="0">
                <a:solidFill>
                  <a:srgbClr val="0000FF"/>
                </a:solidFill>
                <a:latin typeface="Century Gothic"/>
                <a:ea typeface="Century Gothic"/>
                <a:cs typeface="Century Gothic"/>
                <a:sym typeface="Century Gothic"/>
              </a:rPr>
              <a:t>permohonan secara bertulis </a:t>
            </a:r>
            <a:r>
              <a:rPr lang="en" sz="1125" dirty="0">
                <a:solidFill>
                  <a:srgbClr val="0000FF"/>
                </a:solidFill>
                <a:latin typeface="Century Gothic"/>
                <a:ea typeface="Century Gothic"/>
                <a:cs typeface="Century Gothic"/>
                <a:sym typeface="Century Gothic"/>
              </a:rPr>
              <a:t>kepada jabatan bagi </a:t>
            </a:r>
            <a:r>
              <a:rPr lang="en" sz="1125" b="1" dirty="0">
                <a:solidFill>
                  <a:srgbClr val="0000FF"/>
                </a:solidFill>
                <a:latin typeface="Century Gothic"/>
                <a:ea typeface="Century Gothic"/>
                <a:cs typeface="Century Gothic"/>
                <a:sym typeface="Century Gothic"/>
              </a:rPr>
              <a:t>mendapatkan gantian perakuan </a:t>
            </a:r>
            <a:r>
              <a:rPr lang="en" sz="1125" dirty="0">
                <a:solidFill>
                  <a:srgbClr val="0000FF"/>
                </a:solidFill>
                <a:latin typeface="Century Gothic"/>
                <a:ea typeface="Century Gothic"/>
                <a:cs typeface="Century Gothic"/>
                <a:sym typeface="Century Gothic"/>
              </a:rPr>
              <a:t>sekiranya </a:t>
            </a:r>
            <a:r>
              <a:rPr lang="en" sz="1125" b="1" dirty="0">
                <a:solidFill>
                  <a:srgbClr val="0000FF"/>
                </a:solidFill>
                <a:latin typeface="Century Gothic"/>
                <a:ea typeface="Century Gothic"/>
                <a:cs typeface="Century Gothic"/>
                <a:sym typeface="Century Gothic"/>
              </a:rPr>
              <a:t>hilang</a:t>
            </a:r>
            <a:r>
              <a:rPr lang="en" sz="1125" dirty="0">
                <a:solidFill>
                  <a:srgbClr val="0000FF"/>
                </a:solidFill>
                <a:latin typeface="Century Gothic"/>
                <a:ea typeface="Century Gothic"/>
                <a:cs typeface="Century Gothic"/>
                <a:sym typeface="Century Gothic"/>
              </a:rPr>
              <a:t> atau </a:t>
            </a:r>
            <a:r>
              <a:rPr lang="en" sz="1125" b="1" dirty="0">
                <a:solidFill>
                  <a:srgbClr val="0000FF"/>
                </a:solidFill>
                <a:latin typeface="Century Gothic"/>
                <a:ea typeface="Century Gothic"/>
                <a:cs typeface="Century Gothic"/>
                <a:sym typeface="Century Gothic"/>
              </a:rPr>
              <a:t>rosak</a:t>
            </a:r>
            <a:r>
              <a:rPr lang="en" sz="1125" dirty="0">
                <a:solidFill>
                  <a:srgbClr val="0000FF"/>
                </a:solidFill>
                <a:latin typeface="Century Gothic"/>
                <a:ea typeface="Century Gothic"/>
                <a:cs typeface="Century Gothic"/>
                <a:sym typeface="Century Gothic"/>
              </a:rPr>
              <a:t>; </a:t>
            </a:r>
            <a:r>
              <a:rPr lang="en" sz="1125" i="1" dirty="0">
                <a:solidFill>
                  <a:srgbClr val="0000FF"/>
                </a:solidFill>
                <a:latin typeface="Century Gothic"/>
                <a:ea typeface="Century Gothic"/>
                <a:cs typeface="Century Gothic"/>
                <a:sym typeface="Century Gothic"/>
              </a:rPr>
              <a:t>dan</a:t>
            </a:r>
            <a:r>
              <a:rPr lang="en" sz="1125" dirty="0">
                <a:solidFill>
                  <a:srgbClr val="0000FF"/>
                </a:solidFill>
                <a:latin typeface="Century Gothic"/>
                <a:ea typeface="Century Gothic"/>
                <a:cs typeface="Century Gothic"/>
                <a:sym typeface="Century Gothic"/>
              </a:rPr>
              <a:t> </a:t>
            </a:r>
            <a:endParaRPr sz="1125" dirty="0">
              <a:solidFill>
                <a:srgbClr val="0000FF"/>
              </a:solidFill>
              <a:latin typeface="Century Gothic"/>
              <a:ea typeface="Century Gothic"/>
              <a:cs typeface="Century Gothic"/>
              <a:sym typeface="Century Gothic"/>
            </a:endParaRPr>
          </a:p>
          <a:p>
            <a:pPr>
              <a:spcBef>
                <a:spcPts val="375"/>
              </a:spcBef>
              <a:buClr>
                <a:srgbClr val="0000FF"/>
              </a:buClr>
              <a:buSzPts val="1500"/>
            </a:pPr>
            <a:r>
              <a:rPr lang="en" sz="1125" b="1" dirty="0">
                <a:solidFill>
                  <a:srgbClr val="0000FF"/>
                </a:solidFill>
                <a:latin typeface="Century Gothic"/>
                <a:ea typeface="Century Gothic"/>
                <a:cs typeface="Century Gothic"/>
                <a:sym typeface="Century Gothic"/>
              </a:rPr>
              <a:t>Melaporkan</a:t>
            </a:r>
            <a:r>
              <a:rPr lang="en" sz="1125" dirty="0">
                <a:solidFill>
                  <a:srgbClr val="0000FF"/>
                </a:solidFill>
                <a:latin typeface="Century Gothic"/>
                <a:ea typeface="Century Gothic"/>
                <a:cs typeface="Century Gothic"/>
                <a:sym typeface="Century Gothic"/>
              </a:rPr>
              <a:t> kepada jabatan jika mendapati </a:t>
            </a:r>
            <a:r>
              <a:rPr lang="en" sz="1125" b="1" dirty="0">
                <a:solidFill>
                  <a:srgbClr val="0000FF"/>
                </a:solidFill>
                <a:latin typeface="Century Gothic"/>
                <a:ea typeface="Century Gothic"/>
                <a:cs typeface="Century Gothic"/>
                <a:sym typeface="Century Gothic"/>
              </a:rPr>
              <a:t>perakuan telah disalah guna </a:t>
            </a:r>
            <a:r>
              <a:rPr lang="en" sz="1125" dirty="0">
                <a:solidFill>
                  <a:srgbClr val="0000FF"/>
                </a:solidFill>
                <a:latin typeface="Century Gothic"/>
                <a:ea typeface="Century Gothic"/>
                <a:cs typeface="Century Gothic"/>
                <a:sym typeface="Century Gothic"/>
              </a:rPr>
              <a:t>oleh mana-mana pihak lain.</a:t>
            </a:r>
            <a:endParaRPr sz="1125" dirty="0">
              <a:solidFill>
                <a:srgbClr val="0000FF"/>
              </a:solidFill>
              <a:latin typeface="Century Gothic"/>
              <a:ea typeface="Century Gothic"/>
              <a:cs typeface="Century Gothic"/>
              <a:sym typeface="Century Gothic"/>
            </a:endParaRPr>
          </a:p>
        </p:txBody>
      </p:sp>
      <p:pic>
        <p:nvPicPr>
          <p:cNvPr id="4176" name="Google Shape;4176;p419"/>
          <p:cNvPicPr preferRelativeResize="0"/>
          <p:nvPr/>
        </p:nvPicPr>
        <p:blipFill rotWithShape="1">
          <a:blip r:embed="rId3">
            <a:alphaModFix/>
          </a:blip>
          <a:srcRect/>
          <a:stretch/>
        </p:blipFill>
        <p:spPr>
          <a:xfrm>
            <a:off x="114300" y="1457325"/>
            <a:ext cx="205740" cy="205740"/>
          </a:xfrm>
          <a:prstGeom prst="rect">
            <a:avLst/>
          </a:prstGeom>
          <a:noFill/>
          <a:ln>
            <a:noFill/>
          </a:ln>
        </p:spPr>
      </p:pic>
      <p:pic>
        <p:nvPicPr>
          <p:cNvPr id="4177" name="Google Shape;4177;p419"/>
          <p:cNvPicPr preferRelativeResize="0"/>
          <p:nvPr/>
        </p:nvPicPr>
        <p:blipFill rotWithShape="1">
          <a:blip r:embed="rId4">
            <a:alphaModFix/>
          </a:blip>
          <a:srcRect/>
          <a:stretch/>
        </p:blipFill>
        <p:spPr>
          <a:xfrm>
            <a:off x="388620" y="3255764"/>
            <a:ext cx="154305" cy="154305"/>
          </a:xfrm>
          <a:prstGeom prst="rect">
            <a:avLst/>
          </a:prstGeom>
          <a:noFill/>
          <a:ln>
            <a:noFill/>
          </a:ln>
        </p:spPr>
      </p:pic>
      <p:pic>
        <p:nvPicPr>
          <p:cNvPr id="4178" name="Google Shape;4178;p419"/>
          <p:cNvPicPr preferRelativeResize="0"/>
          <p:nvPr/>
        </p:nvPicPr>
        <p:blipFill rotWithShape="1">
          <a:blip r:embed="rId3">
            <a:alphaModFix/>
          </a:blip>
          <a:srcRect/>
          <a:stretch/>
        </p:blipFill>
        <p:spPr>
          <a:xfrm>
            <a:off x="114300" y="1827094"/>
            <a:ext cx="205740" cy="205740"/>
          </a:xfrm>
          <a:prstGeom prst="rect">
            <a:avLst/>
          </a:prstGeom>
          <a:noFill/>
          <a:ln>
            <a:noFill/>
          </a:ln>
        </p:spPr>
      </p:pic>
      <p:pic>
        <p:nvPicPr>
          <p:cNvPr id="4179" name="Google Shape;4179;p419"/>
          <p:cNvPicPr preferRelativeResize="0"/>
          <p:nvPr/>
        </p:nvPicPr>
        <p:blipFill rotWithShape="1">
          <a:blip r:embed="rId3">
            <a:alphaModFix/>
          </a:blip>
          <a:srcRect/>
          <a:stretch/>
        </p:blipFill>
        <p:spPr>
          <a:xfrm>
            <a:off x="114300" y="2328585"/>
            <a:ext cx="205740" cy="205740"/>
          </a:xfrm>
          <a:prstGeom prst="rect">
            <a:avLst/>
          </a:prstGeom>
          <a:noFill/>
          <a:ln>
            <a:noFill/>
          </a:ln>
        </p:spPr>
      </p:pic>
      <p:pic>
        <p:nvPicPr>
          <p:cNvPr id="4180" name="Google Shape;4180;p419"/>
          <p:cNvPicPr preferRelativeResize="0"/>
          <p:nvPr/>
        </p:nvPicPr>
        <p:blipFill rotWithShape="1">
          <a:blip r:embed="rId3">
            <a:alphaModFix/>
          </a:blip>
          <a:srcRect/>
          <a:stretch/>
        </p:blipFill>
        <p:spPr>
          <a:xfrm>
            <a:off x="114300" y="2677787"/>
            <a:ext cx="205740" cy="205740"/>
          </a:xfrm>
          <a:prstGeom prst="rect">
            <a:avLst/>
          </a:prstGeom>
          <a:noFill/>
          <a:ln>
            <a:noFill/>
          </a:ln>
        </p:spPr>
      </p:pic>
      <p:pic>
        <p:nvPicPr>
          <p:cNvPr id="4181" name="Google Shape;4181;p419"/>
          <p:cNvPicPr preferRelativeResize="0"/>
          <p:nvPr/>
        </p:nvPicPr>
        <p:blipFill rotWithShape="1">
          <a:blip r:embed="rId3">
            <a:alphaModFix/>
          </a:blip>
          <a:srcRect/>
          <a:stretch/>
        </p:blipFill>
        <p:spPr>
          <a:xfrm>
            <a:off x="114300" y="2902835"/>
            <a:ext cx="205740" cy="205740"/>
          </a:xfrm>
          <a:prstGeom prst="rect">
            <a:avLst/>
          </a:prstGeom>
          <a:noFill/>
          <a:ln>
            <a:noFill/>
          </a:ln>
        </p:spPr>
      </p:pic>
      <p:pic>
        <p:nvPicPr>
          <p:cNvPr id="4182" name="Google Shape;4182;p419"/>
          <p:cNvPicPr preferRelativeResize="0"/>
          <p:nvPr/>
        </p:nvPicPr>
        <p:blipFill rotWithShape="1">
          <a:blip r:embed="rId4">
            <a:alphaModFix/>
          </a:blip>
          <a:srcRect/>
          <a:stretch/>
        </p:blipFill>
        <p:spPr>
          <a:xfrm>
            <a:off x="388620" y="3555238"/>
            <a:ext cx="154305" cy="154305"/>
          </a:xfrm>
          <a:prstGeom prst="rect">
            <a:avLst/>
          </a:prstGeom>
          <a:noFill/>
          <a:ln>
            <a:noFill/>
          </a:ln>
        </p:spPr>
      </p:pic>
      <p:pic>
        <p:nvPicPr>
          <p:cNvPr id="4183" name="Google Shape;4183;p419"/>
          <p:cNvPicPr preferRelativeResize="0"/>
          <p:nvPr/>
        </p:nvPicPr>
        <p:blipFill rotWithShape="1">
          <a:blip r:embed="rId4">
            <a:alphaModFix/>
          </a:blip>
          <a:srcRect/>
          <a:stretch/>
        </p:blipFill>
        <p:spPr>
          <a:xfrm>
            <a:off x="388620" y="3848737"/>
            <a:ext cx="154305" cy="154305"/>
          </a:xfrm>
          <a:prstGeom prst="rect">
            <a:avLst/>
          </a:prstGeom>
          <a:noFill/>
          <a:ln>
            <a:noFill/>
          </a:ln>
        </p:spPr>
      </p:pic>
      <p:pic>
        <p:nvPicPr>
          <p:cNvPr id="4184" name="Google Shape;4184;p419"/>
          <p:cNvPicPr preferRelativeResize="0"/>
          <p:nvPr/>
        </p:nvPicPr>
        <p:blipFill rotWithShape="1">
          <a:blip r:embed="rId4">
            <a:alphaModFix/>
          </a:blip>
          <a:srcRect/>
          <a:stretch/>
        </p:blipFill>
        <p:spPr>
          <a:xfrm>
            <a:off x="388620" y="4142236"/>
            <a:ext cx="154305" cy="154305"/>
          </a:xfrm>
          <a:prstGeom prst="rect">
            <a:avLst/>
          </a:prstGeom>
          <a:noFill/>
          <a:ln>
            <a:noFill/>
          </a:ln>
        </p:spPr>
      </p:pic>
      <p:pic>
        <p:nvPicPr>
          <p:cNvPr id="4185" name="Google Shape;4185;p419"/>
          <p:cNvPicPr preferRelativeResize="0"/>
          <p:nvPr/>
        </p:nvPicPr>
        <p:blipFill rotWithShape="1">
          <a:blip r:embed="rId5">
            <a:alphaModFix/>
          </a:blip>
          <a:srcRect/>
          <a:stretch/>
        </p:blipFill>
        <p:spPr>
          <a:xfrm>
            <a:off x="5633275" y="156206"/>
            <a:ext cx="874395" cy="874395"/>
          </a:xfrm>
          <a:prstGeom prst="rect">
            <a:avLst/>
          </a:prstGeom>
          <a:noFill/>
          <a:ln>
            <a:noFill/>
          </a:ln>
        </p:spPr>
      </p:pic>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Shape 4189"/>
        <p:cNvGrpSpPr/>
        <p:nvPr/>
      </p:nvGrpSpPr>
      <p:grpSpPr>
        <a:xfrm>
          <a:off x="0" y="0"/>
          <a:ext cx="0" cy="0"/>
          <a:chOff x="0" y="0"/>
          <a:chExt cx="0" cy="0"/>
        </a:xfrm>
      </p:grpSpPr>
      <p:sp>
        <p:nvSpPr>
          <p:cNvPr id="4190" name="Google Shape;4190;p420"/>
          <p:cNvSpPr txBox="1"/>
          <p:nvPr/>
        </p:nvSpPr>
        <p:spPr>
          <a:xfrm>
            <a:off x="0" y="2571750"/>
            <a:ext cx="6852643" cy="1200150"/>
          </a:xfrm>
          <a:prstGeom prst="rect">
            <a:avLst/>
          </a:prstGeom>
          <a:noFill/>
          <a:ln>
            <a:noFill/>
          </a:ln>
        </p:spPr>
        <p:txBody>
          <a:bodyPr spcFirstLastPara="1" wrap="square" lIns="205725" tIns="34275" rIns="205725" bIns="34275" anchor="ctr" anchorCtr="0">
            <a:noAutofit/>
          </a:bodyPr>
          <a:lstStyle/>
          <a:p>
            <a:pPr algn="ctr">
              <a:buSzPts val="2400"/>
            </a:pPr>
            <a:r>
              <a:rPr lang="en" sz="1800" dirty="0">
                <a:latin typeface="Century Gothic"/>
                <a:ea typeface="Century Gothic"/>
                <a:cs typeface="Century Gothic"/>
                <a:sym typeface="Century Gothic"/>
              </a:rPr>
              <a:t>Ketua Pengarah boleh pada bila-bila masa </a:t>
            </a:r>
            <a:r>
              <a:rPr lang="en" sz="1800" b="1" dirty="0">
                <a:solidFill>
                  <a:srgbClr val="FF0000"/>
                </a:solidFill>
                <a:latin typeface="Century Gothic"/>
                <a:ea typeface="Century Gothic"/>
                <a:cs typeface="Century Gothic"/>
                <a:sym typeface="Century Gothic"/>
              </a:rPr>
              <a:t>menggantung</a:t>
            </a:r>
            <a:r>
              <a:rPr lang="en" sz="1800" dirty="0">
                <a:solidFill>
                  <a:srgbClr val="FF0000"/>
                </a:solidFill>
                <a:latin typeface="Century Gothic"/>
                <a:ea typeface="Century Gothic"/>
                <a:cs typeface="Century Gothic"/>
                <a:sym typeface="Century Gothic"/>
              </a:rPr>
              <a:t> </a:t>
            </a:r>
            <a:r>
              <a:rPr lang="en" sz="1800" dirty="0">
                <a:latin typeface="Century Gothic"/>
                <a:ea typeface="Century Gothic"/>
                <a:cs typeface="Century Gothic"/>
                <a:sym typeface="Century Gothic"/>
              </a:rPr>
              <a:t>atau </a:t>
            </a:r>
            <a:r>
              <a:rPr lang="en" sz="1800" b="1" dirty="0">
                <a:solidFill>
                  <a:srgbClr val="FF0000"/>
                </a:solidFill>
                <a:latin typeface="Century Gothic"/>
                <a:ea typeface="Century Gothic"/>
                <a:cs typeface="Century Gothic"/>
                <a:sym typeface="Century Gothic"/>
              </a:rPr>
              <a:t>membatalkan perakuan </a:t>
            </a:r>
            <a:r>
              <a:rPr lang="en" sz="1800" dirty="0">
                <a:latin typeface="Century Gothic"/>
                <a:ea typeface="Century Gothic"/>
                <a:cs typeface="Century Gothic"/>
                <a:sym typeface="Century Gothic"/>
              </a:rPr>
              <a:t>yang telah diberikan kepada personel sekiranya </a:t>
            </a:r>
            <a:r>
              <a:rPr lang="en" sz="1800" b="1" dirty="0">
                <a:solidFill>
                  <a:srgbClr val="FF0000"/>
                </a:solidFill>
                <a:latin typeface="Century Gothic"/>
                <a:ea typeface="Century Gothic"/>
                <a:cs typeface="Century Gothic"/>
                <a:sym typeface="Century Gothic"/>
              </a:rPr>
              <a:t>melanggar aku janji yang telah ditetapkan </a:t>
            </a:r>
            <a:r>
              <a:rPr lang="en" sz="1800" dirty="0">
                <a:latin typeface="Century Gothic"/>
                <a:ea typeface="Century Gothic"/>
                <a:cs typeface="Century Gothic"/>
                <a:sym typeface="Century Gothic"/>
              </a:rPr>
              <a:t>atau melakukan apa-apa </a:t>
            </a:r>
            <a:r>
              <a:rPr lang="en" sz="1800" b="1" dirty="0">
                <a:solidFill>
                  <a:srgbClr val="FF0000"/>
                </a:solidFill>
                <a:latin typeface="Century Gothic"/>
                <a:ea typeface="Century Gothic"/>
                <a:cs typeface="Century Gothic"/>
                <a:sym typeface="Century Gothic"/>
              </a:rPr>
              <a:t>aktiviti yang menjejaskan jabatan</a:t>
            </a:r>
            <a:endParaRPr sz="1800" dirty="0">
              <a:solidFill>
                <a:srgbClr val="FF0000"/>
              </a:solidFill>
              <a:latin typeface="Century Gothic"/>
              <a:ea typeface="Century Gothic"/>
              <a:cs typeface="Century Gothic"/>
              <a:sym typeface="Century Gothic"/>
            </a:endParaRPr>
          </a:p>
        </p:txBody>
      </p:sp>
      <p:sp>
        <p:nvSpPr>
          <p:cNvPr id="4191" name="Google Shape;4191;p420"/>
          <p:cNvSpPr txBox="1">
            <a:spLocks noGrp="1"/>
          </p:cNvSpPr>
          <p:nvPr>
            <p:ph type="title"/>
          </p:nvPr>
        </p:nvSpPr>
        <p:spPr>
          <a:xfrm>
            <a:off x="111621" y="1540453"/>
            <a:ext cx="6629400" cy="745629"/>
          </a:xfrm>
          <a:prstGeom prst="rect">
            <a:avLst/>
          </a:prstGeom>
          <a:noFill/>
          <a:ln>
            <a:noFill/>
          </a:ln>
        </p:spPr>
        <p:txBody>
          <a:bodyPr spcFirstLastPara="1" wrap="square" lIns="68569" tIns="34275" rIns="68569" bIns="34275" anchor="b" anchorCtr="0">
            <a:noAutofit/>
          </a:bodyPr>
          <a:lstStyle/>
          <a:p>
            <a:pPr algn="ctr">
              <a:buSzPts val="4400"/>
            </a:pPr>
            <a:r>
              <a:rPr lang="en" sz="3600" b="1" dirty="0">
                <a:latin typeface="Century Gothic"/>
                <a:ea typeface="Century Gothic"/>
                <a:cs typeface="Century Gothic"/>
                <a:sym typeface="Century Gothic"/>
              </a:rPr>
              <a:t>Penggantungan/Pembatalan Perakuan</a:t>
            </a:r>
            <a:endParaRPr sz="3600" dirty="0"/>
          </a:p>
        </p:txBody>
      </p:sp>
      <p:pic>
        <p:nvPicPr>
          <p:cNvPr id="4192" name="Google Shape;4192;p420"/>
          <p:cNvPicPr preferRelativeResize="0"/>
          <p:nvPr/>
        </p:nvPicPr>
        <p:blipFill rotWithShape="1">
          <a:blip r:embed="rId3">
            <a:alphaModFix/>
          </a:blip>
          <a:srcRect/>
          <a:stretch/>
        </p:blipFill>
        <p:spPr>
          <a:xfrm>
            <a:off x="2911971" y="226086"/>
            <a:ext cx="1028700" cy="1028700"/>
          </a:xfrm>
          <a:prstGeom prst="rect">
            <a:avLst/>
          </a:prstGeom>
          <a:noFill/>
          <a:ln>
            <a:noFill/>
          </a:ln>
        </p:spPr>
      </p:pic>
      <p:cxnSp>
        <p:nvCxnSpPr>
          <p:cNvPr id="4193" name="Google Shape;4193;p420"/>
          <p:cNvCxnSpPr/>
          <p:nvPr/>
        </p:nvCxnSpPr>
        <p:spPr>
          <a:xfrm>
            <a:off x="-18048" y="2366549"/>
            <a:ext cx="6876048" cy="0"/>
          </a:xfrm>
          <a:prstGeom prst="straightConnector1">
            <a:avLst/>
          </a:prstGeom>
          <a:noFill/>
          <a:ln w="38100" cap="flat" cmpd="sng">
            <a:solidFill>
              <a:srgbClr val="0000FF"/>
            </a:solidFill>
            <a:prstDash val="solid"/>
            <a:miter lim="800000"/>
            <a:headEnd type="none" w="sm" len="sm"/>
            <a:tailEnd type="none" w="sm" len="sm"/>
          </a:ln>
        </p:spPr>
      </p:cxnSp>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Shape 4197"/>
        <p:cNvGrpSpPr/>
        <p:nvPr/>
      </p:nvGrpSpPr>
      <p:grpSpPr>
        <a:xfrm>
          <a:off x="0" y="0"/>
          <a:ext cx="0" cy="0"/>
          <a:chOff x="0" y="0"/>
          <a:chExt cx="0" cy="0"/>
        </a:xfrm>
      </p:grpSpPr>
      <p:sp>
        <p:nvSpPr>
          <p:cNvPr id="4198" name="Google Shape;4198;p421"/>
          <p:cNvSpPr txBox="1">
            <a:spLocks noGrp="1"/>
          </p:cNvSpPr>
          <p:nvPr>
            <p:ph type="title"/>
          </p:nvPr>
        </p:nvSpPr>
        <p:spPr>
          <a:xfrm>
            <a:off x="1648862" y="1770278"/>
            <a:ext cx="3761184" cy="971338"/>
          </a:xfrm>
          <a:prstGeom prst="rect">
            <a:avLst/>
          </a:prstGeom>
          <a:noFill/>
          <a:ln>
            <a:noFill/>
          </a:ln>
        </p:spPr>
        <p:txBody>
          <a:bodyPr spcFirstLastPara="1" wrap="square" lIns="68569" tIns="34275" rIns="68569" bIns="34275" anchor="b" anchorCtr="0">
            <a:noAutofit/>
          </a:bodyPr>
          <a:lstStyle/>
          <a:p>
            <a:pPr algn="ctr">
              <a:buSzPts val="4000"/>
            </a:pPr>
            <a:r>
              <a:rPr lang="en" sz="3000" b="1" dirty="0">
                <a:latin typeface="Calibri" panose="020F0502020204030204" pitchFamily="34" charset="0"/>
                <a:ea typeface="Tahoma"/>
                <a:cs typeface="Calibri" panose="020F0502020204030204" pitchFamily="34" charset="0"/>
                <a:sym typeface="Tahoma"/>
              </a:rPr>
              <a:t>PENDAFTARAN PELATIH</a:t>
            </a:r>
            <a:endParaRPr dirty="0">
              <a:latin typeface="Calibri" panose="020F0502020204030204" pitchFamily="34" charset="0"/>
              <a:cs typeface="Calibri" panose="020F0502020204030204" pitchFamily="34" charset="0"/>
            </a:endParaRPr>
          </a:p>
        </p:txBody>
      </p:sp>
      <p:sp>
        <p:nvSpPr>
          <p:cNvPr id="4199" name="Google Shape;4199;p421"/>
          <p:cNvSpPr txBox="1">
            <a:spLocks noGrp="1"/>
          </p:cNvSpPr>
          <p:nvPr>
            <p:ph type="sldNum" idx="12"/>
          </p:nvPr>
        </p:nvSpPr>
        <p:spPr>
          <a:xfrm>
            <a:off x="4843463" y="4218431"/>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888888"/>
                </a:solidFill>
                <a:latin typeface="Century Gothic"/>
                <a:ea typeface="Century Gothic"/>
                <a:cs typeface="Century Gothic"/>
                <a:sym typeface="Century Gothic"/>
              </a:rPr>
              <a:pPr/>
              <a:t>235</a:t>
            </a:fld>
            <a:endParaRPr>
              <a:solidFill>
                <a:srgbClr val="888888"/>
              </a:solidFill>
              <a:latin typeface="Century Gothic"/>
              <a:ea typeface="Century Gothic"/>
              <a:cs typeface="Century Gothic"/>
              <a:sym typeface="Century Gothic"/>
            </a:endParaRPr>
          </a:p>
        </p:txBody>
      </p:sp>
    </p:spTree>
  </p:cSld>
  <p:clrMapOvr>
    <a:masterClrMapping/>
  </p:clrMapOvr>
  <p:transition spd="slow">
    <p:fade thruBlk="1"/>
  </p:transition>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Shape 4207"/>
        <p:cNvGrpSpPr/>
        <p:nvPr/>
      </p:nvGrpSpPr>
      <p:grpSpPr>
        <a:xfrm>
          <a:off x="0" y="0"/>
          <a:ext cx="0" cy="0"/>
          <a:chOff x="0" y="0"/>
          <a:chExt cx="0" cy="0"/>
        </a:xfrm>
      </p:grpSpPr>
      <p:sp>
        <p:nvSpPr>
          <p:cNvPr id="4208" name="Google Shape;4208;p422"/>
          <p:cNvSpPr txBox="1">
            <a:spLocks noGrp="1"/>
          </p:cNvSpPr>
          <p:nvPr>
            <p:ph type="title"/>
          </p:nvPr>
        </p:nvSpPr>
        <p:spPr>
          <a:xfrm>
            <a:off x="1039415" y="359989"/>
            <a:ext cx="4843463" cy="547390"/>
          </a:xfrm>
          <a:prstGeom prst="rect">
            <a:avLst/>
          </a:prstGeom>
          <a:noFill/>
          <a:ln>
            <a:noFill/>
          </a:ln>
        </p:spPr>
        <p:txBody>
          <a:bodyPr spcFirstLastPara="1" wrap="square" lIns="68569" tIns="34275" rIns="68569" bIns="34275" anchor="ctr" anchorCtr="0">
            <a:noAutofit/>
          </a:bodyPr>
          <a:lstStyle/>
          <a:p>
            <a:pPr>
              <a:buSzPts val="2800"/>
            </a:pPr>
            <a:r>
              <a:rPr lang="en" sz="2100" b="1" dirty="0">
                <a:latin typeface="Tahoma"/>
                <a:ea typeface="Tahoma"/>
                <a:cs typeface="Tahoma"/>
                <a:sym typeface="Tahoma"/>
              </a:rPr>
              <a:t>Syarat Umum Pendaftaran Pelatih</a:t>
            </a:r>
            <a:endParaRPr sz="2100" b="1" dirty="0">
              <a:latin typeface="Tahoma"/>
              <a:ea typeface="Tahoma"/>
              <a:cs typeface="Tahoma"/>
              <a:sym typeface="Tahoma"/>
            </a:endParaRPr>
          </a:p>
        </p:txBody>
      </p:sp>
      <p:sp>
        <p:nvSpPr>
          <p:cNvPr id="4209" name="Google Shape;4209;p422"/>
          <p:cNvSpPr txBox="1">
            <a:spLocks noGrp="1"/>
          </p:cNvSpPr>
          <p:nvPr>
            <p:ph type="sldNum" idx="12"/>
          </p:nvPr>
        </p:nvSpPr>
        <p:spPr>
          <a:xfrm>
            <a:off x="5360898" y="4689614"/>
            <a:ext cx="771525" cy="128588"/>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236</a:t>
            </a:fld>
            <a:endParaRPr dirty="0">
              <a:solidFill>
                <a:srgbClr val="000000"/>
              </a:solidFill>
            </a:endParaRPr>
          </a:p>
        </p:txBody>
      </p:sp>
      <p:sp>
        <p:nvSpPr>
          <p:cNvPr id="4210" name="Google Shape;4210;p422"/>
          <p:cNvSpPr txBox="1"/>
          <p:nvPr/>
        </p:nvSpPr>
        <p:spPr>
          <a:xfrm>
            <a:off x="1039415" y="1196220"/>
            <a:ext cx="4843463" cy="2515493"/>
          </a:xfrm>
          <a:prstGeom prst="rect">
            <a:avLst/>
          </a:prstGeom>
          <a:noFill/>
          <a:ln>
            <a:noFill/>
          </a:ln>
        </p:spPr>
        <p:txBody>
          <a:bodyPr spcFirstLastPara="1" wrap="square" lIns="68569" tIns="34275" rIns="68569" bIns="34275" anchor="t" anchorCtr="0">
            <a:noAutofit/>
          </a:bodyPr>
          <a:lstStyle/>
          <a:p>
            <a:pPr marL="257175" indent="-257175">
              <a:buSzPts val="1800"/>
              <a:buFont typeface="Noto Sans Symbols"/>
              <a:buChar char="▪"/>
            </a:pPr>
            <a:r>
              <a:rPr lang="en" sz="1350" dirty="0">
                <a:latin typeface="Tahoma"/>
                <a:ea typeface="Tahoma"/>
                <a:cs typeface="Tahoma"/>
                <a:sym typeface="Tahoma"/>
              </a:rPr>
              <a:t>Secara atas talian (online) </a:t>
            </a:r>
            <a:r>
              <a:rPr lang="en" sz="1350" dirty="0" smtClean="0">
                <a:latin typeface="Tahoma"/>
                <a:ea typeface="Tahoma"/>
                <a:cs typeface="Tahoma"/>
                <a:sym typeface="Tahoma"/>
              </a:rPr>
              <a:t>e-SPKM </a:t>
            </a:r>
            <a:r>
              <a:rPr lang="en" sz="1350" b="1" dirty="0" smtClean="0">
                <a:latin typeface="Tahoma"/>
                <a:ea typeface="Tahoma"/>
                <a:cs typeface="Tahoma"/>
                <a:sym typeface="Tahoma"/>
              </a:rPr>
              <a:t> </a:t>
            </a:r>
            <a:r>
              <a:rPr lang="en" sz="1350" b="1" dirty="0">
                <a:latin typeface="Tahoma"/>
                <a:ea typeface="Tahoma"/>
                <a:cs typeface="Tahoma"/>
                <a:sym typeface="Tahoma"/>
              </a:rPr>
              <a:t>(http://staging.skkm.gov.my/espkm/)</a:t>
            </a:r>
            <a:endParaRPr sz="1050" dirty="0"/>
          </a:p>
          <a:p>
            <a:pPr marL="257175" indent="-171450">
              <a:spcBef>
                <a:spcPts val="270"/>
              </a:spcBef>
              <a:buClr>
                <a:schemeClr val="dk1"/>
              </a:buClr>
              <a:buSzPts val="1800"/>
            </a:pPr>
            <a:endParaRPr sz="1350" dirty="0">
              <a:latin typeface="Tahoma"/>
              <a:ea typeface="Tahoma"/>
              <a:cs typeface="Tahoma"/>
              <a:sym typeface="Tahoma"/>
            </a:endParaRPr>
          </a:p>
          <a:p>
            <a:pPr marL="257175" indent="-257175">
              <a:spcBef>
                <a:spcPts val="270"/>
              </a:spcBef>
              <a:buSzPts val="1800"/>
              <a:buFont typeface="Noto Sans Symbols"/>
              <a:buChar char="▪"/>
            </a:pPr>
            <a:r>
              <a:rPr lang="en" sz="1350" dirty="0">
                <a:latin typeface="Tahoma"/>
                <a:ea typeface="Tahoma"/>
                <a:cs typeface="Tahoma"/>
                <a:sym typeface="Tahoma"/>
              </a:rPr>
              <a:t>Mendaftar dan menjelaskan yuran pendaftaran pelatih dalam </a:t>
            </a:r>
            <a:r>
              <a:rPr lang="en" sz="1350" b="1" dirty="0">
                <a:latin typeface="Tahoma"/>
                <a:ea typeface="Tahoma"/>
                <a:cs typeface="Tahoma"/>
                <a:sym typeface="Tahoma"/>
              </a:rPr>
              <a:t>tempoh 60 hari dari tarikh mula latihan.</a:t>
            </a:r>
            <a:endParaRPr sz="1050" dirty="0"/>
          </a:p>
          <a:p>
            <a:pPr marL="257175" indent="-171450">
              <a:spcBef>
                <a:spcPts val="270"/>
              </a:spcBef>
              <a:buClr>
                <a:schemeClr val="dk1"/>
              </a:buClr>
              <a:buSzPts val="1800"/>
            </a:pPr>
            <a:endParaRPr sz="1350" dirty="0">
              <a:latin typeface="Tahoma"/>
              <a:ea typeface="Tahoma"/>
              <a:cs typeface="Tahoma"/>
              <a:sym typeface="Tahoma"/>
            </a:endParaRPr>
          </a:p>
          <a:p>
            <a:pPr marL="257175" indent="-257175">
              <a:spcBef>
                <a:spcPts val="270"/>
              </a:spcBef>
              <a:buSzPts val="1800"/>
              <a:buFont typeface="Noto Sans Symbols"/>
              <a:buChar char="▪"/>
            </a:pPr>
            <a:r>
              <a:rPr lang="en" sz="1350" dirty="0">
                <a:latin typeface="Tahoma"/>
                <a:ea typeface="Tahoma"/>
                <a:cs typeface="Tahoma"/>
                <a:sym typeface="Tahoma"/>
              </a:rPr>
              <a:t>Mendaftar untuk program yang diluluskan SAHAJA</a:t>
            </a:r>
            <a:endParaRPr sz="1050" dirty="0"/>
          </a:p>
          <a:p>
            <a:pPr>
              <a:spcBef>
                <a:spcPts val="270"/>
              </a:spcBef>
              <a:buClr>
                <a:schemeClr val="dk1"/>
              </a:buClr>
              <a:buSzPts val="1800"/>
            </a:pPr>
            <a:endParaRPr sz="1350" dirty="0">
              <a:latin typeface="Tahoma"/>
              <a:ea typeface="Tahoma"/>
              <a:cs typeface="Tahoma"/>
              <a:sym typeface="Tahoma"/>
            </a:endParaRPr>
          </a:p>
          <a:p>
            <a:pPr marL="257175" indent="-257175">
              <a:spcBef>
                <a:spcPts val="270"/>
              </a:spcBef>
              <a:buSzPts val="1800"/>
              <a:buFont typeface="Noto Sans Symbols"/>
              <a:buChar char="▪"/>
            </a:pPr>
            <a:r>
              <a:rPr lang="en" sz="1350" dirty="0">
                <a:latin typeface="Tahoma"/>
                <a:ea typeface="Tahoma"/>
                <a:cs typeface="Tahoma"/>
                <a:sym typeface="Tahoma"/>
              </a:rPr>
              <a:t>Mengikut kapasiti pelatih yang diluluskan SAHAJA</a:t>
            </a:r>
            <a:endParaRPr sz="1050" dirty="0"/>
          </a:p>
          <a:p>
            <a:pPr marL="257175" indent="-171450">
              <a:spcBef>
                <a:spcPts val="270"/>
              </a:spcBef>
              <a:buClr>
                <a:schemeClr val="dk1"/>
              </a:buClr>
              <a:buSzPts val="1800"/>
            </a:pPr>
            <a:endParaRPr sz="1350" dirty="0">
              <a:latin typeface="Tahoma"/>
              <a:ea typeface="Tahoma"/>
              <a:cs typeface="Tahoma"/>
              <a:sym typeface="Tahoma"/>
            </a:endParaRPr>
          </a:p>
          <a:p>
            <a:pPr marL="257175" indent="-257175">
              <a:spcBef>
                <a:spcPts val="270"/>
              </a:spcBef>
              <a:buSzPts val="1800"/>
              <a:buFont typeface="Noto Sans Symbols"/>
              <a:buChar char="▪"/>
            </a:pPr>
            <a:r>
              <a:rPr lang="en" sz="1350" dirty="0">
                <a:latin typeface="Tahoma"/>
                <a:ea typeface="Tahoma"/>
                <a:cs typeface="Tahoma"/>
                <a:sym typeface="Tahoma"/>
              </a:rPr>
              <a:t>Kadar Fi Warganegara: RM 100.00 / tahap </a:t>
            </a:r>
            <a:endParaRPr sz="1050" dirty="0"/>
          </a:p>
          <a:p>
            <a:pPr marL="257175" indent="-171450">
              <a:spcBef>
                <a:spcPts val="270"/>
              </a:spcBef>
              <a:buClr>
                <a:schemeClr val="dk1"/>
              </a:buClr>
              <a:buSzPts val="1800"/>
            </a:pPr>
            <a:endParaRPr sz="1350" dirty="0">
              <a:latin typeface="Tahoma"/>
              <a:ea typeface="Tahoma"/>
              <a:cs typeface="Tahoma"/>
              <a:sym typeface="Tahoma"/>
            </a:endParaRPr>
          </a:p>
          <a:p>
            <a:pPr marL="257175" indent="-257175">
              <a:spcBef>
                <a:spcPts val="270"/>
              </a:spcBef>
              <a:buSzPts val="1800"/>
              <a:buFont typeface="Noto Sans Symbols"/>
              <a:buChar char="▪"/>
            </a:pPr>
            <a:r>
              <a:rPr lang="en" sz="1350" dirty="0">
                <a:latin typeface="Tahoma"/>
                <a:ea typeface="Tahoma"/>
                <a:cs typeface="Tahoma"/>
                <a:sym typeface="Tahoma"/>
              </a:rPr>
              <a:t>Kadar Fi bukan Warganegara: RM 200 / tahap (melalui Pusat Bertauliah Antarabangsa)</a:t>
            </a:r>
            <a:endParaRPr sz="1050" dirty="0"/>
          </a:p>
          <a:p>
            <a:pPr marL="257175" indent="-171450">
              <a:spcBef>
                <a:spcPts val="270"/>
              </a:spcBef>
              <a:buClr>
                <a:schemeClr val="dk1"/>
              </a:buClr>
              <a:buSzPts val="1800"/>
            </a:pPr>
            <a:endParaRPr sz="1350" dirty="0">
              <a:latin typeface="Tahoma"/>
              <a:ea typeface="Tahoma"/>
              <a:cs typeface="Tahoma"/>
              <a:sym typeface="Tahoma"/>
            </a:endParaRPr>
          </a:p>
        </p:txBody>
      </p:sp>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Shape 4214"/>
        <p:cNvGrpSpPr/>
        <p:nvPr/>
      </p:nvGrpSpPr>
      <p:grpSpPr>
        <a:xfrm>
          <a:off x="0" y="0"/>
          <a:ext cx="0" cy="0"/>
          <a:chOff x="0" y="0"/>
          <a:chExt cx="0" cy="0"/>
        </a:xfrm>
      </p:grpSpPr>
      <p:grpSp>
        <p:nvGrpSpPr>
          <p:cNvPr id="4215" name="Google Shape;4215;p423"/>
          <p:cNvGrpSpPr/>
          <p:nvPr/>
        </p:nvGrpSpPr>
        <p:grpSpPr>
          <a:xfrm>
            <a:off x="914401" y="1544272"/>
            <a:ext cx="5457138" cy="3188662"/>
            <a:chOff x="0" y="2172"/>
            <a:chExt cx="4972050" cy="5101054"/>
          </a:xfrm>
        </p:grpSpPr>
        <p:sp>
          <p:nvSpPr>
            <p:cNvPr id="4216" name="Google Shape;4216;p423"/>
            <p:cNvSpPr/>
            <p:nvPr/>
          </p:nvSpPr>
          <p:spPr>
            <a:xfrm>
              <a:off x="0" y="2172"/>
              <a:ext cx="4972050" cy="1266530"/>
            </a:xfrm>
            <a:prstGeom prst="roundRect">
              <a:avLst>
                <a:gd name="adj" fmla="val 16667"/>
              </a:avLst>
            </a:prstGeom>
            <a:gradFill>
              <a:gsLst>
                <a:gs pos="0">
                  <a:srgbClr val="D1D1D1"/>
                </a:gs>
                <a:gs pos="50000">
                  <a:srgbClr val="C7C7C7"/>
                </a:gs>
                <a:gs pos="100000">
                  <a:srgbClr val="C0C0C0"/>
                </a:gs>
              </a:gsLst>
              <a:lin ang="5400000" scaled="0"/>
            </a:gradFill>
            <a:ln>
              <a:noFill/>
            </a:ln>
          </p:spPr>
          <p:txBody>
            <a:bodyPr spcFirstLastPara="1" wrap="square" lIns="68569" tIns="68569" rIns="68569" bIns="68569" anchor="ctr" anchorCtr="0">
              <a:noAutofit/>
            </a:bodyPr>
            <a:lstStyle/>
            <a:p>
              <a:endParaRPr sz="1050"/>
            </a:p>
          </p:txBody>
        </p:sp>
        <p:sp>
          <p:nvSpPr>
            <p:cNvPr id="4217" name="Google Shape;4217;p423"/>
            <p:cNvSpPr txBox="1"/>
            <p:nvPr/>
          </p:nvSpPr>
          <p:spPr>
            <a:xfrm>
              <a:off x="61827" y="63999"/>
              <a:ext cx="4848396" cy="1142876"/>
            </a:xfrm>
            <a:prstGeom prst="rect">
              <a:avLst/>
            </a:prstGeom>
            <a:noFill/>
            <a:ln>
              <a:noFill/>
            </a:ln>
          </p:spPr>
          <p:txBody>
            <a:bodyPr spcFirstLastPara="1" wrap="square" lIns="57150" tIns="57150" rIns="57150" bIns="57150" anchor="ctr" anchorCtr="0">
              <a:noAutofit/>
            </a:bodyPr>
            <a:lstStyle/>
            <a:p>
              <a:r>
                <a:rPr lang="en" sz="1500" dirty="0">
                  <a:solidFill>
                    <a:schemeClr val="dk1"/>
                  </a:solidFill>
                  <a:latin typeface="Tahoma"/>
                  <a:ea typeface="Tahoma"/>
                  <a:cs typeface="Tahoma"/>
                  <a:sym typeface="Tahoma"/>
                </a:rPr>
                <a:t>Boleh membaca, menulis dan mengira dalam Bahasa Melayu atau Bahasa Inggeris</a:t>
              </a:r>
              <a:endParaRPr sz="1500" dirty="0">
                <a:solidFill>
                  <a:schemeClr val="dk1"/>
                </a:solidFill>
                <a:latin typeface="Tahoma"/>
                <a:ea typeface="Tahoma"/>
                <a:cs typeface="Tahoma"/>
                <a:sym typeface="Tahoma"/>
              </a:endParaRPr>
            </a:p>
          </p:txBody>
        </p:sp>
        <p:sp>
          <p:nvSpPr>
            <p:cNvPr id="4218" name="Google Shape;4218;p423"/>
            <p:cNvSpPr/>
            <p:nvPr/>
          </p:nvSpPr>
          <p:spPr>
            <a:xfrm>
              <a:off x="0" y="1280347"/>
              <a:ext cx="4972050" cy="1266530"/>
            </a:xfrm>
            <a:prstGeom prst="roundRect">
              <a:avLst>
                <a:gd name="adj" fmla="val 16667"/>
              </a:avLst>
            </a:prstGeom>
            <a:gradFill>
              <a:gsLst>
                <a:gs pos="0">
                  <a:srgbClr val="DABABA"/>
                </a:gs>
                <a:gs pos="50000">
                  <a:srgbClr val="D2ADAD"/>
                </a:gs>
                <a:gs pos="100000">
                  <a:srgbClr val="CEA0A0"/>
                </a:gs>
              </a:gsLst>
              <a:lin ang="5400000" scaled="0"/>
            </a:gradFill>
            <a:ln>
              <a:noFill/>
            </a:ln>
          </p:spPr>
          <p:txBody>
            <a:bodyPr spcFirstLastPara="1" wrap="square" lIns="68569" tIns="68569" rIns="68569" bIns="68569" anchor="ctr" anchorCtr="0">
              <a:noAutofit/>
            </a:bodyPr>
            <a:lstStyle/>
            <a:p>
              <a:endParaRPr sz="1050"/>
            </a:p>
          </p:txBody>
        </p:sp>
        <p:sp>
          <p:nvSpPr>
            <p:cNvPr id="4219" name="Google Shape;4219;p423"/>
            <p:cNvSpPr txBox="1"/>
            <p:nvPr/>
          </p:nvSpPr>
          <p:spPr>
            <a:xfrm>
              <a:off x="61827" y="1342174"/>
              <a:ext cx="4848396" cy="1142876"/>
            </a:xfrm>
            <a:prstGeom prst="rect">
              <a:avLst/>
            </a:prstGeom>
            <a:noFill/>
            <a:ln>
              <a:noFill/>
            </a:ln>
          </p:spPr>
          <p:txBody>
            <a:bodyPr spcFirstLastPara="1" wrap="square" lIns="57150" tIns="57150" rIns="57150" bIns="57150" anchor="ctr" anchorCtr="0">
              <a:noAutofit/>
            </a:bodyPr>
            <a:lstStyle/>
            <a:p>
              <a:r>
                <a:rPr lang="en" sz="1500" dirty="0">
                  <a:solidFill>
                    <a:schemeClr val="dk1"/>
                  </a:solidFill>
                </a:rPr>
                <a:t>Mempunyai SKM tahap yang lebih rendah untuk mendaftar SKM tahap yang lebih tinggi dalam program yang sama bagi program penuh.</a:t>
              </a:r>
              <a:endParaRPr sz="1050" dirty="0"/>
            </a:p>
          </p:txBody>
        </p:sp>
        <p:sp>
          <p:nvSpPr>
            <p:cNvPr id="4220" name="Google Shape;4220;p423"/>
            <p:cNvSpPr/>
            <p:nvPr/>
          </p:nvSpPr>
          <p:spPr>
            <a:xfrm>
              <a:off x="0" y="2558521"/>
              <a:ext cx="4972050" cy="1266530"/>
            </a:xfrm>
            <a:prstGeom prst="roundRect">
              <a:avLst>
                <a:gd name="adj" fmla="val 16667"/>
              </a:avLst>
            </a:prstGeom>
            <a:gradFill>
              <a:gsLst>
                <a:gs pos="0">
                  <a:srgbClr val="EAA5A5"/>
                </a:gs>
                <a:gs pos="50000">
                  <a:srgbClr val="E69696"/>
                </a:gs>
                <a:gs pos="100000">
                  <a:srgbClr val="E68383"/>
                </a:gs>
              </a:gsLst>
              <a:lin ang="5400000" scaled="0"/>
            </a:gradFill>
            <a:ln>
              <a:noFill/>
            </a:ln>
          </p:spPr>
          <p:txBody>
            <a:bodyPr spcFirstLastPara="1" wrap="square" lIns="68569" tIns="68569" rIns="68569" bIns="68569" anchor="ctr" anchorCtr="0">
              <a:noAutofit/>
            </a:bodyPr>
            <a:lstStyle/>
            <a:p>
              <a:endParaRPr sz="1050"/>
            </a:p>
          </p:txBody>
        </p:sp>
        <p:sp>
          <p:nvSpPr>
            <p:cNvPr id="4221" name="Google Shape;4221;p423"/>
            <p:cNvSpPr txBox="1"/>
            <p:nvPr/>
          </p:nvSpPr>
          <p:spPr>
            <a:xfrm>
              <a:off x="61827" y="2620348"/>
              <a:ext cx="4848396" cy="1142876"/>
            </a:xfrm>
            <a:prstGeom prst="rect">
              <a:avLst/>
            </a:prstGeom>
            <a:noFill/>
            <a:ln>
              <a:noFill/>
            </a:ln>
          </p:spPr>
          <p:txBody>
            <a:bodyPr spcFirstLastPara="1" wrap="square" lIns="57150" tIns="57150" rIns="57150" bIns="57150" anchor="ctr" anchorCtr="0">
              <a:noAutofit/>
            </a:bodyPr>
            <a:lstStyle/>
            <a:p>
              <a:r>
                <a:rPr lang="en" sz="1500">
                  <a:solidFill>
                    <a:schemeClr val="dk1"/>
                  </a:solidFill>
                </a:rPr>
                <a:t>Memenuhi pra syarat atau apa-apa keperluan yang ditetapkan dalam NOSS atau CU berkenaan.</a:t>
              </a:r>
              <a:endParaRPr sz="1050"/>
            </a:p>
          </p:txBody>
        </p:sp>
        <p:sp>
          <p:nvSpPr>
            <p:cNvPr id="4222" name="Google Shape;4222;p423"/>
            <p:cNvSpPr/>
            <p:nvPr/>
          </p:nvSpPr>
          <p:spPr>
            <a:xfrm>
              <a:off x="0" y="3836696"/>
              <a:ext cx="4972050" cy="1266530"/>
            </a:xfrm>
            <a:prstGeom prst="roundRect">
              <a:avLst>
                <a:gd name="adj" fmla="val 16667"/>
              </a:avLst>
            </a:prstGeom>
            <a:gradFill>
              <a:gsLst>
                <a:gs pos="0">
                  <a:srgbClr val="FF9A9A"/>
                </a:gs>
                <a:gs pos="50000">
                  <a:srgbClr val="FF8D8D"/>
                </a:gs>
                <a:gs pos="100000">
                  <a:srgbClr val="FF7878"/>
                </a:gs>
              </a:gsLst>
              <a:lin ang="5400000" scaled="0"/>
            </a:gradFill>
            <a:ln>
              <a:noFill/>
            </a:ln>
          </p:spPr>
          <p:txBody>
            <a:bodyPr spcFirstLastPara="1" wrap="square" lIns="68569" tIns="68569" rIns="68569" bIns="68569" anchor="ctr" anchorCtr="0">
              <a:noAutofit/>
            </a:bodyPr>
            <a:lstStyle/>
            <a:p>
              <a:endParaRPr sz="1050"/>
            </a:p>
          </p:txBody>
        </p:sp>
        <p:sp>
          <p:nvSpPr>
            <p:cNvPr id="4223" name="Google Shape;4223;p423"/>
            <p:cNvSpPr txBox="1"/>
            <p:nvPr/>
          </p:nvSpPr>
          <p:spPr>
            <a:xfrm>
              <a:off x="61827" y="3898523"/>
              <a:ext cx="4848396" cy="1142876"/>
            </a:xfrm>
            <a:prstGeom prst="rect">
              <a:avLst/>
            </a:prstGeom>
            <a:noFill/>
            <a:ln>
              <a:noFill/>
            </a:ln>
          </p:spPr>
          <p:txBody>
            <a:bodyPr spcFirstLastPara="1" wrap="square" lIns="57150" tIns="57150" rIns="57150" bIns="57150" anchor="ctr" anchorCtr="0">
              <a:noAutofit/>
            </a:bodyPr>
            <a:lstStyle/>
            <a:p>
              <a:pPr>
                <a:lnSpc>
                  <a:spcPct val="90000"/>
                </a:lnSpc>
              </a:pPr>
              <a:r>
                <a:rPr lang="en" sz="1500">
                  <a:solidFill>
                    <a:schemeClr val="dk1"/>
                  </a:solidFill>
                </a:rPr>
                <a:t>Had umur pelatih </a:t>
              </a:r>
              <a:endParaRPr sz="375">
                <a:solidFill>
                  <a:schemeClr val="dk1"/>
                </a:solidFill>
              </a:endParaRPr>
            </a:p>
          </p:txBody>
        </p:sp>
      </p:grpSp>
      <p:sp>
        <p:nvSpPr>
          <p:cNvPr id="4224" name="Google Shape;4224;p423"/>
          <p:cNvSpPr txBox="1"/>
          <p:nvPr/>
        </p:nvSpPr>
        <p:spPr>
          <a:xfrm>
            <a:off x="1009498" y="579321"/>
            <a:ext cx="3505810" cy="318254"/>
          </a:xfrm>
          <a:prstGeom prst="rect">
            <a:avLst/>
          </a:prstGeom>
          <a:noFill/>
          <a:ln>
            <a:noFill/>
          </a:ln>
          <a:effectLst>
            <a:outerShdw blurRad="50800" dist="38100" dir="5400000" algn="t" rotWithShape="0">
              <a:srgbClr val="000000">
                <a:alpha val="40000"/>
              </a:srgbClr>
            </a:outerShdw>
            <a:reflection stA="52000" endA="300" endPos="35000" sy="-100000" algn="bl" rotWithShape="0"/>
          </a:effectLst>
        </p:spPr>
        <p:txBody>
          <a:bodyPr spcFirstLastPara="1" wrap="square" lIns="70500" tIns="35250" rIns="70500" bIns="35250" anchor="t" anchorCtr="0">
            <a:noAutofit/>
          </a:bodyPr>
          <a:lstStyle/>
          <a:p>
            <a:r>
              <a:rPr lang="en" sz="1800" b="1" dirty="0">
                <a:latin typeface="Tahoma"/>
                <a:ea typeface="Tahoma"/>
                <a:cs typeface="Tahoma"/>
                <a:sym typeface="Tahoma"/>
              </a:rPr>
              <a:t>KRITERIA PELATIH 1</a:t>
            </a:r>
            <a:endParaRPr sz="1800" b="1" dirty="0">
              <a:solidFill>
                <a:srgbClr val="FFFFFF"/>
              </a:solidFill>
              <a:latin typeface="Tahoma"/>
              <a:ea typeface="Tahoma"/>
              <a:cs typeface="Tahoma"/>
              <a:sym typeface="Tahoma"/>
            </a:endParaRPr>
          </a:p>
        </p:txBody>
      </p:sp>
      <p:sp>
        <p:nvSpPr>
          <p:cNvPr id="4225" name="Google Shape;4225;p423"/>
          <p:cNvSpPr txBox="1"/>
          <p:nvPr/>
        </p:nvSpPr>
        <p:spPr>
          <a:xfrm>
            <a:off x="1009498" y="1117049"/>
            <a:ext cx="2711945" cy="207749"/>
          </a:xfrm>
          <a:prstGeom prst="rect">
            <a:avLst/>
          </a:prstGeom>
          <a:noFill/>
          <a:ln>
            <a:noFill/>
          </a:ln>
        </p:spPr>
        <p:txBody>
          <a:bodyPr spcFirstLastPara="1" wrap="square" lIns="68569" tIns="34275" rIns="68569" bIns="34275" anchor="t" anchorCtr="0">
            <a:noAutofit/>
          </a:bodyPr>
          <a:lstStyle/>
          <a:p>
            <a:r>
              <a:rPr lang="en" sz="1350" b="1" dirty="0">
                <a:latin typeface="Calibri"/>
                <a:ea typeface="Calibri"/>
                <a:cs typeface="Calibri"/>
                <a:sym typeface="Calibri"/>
              </a:rPr>
              <a:t>Terdapat 4 Kriteria Pelatih Oleh JPK</a:t>
            </a:r>
            <a:r>
              <a:rPr lang="en" sz="1350" dirty="0">
                <a:latin typeface="Calibri"/>
                <a:ea typeface="Calibri"/>
                <a:cs typeface="Calibri"/>
                <a:sym typeface="Calibri"/>
              </a:rPr>
              <a:t>:</a:t>
            </a:r>
            <a:endParaRPr sz="1050" dirty="0"/>
          </a:p>
        </p:txBody>
      </p:sp>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Shape 4229"/>
        <p:cNvGrpSpPr/>
        <p:nvPr/>
      </p:nvGrpSpPr>
      <p:grpSpPr>
        <a:xfrm>
          <a:off x="0" y="0"/>
          <a:ext cx="0" cy="0"/>
          <a:chOff x="0" y="0"/>
          <a:chExt cx="0" cy="0"/>
        </a:xfrm>
      </p:grpSpPr>
      <p:sp>
        <p:nvSpPr>
          <p:cNvPr id="4230" name="Google Shape;4230;p424"/>
          <p:cNvSpPr txBox="1">
            <a:spLocks noGrp="1"/>
          </p:cNvSpPr>
          <p:nvPr>
            <p:ph type="body" idx="1"/>
          </p:nvPr>
        </p:nvSpPr>
        <p:spPr>
          <a:xfrm>
            <a:off x="402337" y="1383400"/>
            <a:ext cx="6144768" cy="3642142"/>
          </a:xfrm>
          <a:prstGeom prst="rect">
            <a:avLst/>
          </a:prstGeom>
          <a:noFill/>
          <a:ln>
            <a:noFill/>
          </a:ln>
        </p:spPr>
        <p:txBody>
          <a:bodyPr spcFirstLastPara="1" wrap="square" lIns="68569" tIns="34275" rIns="68569" bIns="34275" anchor="t" anchorCtr="0">
            <a:noAutofit/>
          </a:bodyPr>
          <a:lstStyle/>
          <a:p>
            <a:pPr marL="171450" indent="-171450">
              <a:spcBef>
                <a:spcPts val="0"/>
              </a:spcBef>
              <a:buSzPts val="2800"/>
            </a:pPr>
            <a:r>
              <a:rPr lang="en" sz="1400" dirty="0"/>
              <a:t>Jadual 1: Had Umur Pelatih Mengikut Kategori </a:t>
            </a:r>
            <a:r>
              <a:rPr lang="en" sz="1400" dirty="0" smtClean="0"/>
              <a:t>Program</a:t>
            </a:r>
          </a:p>
          <a:p>
            <a:pPr marL="171450" indent="-171450">
              <a:spcBef>
                <a:spcPts val="0"/>
              </a:spcBef>
              <a:buSzPts val="2800"/>
            </a:pPr>
            <a:endParaRPr lang="en" sz="1400" dirty="0"/>
          </a:p>
          <a:p>
            <a:pPr marL="171450" indent="-171450">
              <a:spcBef>
                <a:spcPts val="0"/>
              </a:spcBef>
              <a:buSzPts val="2800"/>
            </a:pPr>
            <a:endParaRPr lang="en" sz="1400" dirty="0" smtClean="0"/>
          </a:p>
          <a:p>
            <a:pPr marL="171450" indent="-171450">
              <a:spcBef>
                <a:spcPts val="0"/>
              </a:spcBef>
              <a:buSzPts val="2800"/>
            </a:pPr>
            <a:endParaRPr sz="1400" dirty="0"/>
          </a:p>
          <a:p>
            <a:pPr marL="171450" indent="-38100">
              <a:buSzPts val="2800"/>
              <a:buNone/>
            </a:pPr>
            <a:endParaRPr sz="1400" dirty="0"/>
          </a:p>
          <a:p>
            <a:pPr marL="171450" indent="-38100">
              <a:buSzPts val="2800"/>
              <a:buNone/>
            </a:pPr>
            <a:endParaRPr lang="en-MY" sz="1400" dirty="0" smtClean="0"/>
          </a:p>
          <a:p>
            <a:pPr marL="171450" indent="-38100">
              <a:buSzPts val="2800"/>
              <a:buNone/>
            </a:pPr>
            <a:endParaRPr sz="1400" dirty="0"/>
          </a:p>
          <a:p>
            <a:pPr marL="171450" indent="-38100">
              <a:buSzPts val="2800"/>
              <a:buNone/>
            </a:pPr>
            <a:endParaRPr sz="1400" dirty="0"/>
          </a:p>
          <a:p>
            <a:pPr marL="171450" indent="-38100">
              <a:buSzPts val="2800"/>
              <a:buNone/>
            </a:pPr>
            <a:endParaRPr lang="en-MY" sz="1400" dirty="0" smtClean="0"/>
          </a:p>
          <a:p>
            <a:pPr marL="171450" indent="-38100">
              <a:buSzPts val="2800"/>
              <a:buNone/>
            </a:pPr>
            <a:endParaRPr sz="1400" dirty="0"/>
          </a:p>
          <a:p>
            <a:pPr marL="171450" indent="-171450" algn="just">
              <a:buSzPts val="2800"/>
            </a:pPr>
            <a:r>
              <a:rPr lang="en" sz="1400" i="1" baseline="30000" dirty="0" smtClean="0"/>
              <a:t>1</a:t>
            </a:r>
            <a:r>
              <a:rPr lang="en" sz="1400" i="1" dirty="0" smtClean="0"/>
              <a:t>Had </a:t>
            </a:r>
            <a:r>
              <a:rPr lang="en" sz="1400" i="1" dirty="0"/>
              <a:t>umur ini tertakluk kepada syarat umur yang ditetapkan dalam NOSS dan syarat-syarat lain yang ditetapkan oleh Ketua Pengarah Pembangunan Kemahiran (KPPK).</a:t>
            </a:r>
            <a:endParaRPr sz="1400" dirty="0"/>
          </a:p>
          <a:p>
            <a:pPr marL="171450" indent="-171450" algn="just">
              <a:buSzPts val="2800"/>
            </a:pPr>
            <a:r>
              <a:rPr lang="en" sz="1400" i="1" baseline="30000" dirty="0"/>
              <a:t>2</a:t>
            </a:r>
            <a:r>
              <a:rPr lang="en" sz="1400" i="1" dirty="0"/>
              <a:t>Bagi pelatih antarabangsa (AB), syarat umur adalah 16 hingga 35 tahun</a:t>
            </a:r>
            <a:r>
              <a:rPr lang="en" sz="1400" i="1" dirty="0" smtClean="0"/>
              <a:t>.</a:t>
            </a:r>
            <a:endParaRPr sz="1400" dirty="0"/>
          </a:p>
        </p:txBody>
      </p:sp>
      <p:graphicFrame>
        <p:nvGraphicFramePr>
          <p:cNvPr id="4231" name="Google Shape;4231;p424"/>
          <p:cNvGraphicFramePr/>
          <p:nvPr>
            <p:extLst>
              <p:ext uri="{D42A27DB-BD31-4B8C-83A1-F6EECF244321}">
                <p14:modId xmlns:p14="http://schemas.microsoft.com/office/powerpoint/2010/main" val="4274212554"/>
              </p:ext>
            </p:extLst>
          </p:nvPr>
        </p:nvGraphicFramePr>
        <p:xfrm>
          <a:off x="643738" y="1735420"/>
          <a:ext cx="5574181" cy="2204275"/>
        </p:xfrm>
        <a:graphic>
          <a:graphicData uri="http://schemas.openxmlformats.org/drawingml/2006/table">
            <a:tbl>
              <a:tblPr firstRow="1" firstCol="1" bandRow="1">
                <a:noFill/>
                <a:tableStyleId>{33F86859-480D-4D18-A959-4202B10B6FFE}</a:tableStyleId>
              </a:tblPr>
              <a:tblGrid>
                <a:gridCol w="2698859">
                  <a:extLst>
                    <a:ext uri="{9D8B030D-6E8A-4147-A177-3AD203B41FA5}">
                      <a16:colId xmlns="" xmlns:a16="http://schemas.microsoft.com/office/drawing/2014/main" val="20000"/>
                    </a:ext>
                  </a:extLst>
                </a:gridCol>
                <a:gridCol w="2875322">
                  <a:extLst>
                    <a:ext uri="{9D8B030D-6E8A-4147-A177-3AD203B41FA5}">
                      <a16:colId xmlns="" xmlns:a16="http://schemas.microsoft.com/office/drawing/2014/main" val="20001"/>
                    </a:ext>
                  </a:extLst>
                </a:gridCol>
              </a:tblGrid>
              <a:tr h="400696">
                <a:tc>
                  <a:txBody>
                    <a:bodyPr/>
                    <a:lstStyle/>
                    <a:p>
                      <a:pPr marL="0" marR="0" lvl="0" indent="0" algn="ctr" rtl="0">
                        <a:lnSpc>
                          <a:spcPct val="107000"/>
                        </a:lnSpc>
                        <a:spcBef>
                          <a:spcPts val="0"/>
                        </a:spcBef>
                        <a:spcAft>
                          <a:spcPts val="0"/>
                        </a:spcAft>
                        <a:buNone/>
                      </a:pPr>
                      <a:r>
                        <a:rPr lang="en" sz="1600"/>
                        <a:t>Kategori program</a:t>
                      </a:r>
                      <a:endParaRPr sz="1600">
                        <a:latin typeface="Calibri"/>
                        <a:ea typeface="Calibri"/>
                        <a:cs typeface="Calibri"/>
                        <a:sym typeface="Calibri"/>
                      </a:endParaRPr>
                    </a:p>
                  </a:txBody>
                  <a:tcPr marL="28931" marR="28931" marT="0" marB="0" anchor="ctr">
                    <a:solidFill>
                      <a:schemeClr val="dk1"/>
                    </a:solidFill>
                  </a:tcPr>
                </a:tc>
                <a:tc>
                  <a:txBody>
                    <a:bodyPr/>
                    <a:lstStyle/>
                    <a:p>
                      <a:pPr marL="0" marR="0" lvl="0" indent="0" algn="ctr" rtl="0">
                        <a:lnSpc>
                          <a:spcPct val="107000"/>
                        </a:lnSpc>
                        <a:spcBef>
                          <a:spcPts val="0"/>
                        </a:spcBef>
                        <a:spcAft>
                          <a:spcPts val="0"/>
                        </a:spcAft>
                        <a:buNone/>
                      </a:pPr>
                      <a:r>
                        <a:rPr lang="en" sz="1600"/>
                        <a:t>Umur Pelatih</a:t>
                      </a:r>
                      <a:r>
                        <a:rPr lang="en" sz="1600" baseline="30000"/>
                        <a:t>1,2</a:t>
                      </a:r>
                      <a:endParaRPr sz="1600">
                        <a:latin typeface="Calibri"/>
                        <a:ea typeface="Calibri"/>
                        <a:cs typeface="Calibri"/>
                        <a:sym typeface="Calibri"/>
                      </a:endParaRPr>
                    </a:p>
                  </a:txBody>
                  <a:tcPr marL="28931" marR="28931" marT="0" marB="0" anchor="ctr">
                    <a:solidFill>
                      <a:schemeClr val="dk1"/>
                    </a:solidFill>
                  </a:tcPr>
                </a:tc>
                <a:extLst>
                  <a:ext uri="{0D108BD9-81ED-4DB2-BD59-A6C34878D82A}">
                    <a16:rowId xmlns="" xmlns:a16="http://schemas.microsoft.com/office/drawing/2014/main" val="10000"/>
                  </a:ext>
                </a:extLst>
              </a:tr>
              <a:tr h="1019810">
                <a:tc>
                  <a:txBody>
                    <a:bodyPr/>
                    <a:lstStyle/>
                    <a:p>
                      <a:pPr marL="292100" marR="0" lvl="0" indent="0" algn="just" rtl="0">
                        <a:lnSpc>
                          <a:spcPct val="107000"/>
                        </a:lnSpc>
                        <a:spcBef>
                          <a:spcPts val="0"/>
                        </a:spcBef>
                        <a:spcAft>
                          <a:spcPts val="0"/>
                        </a:spcAft>
                        <a:buNone/>
                      </a:pPr>
                      <a:r>
                        <a:rPr lang="en" sz="1600"/>
                        <a:t>Program Penuh </a:t>
                      </a:r>
                      <a:endParaRPr sz="1600"/>
                    </a:p>
                    <a:p>
                      <a:pPr marL="254000" marR="0" lvl="0" indent="-260350" algn="just" rtl="0">
                        <a:lnSpc>
                          <a:spcPct val="107000"/>
                        </a:lnSpc>
                        <a:spcBef>
                          <a:spcPts val="0"/>
                        </a:spcBef>
                        <a:spcAft>
                          <a:spcPts val="0"/>
                        </a:spcAft>
                        <a:buClr>
                          <a:schemeClr val="dk1"/>
                        </a:buClr>
                        <a:buSzPts val="1100"/>
                        <a:buFont typeface="Arial"/>
                        <a:buChar char="-"/>
                      </a:pPr>
                      <a:r>
                        <a:rPr lang="en" sz="1600"/>
                        <a:t>Mengikut Tahap</a:t>
                      </a:r>
                      <a:endParaRPr sz="1600"/>
                    </a:p>
                    <a:p>
                      <a:pPr marL="254000" marR="0" lvl="0" indent="-260350" algn="just" rtl="0">
                        <a:lnSpc>
                          <a:spcPct val="107000"/>
                        </a:lnSpc>
                        <a:spcBef>
                          <a:spcPts val="0"/>
                        </a:spcBef>
                        <a:spcAft>
                          <a:spcPts val="0"/>
                        </a:spcAft>
                        <a:buClr>
                          <a:schemeClr val="dk1"/>
                        </a:buClr>
                        <a:buSzPts val="1100"/>
                        <a:buFont typeface="Arial"/>
                        <a:buChar char="-"/>
                      </a:pPr>
                      <a:r>
                        <a:rPr lang="en" sz="1600"/>
                        <a:t>Tahap Tunggal</a:t>
                      </a:r>
                      <a:endParaRPr sz="1600">
                        <a:latin typeface="Calibri"/>
                        <a:ea typeface="Calibri"/>
                        <a:cs typeface="Calibri"/>
                        <a:sym typeface="Calibri"/>
                      </a:endParaRPr>
                    </a:p>
                  </a:txBody>
                  <a:tcPr marL="28931" marR="28931" marT="0" marB="0" anchor="ctr">
                    <a:solidFill>
                      <a:srgbClr val="002060"/>
                    </a:solidFill>
                  </a:tcPr>
                </a:tc>
                <a:tc>
                  <a:txBody>
                    <a:bodyPr/>
                    <a:lstStyle/>
                    <a:p>
                      <a:pPr marL="0" marR="0" lvl="0" indent="0" algn="ctr" rtl="0">
                        <a:lnSpc>
                          <a:spcPct val="107000"/>
                        </a:lnSpc>
                        <a:spcBef>
                          <a:spcPts val="0"/>
                        </a:spcBef>
                        <a:spcAft>
                          <a:spcPts val="0"/>
                        </a:spcAft>
                        <a:buNone/>
                      </a:pPr>
                      <a:r>
                        <a:rPr lang="en" sz="1600"/>
                        <a:t>Tiada had umur</a:t>
                      </a:r>
                      <a:endParaRPr sz="1600">
                        <a:latin typeface="Calibri"/>
                        <a:ea typeface="Calibri"/>
                        <a:cs typeface="Calibri"/>
                        <a:sym typeface="Calibri"/>
                      </a:endParaRPr>
                    </a:p>
                  </a:txBody>
                  <a:tcPr marL="28931" marR="28931" marT="0" marB="0" anchor="ctr"/>
                </a:tc>
                <a:extLst>
                  <a:ext uri="{0D108BD9-81ED-4DB2-BD59-A6C34878D82A}">
                    <a16:rowId xmlns="" xmlns:a16="http://schemas.microsoft.com/office/drawing/2014/main" val="10001"/>
                  </a:ext>
                </a:extLst>
              </a:tr>
              <a:tr h="383073">
                <a:tc>
                  <a:txBody>
                    <a:bodyPr/>
                    <a:lstStyle/>
                    <a:p>
                      <a:pPr marL="292100" marR="0" lvl="0" indent="0" algn="just" rtl="0">
                        <a:lnSpc>
                          <a:spcPct val="107000"/>
                        </a:lnSpc>
                        <a:spcBef>
                          <a:spcPts val="0"/>
                        </a:spcBef>
                        <a:spcAft>
                          <a:spcPts val="0"/>
                        </a:spcAft>
                        <a:buNone/>
                      </a:pPr>
                      <a:r>
                        <a:rPr lang="en" sz="1600" dirty="0"/>
                        <a:t>NCS</a:t>
                      </a:r>
                      <a:endParaRPr sz="1600" dirty="0">
                        <a:latin typeface="Calibri"/>
                        <a:ea typeface="Calibri"/>
                        <a:cs typeface="Calibri"/>
                        <a:sym typeface="Calibri"/>
                      </a:endParaRPr>
                    </a:p>
                  </a:txBody>
                  <a:tcPr marL="28931" marR="28931" marT="0" marB="0" anchor="ctr">
                    <a:solidFill>
                      <a:srgbClr val="002060"/>
                    </a:solidFill>
                  </a:tcPr>
                </a:tc>
                <a:tc>
                  <a:txBody>
                    <a:bodyPr/>
                    <a:lstStyle/>
                    <a:p>
                      <a:pPr marL="0" marR="0" lvl="0" indent="0" algn="ctr" rtl="0">
                        <a:lnSpc>
                          <a:spcPct val="107000"/>
                        </a:lnSpc>
                        <a:spcBef>
                          <a:spcPts val="0"/>
                        </a:spcBef>
                        <a:spcAft>
                          <a:spcPts val="0"/>
                        </a:spcAft>
                        <a:buNone/>
                      </a:pPr>
                      <a:r>
                        <a:rPr lang="en" sz="1600"/>
                        <a:t>Tiada had umur</a:t>
                      </a:r>
                      <a:endParaRPr sz="1600">
                        <a:latin typeface="Calibri"/>
                        <a:ea typeface="Calibri"/>
                        <a:cs typeface="Calibri"/>
                        <a:sym typeface="Calibri"/>
                      </a:endParaRPr>
                    </a:p>
                  </a:txBody>
                  <a:tcPr marL="28931" marR="28931" marT="0" marB="0" anchor="ctr"/>
                </a:tc>
                <a:extLst>
                  <a:ext uri="{0D108BD9-81ED-4DB2-BD59-A6C34878D82A}">
                    <a16:rowId xmlns="" xmlns:a16="http://schemas.microsoft.com/office/drawing/2014/main" val="10002"/>
                  </a:ext>
                </a:extLst>
              </a:tr>
              <a:tr h="400696">
                <a:tc>
                  <a:txBody>
                    <a:bodyPr/>
                    <a:lstStyle/>
                    <a:p>
                      <a:pPr marL="292100" marR="0" lvl="0" indent="0" algn="just" rtl="0">
                        <a:lnSpc>
                          <a:spcPct val="107000"/>
                        </a:lnSpc>
                        <a:spcBef>
                          <a:spcPts val="0"/>
                        </a:spcBef>
                        <a:spcAft>
                          <a:spcPts val="0"/>
                        </a:spcAft>
                        <a:buNone/>
                      </a:pPr>
                      <a:r>
                        <a:rPr lang="en" sz="1600"/>
                        <a:t>Program Modular</a:t>
                      </a:r>
                      <a:endParaRPr sz="1600">
                        <a:latin typeface="Calibri"/>
                        <a:ea typeface="Calibri"/>
                        <a:cs typeface="Calibri"/>
                        <a:sym typeface="Calibri"/>
                      </a:endParaRPr>
                    </a:p>
                  </a:txBody>
                  <a:tcPr marL="28931" marR="28931" marT="0" marB="0" anchor="ctr">
                    <a:solidFill>
                      <a:srgbClr val="002060"/>
                    </a:solidFill>
                  </a:tcPr>
                </a:tc>
                <a:tc>
                  <a:txBody>
                    <a:bodyPr/>
                    <a:lstStyle/>
                    <a:p>
                      <a:pPr marL="0" marR="0" lvl="0" indent="0" algn="ctr" rtl="0">
                        <a:lnSpc>
                          <a:spcPct val="107000"/>
                        </a:lnSpc>
                        <a:spcBef>
                          <a:spcPts val="0"/>
                        </a:spcBef>
                        <a:spcAft>
                          <a:spcPts val="0"/>
                        </a:spcAft>
                        <a:buClr>
                          <a:schemeClr val="dk1"/>
                        </a:buClr>
                        <a:buSzPts val="1100"/>
                        <a:buFont typeface="Calibri"/>
                        <a:buNone/>
                      </a:pPr>
                      <a:r>
                        <a:rPr lang="en" sz="1600" dirty="0"/>
                        <a:t>18 tahun dan ke atas</a:t>
                      </a:r>
                      <a:endParaRPr sz="1600" dirty="0">
                        <a:latin typeface="Calibri"/>
                        <a:ea typeface="Calibri"/>
                        <a:cs typeface="Calibri"/>
                        <a:sym typeface="Calibri"/>
                      </a:endParaRPr>
                    </a:p>
                  </a:txBody>
                  <a:tcPr marL="28931" marR="28931" marT="0" marB="0" anchor="ctr"/>
                </a:tc>
                <a:extLst>
                  <a:ext uri="{0D108BD9-81ED-4DB2-BD59-A6C34878D82A}">
                    <a16:rowId xmlns="" xmlns:a16="http://schemas.microsoft.com/office/drawing/2014/main" val="10003"/>
                  </a:ext>
                </a:extLst>
              </a:tr>
            </a:tbl>
          </a:graphicData>
        </a:graphic>
      </p:graphicFrame>
      <p:sp>
        <p:nvSpPr>
          <p:cNvPr id="4232" name="Google Shape;4232;p424"/>
          <p:cNvSpPr txBox="1"/>
          <p:nvPr/>
        </p:nvSpPr>
        <p:spPr>
          <a:xfrm>
            <a:off x="841247" y="611886"/>
            <a:ext cx="3622853" cy="318254"/>
          </a:xfrm>
          <a:prstGeom prst="rect">
            <a:avLst/>
          </a:prstGeom>
          <a:noFill/>
          <a:ln>
            <a:noFill/>
          </a:ln>
          <a:effectLst>
            <a:outerShdw blurRad="50800" dist="38100" dir="5400000" algn="t" rotWithShape="0">
              <a:srgbClr val="000000">
                <a:alpha val="40000"/>
              </a:srgbClr>
            </a:outerShdw>
            <a:reflection stA="52000" endA="300" endPos="35000" sy="-100000" algn="bl" rotWithShape="0"/>
          </a:effectLst>
        </p:spPr>
        <p:txBody>
          <a:bodyPr spcFirstLastPara="1" wrap="square" lIns="70500" tIns="35250" rIns="70500" bIns="35250" anchor="t" anchorCtr="0">
            <a:noAutofit/>
          </a:bodyPr>
          <a:lstStyle/>
          <a:p>
            <a:r>
              <a:rPr lang="en" sz="1800" b="1" dirty="0">
                <a:latin typeface="Tahoma"/>
                <a:ea typeface="Tahoma"/>
                <a:cs typeface="Tahoma"/>
                <a:sym typeface="Tahoma"/>
              </a:rPr>
              <a:t>KRITERIA PELATIH 2</a:t>
            </a:r>
            <a:endParaRPr sz="1800" b="1" dirty="0">
              <a:solidFill>
                <a:srgbClr val="FFFFFF"/>
              </a:solidFill>
              <a:latin typeface="Tahoma"/>
              <a:ea typeface="Tahoma"/>
              <a:cs typeface="Tahoma"/>
              <a:sym typeface="Tahoma"/>
            </a:endParaRPr>
          </a:p>
        </p:txBody>
      </p:sp>
      <p:sp>
        <p:nvSpPr>
          <p:cNvPr id="4233" name="Google Shape;4233;p424"/>
          <p:cNvSpPr txBox="1"/>
          <p:nvPr/>
        </p:nvSpPr>
        <p:spPr>
          <a:xfrm>
            <a:off x="841247" y="1074411"/>
            <a:ext cx="2061141" cy="207749"/>
          </a:xfrm>
          <a:prstGeom prst="rect">
            <a:avLst/>
          </a:prstGeom>
          <a:noFill/>
          <a:ln>
            <a:noFill/>
          </a:ln>
        </p:spPr>
        <p:txBody>
          <a:bodyPr spcFirstLastPara="1" wrap="square" lIns="68569" tIns="34275" rIns="68569" bIns="34275" anchor="t" anchorCtr="0">
            <a:noAutofit/>
          </a:bodyPr>
          <a:lstStyle/>
          <a:p>
            <a:r>
              <a:rPr lang="en" sz="1350" b="1" dirty="0">
                <a:latin typeface="Calibri"/>
                <a:ea typeface="Calibri"/>
                <a:cs typeface="Calibri"/>
                <a:sym typeface="Calibri"/>
              </a:rPr>
              <a:t>Huraian Had Umur Pelatih</a:t>
            </a:r>
            <a:r>
              <a:rPr lang="en" sz="1350" dirty="0">
                <a:latin typeface="Calibri"/>
                <a:ea typeface="Calibri"/>
                <a:cs typeface="Calibri"/>
                <a:sym typeface="Calibri"/>
              </a:rPr>
              <a:t>:</a:t>
            </a:r>
            <a:endParaRPr sz="1050" dirty="0"/>
          </a:p>
        </p:txBody>
      </p:sp>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Shape 4237"/>
        <p:cNvGrpSpPr/>
        <p:nvPr/>
      </p:nvGrpSpPr>
      <p:grpSpPr>
        <a:xfrm>
          <a:off x="0" y="0"/>
          <a:ext cx="0" cy="0"/>
          <a:chOff x="0" y="0"/>
          <a:chExt cx="0" cy="0"/>
        </a:xfrm>
      </p:grpSpPr>
      <p:sp>
        <p:nvSpPr>
          <p:cNvPr id="4238" name="Google Shape;4238;p425"/>
          <p:cNvSpPr txBox="1"/>
          <p:nvPr/>
        </p:nvSpPr>
        <p:spPr>
          <a:xfrm>
            <a:off x="677914" y="617366"/>
            <a:ext cx="3343275" cy="318254"/>
          </a:xfrm>
          <a:prstGeom prst="rect">
            <a:avLst/>
          </a:prstGeom>
          <a:noFill/>
          <a:ln>
            <a:noFill/>
          </a:ln>
          <a:effectLst>
            <a:outerShdw blurRad="50800" dist="38100" dir="5400000" algn="t" rotWithShape="0">
              <a:srgbClr val="000000">
                <a:alpha val="40000"/>
              </a:srgbClr>
            </a:outerShdw>
            <a:reflection stA="52000" endA="300" endPos="35000" sy="-100000" algn="bl" rotWithShape="0"/>
          </a:effectLst>
        </p:spPr>
        <p:txBody>
          <a:bodyPr spcFirstLastPara="1" wrap="square" lIns="70500" tIns="35250" rIns="70500" bIns="35250" anchor="t" anchorCtr="0">
            <a:noAutofit/>
          </a:bodyPr>
          <a:lstStyle/>
          <a:p>
            <a:r>
              <a:rPr lang="en" sz="1800" b="1" dirty="0">
                <a:latin typeface="Tahoma"/>
                <a:ea typeface="Tahoma"/>
                <a:cs typeface="Tahoma"/>
                <a:sym typeface="Tahoma"/>
              </a:rPr>
              <a:t>KRITERIA PELATIH 3</a:t>
            </a:r>
            <a:endParaRPr sz="1800" b="1" dirty="0">
              <a:solidFill>
                <a:srgbClr val="FFFFFF"/>
              </a:solidFill>
              <a:latin typeface="Tahoma"/>
              <a:ea typeface="Tahoma"/>
              <a:cs typeface="Tahoma"/>
              <a:sym typeface="Tahoma"/>
            </a:endParaRPr>
          </a:p>
        </p:txBody>
      </p:sp>
      <p:grpSp>
        <p:nvGrpSpPr>
          <p:cNvPr id="4239" name="Google Shape;4239;p425"/>
          <p:cNvGrpSpPr/>
          <p:nvPr/>
        </p:nvGrpSpPr>
        <p:grpSpPr>
          <a:xfrm>
            <a:off x="453543" y="1470355"/>
            <a:ext cx="6027724" cy="3503981"/>
            <a:chOff x="1981" y="833148"/>
            <a:chExt cx="6053936" cy="2638022"/>
          </a:xfrm>
        </p:grpSpPr>
        <p:sp>
          <p:nvSpPr>
            <p:cNvPr id="4240" name="Google Shape;4240;p425"/>
            <p:cNvSpPr/>
            <p:nvPr/>
          </p:nvSpPr>
          <p:spPr>
            <a:xfrm>
              <a:off x="1981" y="833148"/>
              <a:ext cx="2138391" cy="2638022"/>
            </a:xfrm>
            <a:prstGeom prst="rect">
              <a:avLst/>
            </a:prstGeom>
            <a:gradFill>
              <a:gsLst>
                <a:gs pos="0">
                  <a:srgbClr val="D1D1D1"/>
                </a:gs>
                <a:gs pos="50000">
                  <a:srgbClr val="C7C7C7"/>
                </a:gs>
                <a:gs pos="100000">
                  <a:srgbClr val="C0C0C0"/>
                </a:gs>
              </a:gsLst>
              <a:lin ang="5400000" scaled="0"/>
            </a:gradFill>
            <a:ln>
              <a:noFill/>
            </a:ln>
          </p:spPr>
          <p:txBody>
            <a:bodyPr spcFirstLastPara="1" wrap="square" lIns="68569" tIns="68569" rIns="68569" bIns="68569" anchor="ctr" anchorCtr="0">
              <a:noAutofit/>
            </a:bodyPr>
            <a:lstStyle/>
            <a:p>
              <a:endParaRPr sz="1050"/>
            </a:p>
          </p:txBody>
        </p:sp>
        <p:sp>
          <p:nvSpPr>
            <p:cNvPr id="4241" name="Google Shape;4241;p425"/>
            <p:cNvSpPr txBox="1"/>
            <p:nvPr/>
          </p:nvSpPr>
          <p:spPr>
            <a:xfrm>
              <a:off x="1981" y="833148"/>
              <a:ext cx="2138391" cy="2638022"/>
            </a:xfrm>
            <a:prstGeom prst="rect">
              <a:avLst/>
            </a:prstGeom>
            <a:noFill/>
            <a:ln>
              <a:noFill/>
            </a:ln>
          </p:spPr>
          <p:txBody>
            <a:bodyPr spcFirstLastPara="1" wrap="square" lIns="57150" tIns="57150" rIns="57150" bIns="57150" anchor="ctr" anchorCtr="0">
              <a:noAutofit/>
            </a:bodyPr>
            <a:lstStyle/>
            <a:p>
              <a:pPr algn="ctr"/>
              <a:r>
                <a:rPr lang="en" sz="1500">
                  <a:solidFill>
                    <a:schemeClr val="dk1"/>
                  </a:solidFill>
                </a:rPr>
                <a:t>Bagi pendaftaran pelatih program di bawah bidang pemandu pelancong yang dilesenkan oleh Kementerian Pelancongan, Seni dan Budaya Malaysia (MOTAC), pelatih perlu memenuhi semua kriteria dan syarat yang ditetapkan oleh MOTAC</a:t>
              </a:r>
              <a:endParaRPr sz="1500">
                <a:solidFill>
                  <a:schemeClr val="dk1"/>
                </a:solidFill>
                <a:latin typeface="Tahoma"/>
                <a:ea typeface="Tahoma"/>
                <a:cs typeface="Tahoma"/>
                <a:sym typeface="Tahoma"/>
              </a:endParaRPr>
            </a:p>
          </p:txBody>
        </p:sp>
        <p:sp>
          <p:nvSpPr>
            <p:cNvPr id="4242" name="Google Shape;4242;p425"/>
            <p:cNvSpPr/>
            <p:nvPr/>
          </p:nvSpPr>
          <p:spPr>
            <a:xfrm>
              <a:off x="2317850" y="841262"/>
              <a:ext cx="1774775" cy="2621794"/>
            </a:xfrm>
            <a:prstGeom prst="rect">
              <a:avLst/>
            </a:prstGeom>
            <a:gradFill>
              <a:gsLst>
                <a:gs pos="0">
                  <a:srgbClr val="E1AEAE"/>
                </a:gs>
                <a:gs pos="50000">
                  <a:srgbClr val="DBA0A0"/>
                </a:gs>
                <a:gs pos="100000">
                  <a:srgbClr val="D99090"/>
                </a:gs>
              </a:gsLst>
              <a:lin ang="5400000" scaled="0"/>
            </a:gradFill>
            <a:ln>
              <a:noFill/>
            </a:ln>
          </p:spPr>
          <p:txBody>
            <a:bodyPr spcFirstLastPara="1" wrap="square" lIns="68569" tIns="68569" rIns="68569" bIns="68569" anchor="ctr" anchorCtr="0">
              <a:noAutofit/>
            </a:bodyPr>
            <a:lstStyle/>
            <a:p>
              <a:endParaRPr sz="1050"/>
            </a:p>
          </p:txBody>
        </p:sp>
        <p:sp>
          <p:nvSpPr>
            <p:cNvPr id="4243" name="Google Shape;4243;p425"/>
            <p:cNvSpPr txBox="1"/>
            <p:nvPr/>
          </p:nvSpPr>
          <p:spPr>
            <a:xfrm>
              <a:off x="2317850" y="841262"/>
              <a:ext cx="1774775" cy="2621794"/>
            </a:xfrm>
            <a:prstGeom prst="rect">
              <a:avLst/>
            </a:prstGeom>
            <a:noFill/>
            <a:ln>
              <a:noFill/>
            </a:ln>
          </p:spPr>
          <p:txBody>
            <a:bodyPr spcFirstLastPara="1" wrap="square" lIns="51431" tIns="51431" rIns="51431" bIns="51431" anchor="ctr" anchorCtr="0">
              <a:noAutofit/>
            </a:bodyPr>
            <a:lstStyle/>
            <a:p>
              <a:pPr algn="ctr"/>
              <a:r>
                <a:rPr lang="en" sz="1350" dirty="0">
                  <a:solidFill>
                    <a:schemeClr val="dk1"/>
                  </a:solidFill>
                </a:rPr>
                <a:t>Bagi program perantisan Pembangunan Sumber Manusia Berhad (PSMB), pelatih  perlu memenuhi semua kriteria dan syarat yang ditetapkan oleh PSMB</a:t>
              </a:r>
              <a:r>
                <a:rPr lang="en" sz="1500" dirty="0">
                  <a:solidFill>
                    <a:schemeClr val="dk1"/>
                  </a:solidFill>
                </a:rPr>
                <a:t>.</a:t>
              </a:r>
              <a:endParaRPr sz="1500" dirty="0">
                <a:solidFill>
                  <a:schemeClr val="dk1"/>
                </a:solidFill>
              </a:endParaRPr>
            </a:p>
          </p:txBody>
        </p:sp>
        <p:sp>
          <p:nvSpPr>
            <p:cNvPr id="4244" name="Google Shape;4244;p425"/>
            <p:cNvSpPr/>
            <p:nvPr/>
          </p:nvSpPr>
          <p:spPr>
            <a:xfrm>
              <a:off x="4270103" y="841262"/>
              <a:ext cx="1785814" cy="2621794"/>
            </a:xfrm>
            <a:prstGeom prst="rect">
              <a:avLst/>
            </a:prstGeom>
            <a:gradFill>
              <a:gsLst>
                <a:gs pos="0">
                  <a:srgbClr val="FF9A9A"/>
                </a:gs>
                <a:gs pos="50000">
                  <a:srgbClr val="FF8D8D"/>
                </a:gs>
                <a:gs pos="100000">
                  <a:srgbClr val="FF7878"/>
                </a:gs>
              </a:gsLst>
              <a:lin ang="5400000" scaled="0"/>
            </a:gradFill>
            <a:ln>
              <a:noFill/>
            </a:ln>
          </p:spPr>
          <p:txBody>
            <a:bodyPr spcFirstLastPara="1" wrap="square" lIns="68569" tIns="68569" rIns="68569" bIns="68569" anchor="ctr" anchorCtr="0">
              <a:noAutofit/>
            </a:bodyPr>
            <a:lstStyle/>
            <a:p>
              <a:endParaRPr sz="1050"/>
            </a:p>
          </p:txBody>
        </p:sp>
        <p:sp>
          <p:nvSpPr>
            <p:cNvPr id="4245" name="Google Shape;4245;p425"/>
            <p:cNvSpPr txBox="1"/>
            <p:nvPr/>
          </p:nvSpPr>
          <p:spPr>
            <a:xfrm>
              <a:off x="4270103" y="841262"/>
              <a:ext cx="1785814" cy="2621794"/>
            </a:xfrm>
            <a:prstGeom prst="rect">
              <a:avLst/>
            </a:prstGeom>
            <a:noFill/>
            <a:ln>
              <a:noFill/>
            </a:ln>
          </p:spPr>
          <p:txBody>
            <a:bodyPr spcFirstLastPara="1" wrap="square" lIns="57150" tIns="57150" rIns="57150" bIns="57150" anchor="ctr" anchorCtr="0">
              <a:noAutofit/>
            </a:bodyPr>
            <a:lstStyle/>
            <a:p>
              <a:pPr algn="ctr"/>
              <a:r>
                <a:rPr lang="en" sz="1500">
                  <a:solidFill>
                    <a:schemeClr val="dk1"/>
                  </a:solidFill>
                </a:rPr>
                <a:t>Memenuhi syarat-syarat tambahan lain yang ditetapkan oleh PB</a:t>
              </a:r>
              <a:endParaRPr sz="1500">
                <a:solidFill>
                  <a:schemeClr val="dk1"/>
                </a:solidFill>
              </a:endParaRPr>
            </a:p>
          </p:txBody>
        </p:sp>
      </p:grpSp>
      <p:sp>
        <p:nvSpPr>
          <p:cNvPr id="4246" name="Google Shape;4246;p425"/>
          <p:cNvSpPr txBox="1"/>
          <p:nvPr/>
        </p:nvSpPr>
        <p:spPr>
          <a:xfrm>
            <a:off x="677914" y="995238"/>
            <a:ext cx="1887921" cy="207749"/>
          </a:xfrm>
          <a:prstGeom prst="rect">
            <a:avLst/>
          </a:prstGeom>
          <a:noFill/>
          <a:ln>
            <a:noFill/>
          </a:ln>
        </p:spPr>
        <p:txBody>
          <a:bodyPr spcFirstLastPara="1" wrap="square" lIns="68569" tIns="34275" rIns="68569" bIns="34275" anchor="t" anchorCtr="0">
            <a:noAutofit/>
          </a:bodyPr>
          <a:lstStyle/>
          <a:p>
            <a:r>
              <a:rPr lang="en" sz="1350" b="1" dirty="0">
                <a:latin typeface="Calibri"/>
                <a:ea typeface="Calibri"/>
                <a:cs typeface="Calibri"/>
                <a:sym typeface="Calibri"/>
              </a:rPr>
              <a:t>Syarat-syarat tambahan</a:t>
            </a:r>
            <a:r>
              <a:rPr lang="en" sz="1350" dirty="0">
                <a:latin typeface="Calibri"/>
                <a:ea typeface="Calibri"/>
                <a:cs typeface="Calibri"/>
                <a:sym typeface="Calibri"/>
              </a:rPr>
              <a:t>:</a:t>
            </a:r>
            <a:endParaRPr sz="105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09"/>
        <p:cNvGrpSpPr/>
        <p:nvPr/>
      </p:nvGrpSpPr>
      <p:grpSpPr>
        <a:xfrm>
          <a:off x="0" y="0"/>
          <a:ext cx="0" cy="0"/>
          <a:chOff x="0" y="0"/>
          <a:chExt cx="0" cy="0"/>
        </a:xfrm>
      </p:grpSpPr>
      <p:pic>
        <p:nvPicPr>
          <p:cNvPr id="1510" name="Google Shape;1510;p210"/>
          <p:cNvPicPr preferRelativeResize="0"/>
          <p:nvPr/>
        </p:nvPicPr>
        <p:blipFill rotWithShape="1">
          <a:blip r:embed="rId3">
            <a:alphaModFix/>
          </a:blip>
          <a:srcRect/>
          <a:stretch/>
        </p:blipFill>
        <p:spPr>
          <a:xfrm>
            <a:off x="2376156" y="3542916"/>
            <a:ext cx="1268339" cy="1528751"/>
          </a:xfrm>
          <a:prstGeom prst="rect">
            <a:avLst/>
          </a:prstGeom>
          <a:noFill/>
          <a:ln>
            <a:noFill/>
          </a:ln>
        </p:spPr>
      </p:pic>
      <p:pic>
        <p:nvPicPr>
          <p:cNvPr id="1511" name="Google Shape;1511;p210"/>
          <p:cNvPicPr preferRelativeResize="0"/>
          <p:nvPr/>
        </p:nvPicPr>
        <p:blipFill rotWithShape="1">
          <a:blip r:embed="rId4">
            <a:alphaModFix/>
          </a:blip>
          <a:srcRect l="36800" t="24236" r="27226" b="11781"/>
          <a:stretch/>
        </p:blipFill>
        <p:spPr>
          <a:xfrm>
            <a:off x="4413791" y="3218234"/>
            <a:ext cx="940535" cy="940535"/>
          </a:xfrm>
          <a:prstGeom prst="roundRect">
            <a:avLst>
              <a:gd name="adj" fmla="val 8594"/>
            </a:avLst>
          </a:prstGeom>
          <a:solidFill>
            <a:srgbClr val="ECECEC"/>
          </a:solidFill>
          <a:ln>
            <a:noFill/>
          </a:ln>
          <a:effectLst>
            <a:reflection stA="38000" endPos="28000" dist="5000" dir="5400000" sy="-100000" algn="bl" rotWithShape="0"/>
          </a:effectLst>
        </p:spPr>
      </p:pic>
      <p:grpSp>
        <p:nvGrpSpPr>
          <p:cNvPr id="1512" name="Google Shape;1512;p210"/>
          <p:cNvGrpSpPr/>
          <p:nvPr/>
        </p:nvGrpSpPr>
        <p:grpSpPr>
          <a:xfrm>
            <a:off x="246337" y="641146"/>
            <a:ext cx="5839153" cy="3567109"/>
            <a:chOff x="0" y="85724"/>
            <a:chExt cx="8382000" cy="6341527"/>
          </a:xfrm>
        </p:grpSpPr>
        <p:sp>
          <p:nvSpPr>
            <p:cNvPr id="1513" name="Google Shape;1513;p210"/>
            <p:cNvSpPr/>
            <p:nvPr/>
          </p:nvSpPr>
          <p:spPr>
            <a:xfrm>
              <a:off x="0" y="85724"/>
              <a:ext cx="8382000" cy="5238750"/>
            </a:xfrm>
            <a:custGeom>
              <a:avLst/>
              <a:gdLst/>
              <a:ahLst/>
              <a:cxnLst/>
              <a:rect l="l" t="t" r="r" b="b"/>
              <a:pathLst>
                <a:path w="120000" h="120000" extrusionOk="0">
                  <a:moveTo>
                    <a:pt x="0" y="120000"/>
                  </a:moveTo>
                  <a:quadBezTo>
                    <a:pt x="20000" y="40000"/>
                    <a:pt x="105937" y="15000"/>
                  </a:quadBezTo>
                  <a:lnTo>
                    <a:pt x="105145" y="0"/>
                  </a:lnTo>
                  <a:lnTo>
                    <a:pt x="120000" y="24000"/>
                  </a:lnTo>
                  <a:lnTo>
                    <a:pt x="108314" y="60000"/>
                  </a:lnTo>
                  <a:lnTo>
                    <a:pt x="107522" y="45000"/>
                  </a:lnTo>
                  <a:quadBezTo>
                    <a:pt x="30000" y="55000"/>
                    <a:pt x="0" y="120000"/>
                  </a:quadBezTo>
                  <a:close/>
                </a:path>
              </a:pathLst>
            </a:custGeom>
            <a:solidFill>
              <a:srgbClr val="F7D5CB"/>
            </a:solidFill>
            <a:ln>
              <a:noFill/>
            </a:ln>
          </p:spPr>
          <p:txBody>
            <a:bodyPr spcFirstLastPara="1" wrap="square" lIns="68569" tIns="68569" rIns="68569" bIns="68569" anchor="ctr" anchorCtr="0">
              <a:noAutofit/>
            </a:bodyPr>
            <a:lstStyle/>
            <a:p>
              <a:endParaRPr sz="1050"/>
            </a:p>
          </p:txBody>
        </p:sp>
        <p:sp>
          <p:nvSpPr>
            <p:cNvPr id="1514" name="Google Shape;1514;p210"/>
            <p:cNvSpPr/>
            <p:nvPr/>
          </p:nvSpPr>
          <p:spPr>
            <a:xfrm>
              <a:off x="0" y="5026493"/>
              <a:ext cx="217932" cy="217932"/>
            </a:xfrm>
            <a:prstGeom prst="ellipse">
              <a:avLst/>
            </a:prstGeom>
            <a:solidFill>
              <a:schemeClr val="lt1"/>
            </a:solidFill>
            <a:ln w="12700" cap="flat" cmpd="sng">
              <a:solidFill>
                <a:srgbClr val="D66E29"/>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1515" name="Google Shape;1515;p210"/>
            <p:cNvSpPr/>
            <p:nvPr/>
          </p:nvSpPr>
          <p:spPr>
            <a:xfrm>
              <a:off x="97549" y="3896201"/>
              <a:ext cx="1953006" cy="1513998"/>
            </a:xfrm>
            <a:prstGeom prst="rect">
              <a:avLst/>
            </a:prstGeom>
            <a:noFill/>
            <a:ln>
              <a:noFill/>
            </a:ln>
          </p:spPr>
          <p:txBody>
            <a:bodyPr spcFirstLastPara="1" wrap="square" lIns="68569" tIns="68569" rIns="68569" bIns="68569" anchor="ctr" anchorCtr="0">
              <a:noAutofit/>
            </a:bodyPr>
            <a:lstStyle/>
            <a:p>
              <a:endParaRPr sz="1050"/>
            </a:p>
          </p:txBody>
        </p:sp>
        <p:sp>
          <p:nvSpPr>
            <p:cNvPr id="1516" name="Google Shape;1516;p210"/>
            <p:cNvSpPr txBox="1"/>
            <p:nvPr/>
          </p:nvSpPr>
          <p:spPr>
            <a:xfrm>
              <a:off x="195099" y="4913253"/>
              <a:ext cx="1953007" cy="1513998"/>
            </a:xfrm>
            <a:prstGeom prst="rect">
              <a:avLst/>
            </a:prstGeom>
            <a:noFill/>
            <a:ln>
              <a:noFill/>
            </a:ln>
          </p:spPr>
          <p:txBody>
            <a:bodyPr spcFirstLastPara="1" wrap="square" lIns="86606" tIns="0" rIns="0" bIns="0" anchor="t" anchorCtr="0">
              <a:noAutofit/>
            </a:bodyPr>
            <a:lstStyle/>
            <a:p>
              <a:pPr>
                <a:lnSpc>
                  <a:spcPct val="90000"/>
                </a:lnSpc>
              </a:pPr>
              <a:r>
                <a:rPr lang="en" sz="1350" dirty="0">
                  <a:solidFill>
                    <a:schemeClr val="dk1"/>
                  </a:solidFill>
                </a:rPr>
                <a:t>1971-1993</a:t>
              </a:r>
              <a:endParaRPr sz="1050" dirty="0"/>
            </a:p>
            <a:p>
              <a:pPr>
                <a:lnSpc>
                  <a:spcPct val="90000"/>
                </a:lnSpc>
                <a:spcBef>
                  <a:spcPts val="472"/>
                </a:spcBef>
              </a:pPr>
              <a:r>
                <a:rPr lang="en" sz="1350" dirty="0">
                  <a:solidFill>
                    <a:schemeClr val="dk1"/>
                  </a:solidFill>
                </a:rPr>
                <a:t>Piawaian Ketukangan Kebangsaan</a:t>
              </a:r>
              <a:endParaRPr sz="1350" dirty="0">
                <a:solidFill>
                  <a:schemeClr val="dk1"/>
                </a:solidFill>
              </a:endParaRPr>
            </a:p>
          </p:txBody>
        </p:sp>
        <p:sp>
          <p:nvSpPr>
            <p:cNvPr id="1517" name="Google Shape;1517;p210"/>
            <p:cNvSpPr/>
            <p:nvPr/>
          </p:nvSpPr>
          <p:spPr>
            <a:xfrm>
              <a:off x="2667000" y="2425445"/>
              <a:ext cx="393954" cy="393954"/>
            </a:xfrm>
            <a:prstGeom prst="ellipse">
              <a:avLst/>
            </a:prstGeom>
            <a:solidFill>
              <a:schemeClr val="lt1"/>
            </a:solidFill>
            <a:ln w="12700" cap="flat" cmpd="sng">
              <a:solidFill>
                <a:srgbClr val="D66E29"/>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1518" name="Google Shape;1518;p210"/>
            <p:cNvSpPr/>
            <p:nvPr/>
          </p:nvSpPr>
          <p:spPr>
            <a:xfrm>
              <a:off x="1646959" y="2879149"/>
              <a:ext cx="3077447" cy="1692857"/>
            </a:xfrm>
            <a:prstGeom prst="rect">
              <a:avLst/>
            </a:prstGeom>
            <a:noFill/>
            <a:ln>
              <a:noFill/>
            </a:ln>
          </p:spPr>
          <p:txBody>
            <a:bodyPr spcFirstLastPara="1" wrap="square" lIns="68569" tIns="68569" rIns="68569" bIns="68569" anchor="ctr" anchorCtr="0">
              <a:noAutofit/>
            </a:bodyPr>
            <a:lstStyle/>
            <a:p>
              <a:endParaRPr sz="1050"/>
            </a:p>
          </p:txBody>
        </p:sp>
        <p:sp>
          <p:nvSpPr>
            <p:cNvPr id="1519" name="Google Shape;1519;p210"/>
            <p:cNvSpPr txBox="1"/>
            <p:nvPr/>
          </p:nvSpPr>
          <p:spPr>
            <a:xfrm>
              <a:off x="1818660" y="2990021"/>
              <a:ext cx="3077447" cy="1692857"/>
            </a:xfrm>
            <a:prstGeom prst="rect">
              <a:avLst/>
            </a:prstGeom>
            <a:noFill/>
            <a:ln>
              <a:noFill/>
            </a:ln>
          </p:spPr>
          <p:txBody>
            <a:bodyPr spcFirstLastPara="1" wrap="square" lIns="156544" tIns="0" rIns="0" bIns="0" anchor="t" anchorCtr="0">
              <a:noAutofit/>
            </a:bodyPr>
            <a:lstStyle/>
            <a:p>
              <a:pPr>
                <a:lnSpc>
                  <a:spcPct val="90000"/>
                </a:lnSpc>
              </a:pPr>
              <a:r>
                <a:rPr lang="en" sz="1350" dirty="0">
                  <a:solidFill>
                    <a:schemeClr val="dk1"/>
                  </a:solidFill>
                </a:rPr>
                <a:t>1993 – 2011</a:t>
              </a:r>
              <a:endParaRPr sz="1050" dirty="0"/>
            </a:p>
            <a:p>
              <a:pPr>
                <a:lnSpc>
                  <a:spcPct val="90000"/>
                </a:lnSpc>
                <a:spcBef>
                  <a:spcPts val="472"/>
                </a:spcBef>
              </a:pPr>
              <a:r>
                <a:rPr lang="en" sz="1350" dirty="0">
                  <a:solidFill>
                    <a:schemeClr val="dk1"/>
                  </a:solidFill>
                </a:rPr>
                <a:t>SPKK/ NOSS dibangunkan menggunakan pendekatan “Developing a Curriculum” (DACUM)</a:t>
              </a:r>
              <a:endParaRPr sz="1050" dirty="0"/>
            </a:p>
            <a:p>
              <a:pPr>
                <a:lnSpc>
                  <a:spcPct val="90000"/>
                </a:lnSpc>
                <a:spcBef>
                  <a:spcPts val="472"/>
                </a:spcBef>
              </a:pPr>
              <a:endParaRPr sz="1350" dirty="0">
                <a:solidFill>
                  <a:schemeClr val="dk1"/>
                </a:solidFill>
              </a:endParaRPr>
            </a:p>
          </p:txBody>
        </p:sp>
        <p:sp>
          <p:nvSpPr>
            <p:cNvPr id="1520" name="Google Shape;1520;p210"/>
            <p:cNvSpPr/>
            <p:nvPr/>
          </p:nvSpPr>
          <p:spPr>
            <a:xfrm>
              <a:off x="5638799" y="1283970"/>
              <a:ext cx="544830" cy="544830"/>
            </a:xfrm>
            <a:prstGeom prst="ellipse">
              <a:avLst/>
            </a:prstGeom>
            <a:solidFill>
              <a:schemeClr val="lt1"/>
            </a:solidFill>
            <a:ln w="12700" cap="flat" cmpd="sng">
              <a:solidFill>
                <a:srgbClr val="D66E29"/>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1521" name="Google Shape;1521;p210"/>
            <p:cNvSpPr/>
            <p:nvPr/>
          </p:nvSpPr>
          <p:spPr>
            <a:xfrm>
              <a:off x="4647047" y="1625088"/>
              <a:ext cx="3353953" cy="1911161"/>
            </a:xfrm>
            <a:prstGeom prst="rect">
              <a:avLst/>
            </a:prstGeom>
            <a:noFill/>
            <a:ln>
              <a:noFill/>
            </a:ln>
          </p:spPr>
          <p:txBody>
            <a:bodyPr spcFirstLastPara="1" wrap="square" lIns="68569" tIns="68569" rIns="68569" bIns="68569" anchor="ctr" anchorCtr="0">
              <a:noAutofit/>
            </a:bodyPr>
            <a:lstStyle/>
            <a:p>
              <a:endParaRPr sz="1050"/>
            </a:p>
          </p:txBody>
        </p:sp>
        <p:sp>
          <p:nvSpPr>
            <p:cNvPr id="1522" name="Google Shape;1522;p210"/>
            <p:cNvSpPr txBox="1"/>
            <p:nvPr/>
          </p:nvSpPr>
          <p:spPr>
            <a:xfrm>
              <a:off x="4596837" y="2071465"/>
              <a:ext cx="3353953" cy="1911161"/>
            </a:xfrm>
            <a:prstGeom prst="rect">
              <a:avLst/>
            </a:prstGeom>
            <a:noFill/>
            <a:ln>
              <a:noFill/>
            </a:ln>
          </p:spPr>
          <p:txBody>
            <a:bodyPr spcFirstLastPara="1" wrap="square" lIns="216506" tIns="0" rIns="0" bIns="0" anchor="t" anchorCtr="0">
              <a:noAutofit/>
            </a:bodyPr>
            <a:lstStyle/>
            <a:p>
              <a:pPr>
                <a:lnSpc>
                  <a:spcPct val="90000"/>
                </a:lnSpc>
              </a:pPr>
              <a:r>
                <a:rPr lang="en" sz="1350" dirty="0">
                  <a:solidFill>
                    <a:schemeClr val="dk1"/>
                  </a:solidFill>
                </a:rPr>
                <a:t>2011-SEKARANG</a:t>
              </a:r>
              <a:endParaRPr sz="1050" dirty="0"/>
            </a:p>
            <a:p>
              <a:pPr>
                <a:lnSpc>
                  <a:spcPct val="90000"/>
                </a:lnSpc>
                <a:spcBef>
                  <a:spcPts val="472"/>
                </a:spcBef>
              </a:pPr>
              <a:r>
                <a:rPr lang="en" sz="1350" dirty="0">
                  <a:solidFill>
                    <a:schemeClr val="dk1"/>
                  </a:solidFill>
                </a:rPr>
                <a:t>NOSS dibangunkan melalui pendekatan “Developing a Standard and Curriculum” (DESCUM) berdasarkan modifikasi dari pendekatan DACUM </a:t>
              </a:r>
              <a:endParaRPr sz="1350" dirty="0">
                <a:solidFill>
                  <a:schemeClr val="dk1"/>
                </a:solidFill>
              </a:endParaRPr>
            </a:p>
          </p:txBody>
        </p:sp>
      </p:grpSp>
      <p:sp>
        <p:nvSpPr>
          <p:cNvPr id="1523" name="Google Shape;1523;p210"/>
          <p:cNvSpPr txBox="1"/>
          <p:nvPr/>
        </p:nvSpPr>
        <p:spPr>
          <a:xfrm>
            <a:off x="37" y="642939"/>
            <a:ext cx="2023631" cy="259687"/>
          </a:xfrm>
          <a:prstGeom prst="rect">
            <a:avLst/>
          </a:prstGeom>
          <a:solidFill>
            <a:srgbClr val="92D050"/>
          </a:solidFill>
          <a:ln>
            <a:noFill/>
          </a:ln>
        </p:spPr>
        <p:txBody>
          <a:bodyPr spcFirstLastPara="1" wrap="square" lIns="68569" tIns="34275" rIns="68569" bIns="34275" anchor="t" anchorCtr="0">
            <a:noAutofit/>
          </a:bodyPr>
          <a:lstStyle/>
          <a:p>
            <a:r>
              <a:rPr lang="en" sz="1800"/>
              <a:t>REVOLUSI NOSS</a:t>
            </a:r>
            <a:endParaRPr sz="1800"/>
          </a:p>
        </p:txBody>
      </p:sp>
      <p:sp>
        <p:nvSpPr>
          <p:cNvPr id="1524" name="Google Shape;1524;p210"/>
          <p:cNvSpPr txBox="1"/>
          <p:nvPr/>
        </p:nvSpPr>
        <p:spPr>
          <a:xfrm>
            <a:off x="6033424" y="815580"/>
            <a:ext cx="742950" cy="691458"/>
          </a:xfrm>
          <a:prstGeom prst="rect">
            <a:avLst/>
          </a:prstGeom>
          <a:noFill/>
          <a:ln>
            <a:noFill/>
          </a:ln>
        </p:spPr>
        <p:txBody>
          <a:bodyPr spcFirstLastPara="1" wrap="square" lIns="68569" tIns="34275" rIns="68569" bIns="34275" anchor="t" anchorCtr="0">
            <a:noAutofit/>
          </a:bodyPr>
          <a:lstStyle/>
          <a:p>
            <a:r>
              <a:rPr lang="en" sz="1350" dirty="0"/>
              <a:t>NOSS ke Arah IR 4.0</a:t>
            </a:r>
            <a:endParaRPr sz="13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11"/>
                                        </p:tgtEl>
                                        <p:attrNameLst>
                                          <p:attrName>style.visibility</p:attrName>
                                        </p:attrNameLst>
                                      </p:cBhvr>
                                      <p:to>
                                        <p:strVal val="visible"/>
                                      </p:to>
                                    </p:set>
                                    <p:animEffect transition="in" filter="fade">
                                      <p:cBhvr>
                                        <p:cTn id="7" dur="500"/>
                                        <p:tgtEl>
                                          <p:spTgt spid="1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Shape 4250"/>
        <p:cNvGrpSpPr/>
        <p:nvPr/>
      </p:nvGrpSpPr>
      <p:grpSpPr>
        <a:xfrm>
          <a:off x="0" y="0"/>
          <a:ext cx="0" cy="0"/>
          <a:chOff x="0" y="0"/>
          <a:chExt cx="0" cy="0"/>
        </a:xfrm>
      </p:grpSpPr>
      <p:sp>
        <p:nvSpPr>
          <p:cNvPr id="4251" name="Google Shape;4251;p426"/>
          <p:cNvSpPr txBox="1">
            <a:spLocks noGrp="1"/>
          </p:cNvSpPr>
          <p:nvPr>
            <p:ph type="sldNum" idx="12"/>
          </p:nvPr>
        </p:nvSpPr>
        <p:spPr>
          <a:xfrm>
            <a:off x="4843463" y="4218431"/>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888888"/>
                </a:solidFill>
                <a:latin typeface="Century Gothic"/>
                <a:ea typeface="Century Gothic"/>
                <a:cs typeface="Century Gothic"/>
                <a:sym typeface="Century Gothic"/>
              </a:rPr>
              <a:pPr/>
              <a:t>240</a:t>
            </a:fld>
            <a:endParaRPr>
              <a:solidFill>
                <a:srgbClr val="888888"/>
              </a:solidFill>
              <a:latin typeface="Century Gothic"/>
              <a:ea typeface="Century Gothic"/>
              <a:cs typeface="Century Gothic"/>
              <a:sym typeface="Century Gothic"/>
            </a:endParaRPr>
          </a:p>
        </p:txBody>
      </p:sp>
      <p:sp>
        <p:nvSpPr>
          <p:cNvPr id="4252" name="Google Shape;4252;p426"/>
          <p:cNvSpPr txBox="1">
            <a:spLocks noGrp="1"/>
          </p:cNvSpPr>
          <p:nvPr>
            <p:ph type="title" idx="4294967295"/>
          </p:nvPr>
        </p:nvSpPr>
        <p:spPr>
          <a:xfrm>
            <a:off x="635065" y="409348"/>
            <a:ext cx="5751447" cy="344686"/>
          </a:xfrm>
          <a:prstGeom prst="rect">
            <a:avLst/>
          </a:prstGeom>
          <a:noFill/>
          <a:ln>
            <a:noFill/>
          </a:ln>
        </p:spPr>
        <p:txBody>
          <a:bodyPr spcFirstLastPara="1" wrap="square" lIns="68569" tIns="34275" rIns="68569" bIns="34275" anchor="ctr" anchorCtr="0">
            <a:noAutofit/>
          </a:bodyPr>
          <a:lstStyle/>
          <a:p>
            <a:pPr algn="ctr">
              <a:buSzPts val="2514"/>
            </a:pPr>
            <a:r>
              <a:rPr lang="en" sz="1886" b="1" dirty="0"/>
              <a:t>SENARAI SEMAK PENDAFTARAN PELATIH</a:t>
            </a:r>
            <a:endParaRPr dirty="0"/>
          </a:p>
        </p:txBody>
      </p:sp>
      <p:pic>
        <p:nvPicPr>
          <p:cNvPr id="4253" name="Google Shape;4253;p426"/>
          <p:cNvPicPr preferRelativeResize="0"/>
          <p:nvPr/>
        </p:nvPicPr>
        <p:blipFill rotWithShape="1">
          <a:blip r:embed="rId3">
            <a:alphaModFix/>
          </a:blip>
          <a:srcRect/>
          <a:stretch/>
        </p:blipFill>
        <p:spPr>
          <a:xfrm>
            <a:off x="621793" y="849129"/>
            <a:ext cx="2903456" cy="4000848"/>
          </a:xfrm>
          <a:prstGeom prst="rect">
            <a:avLst/>
          </a:prstGeom>
          <a:noFill/>
          <a:ln>
            <a:solidFill>
              <a:schemeClr val="tx1"/>
            </a:solidFill>
          </a:ln>
        </p:spPr>
      </p:pic>
      <p:pic>
        <p:nvPicPr>
          <p:cNvPr id="4254" name="Google Shape;4254;p426"/>
          <p:cNvPicPr preferRelativeResize="0"/>
          <p:nvPr/>
        </p:nvPicPr>
        <p:blipFill rotWithShape="1">
          <a:blip r:embed="rId4">
            <a:alphaModFix/>
          </a:blip>
          <a:srcRect/>
          <a:stretch/>
        </p:blipFill>
        <p:spPr>
          <a:xfrm>
            <a:off x="3588719" y="849128"/>
            <a:ext cx="2876557" cy="4000849"/>
          </a:xfrm>
          <a:prstGeom prst="rect">
            <a:avLst/>
          </a:prstGeom>
          <a:noFill/>
          <a:ln>
            <a:solidFill>
              <a:schemeClr val="tx1"/>
            </a:solidFill>
          </a:ln>
        </p:spPr>
      </p:pic>
    </p:spTree>
  </p:cSld>
  <p:clrMapOvr>
    <a:masterClrMapping/>
  </p:clrMapOvr>
  <p:transition spd="slow">
    <p:fade thruBlk="1"/>
  </p:transition>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Shape 4258"/>
        <p:cNvGrpSpPr/>
        <p:nvPr/>
      </p:nvGrpSpPr>
      <p:grpSpPr>
        <a:xfrm>
          <a:off x="0" y="0"/>
          <a:ext cx="0" cy="0"/>
          <a:chOff x="0" y="0"/>
          <a:chExt cx="0" cy="0"/>
        </a:xfrm>
      </p:grpSpPr>
      <p:sp>
        <p:nvSpPr>
          <p:cNvPr id="4259" name="Google Shape;4259;p427"/>
          <p:cNvSpPr txBox="1">
            <a:spLocks noGrp="1"/>
          </p:cNvSpPr>
          <p:nvPr>
            <p:ph type="sldNum" idx="12"/>
          </p:nvPr>
        </p:nvSpPr>
        <p:spPr>
          <a:xfrm>
            <a:off x="4858094" y="4671974"/>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888888"/>
                </a:solidFill>
                <a:latin typeface="Century Gothic"/>
                <a:ea typeface="Century Gothic"/>
                <a:cs typeface="Century Gothic"/>
                <a:sym typeface="Century Gothic"/>
              </a:rPr>
              <a:pPr/>
              <a:t>241</a:t>
            </a:fld>
            <a:endParaRPr>
              <a:solidFill>
                <a:srgbClr val="888888"/>
              </a:solidFill>
              <a:latin typeface="Century Gothic"/>
              <a:ea typeface="Century Gothic"/>
              <a:cs typeface="Century Gothic"/>
              <a:sym typeface="Century Gothic"/>
            </a:endParaRPr>
          </a:p>
        </p:txBody>
      </p:sp>
      <p:sp>
        <p:nvSpPr>
          <p:cNvPr id="4260" name="Google Shape;4260;p427"/>
          <p:cNvSpPr txBox="1"/>
          <p:nvPr/>
        </p:nvSpPr>
        <p:spPr>
          <a:xfrm>
            <a:off x="470775" y="546726"/>
            <a:ext cx="1888321" cy="914223"/>
          </a:xfrm>
          <a:prstGeom prst="rect">
            <a:avLst/>
          </a:prstGeom>
          <a:noFill/>
          <a:ln>
            <a:noFill/>
          </a:ln>
        </p:spPr>
        <p:txBody>
          <a:bodyPr spcFirstLastPara="1" wrap="square" lIns="68569" tIns="34275" rIns="68569" bIns="34275" anchor="t" anchorCtr="0">
            <a:noAutofit/>
          </a:bodyPr>
          <a:lstStyle/>
          <a:p>
            <a:pPr algn="ctr">
              <a:buClr>
                <a:srgbClr val="A53010"/>
              </a:buClr>
              <a:buSzPts val="1610"/>
            </a:pPr>
            <a:r>
              <a:rPr lang="en" b="1" dirty="0">
                <a:solidFill>
                  <a:srgbClr val="262626"/>
                </a:solidFill>
                <a:latin typeface="Century Gothic"/>
                <a:ea typeface="Century Gothic"/>
                <a:cs typeface="Century Gothic"/>
                <a:sym typeface="Century Gothic"/>
              </a:rPr>
              <a:t>CARTA ALIR </a:t>
            </a:r>
            <a:endParaRPr dirty="0"/>
          </a:p>
          <a:p>
            <a:pPr algn="ctr">
              <a:spcBef>
                <a:spcPts val="548"/>
              </a:spcBef>
              <a:buClr>
                <a:srgbClr val="A53010"/>
              </a:buClr>
              <a:buSzPts val="1610"/>
            </a:pPr>
            <a:r>
              <a:rPr lang="en" b="1" dirty="0">
                <a:solidFill>
                  <a:srgbClr val="262626"/>
                </a:solidFill>
                <a:latin typeface="Century Gothic"/>
                <a:ea typeface="Century Gothic"/>
                <a:cs typeface="Century Gothic"/>
                <a:sym typeface="Century Gothic"/>
              </a:rPr>
              <a:t>PROSES PENDAFTARAN BARU</a:t>
            </a:r>
            <a:endParaRPr dirty="0"/>
          </a:p>
        </p:txBody>
      </p:sp>
      <p:sp>
        <p:nvSpPr>
          <p:cNvPr id="4261" name="Google Shape;4261;p427"/>
          <p:cNvSpPr/>
          <p:nvPr/>
        </p:nvSpPr>
        <p:spPr>
          <a:xfrm rot="10800000" flipH="1">
            <a:off x="2443162" y="546727"/>
            <a:ext cx="4080240" cy="207749"/>
          </a:xfrm>
          <a:prstGeom prst="rect">
            <a:avLst/>
          </a:prstGeom>
          <a:noFill/>
          <a:ln>
            <a:noFill/>
          </a:ln>
        </p:spPr>
        <p:txBody>
          <a:bodyPr spcFirstLastPara="1" wrap="square" lIns="68569" tIns="34275" rIns="68569" bIns="34275" anchor="ctr" anchorCtr="0">
            <a:noAutofit/>
          </a:bodyPr>
          <a:lstStyle/>
          <a:p>
            <a:endParaRPr sz="1350">
              <a:latin typeface="Calibri"/>
              <a:ea typeface="Calibri"/>
              <a:cs typeface="Calibri"/>
              <a:sym typeface="Calibri"/>
            </a:endParaRPr>
          </a:p>
        </p:txBody>
      </p:sp>
      <p:pic>
        <p:nvPicPr>
          <p:cNvPr id="4262" name="Google Shape;4262;p427"/>
          <p:cNvPicPr preferRelativeResize="0"/>
          <p:nvPr/>
        </p:nvPicPr>
        <p:blipFill rotWithShape="1">
          <a:blip r:embed="rId3">
            <a:alphaModFix/>
          </a:blip>
          <a:srcRect/>
          <a:stretch/>
        </p:blipFill>
        <p:spPr>
          <a:xfrm>
            <a:off x="2275031" y="380567"/>
            <a:ext cx="3716120" cy="4462093"/>
          </a:xfrm>
          <a:prstGeom prst="rect">
            <a:avLst/>
          </a:prstGeom>
          <a:noFill/>
          <a:ln>
            <a:noFill/>
          </a:ln>
        </p:spPr>
      </p:pic>
    </p:spTree>
  </p:cSld>
  <p:clrMapOvr>
    <a:masterClrMapping/>
  </p:clrMapOvr>
  <p:transition spd="slow">
    <p:fade thruBlk="1"/>
  </p:transition>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Shape 4269"/>
        <p:cNvGrpSpPr/>
        <p:nvPr/>
      </p:nvGrpSpPr>
      <p:grpSpPr>
        <a:xfrm>
          <a:off x="0" y="0"/>
          <a:ext cx="0" cy="0"/>
          <a:chOff x="0" y="0"/>
          <a:chExt cx="0" cy="0"/>
        </a:xfrm>
      </p:grpSpPr>
      <p:pic>
        <p:nvPicPr>
          <p:cNvPr id="4270" name="Google Shape;4270;p428"/>
          <p:cNvPicPr preferRelativeResize="0"/>
          <p:nvPr/>
        </p:nvPicPr>
        <p:blipFill rotWithShape="1">
          <a:blip r:embed="rId3">
            <a:alphaModFix/>
          </a:blip>
          <a:srcRect l="4737" r="8596" b="17835"/>
          <a:stretch/>
        </p:blipFill>
        <p:spPr>
          <a:xfrm>
            <a:off x="724205" y="2009084"/>
            <a:ext cx="5204191" cy="2833577"/>
          </a:xfrm>
          <a:prstGeom prst="rect">
            <a:avLst/>
          </a:prstGeom>
          <a:noFill/>
          <a:ln>
            <a:noFill/>
          </a:ln>
        </p:spPr>
      </p:pic>
      <p:sp>
        <p:nvSpPr>
          <p:cNvPr id="4271" name="Google Shape;4271;p428"/>
          <p:cNvSpPr/>
          <p:nvPr/>
        </p:nvSpPr>
        <p:spPr>
          <a:xfrm>
            <a:off x="557915" y="270815"/>
            <a:ext cx="514350" cy="514350"/>
          </a:xfrm>
          <a:prstGeom prst="ellipse">
            <a:avLst/>
          </a:prstGeom>
          <a:solidFill>
            <a:schemeClr val="lt1"/>
          </a:solidFill>
          <a:ln>
            <a:noFill/>
          </a:ln>
        </p:spPr>
        <p:txBody>
          <a:bodyPr spcFirstLastPara="1" wrap="square" lIns="68569" tIns="34275" rIns="68569" bIns="34275" anchor="ctr" anchorCtr="0">
            <a:noAutofit/>
          </a:bodyPr>
          <a:lstStyle/>
          <a:p>
            <a:pPr algn="ctr"/>
            <a:r>
              <a:rPr lang="en" sz="1800" b="1" dirty="0">
                <a:latin typeface="Calibri"/>
                <a:ea typeface="Calibri"/>
                <a:cs typeface="Calibri"/>
                <a:sym typeface="Calibri"/>
              </a:rPr>
              <a:t>1</a:t>
            </a:r>
            <a:endParaRPr sz="1050" dirty="0"/>
          </a:p>
        </p:txBody>
      </p:sp>
      <p:sp>
        <p:nvSpPr>
          <p:cNvPr id="4272" name="Google Shape;4272;p428"/>
          <p:cNvSpPr/>
          <p:nvPr/>
        </p:nvSpPr>
        <p:spPr>
          <a:xfrm>
            <a:off x="1654949" y="1581205"/>
            <a:ext cx="701300" cy="371475"/>
          </a:xfrm>
          <a:prstGeom prst="roundRect">
            <a:avLst>
              <a:gd name="adj" fmla="val 9106"/>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70481" tIns="35231" rIns="70481" bIns="35231" anchor="ctr" anchorCtr="0">
            <a:noAutofit/>
          </a:bodyPr>
          <a:lstStyle/>
          <a:p>
            <a:pPr algn="ctr"/>
            <a:r>
              <a:rPr lang="en" sz="1541">
                <a:latin typeface="Tahoma"/>
                <a:ea typeface="Tahoma"/>
                <a:cs typeface="Tahoma"/>
                <a:sym typeface="Tahoma"/>
              </a:rPr>
              <a:t>PB</a:t>
            </a:r>
            <a:endParaRPr sz="1050"/>
          </a:p>
        </p:txBody>
      </p:sp>
      <p:sp>
        <p:nvSpPr>
          <p:cNvPr id="4273" name="Google Shape;4273;p428"/>
          <p:cNvSpPr/>
          <p:nvPr/>
        </p:nvSpPr>
        <p:spPr>
          <a:xfrm rot="-3792333" flipH="1">
            <a:off x="3294691" y="1476751"/>
            <a:ext cx="783033" cy="499024"/>
          </a:xfrm>
          <a:custGeom>
            <a:avLst/>
            <a:gdLst/>
            <a:ahLst/>
            <a:cxnLst/>
            <a:rect l="l" t="t" r="r" b="b"/>
            <a:pathLst>
              <a:path w="982" h="774" extrusionOk="0">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solidFill>
            <a:schemeClr val="accent2"/>
          </a:solidFill>
          <a:ln>
            <a:noFill/>
          </a:ln>
        </p:spPr>
        <p:txBody>
          <a:bodyPr spcFirstLastPara="1" wrap="square" lIns="70481" tIns="35231" rIns="70481" bIns="35231" anchor="t" anchorCtr="0">
            <a:noAutofit/>
          </a:bodyPr>
          <a:lstStyle/>
          <a:p>
            <a:pPr algn="ctr"/>
            <a:endParaRPr sz="975">
              <a:latin typeface="Calibri"/>
              <a:ea typeface="Calibri"/>
              <a:cs typeface="Calibri"/>
              <a:sym typeface="Calibri"/>
            </a:endParaRPr>
          </a:p>
        </p:txBody>
      </p:sp>
      <p:grpSp>
        <p:nvGrpSpPr>
          <p:cNvPr id="4274" name="Google Shape;4274;p428"/>
          <p:cNvGrpSpPr/>
          <p:nvPr/>
        </p:nvGrpSpPr>
        <p:grpSpPr>
          <a:xfrm>
            <a:off x="4205582" y="1099718"/>
            <a:ext cx="1784152" cy="1992963"/>
            <a:chOff x="533" y="2731"/>
            <a:chExt cx="6660" cy="6347"/>
          </a:xfrm>
        </p:grpSpPr>
        <p:sp>
          <p:nvSpPr>
            <p:cNvPr id="4275" name="Google Shape;4275;p428"/>
            <p:cNvSpPr/>
            <p:nvPr/>
          </p:nvSpPr>
          <p:spPr>
            <a:xfrm>
              <a:off x="533" y="2731"/>
              <a:ext cx="6660" cy="4677"/>
            </a:xfrm>
            <a:prstGeom prst="roundRect">
              <a:avLst>
                <a:gd name="adj" fmla="val 4690"/>
              </a:avLst>
            </a:prstGeom>
            <a:noFill/>
            <a:ln w="57150" cap="flat" cmpd="sng">
              <a:solidFill>
                <a:schemeClr val="accent3"/>
              </a:solidFill>
              <a:prstDash val="solid"/>
              <a:round/>
              <a:headEnd type="none" w="sm" len="sm"/>
              <a:tailEnd type="none" w="sm" len="sm"/>
            </a:ln>
          </p:spPr>
          <p:txBody>
            <a:bodyPr spcFirstLastPara="1" wrap="square" lIns="68569" tIns="34275" rIns="68569" bIns="34275" anchor="ctr" anchorCtr="0">
              <a:noAutofit/>
            </a:bodyPr>
            <a:lstStyle/>
            <a:p>
              <a:pPr algn="ctr"/>
              <a:endParaRPr dirty="0">
                <a:latin typeface="Calibri"/>
                <a:ea typeface="Calibri"/>
                <a:cs typeface="Calibri"/>
                <a:sym typeface="Calibri"/>
              </a:endParaRPr>
            </a:p>
          </p:txBody>
        </p:sp>
        <p:sp>
          <p:nvSpPr>
            <p:cNvPr id="4276" name="Google Shape;4276;p428"/>
            <p:cNvSpPr txBox="1"/>
            <p:nvPr/>
          </p:nvSpPr>
          <p:spPr>
            <a:xfrm>
              <a:off x="800" y="2930"/>
              <a:ext cx="6125" cy="6148"/>
            </a:xfrm>
            <a:prstGeom prst="rect">
              <a:avLst/>
            </a:prstGeom>
            <a:noFill/>
            <a:ln>
              <a:noFill/>
            </a:ln>
          </p:spPr>
          <p:txBody>
            <a:bodyPr spcFirstLastPara="1" wrap="square" lIns="68569" tIns="34275" rIns="68569" bIns="34275" anchor="t" anchorCtr="0">
              <a:noAutofit/>
            </a:bodyPr>
            <a:lstStyle/>
            <a:p>
              <a:pPr algn="ctr"/>
              <a:r>
                <a:rPr lang="en" dirty="0"/>
                <a:t>Pendaftaran pelatih dibuat melalui</a:t>
              </a:r>
              <a:r>
                <a:rPr lang="en" b="1" dirty="0"/>
                <a:t> </a:t>
              </a:r>
              <a:r>
                <a:rPr lang="en" dirty="0"/>
                <a:t>sistem atas talian di laman portal JPK, </a:t>
              </a:r>
              <a:r>
                <a:rPr lang="en" b="1" dirty="0"/>
                <a:t>www.dsd.gov.my</a:t>
              </a:r>
              <a:endParaRPr dirty="0">
                <a:solidFill>
                  <a:srgbClr val="333333"/>
                </a:solidFill>
                <a:latin typeface="Calibri"/>
                <a:ea typeface="Calibri"/>
                <a:cs typeface="Calibri"/>
                <a:sym typeface="Calibri"/>
              </a:endParaRPr>
            </a:p>
          </p:txBody>
        </p:sp>
      </p:grpSp>
      <p:sp>
        <p:nvSpPr>
          <p:cNvPr id="4277" name="Google Shape;4277;p428"/>
          <p:cNvSpPr txBox="1">
            <a:spLocks noGrp="1"/>
          </p:cNvSpPr>
          <p:nvPr>
            <p:ph type="sldNum" idx="12"/>
          </p:nvPr>
        </p:nvSpPr>
        <p:spPr>
          <a:xfrm>
            <a:off x="3486150" y="4286250"/>
            <a:ext cx="1028700" cy="128588"/>
          </a:xfrm>
          <a:prstGeom prst="rect">
            <a:avLst/>
          </a:prstGeom>
          <a:noFill/>
          <a:ln>
            <a:noFill/>
          </a:ln>
        </p:spPr>
        <p:txBody>
          <a:bodyPr spcFirstLastPara="1" wrap="square" lIns="68569" tIns="34275" rIns="68569" bIns="34275" anchor="ctr" anchorCtr="0">
            <a:noAutofit/>
          </a:bodyPr>
          <a:lstStyle/>
          <a:p>
            <a:fld id="{00000000-1234-1234-1234-123412341234}" type="slidenum">
              <a:rPr lang="en" sz="675">
                <a:solidFill>
                  <a:srgbClr val="FFFFFF"/>
                </a:solidFill>
              </a:rPr>
              <a:pPr/>
              <a:t>242</a:t>
            </a:fld>
            <a:endParaRPr sz="675">
              <a:solidFill>
                <a:srgbClr val="FFFFFF"/>
              </a:solidFill>
            </a:endParaRPr>
          </a:p>
        </p:txBody>
      </p:sp>
      <p:sp>
        <p:nvSpPr>
          <p:cNvPr id="4278" name="Google Shape;4278;p428"/>
          <p:cNvSpPr txBox="1"/>
          <p:nvPr/>
        </p:nvSpPr>
        <p:spPr>
          <a:xfrm>
            <a:off x="1072265" y="272275"/>
            <a:ext cx="3934510" cy="270749"/>
          </a:xfrm>
          <a:prstGeom prst="rect">
            <a:avLst/>
          </a:prstGeom>
          <a:noFill/>
          <a:ln>
            <a:noFill/>
          </a:ln>
          <a:effectLst>
            <a:outerShdw blurRad="50800" dist="38100" dir="2700000" algn="tl" rotWithShape="0">
              <a:srgbClr val="000000">
                <a:alpha val="40000"/>
              </a:srgbClr>
            </a:outerShdw>
            <a:reflection stA="50000" endA="300" endPos="38500" dist="50800" dir="5400000" sy="-100000" algn="bl" rotWithShape="0"/>
          </a:effectLst>
        </p:spPr>
        <p:txBody>
          <a:bodyPr spcFirstLastPara="1" wrap="square" lIns="70500" tIns="35250" rIns="70500" bIns="35250" anchor="t" anchorCtr="0">
            <a:noAutofit/>
          </a:bodyPr>
          <a:lstStyle/>
          <a:p>
            <a:r>
              <a:rPr lang="en" sz="1800" b="1" dirty="0">
                <a:latin typeface="Tahoma"/>
                <a:ea typeface="Tahoma"/>
                <a:cs typeface="Tahoma"/>
                <a:sym typeface="Tahoma"/>
              </a:rPr>
              <a:t>PROSEDUR PERMOHONAN PENDAFTARAN PELATIH</a:t>
            </a:r>
            <a:endParaRPr sz="1800" b="1" dirty="0">
              <a:solidFill>
                <a:srgbClr val="FFFFFF"/>
              </a:solidFill>
              <a:latin typeface="Tahoma"/>
              <a:ea typeface="Tahoma"/>
              <a:cs typeface="Tahoma"/>
              <a:sym typeface="Tahoma"/>
            </a:endParaRPr>
          </a:p>
        </p:txBody>
      </p:sp>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Shape 4285"/>
        <p:cNvGrpSpPr/>
        <p:nvPr/>
      </p:nvGrpSpPr>
      <p:grpSpPr>
        <a:xfrm>
          <a:off x="0" y="0"/>
          <a:ext cx="0" cy="0"/>
          <a:chOff x="0" y="0"/>
          <a:chExt cx="0" cy="0"/>
        </a:xfrm>
      </p:grpSpPr>
      <p:sp>
        <p:nvSpPr>
          <p:cNvPr id="4286" name="Google Shape;4286;p429"/>
          <p:cNvSpPr/>
          <p:nvPr/>
        </p:nvSpPr>
        <p:spPr>
          <a:xfrm>
            <a:off x="729468" y="370982"/>
            <a:ext cx="514350" cy="472379"/>
          </a:xfrm>
          <a:prstGeom prst="ellipse">
            <a:avLst/>
          </a:prstGeom>
          <a:solidFill>
            <a:schemeClr val="lt1"/>
          </a:solidFill>
          <a:ln>
            <a:noFill/>
          </a:ln>
        </p:spPr>
        <p:txBody>
          <a:bodyPr spcFirstLastPara="1" wrap="square" lIns="68569" tIns="34275" rIns="68569" bIns="34275" anchor="ctr" anchorCtr="0">
            <a:noAutofit/>
          </a:bodyPr>
          <a:lstStyle/>
          <a:p>
            <a:pPr algn="ctr"/>
            <a:r>
              <a:rPr lang="en" sz="1800" b="1">
                <a:latin typeface="Calibri"/>
                <a:ea typeface="Calibri"/>
                <a:cs typeface="Calibri"/>
                <a:sym typeface="Calibri"/>
              </a:rPr>
              <a:t>2</a:t>
            </a:r>
            <a:endParaRPr sz="1050"/>
          </a:p>
        </p:txBody>
      </p:sp>
      <p:sp>
        <p:nvSpPr>
          <p:cNvPr id="4287" name="Google Shape;4287;p429"/>
          <p:cNvSpPr/>
          <p:nvPr/>
        </p:nvSpPr>
        <p:spPr>
          <a:xfrm>
            <a:off x="876641" y="1044161"/>
            <a:ext cx="612832" cy="371475"/>
          </a:xfrm>
          <a:prstGeom prst="roundRect">
            <a:avLst>
              <a:gd name="adj" fmla="val 9106"/>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70481" tIns="35231" rIns="70481" bIns="35231" anchor="ctr" anchorCtr="0">
            <a:noAutofit/>
          </a:bodyPr>
          <a:lstStyle/>
          <a:p>
            <a:pPr algn="ctr"/>
            <a:r>
              <a:rPr lang="en" sz="1541">
                <a:latin typeface="Tahoma"/>
                <a:ea typeface="Tahoma"/>
                <a:cs typeface="Tahoma"/>
                <a:sym typeface="Tahoma"/>
              </a:rPr>
              <a:t>PB</a:t>
            </a:r>
            <a:endParaRPr sz="1050"/>
          </a:p>
        </p:txBody>
      </p:sp>
      <p:sp>
        <p:nvSpPr>
          <p:cNvPr id="4288" name="Google Shape;4288;p429"/>
          <p:cNvSpPr/>
          <p:nvPr/>
        </p:nvSpPr>
        <p:spPr>
          <a:xfrm>
            <a:off x="563271" y="1465956"/>
            <a:ext cx="5888736" cy="2706508"/>
          </a:xfrm>
          <a:prstGeom prst="roundRect">
            <a:avLst>
              <a:gd name="adj" fmla="val 4690"/>
            </a:avLst>
          </a:prstGeom>
          <a:noFill/>
          <a:ln w="57150" cap="flat" cmpd="sng">
            <a:solidFill>
              <a:schemeClr val="accent2"/>
            </a:solidFill>
            <a:prstDash val="solid"/>
            <a:round/>
            <a:headEnd type="none" w="sm" len="sm"/>
            <a:tailEnd type="none" w="sm" len="sm"/>
          </a:ln>
        </p:spPr>
        <p:txBody>
          <a:bodyPr spcFirstLastPara="1" wrap="square" lIns="70481" tIns="35231" rIns="70481" bIns="35231" anchor="ctr" anchorCtr="0">
            <a:noAutofit/>
          </a:bodyPr>
          <a:lstStyle/>
          <a:p>
            <a:pPr algn="ctr"/>
            <a:endParaRPr dirty="0">
              <a:latin typeface="Calibri"/>
              <a:ea typeface="Calibri"/>
              <a:cs typeface="Calibri"/>
              <a:sym typeface="Calibri"/>
            </a:endParaRPr>
          </a:p>
        </p:txBody>
      </p:sp>
      <p:sp>
        <p:nvSpPr>
          <p:cNvPr id="4293" name="Google Shape;4293;p429"/>
          <p:cNvSpPr/>
          <p:nvPr/>
        </p:nvSpPr>
        <p:spPr>
          <a:xfrm flipH="1">
            <a:off x="4173736" y="1812776"/>
            <a:ext cx="31478" cy="80367"/>
          </a:xfrm>
          <a:prstGeom prst="octagon">
            <a:avLst>
              <a:gd name="adj" fmla="val 29287"/>
            </a:avLst>
          </a:prstGeom>
          <a:solidFill>
            <a:schemeClr val="lt1"/>
          </a:solidFill>
          <a:ln>
            <a:noFill/>
          </a:ln>
        </p:spPr>
        <p:txBody>
          <a:bodyPr spcFirstLastPara="1" wrap="square" lIns="70481" tIns="35231" rIns="70481" bIns="35231" anchor="ctr" anchorCtr="0">
            <a:noAutofit/>
          </a:bodyPr>
          <a:lstStyle/>
          <a:p>
            <a:pPr algn="ctr"/>
            <a:endParaRPr sz="100">
              <a:latin typeface="Calibri"/>
              <a:ea typeface="Calibri"/>
              <a:cs typeface="Calibri"/>
              <a:sym typeface="Calibri"/>
            </a:endParaRPr>
          </a:p>
        </p:txBody>
      </p:sp>
      <p:sp>
        <p:nvSpPr>
          <p:cNvPr id="4294" name="Google Shape;4294;p429"/>
          <p:cNvSpPr txBox="1"/>
          <p:nvPr/>
        </p:nvSpPr>
        <p:spPr>
          <a:xfrm>
            <a:off x="716321" y="1631225"/>
            <a:ext cx="5539658" cy="2421396"/>
          </a:xfrm>
          <a:prstGeom prst="rect">
            <a:avLst/>
          </a:prstGeom>
          <a:noFill/>
          <a:ln>
            <a:noFill/>
          </a:ln>
        </p:spPr>
        <p:txBody>
          <a:bodyPr spcFirstLastPara="1" wrap="square" lIns="70481" tIns="35231" rIns="70481" bIns="35231" anchor="t" anchorCtr="0">
            <a:noAutofit/>
          </a:bodyPr>
          <a:lstStyle/>
          <a:p>
            <a:pPr marL="165497" indent="-165497" algn="just"/>
            <a:r>
              <a:rPr lang="en" b="1" dirty="0">
                <a:latin typeface="Calibri" panose="020F0502020204030204" pitchFamily="34" charset="0"/>
                <a:cs typeface="Calibri" panose="020F0502020204030204" pitchFamily="34" charset="0"/>
              </a:rPr>
              <a:t>* </a:t>
            </a:r>
            <a:r>
              <a:rPr lang="en" dirty="0">
                <a:latin typeface="Calibri" panose="020F0502020204030204" pitchFamily="34" charset="0"/>
                <a:cs typeface="Calibri" panose="020F0502020204030204" pitchFamily="34" charset="0"/>
              </a:rPr>
              <a:t>Kemukakan permohonan kepada JPK  dengan menyertakan dokumen berikut:</a:t>
            </a:r>
            <a:endParaRPr dirty="0">
              <a:latin typeface="Calibri" panose="020F0502020204030204" pitchFamily="34" charset="0"/>
              <a:cs typeface="Calibri" panose="020F0502020204030204" pitchFamily="34" charset="0"/>
            </a:endParaRPr>
          </a:p>
          <a:p>
            <a:pPr marL="185738" lvl="1" algn="just"/>
            <a:endParaRPr lang="en" dirty="0">
              <a:latin typeface="Calibri" panose="020F0502020204030204" pitchFamily="34" charset="0"/>
              <a:cs typeface="Calibri" panose="020F0502020204030204" pitchFamily="34" charset="0"/>
            </a:endParaRPr>
          </a:p>
          <a:p>
            <a:pPr marL="414338" lvl="1" indent="-228600" algn="just">
              <a:buFont typeface="+mj-lt"/>
              <a:buAutoNum type="arabicPeriod"/>
            </a:pPr>
            <a:r>
              <a:rPr lang="en" dirty="0" smtClean="0">
                <a:latin typeface="Calibri" panose="020F0502020204030204" pitchFamily="34" charset="0"/>
                <a:cs typeface="Calibri" panose="020F0502020204030204" pitchFamily="34" charset="0"/>
              </a:rPr>
              <a:t>Surat </a:t>
            </a:r>
            <a:r>
              <a:rPr lang="en" dirty="0">
                <a:latin typeface="Calibri" panose="020F0502020204030204" pitchFamily="34" charset="0"/>
                <a:cs typeface="Calibri" panose="020F0502020204030204" pitchFamily="34" charset="0"/>
              </a:rPr>
              <a:t>iringan </a:t>
            </a:r>
            <a:r>
              <a:rPr lang="en" dirty="0" smtClean="0">
                <a:latin typeface="Calibri" panose="020F0502020204030204" pitchFamily="34" charset="0"/>
                <a:cs typeface="Calibri" panose="020F0502020204030204" pitchFamily="34" charset="0"/>
              </a:rPr>
              <a:t>permohonan</a:t>
            </a:r>
            <a:endParaRPr lang="en" dirty="0">
              <a:latin typeface="Calibri" panose="020F0502020204030204" pitchFamily="34" charset="0"/>
              <a:cs typeface="Calibri" panose="020F0502020204030204" pitchFamily="34" charset="0"/>
            </a:endParaRPr>
          </a:p>
          <a:p>
            <a:pPr marL="414338" lvl="1" indent="-228600" algn="just">
              <a:buFont typeface="+mj-lt"/>
              <a:buAutoNum type="arabicPeriod"/>
            </a:pPr>
            <a:r>
              <a:rPr lang="en" dirty="0" smtClean="0">
                <a:latin typeface="Calibri" panose="020F0502020204030204" pitchFamily="34" charset="0"/>
                <a:cs typeface="Calibri" panose="020F0502020204030204" pitchFamily="34" charset="0"/>
              </a:rPr>
              <a:t>Slip </a:t>
            </a:r>
            <a:r>
              <a:rPr lang="en" dirty="0">
                <a:latin typeface="Calibri" panose="020F0502020204030204" pitchFamily="34" charset="0"/>
                <a:cs typeface="Calibri" panose="020F0502020204030204" pitchFamily="34" charset="0"/>
              </a:rPr>
              <a:t>permohonan pendaftaran pelatih yang </a:t>
            </a:r>
            <a:r>
              <a:rPr lang="en" dirty="0" smtClean="0">
                <a:latin typeface="Calibri" panose="020F0502020204030204" pitchFamily="34" charset="0"/>
                <a:cs typeface="Calibri" panose="020F0502020204030204" pitchFamily="34" charset="0"/>
              </a:rPr>
              <a:t>dicetak</a:t>
            </a:r>
            <a:r>
              <a:rPr lang="en" dirty="0">
                <a:latin typeface="Calibri" panose="020F0502020204030204" pitchFamily="34" charset="0"/>
                <a:cs typeface="Calibri" panose="020F0502020204030204" pitchFamily="34" charset="0"/>
              </a:rPr>
              <a:t> </a:t>
            </a:r>
            <a:r>
              <a:rPr lang="en" dirty="0" smtClean="0">
                <a:latin typeface="Calibri" panose="020F0502020204030204" pitchFamily="34" charset="0"/>
                <a:cs typeface="Calibri" panose="020F0502020204030204" pitchFamily="34" charset="0"/>
              </a:rPr>
              <a:t>dari </a:t>
            </a:r>
            <a:r>
              <a:rPr lang="en" dirty="0">
                <a:latin typeface="Calibri" panose="020F0502020204030204" pitchFamily="34" charset="0"/>
                <a:cs typeface="Calibri" panose="020F0502020204030204" pitchFamily="34" charset="0"/>
              </a:rPr>
              <a:t>sistem eSPKM ver 2.0 </a:t>
            </a:r>
            <a:endParaRPr dirty="0">
              <a:latin typeface="Calibri" panose="020F0502020204030204" pitchFamily="34" charset="0"/>
              <a:cs typeface="Calibri" panose="020F0502020204030204" pitchFamily="34" charset="0"/>
            </a:endParaRPr>
          </a:p>
          <a:p>
            <a:pPr marL="414338" lvl="1" indent="-228600" algn="just">
              <a:buFont typeface="+mj-lt"/>
              <a:buAutoNum type="arabicPeriod"/>
            </a:pPr>
            <a:r>
              <a:rPr lang="en" dirty="0" smtClean="0">
                <a:latin typeface="Calibri" panose="020F0502020204030204" pitchFamily="34" charset="0"/>
                <a:cs typeface="Calibri" panose="020F0502020204030204" pitchFamily="34" charset="0"/>
              </a:rPr>
              <a:t>Bayaran </a:t>
            </a:r>
            <a:r>
              <a:rPr lang="en" dirty="0">
                <a:latin typeface="Calibri" panose="020F0502020204030204" pitchFamily="34" charset="0"/>
                <a:cs typeface="Calibri" panose="020F0502020204030204" pitchFamily="34" charset="0"/>
              </a:rPr>
              <a:t>Fi </a:t>
            </a:r>
            <a:r>
              <a:rPr lang="en" dirty="0">
                <a:latin typeface="Calibri" panose="020F0502020204030204" pitchFamily="34" charset="0"/>
                <a:ea typeface="Tahoma"/>
                <a:cs typeface="Calibri" panose="020F0502020204030204" pitchFamily="34" charset="0"/>
                <a:sym typeface="Tahoma"/>
              </a:rPr>
              <a:t>atas nama </a:t>
            </a:r>
            <a:endParaRPr lang="en" dirty="0" smtClean="0">
              <a:latin typeface="Calibri" panose="020F0502020204030204" pitchFamily="34" charset="0"/>
              <a:ea typeface="Tahoma"/>
              <a:cs typeface="Calibri" panose="020F0502020204030204" pitchFamily="34" charset="0"/>
              <a:sym typeface="Tahoma"/>
            </a:endParaRPr>
          </a:p>
          <a:p>
            <a:pPr marL="185738" lvl="1" algn="just"/>
            <a:r>
              <a:rPr lang="en" b="1" dirty="0">
                <a:solidFill>
                  <a:srgbClr val="0000FF"/>
                </a:solidFill>
                <a:latin typeface="Calibri" panose="020F0502020204030204" pitchFamily="34" charset="0"/>
                <a:ea typeface="Tahoma"/>
                <a:cs typeface="Calibri" panose="020F0502020204030204" pitchFamily="34" charset="0"/>
                <a:sym typeface="Tahoma"/>
              </a:rPr>
              <a:t> </a:t>
            </a:r>
            <a:r>
              <a:rPr lang="en" b="1" dirty="0" smtClean="0">
                <a:solidFill>
                  <a:srgbClr val="0000FF"/>
                </a:solidFill>
                <a:latin typeface="Calibri" panose="020F0502020204030204" pitchFamily="34" charset="0"/>
                <a:ea typeface="Tahoma"/>
                <a:cs typeface="Calibri" panose="020F0502020204030204" pitchFamily="34" charset="0"/>
                <a:sym typeface="Tahoma"/>
              </a:rPr>
              <a:t>    KETUA </a:t>
            </a:r>
            <a:r>
              <a:rPr lang="en" b="1" dirty="0">
                <a:solidFill>
                  <a:srgbClr val="0000FF"/>
                </a:solidFill>
                <a:latin typeface="Calibri" panose="020F0502020204030204" pitchFamily="34" charset="0"/>
                <a:ea typeface="Tahoma"/>
                <a:cs typeface="Calibri" panose="020F0502020204030204" pitchFamily="34" charset="0"/>
                <a:sym typeface="Tahoma"/>
              </a:rPr>
              <a:t>PENGARAH PEMBANGUNAN KEMAHIRAN</a:t>
            </a:r>
            <a:r>
              <a:rPr lang="en" dirty="0">
                <a:latin typeface="Calibri" panose="020F0502020204030204" pitchFamily="34" charset="0"/>
                <a:cs typeface="Calibri" panose="020F0502020204030204" pitchFamily="34" charset="0"/>
              </a:rPr>
              <a:t> </a:t>
            </a:r>
            <a:endParaRPr lang="en" dirty="0" smtClean="0">
              <a:latin typeface="Calibri" panose="020F0502020204030204" pitchFamily="34" charset="0"/>
              <a:cs typeface="Calibri" panose="020F0502020204030204" pitchFamily="34" charset="0"/>
            </a:endParaRPr>
          </a:p>
          <a:p>
            <a:pPr marL="185738" lvl="1" algn="just"/>
            <a:r>
              <a:rPr lang="en" dirty="0">
                <a:latin typeface="Calibri" panose="020F0502020204030204" pitchFamily="34" charset="0"/>
                <a:ea typeface="Tahoma"/>
                <a:cs typeface="Calibri" panose="020F0502020204030204" pitchFamily="34" charset="0"/>
                <a:sym typeface="Tahoma"/>
              </a:rPr>
              <a:t> </a:t>
            </a:r>
            <a:r>
              <a:rPr lang="en" dirty="0" smtClean="0">
                <a:latin typeface="Calibri" panose="020F0502020204030204" pitchFamily="34" charset="0"/>
                <a:ea typeface="Tahoma"/>
                <a:cs typeface="Calibri" panose="020F0502020204030204" pitchFamily="34" charset="0"/>
                <a:sym typeface="Tahoma"/>
              </a:rPr>
              <a:t>    dalam </a:t>
            </a:r>
            <a:r>
              <a:rPr lang="en" dirty="0">
                <a:latin typeface="Calibri" panose="020F0502020204030204" pitchFamily="34" charset="0"/>
                <a:ea typeface="Tahoma"/>
                <a:cs typeface="Calibri" panose="020F0502020204030204" pitchFamily="34" charset="0"/>
                <a:sym typeface="Tahoma"/>
              </a:rPr>
              <a:t>bentuk Deraf  Bank, Kiriman Wang atau Pesanan </a:t>
            </a:r>
            <a:endParaRPr lang="en" dirty="0" smtClean="0">
              <a:latin typeface="Calibri" panose="020F0502020204030204" pitchFamily="34" charset="0"/>
              <a:ea typeface="Tahoma"/>
              <a:cs typeface="Calibri" panose="020F0502020204030204" pitchFamily="34" charset="0"/>
              <a:sym typeface="Tahoma"/>
            </a:endParaRPr>
          </a:p>
          <a:p>
            <a:pPr marL="185738" lvl="1" algn="just"/>
            <a:r>
              <a:rPr lang="en" dirty="0">
                <a:latin typeface="Calibri" panose="020F0502020204030204" pitchFamily="34" charset="0"/>
                <a:ea typeface="Tahoma"/>
                <a:cs typeface="Calibri" panose="020F0502020204030204" pitchFamily="34" charset="0"/>
                <a:sym typeface="Tahoma"/>
              </a:rPr>
              <a:t> </a:t>
            </a:r>
            <a:r>
              <a:rPr lang="en" dirty="0" smtClean="0">
                <a:latin typeface="Calibri" panose="020F0502020204030204" pitchFamily="34" charset="0"/>
                <a:ea typeface="Tahoma"/>
                <a:cs typeface="Calibri" panose="020F0502020204030204" pitchFamily="34" charset="0"/>
                <a:sym typeface="Tahoma"/>
              </a:rPr>
              <a:t>    Tempatan mengikut </a:t>
            </a:r>
            <a:r>
              <a:rPr lang="en" dirty="0">
                <a:latin typeface="Calibri" panose="020F0502020204030204" pitchFamily="34" charset="0"/>
                <a:ea typeface="Tahoma"/>
                <a:cs typeface="Calibri" panose="020F0502020204030204" pitchFamily="34" charset="0"/>
                <a:sym typeface="Tahoma"/>
              </a:rPr>
              <a:t>jenis permohonan pendaftaran pelatih </a:t>
            </a:r>
            <a:r>
              <a:rPr lang="en" dirty="0">
                <a:latin typeface="Calibri" panose="020F0502020204030204" pitchFamily="34" charset="0"/>
                <a:cs typeface="Calibri" panose="020F0502020204030204" pitchFamily="34" charset="0"/>
              </a:rPr>
              <a:t>di </a:t>
            </a:r>
            <a:endParaRPr lang="en" dirty="0" smtClean="0">
              <a:latin typeface="Calibri" panose="020F0502020204030204" pitchFamily="34" charset="0"/>
              <a:cs typeface="Calibri" panose="020F0502020204030204" pitchFamily="34" charset="0"/>
            </a:endParaRPr>
          </a:p>
          <a:p>
            <a:pPr marL="185738" lvl="1" algn="just"/>
            <a:r>
              <a:rPr lang="en" b="1" dirty="0">
                <a:latin typeface="Calibri" panose="020F0502020204030204" pitchFamily="34" charset="0"/>
                <a:cs typeface="Calibri" panose="020F0502020204030204" pitchFamily="34" charset="0"/>
              </a:rPr>
              <a:t> </a:t>
            </a:r>
            <a:r>
              <a:rPr lang="en" b="1" dirty="0" smtClean="0">
                <a:latin typeface="Calibri" panose="020F0502020204030204" pitchFamily="34" charset="0"/>
                <a:cs typeface="Calibri" panose="020F0502020204030204" pitchFamily="34" charset="0"/>
              </a:rPr>
              <a:t>    Jadual </a:t>
            </a:r>
            <a:r>
              <a:rPr lang="en" b="1" dirty="0">
                <a:latin typeface="Calibri" panose="020F0502020204030204" pitchFamily="34" charset="0"/>
                <a:cs typeface="Calibri" panose="020F0502020204030204" pitchFamily="34" charset="0"/>
              </a:rPr>
              <a:t>1</a:t>
            </a:r>
            <a:endParaRPr b="1" dirty="0">
              <a:latin typeface="Calibri" panose="020F0502020204030204" pitchFamily="34" charset="0"/>
              <a:ea typeface="Calibri"/>
              <a:cs typeface="Calibri" panose="020F0502020204030204" pitchFamily="34" charset="0"/>
              <a:sym typeface="Calibri"/>
            </a:endParaRPr>
          </a:p>
        </p:txBody>
      </p:sp>
      <p:sp>
        <p:nvSpPr>
          <p:cNvPr id="4295" name="Google Shape;4295;p429"/>
          <p:cNvSpPr txBox="1">
            <a:spLocks noGrp="1"/>
          </p:cNvSpPr>
          <p:nvPr>
            <p:ph type="sldNum" idx="12"/>
          </p:nvPr>
        </p:nvSpPr>
        <p:spPr>
          <a:xfrm>
            <a:off x="3486150" y="4286250"/>
            <a:ext cx="1028700" cy="128588"/>
          </a:xfrm>
          <a:prstGeom prst="rect">
            <a:avLst/>
          </a:prstGeom>
          <a:noFill/>
          <a:ln>
            <a:noFill/>
          </a:ln>
        </p:spPr>
        <p:txBody>
          <a:bodyPr spcFirstLastPara="1" wrap="square" lIns="68569" tIns="34275" rIns="68569" bIns="34275" anchor="ctr" anchorCtr="0">
            <a:noAutofit/>
          </a:bodyPr>
          <a:lstStyle/>
          <a:p>
            <a:fld id="{00000000-1234-1234-1234-123412341234}" type="slidenum">
              <a:rPr lang="en" sz="675">
                <a:solidFill>
                  <a:srgbClr val="FFFFFF"/>
                </a:solidFill>
              </a:rPr>
              <a:pPr/>
              <a:t>243</a:t>
            </a:fld>
            <a:endParaRPr sz="675">
              <a:solidFill>
                <a:srgbClr val="FFFFFF"/>
              </a:solidFill>
            </a:endParaRPr>
          </a:p>
        </p:txBody>
      </p:sp>
      <p:sp>
        <p:nvSpPr>
          <p:cNvPr id="4296" name="Google Shape;4296;p429"/>
          <p:cNvSpPr txBox="1"/>
          <p:nvPr/>
        </p:nvSpPr>
        <p:spPr>
          <a:xfrm>
            <a:off x="1243818" y="370982"/>
            <a:ext cx="3934510" cy="270749"/>
          </a:xfrm>
          <a:prstGeom prst="rect">
            <a:avLst/>
          </a:prstGeom>
          <a:noFill/>
          <a:ln>
            <a:noFill/>
          </a:ln>
          <a:effectLst>
            <a:outerShdw blurRad="50800" dist="38100" dir="2700000" algn="tl" rotWithShape="0">
              <a:srgbClr val="000000">
                <a:alpha val="40000"/>
              </a:srgbClr>
            </a:outerShdw>
            <a:reflection stA="50000" endA="300" endPos="38500" dist="50800" dir="5400000" sy="-100000" algn="bl" rotWithShape="0"/>
          </a:effectLst>
        </p:spPr>
        <p:txBody>
          <a:bodyPr spcFirstLastPara="1" wrap="square" lIns="70500" tIns="35250" rIns="70500" bIns="35250" anchor="t" anchorCtr="0">
            <a:noAutofit/>
          </a:bodyPr>
          <a:lstStyle/>
          <a:p>
            <a:r>
              <a:rPr lang="en" sz="1800" b="1" dirty="0">
                <a:latin typeface="Tahoma"/>
                <a:ea typeface="Tahoma"/>
                <a:cs typeface="Tahoma"/>
                <a:sym typeface="Tahoma"/>
              </a:rPr>
              <a:t>PROSEDUR PERMOHONAN PENDAFTARAN PELATIH</a:t>
            </a:r>
            <a:endParaRPr sz="1800" b="1" dirty="0">
              <a:solidFill>
                <a:srgbClr val="FFFFFF"/>
              </a:solidFill>
              <a:latin typeface="Tahoma"/>
              <a:ea typeface="Tahoma"/>
              <a:cs typeface="Tahoma"/>
              <a:sym typeface="Tahoma"/>
            </a:endParaRPr>
          </a:p>
        </p:txBody>
      </p:sp>
      <p:sp>
        <p:nvSpPr>
          <p:cNvPr id="4297" name="Google Shape;4297;p429"/>
          <p:cNvSpPr txBox="1"/>
          <p:nvPr/>
        </p:nvSpPr>
        <p:spPr>
          <a:xfrm>
            <a:off x="821284" y="4235930"/>
            <a:ext cx="5142274" cy="242374"/>
          </a:xfrm>
          <a:prstGeom prst="rect">
            <a:avLst/>
          </a:prstGeom>
          <a:noFill/>
          <a:ln>
            <a:noFill/>
          </a:ln>
        </p:spPr>
        <p:txBody>
          <a:bodyPr spcFirstLastPara="1" wrap="square" lIns="68569" tIns="34275" rIns="68569" bIns="34275" anchor="t" anchorCtr="0">
            <a:noAutofit/>
          </a:bodyPr>
          <a:lstStyle/>
          <a:p>
            <a:pPr algn="ctr"/>
            <a:r>
              <a:rPr lang="en" b="1" dirty="0">
                <a:latin typeface="Calibri" panose="020F0502020204030204" pitchFamily="34" charset="0"/>
                <a:ea typeface="Tahoma"/>
                <a:cs typeface="Calibri" panose="020F0502020204030204" pitchFamily="34" charset="0"/>
                <a:sym typeface="Tahoma"/>
              </a:rPr>
              <a:t>* PB juga boleh merujuk senarai semak permohonan pendaftaran pelatih di </a:t>
            </a:r>
            <a:r>
              <a:rPr lang="en" b="1" dirty="0">
                <a:latin typeface="Calibri" panose="020F0502020204030204" pitchFamily="34" charset="0"/>
                <a:cs typeface="Calibri" panose="020F0502020204030204" pitchFamily="34" charset="0"/>
              </a:rPr>
              <a:t>laman portal JPK,  </a:t>
            </a:r>
            <a:endParaRPr dirty="0">
              <a:latin typeface="Calibri" panose="020F0502020204030204" pitchFamily="34" charset="0"/>
              <a:cs typeface="Calibri" panose="020F0502020204030204" pitchFamily="34" charset="0"/>
            </a:endParaRPr>
          </a:p>
          <a:p>
            <a:pPr algn="ctr"/>
            <a:r>
              <a:rPr lang="en" b="1" dirty="0">
                <a:latin typeface="Calibri" panose="020F0502020204030204" pitchFamily="34" charset="0"/>
                <a:cs typeface="Calibri" panose="020F0502020204030204" pitchFamily="34" charset="0"/>
              </a:rPr>
              <a:t>www.dsd.gov.my</a:t>
            </a:r>
            <a:endParaRPr b="1" dirty="0">
              <a:latin typeface="Calibri" panose="020F0502020204030204" pitchFamily="34" charset="0"/>
              <a:ea typeface="Tahoma"/>
              <a:cs typeface="Calibri" panose="020F0502020204030204" pitchFamily="34" charset="0"/>
              <a:sym typeface="Tahoma"/>
            </a:endParaRPr>
          </a:p>
        </p:txBody>
      </p:sp>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Shape 4301"/>
        <p:cNvGrpSpPr/>
        <p:nvPr/>
      </p:nvGrpSpPr>
      <p:grpSpPr>
        <a:xfrm>
          <a:off x="0" y="0"/>
          <a:ext cx="0" cy="0"/>
          <a:chOff x="0" y="0"/>
          <a:chExt cx="0" cy="0"/>
        </a:xfrm>
      </p:grpSpPr>
      <p:sp>
        <p:nvSpPr>
          <p:cNvPr id="4302" name="Google Shape;4302;p430"/>
          <p:cNvSpPr/>
          <p:nvPr/>
        </p:nvSpPr>
        <p:spPr>
          <a:xfrm>
            <a:off x="578359" y="355312"/>
            <a:ext cx="480327" cy="421373"/>
          </a:xfrm>
          <a:prstGeom prst="ellipse">
            <a:avLst/>
          </a:prstGeom>
          <a:solidFill>
            <a:schemeClr val="lt1"/>
          </a:solidFill>
          <a:ln>
            <a:noFill/>
          </a:ln>
        </p:spPr>
        <p:txBody>
          <a:bodyPr spcFirstLastPara="1" wrap="square" lIns="68569" tIns="34275" rIns="68569" bIns="34275" anchor="ctr" anchorCtr="0">
            <a:noAutofit/>
          </a:bodyPr>
          <a:lstStyle/>
          <a:p>
            <a:pPr algn="ctr"/>
            <a:r>
              <a:rPr lang="en" sz="1800" b="1" dirty="0">
                <a:latin typeface="Calibri"/>
                <a:ea typeface="Calibri"/>
                <a:cs typeface="Calibri"/>
                <a:sym typeface="Calibri"/>
              </a:rPr>
              <a:t>3</a:t>
            </a:r>
            <a:endParaRPr sz="1050" dirty="0"/>
          </a:p>
        </p:txBody>
      </p:sp>
      <p:sp>
        <p:nvSpPr>
          <p:cNvPr id="4303" name="Google Shape;4303;p430"/>
          <p:cNvSpPr txBox="1"/>
          <p:nvPr/>
        </p:nvSpPr>
        <p:spPr>
          <a:xfrm>
            <a:off x="578359" y="996160"/>
            <a:ext cx="5573723" cy="294311"/>
          </a:xfrm>
          <a:prstGeom prst="rect">
            <a:avLst/>
          </a:prstGeom>
          <a:noFill/>
          <a:ln w="9525" cap="flat" cmpd="sng">
            <a:solidFill>
              <a:schemeClr val="dk1"/>
            </a:solidFill>
            <a:prstDash val="solid"/>
            <a:round/>
            <a:headEnd type="none" w="sm" len="sm"/>
            <a:tailEnd type="none" w="sm" len="sm"/>
          </a:ln>
        </p:spPr>
        <p:txBody>
          <a:bodyPr spcFirstLastPara="1" wrap="square" lIns="68569" tIns="34275" rIns="68569" bIns="34275" anchor="t" anchorCtr="0">
            <a:noAutofit/>
          </a:bodyPr>
          <a:lstStyle/>
          <a:p>
            <a:pPr marL="342900" lvl="1" algn="ctr"/>
            <a:r>
              <a:rPr lang="en" sz="1050" b="1" dirty="0"/>
              <a:t>Jadual 1 : Kadar Bayaran Fi mengikut Jenis Permohonan Pendaftaran Pelatih</a:t>
            </a:r>
            <a:endParaRPr sz="1050" b="1" dirty="0">
              <a:latin typeface="Tahoma"/>
              <a:ea typeface="Tahoma"/>
              <a:cs typeface="Tahoma"/>
              <a:sym typeface="Tahoma"/>
            </a:endParaRPr>
          </a:p>
        </p:txBody>
      </p:sp>
      <p:graphicFrame>
        <p:nvGraphicFramePr>
          <p:cNvPr id="4304" name="Google Shape;4304;p430"/>
          <p:cNvGraphicFramePr/>
          <p:nvPr>
            <p:extLst>
              <p:ext uri="{D42A27DB-BD31-4B8C-83A1-F6EECF244321}">
                <p14:modId xmlns:p14="http://schemas.microsoft.com/office/powerpoint/2010/main" val="2121680478"/>
              </p:ext>
            </p:extLst>
          </p:nvPr>
        </p:nvGraphicFramePr>
        <p:xfrm>
          <a:off x="359759" y="1337377"/>
          <a:ext cx="6282441" cy="3439450"/>
        </p:xfrm>
        <a:graphic>
          <a:graphicData uri="http://schemas.openxmlformats.org/drawingml/2006/table">
            <a:tbl>
              <a:tblPr bandRow="1">
                <a:noFill/>
                <a:tableStyleId>{1FB14EB7-4B5F-48FA-A322-F39BEC8E3D64}</a:tableStyleId>
              </a:tblPr>
              <a:tblGrid>
                <a:gridCol w="2522429">
                  <a:extLst>
                    <a:ext uri="{9D8B030D-6E8A-4147-A177-3AD203B41FA5}">
                      <a16:colId xmlns="" xmlns:a16="http://schemas.microsoft.com/office/drawing/2014/main" val="20000"/>
                    </a:ext>
                  </a:extLst>
                </a:gridCol>
                <a:gridCol w="941013">
                  <a:extLst>
                    <a:ext uri="{9D8B030D-6E8A-4147-A177-3AD203B41FA5}">
                      <a16:colId xmlns="" xmlns:a16="http://schemas.microsoft.com/office/drawing/2014/main" val="20001"/>
                    </a:ext>
                  </a:extLst>
                </a:gridCol>
                <a:gridCol w="982477">
                  <a:extLst>
                    <a:ext uri="{9D8B030D-6E8A-4147-A177-3AD203B41FA5}">
                      <a16:colId xmlns="" xmlns:a16="http://schemas.microsoft.com/office/drawing/2014/main" val="20002"/>
                    </a:ext>
                  </a:extLst>
                </a:gridCol>
                <a:gridCol w="895524">
                  <a:extLst>
                    <a:ext uri="{9D8B030D-6E8A-4147-A177-3AD203B41FA5}">
                      <a16:colId xmlns="" xmlns:a16="http://schemas.microsoft.com/office/drawing/2014/main" val="20003"/>
                    </a:ext>
                  </a:extLst>
                </a:gridCol>
                <a:gridCol w="940998">
                  <a:extLst>
                    <a:ext uri="{9D8B030D-6E8A-4147-A177-3AD203B41FA5}">
                      <a16:colId xmlns="" xmlns:a16="http://schemas.microsoft.com/office/drawing/2014/main" val="20004"/>
                    </a:ext>
                  </a:extLst>
                </a:gridCol>
              </a:tblGrid>
              <a:tr h="187761">
                <a:tc rowSpan="2">
                  <a:txBody>
                    <a:bodyPr/>
                    <a:lstStyle/>
                    <a:p>
                      <a:pPr marL="0" marR="0" lvl="0" indent="0" algn="l" rtl="0">
                        <a:spcBef>
                          <a:spcPts val="0"/>
                        </a:spcBef>
                        <a:spcAft>
                          <a:spcPts val="0"/>
                        </a:spcAft>
                        <a:buClr>
                          <a:schemeClr val="dk1"/>
                        </a:buClr>
                        <a:buSzPts val="1100"/>
                        <a:buFont typeface="Calibri"/>
                        <a:buNone/>
                      </a:pPr>
                      <a:r>
                        <a:rPr lang="en" sz="1200" b="1"/>
                        <a:t>Jenis Permohonan Pendaftaran Pelatih</a:t>
                      </a:r>
                      <a:endParaRPr sz="1200" b="1"/>
                    </a:p>
                  </a:txBody>
                  <a:tcPr marL="0" marR="28931" marT="0" marB="0" anchor="ctr"/>
                </a:tc>
                <a:tc gridSpan="3">
                  <a:txBody>
                    <a:bodyPr/>
                    <a:lstStyle/>
                    <a:p>
                      <a:pPr marL="0" marR="0" lvl="0" indent="0" algn="ctr" rtl="0">
                        <a:spcBef>
                          <a:spcPts val="0"/>
                        </a:spcBef>
                        <a:spcAft>
                          <a:spcPts val="0"/>
                        </a:spcAft>
                        <a:buClr>
                          <a:schemeClr val="dk1"/>
                        </a:buClr>
                        <a:buSzPts val="1100"/>
                        <a:buFont typeface="Calibri"/>
                        <a:buNone/>
                      </a:pPr>
                      <a:r>
                        <a:rPr lang="en" sz="1200" b="1" dirty="0"/>
                        <a:t>Kadar Bayaran Fi</a:t>
                      </a:r>
                      <a:endParaRPr sz="1200" b="1" dirty="0"/>
                    </a:p>
                  </a:txBody>
                  <a:tcPr marL="0" marR="28931" marT="0" marB="0" anchor="ctr"/>
                </a:tc>
                <a:tc hMerge="1">
                  <a:txBody>
                    <a:bodyPr/>
                    <a:lstStyle/>
                    <a:p>
                      <a:endParaRPr lang="en-US"/>
                    </a:p>
                  </a:txBody>
                  <a:tcPr/>
                </a:tc>
                <a:tc hMerge="1">
                  <a:txBody>
                    <a:bodyPr/>
                    <a:lstStyle/>
                    <a:p>
                      <a:endParaRPr lang="en-US"/>
                    </a:p>
                  </a:txBody>
                  <a:tcPr/>
                </a:tc>
                <a:tc rowSpan="2">
                  <a:txBody>
                    <a:bodyPr/>
                    <a:lstStyle/>
                    <a:p>
                      <a:pPr marL="0" marR="0" lvl="0" indent="0" algn="ctr" rtl="0">
                        <a:spcBef>
                          <a:spcPts val="0"/>
                        </a:spcBef>
                        <a:spcAft>
                          <a:spcPts val="0"/>
                        </a:spcAft>
                        <a:buClr>
                          <a:schemeClr val="dk1"/>
                        </a:buClr>
                        <a:buSzPts val="1100"/>
                        <a:buFont typeface="Calibri"/>
                        <a:buNone/>
                      </a:pPr>
                      <a:r>
                        <a:rPr lang="en" sz="1200" b="1"/>
                        <a:t>Catatan</a:t>
                      </a:r>
                      <a:endParaRPr sz="1200" b="1"/>
                    </a:p>
                  </a:txBody>
                  <a:tcPr marL="0" marR="28931" marT="0" marB="0" anchor="ctr"/>
                </a:tc>
                <a:extLst>
                  <a:ext uri="{0D108BD9-81ED-4DB2-BD59-A6C34878D82A}">
                    <a16:rowId xmlns="" xmlns:a16="http://schemas.microsoft.com/office/drawing/2014/main" val="10000"/>
                  </a:ext>
                </a:extLst>
              </a:tr>
              <a:tr h="375522">
                <a:tc vMerge="1">
                  <a:txBody>
                    <a:bodyPr/>
                    <a:lstStyle/>
                    <a:p>
                      <a:endParaRPr lang="en-US"/>
                    </a:p>
                  </a:txBody>
                  <a:tcPr/>
                </a:tc>
                <a:tc>
                  <a:txBody>
                    <a:bodyPr/>
                    <a:lstStyle/>
                    <a:p>
                      <a:pPr marL="0" marR="0" lvl="0" indent="0" algn="ctr" rtl="0">
                        <a:spcBef>
                          <a:spcPts val="0"/>
                        </a:spcBef>
                        <a:spcAft>
                          <a:spcPts val="0"/>
                        </a:spcAft>
                        <a:buClr>
                          <a:schemeClr val="dk1"/>
                        </a:buClr>
                        <a:buSzPts val="1000"/>
                        <a:buFont typeface="Calibri"/>
                        <a:buNone/>
                      </a:pPr>
                      <a:r>
                        <a:rPr lang="en" sz="1200" b="1"/>
                        <a:t>Pelatih Tempatan </a:t>
                      </a:r>
                      <a:endParaRPr sz="1200" b="1"/>
                    </a:p>
                  </a:txBody>
                  <a:tcPr marL="0" marR="28931" marT="0" marB="0"/>
                </a:tc>
                <a:tc>
                  <a:txBody>
                    <a:bodyPr/>
                    <a:lstStyle/>
                    <a:p>
                      <a:pPr marL="0" marR="0" lvl="0" indent="0" algn="ctr" rtl="0">
                        <a:spcBef>
                          <a:spcPts val="0"/>
                        </a:spcBef>
                        <a:spcAft>
                          <a:spcPts val="0"/>
                        </a:spcAft>
                        <a:buClr>
                          <a:schemeClr val="dk1"/>
                        </a:buClr>
                        <a:buSzPts val="1000"/>
                        <a:buFont typeface="Calibri"/>
                        <a:buNone/>
                      </a:pPr>
                      <a:r>
                        <a:rPr lang="en" sz="1200" b="1" dirty="0"/>
                        <a:t>Pelatih AB Dalam Negara</a:t>
                      </a:r>
                      <a:endParaRPr sz="1200" b="1" dirty="0"/>
                    </a:p>
                  </a:txBody>
                  <a:tcPr marL="0" marR="28931" marT="0" marB="0"/>
                </a:tc>
                <a:tc>
                  <a:txBody>
                    <a:bodyPr/>
                    <a:lstStyle/>
                    <a:p>
                      <a:pPr marL="0" marR="0" lvl="0" indent="0" algn="ctr" rtl="0">
                        <a:spcBef>
                          <a:spcPts val="0"/>
                        </a:spcBef>
                        <a:spcAft>
                          <a:spcPts val="0"/>
                        </a:spcAft>
                        <a:buClr>
                          <a:schemeClr val="dk1"/>
                        </a:buClr>
                        <a:buSzPts val="1000"/>
                        <a:buFont typeface="Calibri"/>
                        <a:buNone/>
                      </a:pPr>
                      <a:r>
                        <a:rPr lang="en" sz="1200" b="1"/>
                        <a:t>Pelatih AB Luar Negara</a:t>
                      </a:r>
                      <a:endParaRPr sz="1200" b="1"/>
                    </a:p>
                  </a:txBody>
                  <a:tcPr marL="0" marR="28931" marT="0" marB="0"/>
                </a:tc>
                <a:tc vMerge="1">
                  <a:txBody>
                    <a:bodyPr/>
                    <a:lstStyle/>
                    <a:p>
                      <a:endParaRPr lang="en-US"/>
                    </a:p>
                  </a:txBody>
                  <a:tcPr/>
                </a:tc>
                <a:extLst>
                  <a:ext uri="{0D108BD9-81ED-4DB2-BD59-A6C34878D82A}">
                    <a16:rowId xmlns="" xmlns:a16="http://schemas.microsoft.com/office/drawing/2014/main" val="10001"/>
                  </a:ext>
                </a:extLst>
              </a:tr>
              <a:tr h="450626">
                <a:tc>
                  <a:txBody>
                    <a:bodyPr/>
                    <a:lstStyle/>
                    <a:p>
                      <a:pPr marL="0" marR="0" lvl="0" indent="0" algn="l" rtl="0">
                        <a:lnSpc>
                          <a:spcPct val="100000"/>
                        </a:lnSpc>
                        <a:spcBef>
                          <a:spcPts val="0"/>
                        </a:spcBef>
                        <a:spcAft>
                          <a:spcPts val="0"/>
                        </a:spcAft>
                        <a:buClr>
                          <a:schemeClr val="dk1"/>
                        </a:buClr>
                        <a:buSzPts val="1000"/>
                        <a:buFont typeface="Calibri"/>
                        <a:buNone/>
                      </a:pPr>
                      <a:r>
                        <a:rPr lang="en" sz="1200" b="1" dirty="0"/>
                        <a:t> </a:t>
                      </a:r>
                      <a:r>
                        <a:rPr lang="en" sz="1200" b="1" dirty="0" smtClean="0"/>
                        <a:t>Program  </a:t>
                      </a:r>
                      <a:r>
                        <a:rPr lang="en" sz="1200" b="1" dirty="0"/>
                        <a:t>Mengikut </a:t>
                      </a:r>
                      <a:r>
                        <a:rPr lang="en" sz="1200" b="1" dirty="0" smtClean="0"/>
                        <a:t>Tahap</a:t>
                      </a:r>
                      <a:endParaRPr sz="1200" dirty="0"/>
                    </a:p>
                  </a:txBody>
                  <a:tcPr marL="28931" marR="28931" marT="0" marB="0" anchor="ctr"/>
                </a:tc>
                <a:tc>
                  <a:txBody>
                    <a:bodyPr/>
                    <a:lstStyle/>
                    <a:p>
                      <a:pPr marL="0" marR="0" lvl="0" indent="0" algn="ctr" rtl="0">
                        <a:spcBef>
                          <a:spcPts val="0"/>
                        </a:spcBef>
                        <a:spcAft>
                          <a:spcPts val="0"/>
                        </a:spcAft>
                        <a:buClr>
                          <a:schemeClr val="dk1"/>
                        </a:buClr>
                        <a:buSzPts val="1000"/>
                        <a:buFont typeface="Calibri"/>
                        <a:buNone/>
                      </a:pPr>
                      <a:r>
                        <a:rPr lang="en" sz="1200" dirty="0"/>
                        <a:t>RM100.00</a:t>
                      </a:r>
                      <a:endParaRPr sz="1200" dirty="0"/>
                    </a:p>
                  </a:txBody>
                  <a:tcPr marL="0" marR="28931" marT="0" marB="0" anchor="ctr"/>
                </a:tc>
                <a:tc>
                  <a:txBody>
                    <a:bodyPr/>
                    <a:lstStyle/>
                    <a:p>
                      <a:pPr marL="0" marR="0" lvl="0" indent="0" algn="ctr" rtl="0">
                        <a:spcBef>
                          <a:spcPts val="0"/>
                        </a:spcBef>
                        <a:spcAft>
                          <a:spcPts val="0"/>
                        </a:spcAft>
                        <a:buClr>
                          <a:schemeClr val="dk1"/>
                        </a:buClr>
                        <a:buSzPts val="1000"/>
                        <a:buFont typeface="Calibri"/>
                        <a:buNone/>
                      </a:pPr>
                      <a:r>
                        <a:rPr lang="en" sz="1200"/>
                        <a:t>RM 200.00</a:t>
                      </a:r>
                      <a:endParaRPr sz="1200"/>
                    </a:p>
                  </a:txBody>
                  <a:tcPr marL="0" marR="28931" marT="0" marB="0" anchor="ctr"/>
                </a:tc>
                <a:tc>
                  <a:txBody>
                    <a:bodyPr/>
                    <a:lstStyle/>
                    <a:p>
                      <a:pPr marL="0" marR="0" lvl="0" indent="0" algn="ctr" rtl="0">
                        <a:spcBef>
                          <a:spcPts val="0"/>
                        </a:spcBef>
                        <a:spcAft>
                          <a:spcPts val="0"/>
                        </a:spcAft>
                        <a:buClr>
                          <a:schemeClr val="dk1"/>
                        </a:buClr>
                        <a:buSzPts val="1000"/>
                        <a:buFont typeface="Calibri"/>
                        <a:buNone/>
                      </a:pPr>
                      <a:r>
                        <a:rPr lang="en" sz="1200"/>
                        <a:t>RM 200.00</a:t>
                      </a:r>
                      <a:endParaRPr sz="1200"/>
                    </a:p>
                  </a:txBody>
                  <a:tcPr marL="0" marR="28931" marT="0" marB="0" anchor="ctr"/>
                </a:tc>
                <a:tc>
                  <a:txBody>
                    <a:bodyPr/>
                    <a:lstStyle/>
                    <a:p>
                      <a:pPr marL="0" marR="0" lvl="0" indent="0" algn="ctr" rtl="0">
                        <a:spcBef>
                          <a:spcPts val="0"/>
                        </a:spcBef>
                        <a:spcAft>
                          <a:spcPts val="0"/>
                        </a:spcAft>
                        <a:buClr>
                          <a:schemeClr val="dk1"/>
                        </a:buClr>
                        <a:buSzPts val="1000"/>
                        <a:buFont typeface="Calibri"/>
                        <a:buNone/>
                      </a:pPr>
                      <a:r>
                        <a:rPr lang="en" sz="1200"/>
                        <a:t>Setiap Pelatih</a:t>
                      </a:r>
                      <a:endParaRPr sz="1200"/>
                    </a:p>
                  </a:txBody>
                  <a:tcPr marL="0" marR="28931" marT="0" marB="0" anchor="ctr"/>
                </a:tc>
                <a:extLst>
                  <a:ext uri="{0D108BD9-81ED-4DB2-BD59-A6C34878D82A}">
                    <a16:rowId xmlns="" xmlns:a16="http://schemas.microsoft.com/office/drawing/2014/main" val="10002"/>
                  </a:ext>
                </a:extLst>
              </a:tr>
              <a:tr h="751045">
                <a:tc>
                  <a:txBody>
                    <a:bodyPr/>
                    <a:lstStyle/>
                    <a:p>
                      <a:pPr marL="0" marR="0" lvl="0" indent="0" algn="l" rtl="0">
                        <a:lnSpc>
                          <a:spcPct val="100000"/>
                        </a:lnSpc>
                        <a:spcBef>
                          <a:spcPts val="0"/>
                        </a:spcBef>
                        <a:spcAft>
                          <a:spcPts val="0"/>
                        </a:spcAft>
                        <a:buClr>
                          <a:schemeClr val="dk1"/>
                        </a:buClr>
                        <a:buSzPts val="1000"/>
                        <a:buFont typeface="Calibri"/>
                        <a:buNone/>
                      </a:pPr>
                      <a:r>
                        <a:rPr lang="en" sz="1200" b="1" dirty="0"/>
                        <a:t> </a:t>
                      </a:r>
                      <a:r>
                        <a:rPr lang="en" sz="1200" b="1" dirty="0" smtClean="0"/>
                        <a:t>Program </a:t>
                      </a:r>
                      <a:r>
                        <a:rPr lang="en" sz="1200" b="1" dirty="0"/>
                        <a:t>Tahap Tunggal (Mengikut Tahap Tertinggi yang dipersijilkan dalam kumpulan program bertauliah berkaitan</a:t>
                      </a:r>
                      <a:r>
                        <a:rPr lang="en" sz="1200" b="1" dirty="0" smtClean="0"/>
                        <a:t>)</a:t>
                      </a:r>
                      <a:endParaRPr sz="1200" dirty="0"/>
                    </a:p>
                  </a:txBody>
                  <a:tcPr marL="28931" marR="28931" marT="0" marB="0" anchor="ctr"/>
                </a:tc>
                <a:tc>
                  <a:txBody>
                    <a:bodyPr/>
                    <a:lstStyle/>
                    <a:p>
                      <a:pPr marL="0" marR="0" lvl="0" indent="0" algn="ctr" rtl="0">
                        <a:spcBef>
                          <a:spcPts val="0"/>
                        </a:spcBef>
                        <a:spcAft>
                          <a:spcPts val="0"/>
                        </a:spcAft>
                        <a:buClr>
                          <a:schemeClr val="dk1"/>
                        </a:buClr>
                        <a:buSzPts val="1000"/>
                        <a:buFont typeface="Calibri"/>
                        <a:buNone/>
                      </a:pPr>
                      <a:r>
                        <a:rPr lang="en" sz="1200"/>
                        <a:t>RM100.00</a:t>
                      </a:r>
                      <a:endParaRPr sz="1200"/>
                    </a:p>
                  </a:txBody>
                  <a:tcPr marL="0" marR="28931" marT="0" marB="0" anchor="ctr"/>
                </a:tc>
                <a:tc>
                  <a:txBody>
                    <a:bodyPr/>
                    <a:lstStyle/>
                    <a:p>
                      <a:pPr marL="0" marR="0" lvl="0" indent="0" algn="ctr" rtl="0">
                        <a:spcBef>
                          <a:spcPts val="0"/>
                        </a:spcBef>
                        <a:spcAft>
                          <a:spcPts val="0"/>
                        </a:spcAft>
                        <a:buClr>
                          <a:schemeClr val="dk1"/>
                        </a:buClr>
                        <a:buSzPts val="1000"/>
                        <a:buFont typeface="Calibri"/>
                        <a:buNone/>
                      </a:pPr>
                      <a:r>
                        <a:rPr lang="en" sz="1200"/>
                        <a:t>RM 200.00</a:t>
                      </a:r>
                      <a:endParaRPr sz="1200"/>
                    </a:p>
                  </a:txBody>
                  <a:tcPr marL="0" marR="28931" marT="0" marB="0" anchor="ctr"/>
                </a:tc>
                <a:tc>
                  <a:txBody>
                    <a:bodyPr/>
                    <a:lstStyle/>
                    <a:p>
                      <a:pPr marL="0" marR="0" lvl="0" indent="0" algn="ctr" rtl="0">
                        <a:spcBef>
                          <a:spcPts val="0"/>
                        </a:spcBef>
                        <a:spcAft>
                          <a:spcPts val="0"/>
                        </a:spcAft>
                        <a:buClr>
                          <a:schemeClr val="dk1"/>
                        </a:buClr>
                        <a:buSzPts val="1000"/>
                        <a:buFont typeface="Calibri"/>
                        <a:buNone/>
                      </a:pPr>
                      <a:r>
                        <a:rPr lang="en" sz="1200"/>
                        <a:t>RM 200.00</a:t>
                      </a:r>
                      <a:endParaRPr sz="1200"/>
                    </a:p>
                  </a:txBody>
                  <a:tcPr marL="0" marR="28931" marT="0" marB="0" anchor="ctr"/>
                </a:tc>
                <a:tc>
                  <a:txBody>
                    <a:bodyPr/>
                    <a:lstStyle/>
                    <a:p>
                      <a:pPr marL="0" marR="0" lvl="0" indent="0" algn="ctr" rtl="0">
                        <a:spcBef>
                          <a:spcPts val="0"/>
                        </a:spcBef>
                        <a:spcAft>
                          <a:spcPts val="0"/>
                        </a:spcAft>
                        <a:buClr>
                          <a:schemeClr val="dk1"/>
                        </a:buClr>
                        <a:buSzPts val="1000"/>
                        <a:buFont typeface="Calibri"/>
                        <a:buNone/>
                      </a:pPr>
                      <a:r>
                        <a:rPr lang="en" sz="1200" dirty="0"/>
                        <a:t>Setiap Pelatih</a:t>
                      </a:r>
                      <a:endParaRPr sz="1200" dirty="0"/>
                    </a:p>
                  </a:txBody>
                  <a:tcPr marL="0" marR="28931" marT="0" marB="0" anchor="ctr"/>
                </a:tc>
                <a:extLst>
                  <a:ext uri="{0D108BD9-81ED-4DB2-BD59-A6C34878D82A}">
                    <a16:rowId xmlns="" xmlns:a16="http://schemas.microsoft.com/office/drawing/2014/main" val="10003"/>
                  </a:ext>
                </a:extLst>
              </a:tr>
              <a:tr h="391348">
                <a:tc>
                  <a:txBody>
                    <a:bodyPr/>
                    <a:lstStyle/>
                    <a:p>
                      <a:pPr marL="0" marR="0" lvl="0" indent="0" algn="l" rtl="0">
                        <a:lnSpc>
                          <a:spcPct val="100000"/>
                        </a:lnSpc>
                        <a:spcBef>
                          <a:spcPts val="0"/>
                        </a:spcBef>
                        <a:spcAft>
                          <a:spcPts val="0"/>
                        </a:spcAft>
                        <a:buClr>
                          <a:schemeClr val="dk1"/>
                        </a:buClr>
                        <a:buSzPts val="1000"/>
                        <a:buFont typeface="Calibri"/>
                        <a:buNone/>
                      </a:pPr>
                      <a:r>
                        <a:rPr lang="en" sz="1200" b="1" dirty="0"/>
                        <a:t>  </a:t>
                      </a:r>
                      <a:r>
                        <a:rPr lang="en" sz="1200" b="1" dirty="0" smtClean="0"/>
                        <a:t>  </a:t>
                      </a:r>
                      <a:r>
                        <a:rPr lang="en" sz="1200" b="1" dirty="0"/>
                        <a:t>Program </a:t>
                      </a:r>
                      <a:r>
                        <a:rPr lang="en" sz="1200" b="1" dirty="0" smtClean="0"/>
                        <a:t>Modular</a:t>
                      </a:r>
                      <a:endParaRPr sz="1200" dirty="0"/>
                    </a:p>
                  </a:txBody>
                  <a:tcPr marL="0" marR="28931" marT="0" marB="0" anchor="ctr"/>
                </a:tc>
                <a:tc>
                  <a:txBody>
                    <a:bodyPr/>
                    <a:lstStyle/>
                    <a:p>
                      <a:pPr marL="0" marR="0" lvl="0" indent="0" algn="ctr" rtl="0">
                        <a:spcBef>
                          <a:spcPts val="0"/>
                        </a:spcBef>
                        <a:spcAft>
                          <a:spcPts val="0"/>
                        </a:spcAft>
                        <a:buClr>
                          <a:schemeClr val="dk1"/>
                        </a:buClr>
                        <a:buSzPts val="1000"/>
                        <a:buFont typeface="Calibri"/>
                        <a:buNone/>
                      </a:pPr>
                      <a:r>
                        <a:rPr lang="en" sz="1200"/>
                        <a:t>RM100.00</a:t>
                      </a:r>
                      <a:endParaRPr sz="1200"/>
                    </a:p>
                  </a:txBody>
                  <a:tcPr marL="0" marR="28931" marT="0" marB="0" anchor="ctr"/>
                </a:tc>
                <a:tc>
                  <a:txBody>
                    <a:bodyPr/>
                    <a:lstStyle/>
                    <a:p>
                      <a:pPr marL="0" marR="0" lvl="0" indent="0" algn="ctr" rtl="0">
                        <a:spcBef>
                          <a:spcPts val="0"/>
                        </a:spcBef>
                        <a:spcAft>
                          <a:spcPts val="0"/>
                        </a:spcAft>
                        <a:buClr>
                          <a:schemeClr val="dk1"/>
                        </a:buClr>
                        <a:buSzPts val="1000"/>
                        <a:buFont typeface="Calibri"/>
                        <a:buNone/>
                      </a:pPr>
                      <a:r>
                        <a:rPr lang="en" sz="1200"/>
                        <a:t>RM 200.00</a:t>
                      </a:r>
                      <a:endParaRPr sz="1200"/>
                    </a:p>
                  </a:txBody>
                  <a:tcPr marL="0" marR="28931" marT="0" marB="0" anchor="ctr"/>
                </a:tc>
                <a:tc>
                  <a:txBody>
                    <a:bodyPr/>
                    <a:lstStyle/>
                    <a:p>
                      <a:pPr marL="0" marR="0" lvl="0" indent="0" algn="ctr" rtl="0">
                        <a:spcBef>
                          <a:spcPts val="0"/>
                        </a:spcBef>
                        <a:spcAft>
                          <a:spcPts val="0"/>
                        </a:spcAft>
                        <a:buClr>
                          <a:schemeClr val="dk1"/>
                        </a:buClr>
                        <a:buSzPts val="1000"/>
                        <a:buFont typeface="Calibri"/>
                        <a:buNone/>
                      </a:pPr>
                      <a:r>
                        <a:rPr lang="en" sz="1200"/>
                        <a:t>Tidak berkaitan</a:t>
                      </a:r>
                      <a:endParaRPr sz="1200"/>
                    </a:p>
                  </a:txBody>
                  <a:tcPr marL="0" marR="28931" marT="0" marB="0" anchor="ctr"/>
                </a:tc>
                <a:tc>
                  <a:txBody>
                    <a:bodyPr/>
                    <a:lstStyle/>
                    <a:p>
                      <a:pPr marL="0" marR="0" lvl="0" indent="0" algn="ctr" rtl="0">
                        <a:spcBef>
                          <a:spcPts val="0"/>
                        </a:spcBef>
                        <a:spcAft>
                          <a:spcPts val="0"/>
                        </a:spcAft>
                        <a:buClr>
                          <a:schemeClr val="dk1"/>
                        </a:buClr>
                        <a:buSzPts val="1000"/>
                        <a:buFont typeface="Calibri"/>
                        <a:buNone/>
                      </a:pPr>
                      <a:r>
                        <a:rPr lang="en" sz="1200"/>
                        <a:t>Setiap Pelatih</a:t>
                      </a:r>
                      <a:endParaRPr sz="1200"/>
                    </a:p>
                  </a:txBody>
                  <a:tcPr marL="0" marR="28931" marT="0" marB="0" anchor="ctr"/>
                </a:tc>
                <a:extLst>
                  <a:ext uri="{0D108BD9-81ED-4DB2-BD59-A6C34878D82A}">
                    <a16:rowId xmlns="" xmlns:a16="http://schemas.microsoft.com/office/drawing/2014/main" val="10004"/>
                  </a:ext>
                </a:extLst>
              </a:tr>
              <a:tr h="699893">
                <a:tc>
                  <a:txBody>
                    <a:bodyPr/>
                    <a:lstStyle/>
                    <a:p>
                      <a:pPr marL="0" marR="0" lvl="0" indent="0" algn="l" rtl="0">
                        <a:lnSpc>
                          <a:spcPct val="100000"/>
                        </a:lnSpc>
                        <a:spcBef>
                          <a:spcPts val="0"/>
                        </a:spcBef>
                        <a:spcAft>
                          <a:spcPts val="0"/>
                        </a:spcAft>
                        <a:buClr>
                          <a:schemeClr val="dk1"/>
                        </a:buClr>
                        <a:buSzPts val="1000"/>
                        <a:buFont typeface="Calibri"/>
                        <a:buNone/>
                      </a:pPr>
                      <a:r>
                        <a:rPr lang="en" sz="1200" b="1" dirty="0"/>
                        <a:t>  </a:t>
                      </a:r>
                      <a:r>
                        <a:rPr lang="en" sz="1200" b="1" dirty="0" smtClean="0"/>
                        <a:t> </a:t>
                      </a:r>
                      <a:r>
                        <a:rPr lang="en" sz="1200" b="1" dirty="0"/>
                        <a:t>Pendaftaran Pelatih yang membawa Penganugerahan Penyata </a:t>
                      </a:r>
                      <a:r>
                        <a:rPr lang="en" sz="1200" b="1" dirty="0" smtClean="0"/>
                        <a:t>Pencapaian</a:t>
                      </a:r>
                      <a:endParaRPr sz="1200" b="1" dirty="0"/>
                    </a:p>
                  </a:txBody>
                  <a:tcPr marL="0" marR="28931" marT="0" marB="0" anchor="ctr"/>
                </a:tc>
                <a:tc>
                  <a:txBody>
                    <a:bodyPr/>
                    <a:lstStyle/>
                    <a:p>
                      <a:pPr marL="0" marR="0" lvl="0" indent="0" algn="ctr" rtl="0">
                        <a:spcBef>
                          <a:spcPts val="0"/>
                        </a:spcBef>
                        <a:spcAft>
                          <a:spcPts val="0"/>
                        </a:spcAft>
                        <a:buClr>
                          <a:schemeClr val="dk1"/>
                        </a:buClr>
                        <a:buSzPts val="1000"/>
                        <a:buFont typeface="Calibri"/>
                        <a:buNone/>
                      </a:pPr>
                      <a:r>
                        <a:rPr lang="en" sz="1200"/>
                        <a:t>RM100.00</a:t>
                      </a:r>
                      <a:endParaRPr sz="1200"/>
                    </a:p>
                  </a:txBody>
                  <a:tcPr marL="0" marR="28931" marT="0" marB="0" anchor="ctr"/>
                </a:tc>
                <a:tc>
                  <a:txBody>
                    <a:bodyPr/>
                    <a:lstStyle/>
                    <a:p>
                      <a:pPr marL="0" marR="0" lvl="0" indent="0" algn="ctr" rtl="0">
                        <a:spcBef>
                          <a:spcPts val="0"/>
                        </a:spcBef>
                        <a:spcAft>
                          <a:spcPts val="0"/>
                        </a:spcAft>
                        <a:buClr>
                          <a:schemeClr val="dk1"/>
                        </a:buClr>
                        <a:buSzPts val="1000"/>
                        <a:buFont typeface="Calibri"/>
                        <a:buNone/>
                      </a:pPr>
                      <a:r>
                        <a:rPr lang="en" sz="1200"/>
                        <a:t>Tidak berkaitan</a:t>
                      </a:r>
                      <a:endParaRPr sz="1200"/>
                    </a:p>
                  </a:txBody>
                  <a:tcPr marL="0" marR="28931" marT="0" marB="0" anchor="ctr"/>
                </a:tc>
                <a:tc>
                  <a:txBody>
                    <a:bodyPr/>
                    <a:lstStyle/>
                    <a:p>
                      <a:pPr marL="0" marR="0" lvl="0" indent="0" algn="ctr" rtl="0">
                        <a:spcBef>
                          <a:spcPts val="0"/>
                        </a:spcBef>
                        <a:spcAft>
                          <a:spcPts val="0"/>
                        </a:spcAft>
                        <a:buClr>
                          <a:schemeClr val="dk1"/>
                        </a:buClr>
                        <a:buSzPts val="1000"/>
                        <a:buFont typeface="Calibri"/>
                        <a:buNone/>
                      </a:pPr>
                      <a:r>
                        <a:rPr lang="en" sz="1200"/>
                        <a:t>RM 200.00</a:t>
                      </a:r>
                      <a:endParaRPr sz="1200"/>
                    </a:p>
                  </a:txBody>
                  <a:tcPr marL="0" marR="28931" marT="0" marB="0" anchor="ctr"/>
                </a:tc>
                <a:tc>
                  <a:txBody>
                    <a:bodyPr/>
                    <a:lstStyle/>
                    <a:p>
                      <a:pPr marL="0" marR="0" lvl="0" indent="0" algn="ctr" rtl="0">
                        <a:spcBef>
                          <a:spcPts val="0"/>
                        </a:spcBef>
                        <a:spcAft>
                          <a:spcPts val="0"/>
                        </a:spcAft>
                        <a:buClr>
                          <a:schemeClr val="dk1"/>
                        </a:buClr>
                        <a:buSzPts val="1000"/>
                        <a:buFont typeface="Calibri"/>
                        <a:buNone/>
                      </a:pPr>
                      <a:r>
                        <a:rPr lang="en" sz="1200"/>
                        <a:t>Setiap Pelatih</a:t>
                      </a:r>
                      <a:endParaRPr sz="1200"/>
                    </a:p>
                  </a:txBody>
                  <a:tcPr marL="0" marR="28931" marT="0" marB="0" anchor="ctr"/>
                </a:tc>
                <a:extLst>
                  <a:ext uri="{0D108BD9-81ED-4DB2-BD59-A6C34878D82A}">
                    <a16:rowId xmlns="" xmlns:a16="http://schemas.microsoft.com/office/drawing/2014/main" val="10005"/>
                  </a:ext>
                </a:extLst>
              </a:tr>
              <a:tr h="583255">
                <a:tc>
                  <a:txBody>
                    <a:bodyPr/>
                    <a:lstStyle/>
                    <a:p>
                      <a:pPr marL="0" marR="0" lvl="0" indent="0" algn="l" rtl="0">
                        <a:lnSpc>
                          <a:spcPct val="100000"/>
                        </a:lnSpc>
                        <a:spcBef>
                          <a:spcPts val="0"/>
                        </a:spcBef>
                        <a:spcAft>
                          <a:spcPts val="0"/>
                        </a:spcAft>
                        <a:buClr>
                          <a:schemeClr val="dk1"/>
                        </a:buClr>
                        <a:buSzPts val="1000"/>
                        <a:buFont typeface="Calibri"/>
                        <a:buNone/>
                      </a:pPr>
                      <a:r>
                        <a:rPr lang="en" sz="1200" b="1" dirty="0"/>
                        <a:t>  </a:t>
                      </a:r>
                      <a:r>
                        <a:rPr lang="en" sz="1200" b="1" dirty="0" smtClean="0"/>
                        <a:t>Pendaftaran </a:t>
                      </a:r>
                      <a:r>
                        <a:rPr lang="en" sz="1200" b="1" dirty="0"/>
                        <a:t>Ulang Nilai Bagi Semua  Jenis Permohonan Pendaftaran </a:t>
                      </a:r>
                      <a:endParaRPr sz="1200" dirty="0"/>
                    </a:p>
                  </a:txBody>
                  <a:tcPr marL="0" marR="28931" marT="0" marB="0" anchor="ctr"/>
                </a:tc>
                <a:tc>
                  <a:txBody>
                    <a:bodyPr/>
                    <a:lstStyle/>
                    <a:p>
                      <a:pPr marL="0" marR="0" lvl="0" indent="0" algn="ctr" rtl="0">
                        <a:spcBef>
                          <a:spcPts val="0"/>
                        </a:spcBef>
                        <a:spcAft>
                          <a:spcPts val="0"/>
                        </a:spcAft>
                        <a:buClr>
                          <a:schemeClr val="dk1"/>
                        </a:buClr>
                        <a:buSzPts val="1000"/>
                        <a:buFont typeface="Calibri"/>
                        <a:buNone/>
                      </a:pPr>
                      <a:r>
                        <a:rPr lang="en" sz="1200"/>
                        <a:t>RM100.00</a:t>
                      </a:r>
                      <a:endParaRPr sz="1200"/>
                    </a:p>
                  </a:txBody>
                  <a:tcPr marL="0" marR="28931" marT="0" marB="0" anchor="ctr"/>
                </a:tc>
                <a:tc>
                  <a:txBody>
                    <a:bodyPr/>
                    <a:lstStyle/>
                    <a:p>
                      <a:pPr marL="0" marR="0" lvl="0" indent="0" algn="ctr" rtl="0">
                        <a:spcBef>
                          <a:spcPts val="0"/>
                        </a:spcBef>
                        <a:spcAft>
                          <a:spcPts val="0"/>
                        </a:spcAft>
                        <a:buClr>
                          <a:schemeClr val="dk1"/>
                        </a:buClr>
                        <a:buSzPts val="1000"/>
                        <a:buFont typeface="Calibri"/>
                        <a:buNone/>
                      </a:pPr>
                      <a:r>
                        <a:rPr lang="en" sz="1200"/>
                        <a:t>RM 200.00</a:t>
                      </a:r>
                      <a:endParaRPr sz="1200"/>
                    </a:p>
                  </a:txBody>
                  <a:tcPr marL="0" marR="28931" marT="0" marB="0" anchor="ctr"/>
                </a:tc>
                <a:tc>
                  <a:txBody>
                    <a:bodyPr/>
                    <a:lstStyle/>
                    <a:p>
                      <a:pPr marL="0" marR="0" lvl="0" indent="0" algn="ctr" rtl="0">
                        <a:spcBef>
                          <a:spcPts val="0"/>
                        </a:spcBef>
                        <a:spcAft>
                          <a:spcPts val="0"/>
                        </a:spcAft>
                        <a:buClr>
                          <a:schemeClr val="dk1"/>
                        </a:buClr>
                        <a:buSzPts val="1000"/>
                        <a:buFont typeface="Calibri"/>
                        <a:buNone/>
                      </a:pPr>
                      <a:r>
                        <a:rPr lang="en" sz="1200"/>
                        <a:t>RM 200.00</a:t>
                      </a:r>
                      <a:endParaRPr sz="1200"/>
                    </a:p>
                  </a:txBody>
                  <a:tcPr marL="0" marR="28931" marT="0" marB="0" anchor="ctr"/>
                </a:tc>
                <a:tc>
                  <a:txBody>
                    <a:bodyPr/>
                    <a:lstStyle/>
                    <a:p>
                      <a:pPr marL="0" marR="0" lvl="0" indent="0" algn="ctr" rtl="0">
                        <a:spcBef>
                          <a:spcPts val="0"/>
                        </a:spcBef>
                        <a:spcAft>
                          <a:spcPts val="0"/>
                        </a:spcAft>
                        <a:buClr>
                          <a:schemeClr val="dk1"/>
                        </a:buClr>
                        <a:buSzPts val="1000"/>
                        <a:buFont typeface="Calibri"/>
                        <a:buNone/>
                      </a:pPr>
                      <a:r>
                        <a:rPr lang="en" sz="1200" dirty="0"/>
                        <a:t>Setiap Pelatih</a:t>
                      </a:r>
                      <a:endParaRPr sz="1200" dirty="0"/>
                    </a:p>
                  </a:txBody>
                  <a:tcPr marL="0" marR="28931" marT="0" marB="0" anchor="ctr"/>
                </a:tc>
                <a:extLst>
                  <a:ext uri="{0D108BD9-81ED-4DB2-BD59-A6C34878D82A}">
                    <a16:rowId xmlns="" xmlns:a16="http://schemas.microsoft.com/office/drawing/2014/main" val="10006"/>
                  </a:ext>
                </a:extLst>
              </a:tr>
            </a:tbl>
          </a:graphicData>
        </a:graphic>
      </p:graphicFrame>
      <p:sp>
        <p:nvSpPr>
          <p:cNvPr id="4305" name="Google Shape;4305;p430"/>
          <p:cNvSpPr txBox="1"/>
          <p:nvPr/>
        </p:nvSpPr>
        <p:spPr>
          <a:xfrm>
            <a:off x="1058686" y="355312"/>
            <a:ext cx="3934510" cy="270749"/>
          </a:xfrm>
          <a:prstGeom prst="rect">
            <a:avLst/>
          </a:prstGeom>
          <a:noFill/>
          <a:ln>
            <a:noFill/>
          </a:ln>
          <a:effectLst>
            <a:outerShdw blurRad="50800" dist="38100" dir="2700000" algn="tl" rotWithShape="0">
              <a:srgbClr val="000000">
                <a:alpha val="40000"/>
              </a:srgbClr>
            </a:outerShdw>
            <a:reflection stA="50000" endA="300" endPos="38500" dist="50800" dir="5400000" sy="-100000" algn="bl" rotWithShape="0"/>
          </a:effectLst>
        </p:spPr>
        <p:txBody>
          <a:bodyPr spcFirstLastPara="1" wrap="square" lIns="70500" tIns="35250" rIns="70500" bIns="35250" anchor="t" anchorCtr="0">
            <a:noAutofit/>
          </a:bodyPr>
          <a:lstStyle/>
          <a:p>
            <a:r>
              <a:rPr lang="en" sz="1800" b="1" dirty="0">
                <a:latin typeface="Tahoma"/>
                <a:ea typeface="Tahoma"/>
                <a:cs typeface="Tahoma"/>
                <a:sym typeface="Tahoma"/>
              </a:rPr>
              <a:t>PROSEDUR PERMOHONAN PENDAFTARAN PELATIH</a:t>
            </a:r>
            <a:endParaRPr sz="1800" b="1" dirty="0">
              <a:solidFill>
                <a:srgbClr val="FFFFFF"/>
              </a:solidFill>
              <a:latin typeface="Tahoma"/>
              <a:ea typeface="Tahoma"/>
              <a:cs typeface="Tahoma"/>
              <a:sym typeface="Tahoma"/>
            </a:endParaRPr>
          </a:p>
        </p:txBody>
      </p: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Shape 4310"/>
        <p:cNvGrpSpPr/>
        <p:nvPr/>
      </p:nvGrpSpPr>
      <p:grpSpPr>
        <a:xfrm>
          <a:off x="0" y="0"/>
          <a:ext cx="0" cy="0"/>
          <a:chOff x="0" y="0"/>
          <a:chExt cx="0" cy="0"/>
        </a:xfrm>
      </p:grpSpPr>
      <p:sp>
        <p:nvSpPr>
          <p:cNvPr id="4311" name="Google Shape;4311;p431"/>
          <p:cNvSpPr txBox="1">
            <a:spLocks noGrp="1"/>
          </p:cNvSpPr>
          <p:nvPr>
            <p:ph type="sldNum" idx="12"/>
          </p:nvPr>
        </p:nvSpPr>
        <p:spPr>
          <a:xfrm>
            <a:off x="5462570" y="4595546"/>
            <a:ext cx="578644" cy="128588"/>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888888"/>
                </a:solidFill>
              </a:rPr>
              <a:pPr/>
              <a:t>245</a:t>
            </a:fld>
            <a:endParaRPr dirty="0">
              <a:solidFill>
                <a:srgbClr val="888888"/>
              </a:solidFill>
            </a:endParaRPr>
          </a:p>
        </p:txBody>
      </p:sp>
      <p:sp>
        <p:nvSpPr>
          <p:cNvPr id="4312" name="Google Shape;4312;p431"/>
          <p:cNvSpPr txBox="1"/>
          <p:nvPr/>
        </p:nvSpPr>
        <p:spPr>
          <a:xfrm>
            <a:off x="1627749" y="574957"/>
            <a:ext cx="3934511" cy="756410"/>
          </a:xfrm>
          <a:prstGeom prst="rect">
            <a:avLst/>
          </a:prstGeom>
          <a:noFill/>
          <a:ln>
            <a:noFill/>
          </a:ln>
          <a:effectLst>
            <a:outerShdw blurRad="50800" dist="38100" dir="2700000" algn="tl" rotWithShape="0">
              <a:srgbClr val="000000">
                <a:alpha val="40000"/>
              </a:srgbClr>
            </a:outerShdw>
            <a:reflection stA="50000" endA="300" endPos="38500" dist="50800" dir="5400000" sy="-100000" algn="bl" rotWithShape="0"/>
          </a:effectLst>
        </p:spPr>
        <p:txBody>
          <a:bodyPr spcFirstLastPara="1" wrap="square" lIns="70500" tIns="35250" rIns="70500" bIns="35250" anchor="t" anchorCtr="0">
            <a:noAutofit/>
          </a:bodyPr>
          <a:lstStyle/>
          <a:p>
            <a:pPr algn="ctr"/>
            <a:r>
              <a:rPr lang="en" sz="1800" b="1" dirty="0">
                <a:latin typeface="Tahoma"/>
                <a:ea typeface="Tahoma"/>
                <a:cs typeface="Tahoma"/>
                <a:sym typeface="Tahoma"/>
              </a:rPr>
              <a:t>PENGESAHAN PENDAFTARAN PELATIH</a:t>
            </a:r>
            <a:endParaRPr sz="1800" b="1" dirty="0">
              <a:solidFill>
                <a:srgbClr val="FFFFFF"/>
              </a:solidFill>
              <a:latin typeface="Tahoma"/>
              <a:ea typeface="Tahoma"/>
              <a:cs typeface="Tahoma"/>
              <a:sym typeface="Tahoma"/>
            </a:endParaRPr>
          </a:p>
        </p:txBody>
      </p:sp>
      <p:sp>
        <p:nvSpPr>
          <p:cNvPr id="4313" name="Google Shape;4313;p431"/>
          <p:cNvSpPr/>
          <p:nvPr/>
        </p:nvSpPr>
        <p:spPr>
          <a:xfrm>
            <a:off x="1713474" y="1754162"/>
            <a:ext cx="3848786" cy="2115579"/>
          </a:xfrm>
          <a:prstGeom prst="roundRect">
            <a:avLst>
              <a:gd name="adj" fmla="val 16667"/>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800" b="1"/>
              <a:t>Pelatih </a:t>
            </a:r>
            <a:r>
              <a:rPr lang="en" sz="1800" b="1" u="sng">
                <a:solidFill>
                  <a:srgbClr val="0000CC"/>
                </a:solidFill>
              </a:rPr>
              <a:t>DISAHKAN BERDAFTAR </a:t>
            </a:r>
            <a:r>
              <a:rPr lang="en" sz="1800" b="1"/>
              <a:t>setelah </a:t>
            </a:r>
            <a:endParaRPr sz="1050"/>
          </a:p>
          <a:p>
            <a:pPr algn="ctr"/>
            <a:r>
              <a:rPr lang="en" sz="1800" b="1" u="sng">
                <a:solidFill>
                  <a:srgbClr val="0000CC"/>
                </a:solidFill>
              </a:rPr>
              <a:t>BAYARAN DISAHKAN </a:t>
            </a:r>
            <a:r>
              <a:rPr lang="en" sz="1800" b="1">
                <a:solidFill>
                  <a:srgbClr val="0000CC"/>
                </a:solidFill>
              </a:rPr>
              <a:t> </a:t>
            </a:r>
            <a:r>
              <a:rPr lang="en" sz="1800" b="1"/>
              <a:t>dan </a:t>
            </a:r>
            <a:r>
              <a:rPr lang="en" sz="1800" b="1" u="sng">
                <a:solidFill>
                  <a:srgbClr val="0000CC"/>
                </a:solidFill>
              </a:rPr>
              <a:t>RESIT RASMI</a:t>
            </a:r>
            <a:r>
              <a:rPr lang="en" sz="1800" b="1">
                <a:solidFill>
                  <a:srgbClr val="0000CC"/>
                </a:solidFill>
              </a:rPr>
              <a:t> </a:t>
            </a:r>
            <a:endParaRPr sz="1050"/>
          </a:p>
          <a:p>
            <a:pPr algn="ctr"/>
            <a:r>
              <a:rPr lang="en" sz="1800" b="1"/>
              <a:t>dikeluarkan oleh JPK </a:t>
            </a:r>
            <a:endParaRPr sz="1050"/>
          </a:p>
        </p:txBody>
      </p:sp>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Shape 4317"/>
        <p:cNvGrpSpPr/>
        <p:nvPr/>
      </p:nvGrpSpPr>
      <p:grpSpPr>
        <a:xfrm>
          <a:off x="0" y="0"/>
          <a:ext cx="0" cy="0"/>
          <a:chOff x="0" y="0"/>
          <a:chExt cx="0" cy="0"/>
        </a:xfrm>
      </p:grpSpPr>
      <p:pic>
        <p:nvPicPr>
          <p:cNvPr id="4318" name="Google Shape;4318;p432" descr="slip pendaftaran"/>
          <p:cNvPicPr preferRelativeResize="0">
            <a:picLocks noGrp="1"/>
          </p:cNvPicPr>
          <p:nvPr>
            <p:ph type="body" idx="1"/>
          </p:nvPr>
        </p:nvPicPr>
        <p:blipFill rotWithShape="1">
          <a:blip r:embed="rId3">
            <a:alphaModFix/>
          </a:blip>
          <a:srcRect/>
          <a:stretch/>
        </p:blipFill>
        <p:spPr>
          <a:xfrm>
            <a:off x="716890" y="1133856"/>
            <a:ext cx="2604211" cy="3635653"/>
          </a:xfrm>
          <a:prstGeom prst="rect">
            <a:avLst/>
          </a:prstGeom>
          <a:noFill/>
          <a:ln w="9525" cap="flat" cmpd="sng">
            <a:solidFill>
              <a:schemeClr val="accent1"/>
            </a:solidFill>
            <a:prstDash val="solid"/>
            <a:miter lim="800000"/>
            <a:headEnd type="none" w="sm" len="sm"/>
            <a:tailEnd type="none" w="sm" len="sm"/>
          </a:ln>
        </p:spPr>
      </p:pic>
      <p:pic>
        <p:nvPicPr>
          <p:cNvPr id="4319" name="Google Shape;4319;p432"/>
          <p:cNvPicPr preferRelativeResize="0">
            <a:picLocks noGrp="1"/>
          </p:cNvPicPr>
          <p:nvPr>
            <p:ph type="body" idx="2"/>
          </p:nvPr>
        </p:nvPicPr>
        <p:blipFill rotWithShape="1">
          <a:blip r:embed="rId4">
            <a:alphaModFix/>
          </a:blip>
          <a:srcRect/>
          <a:stretch/>
        </p:blipFill>
        <p:spPr>
          <a:xfrm>
            <a:off x="3570228" y="1138999"/>
            <a:ext cx="2715672" cy="3630510"/>
          </a:xfrm>
          <a:prstGeom prst="rect">
            <a:avLst/>
          </a:prstGeom>
          <a:noFill/>
          <a:ln w="9525" cap="flat" cmpd="sng">
            <a:solidFill>
              <a:schemeClr val="accent1"/>
            </a:solidFill>
            <a:prstDash val="solid"/>
            <a:miter lim="800000"/>
            <a:headEnd type="none" w="sm" len="sm"/>
            <a:tailEnd type="none" w="sm" len="sm"/>
          </a:ln>
        </p:spPr>
      </p:pic>
      <p:sp>
        <p:nvSpPr>
          <p:cNvPr id="4320" name="Google Shape;4320;p432"/>
          <p:cNvSpPr/>
          <p:nvPr/>
        </p:nvSpPr>
        <p:spPr>
          <a:xfrm>
            <a:off x="1415507" y="1608668"/>
            <a:ext cx="1522427" cy="91904"/>
          </a:xfrm>
          <a:prstGeom prst="rect">
            <a:avLst/>
          </a:prstGeom>
          <a:solidFill>
            <a:schemeClr val="dk1"/>
          </a:solidFill>
          <a:ln w="9525"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endParaRPr sz="1350">
              <a:latin typeface="Calibri"/>
              <a:ea typeface="Calibri"/>
              <a:cs typeface="Calibri"/>
              <a:sym typeface="Calibri"/>
            </a:endParaRPr>
          </a:p>
        </p:txBody>
      </p:sp>
      <p:sp>
        <p:nvSpPr>
          <p:cNvPr id="4321" name="Google Shape;4321;p432"/>
          <p:cNvSpPr/>
          <p:nvPr/>
        </p:nvSpPr>
        <p:spPr>
          <a:xfrm>
            <a:off x="4514715" y="1700572"/>
            <a:ext cx="1043652" cy="56261"/>
          </a:xfrm>
          <a:prstGeom prst="rect">
            <a:avLst/>
          </a:prstGeom>
          <a:solidFill>
            <a:schemeClr val="dk1"/>
          </a:solidFill>
          <a:ln w="9525"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endParaRPr sz="1350">
              <a:latin typeface="Calibri"/>
              <a:ea typeface="Calibri"/>
              <a:cs typeface="Calibri"/>
              <a:sym typeface="Calibri"/>
            </a:endParaRPr>
          </a:p>
        </p:txBody>
      </p:sp>
      <p:sp>
        <p:nvSpPr>
          <p:cNvPr id="4322" name="Google Shape;4322;p432"/>
          <p:cNvSpPr txBox="1"/>
          <p:nvPr/>
        </p:nvSpPr>
        <p:spPr>
          <a:xfrm rot="-1539898">
            <a:off x="3677623" y="3014403"/>
            <a:ext cx="1463484" cy="600253"/>
          </a:xfrm>
          <a:prstGeom prst="rect">
            <a:avLst/>
          </a:prstGeom>
          <a:noFill/>
          <a:ln>
            <a:noFill/>
          </a:ln>
        </p:spPr>
        <p:txBody>
          <a:bodyPr spcFirstLastPara="1" wrap="square" lIns="50794" tIns="25388" rIns="50794" bIns="25388" anchor="t" anchorCtr="0">
            <a:noAutofit/>
          </a:bodyPr>
          <a:lstStyle/>
          <a:p>
            <a:pPr algn="ctr"/>
            <a:r>
              <a:rPr lang="en" sz="1800" b="1" dirty="0">
                <a:solidFill>
                  <a:srgbClr val="161645"/>
                </a:solidFill>
                <a:latin typeface="Century Gothic"/>
                <a:ea typeface="Century Gothic"/>
                <a:cs typeface="Century Gothic"/>
                <a:sym typeface="Century Gothic"/>
              </a:rPr>
              <a:t>Contoh Resit</a:t>
            </a:r>
            <a:endParaRPr sz="1800" b="1" dirty="0">
              <a:solidFill>
                <a:srgbClr val="161645"/>
              </a:solidFill>
              <a:latin typeface="Century Gothic"/>
              <a:ea typeface="Century Gothic"/>
              <a:cs typeface="Century Gothic"/>
              <a:sym typeface="Century Gothic"/>
            </a:endParaRPr>
          </a:p>
        </p:txBody>
      </p:sp>
      <p:sp>
        <p:nvSpPr>
          <p:cNvPr id="4323" name="Google Shape;4323;p432"/>
          <p:cNvSpPr txBox="1"/>
          <p:nvPr/>
        </p:nvSpPr>
        <p:spPr>
          <a:xfrm rot="-1539898">
            <a:off x="1434320" y="2912666"/>
            <a:ext cx="1551588" cy="809479"/>
          </a:xfrm>
          <a:prstGeom prst="rect">
            <a:avLst/>
          </a:prstGeom>
          <a:noFill/>
          <a:ln>
            <a:noFill/>
          </a:ln>
        </p:spPr>
        <p:txBody>
          <a:bodyPr spcFirstLastPara="1" wrap="square" lIns="50794" tIns="25388" rIns="50794" bIns="25388" anchor="t" anchorCtr="0">
            <a:noAutofit/>
          </a:bodyPr>
          <a:lstStyle/>
          <a:p>
            <a:pPr algn="ctr"/>
            <a:r>
              <a:rPr lang="en" sz="1500" b="1">
                <a:solidFill>
                  <a:srgbClr val="161645"/>
                </a:solidFill>
                <a:latin typeface="Century Gothic"/>
                <a:ea typeface="Century Gothic"/>
                <a:cs typeface="Century Gothic"/>
                <a:sym typeface="Century Gothic"/>
              </a:rPr>
              <a:t>Contoh Slip permohonan pendaftaran pelatih</a:t>
            </a:r>
            <a:endParaRPr sz="1500" b="1">
              <a:solidFill>
                <a:srgbClr val="161645"/>
              </a:solidFill>
              <a:latin typeface="Century Gothic"/>
              <a:ea typeface="Century Gothic"/>
              <a:cs typeface="Century Gothic"/>
              <a:sym typeface="Century Gothic"/>
            </a:endParaRPr>
          </a:p>
        </p:txBody>
      </p:sp>
      <p:sp>
        <p:nvSpPr>
          <p:cNvPr id="4324" name="Google Shape;4324;p432"/>
          <p:cNvSpPr txBox="1"/>
          <p:nvPr/>
        </p:nvSpPr>
        <p:spPr>
          <a:xfrm>
            <a:off x="1050312" y="381755"/>
            <a:ext cx="5039832" cy="451278"/>
          </a:xfrm>
          <a:prstGeom prst="rect">
            <a:avLst/>
          </a:prstGeom>
          <a:noFill/>
          <a:ln>
            <a:noFill/>
          </a:ln>
          <a:effectLst>
            <a:outerShdw blurRad="50800" dist="38100" dir="2700000" algn="tl" rotWithShape="0">
              <a:srgbClr val="000000">
                <a:alpha val="40000"/>
              </a:srgbClr>
            </a:outerShdw>
            <a:reflection stA="50000" endA="300" endPos="38500" dist="50800" dir="5400000" sy="-100000" algn="bl" rotWithShape="0"/>
          </a:effectLst>
        </p:spPr>
        <p:txBody>
          <a:bodyPr spcFirstLastPara="1" wrap="square" lIns="70500" tIns="35250" rIns="70500" bIns="35250" anchor="t" anchorCtr="0">
            <a:noAutofit/>
          </a:bodyPr>
          <a:lstStyle/>
          <a:p>
            <a:pPr algn="ctr"/>
            <a:r>
              <a:rPr lang="en" sz="1800" b="1" dirty="0">
                <a:latin typeface="Tahoma"/>
                <a:ea typeface="Tahoma"/>
                <a:cs typeface="Tahoma"/>
                <a:sym typeface="Tahoma"/>
              </a:rPr>
              <a:t>BUKTI BAYARAN PENDAFTARAN PELATIH</a:t>
            </a:r>
            <a:br>
              <a:rPr lang="en" sz="1800" b="1" dirty="0">
                <a:latin typeface="Tahoma"/>
                <a:ea typeface="Tahoma"/>
                <a:cs typeface="Tahoma"/>
                <a:sym typeface="Tahoma"/>
              </a:rPr>
            </a:br>
            <a:r>
              <a:rPr lang="en" sz="1800" dirty="0">
                <a:latin typeface="Calibri"/>
                <a:ea typeface="Calibri"/>
                <a:cs typeface="Calibri"/>
                <a:sym typeface="Calibri"/>
              </a:rPr>
              <a:t> </a:t>
            </a:r>
            <a:endParaRPr sz="1800" b="1" dirty="0">
              <a:solidFill>
                <a:srgbClr val="FFFFFF"/>
              </a:solidFill>
              <a:latin typeface="Tahoma"/>
              <a:ea typeface="Tahoma"/>
              <a:cs typeface="Tahoma"/>
              <a:sym typeface="Tahoma"/>
            </a:endParaRPr>
          </a:p>
        </p:txBody>
      </p:sp>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Shape 4328"/>
        <p:cNvGrpSpPr/>
        <p:nvPr/>
      </p:nvGrpSpPr>
      <p:grpSpPr>
        <a:xfrm>
          <a:off x="0" y="0"/>
          <a:ext cx="0" cy="0"/>
          <a:chOff x="0" y="0"/>
          <a:chExt cx="0" cy="0"/>
        </a:xfrm>
      </p:grpSpPr>
      <p:sp>
        <p:nvSpPr>
          <p:cNvPr id="4329" name="Google Shape;4329;p433"/>
          <p:cNvSpPr txBox="1"/>
          <p:nvPr/>
        </p:nvSpPr>
        <p:spPr>
          <a:xfrm>
            <a:off x="1513715" y="523899"/>
            <a:ext cx="3934510" cy="475561"/>
          </a:xfrm>
          <a:prstGeom prst="rect">
            <a:avLst/>
          </a:prstGeom>
          <a:solidFill>
            <a:srgbClr val="FFC000"/>
          </a:solidFill>
          <a:ln>
            <a:noFill/>
          </a:ln>
          <a:effectLst>
            <a:outerShdw blurRad="50800" dist="38100" dir="2700000" algn="tl" rotWithShape="0">
              <a:srgbClr val="000000">
                <a:alpha val="40000"/>
              </a:srgbClr>
            </a:outerShdw>
            <a:reflection stA="50000" endA="300" endPos="38500" dist="50800" dir="5400000" sy="-100000" algn="bl" rotWithShape="0"/>
          </a:effectLst>
        </p:spPr>
        <p:txBody>
          <a:bodyPr spcFirstLastPara="1" wrap="square" lIns="70500" tIns="35250" rIns="70500" bIns="35250" anchor="ctr" anchorCtr="0">
            <a:noAutofit/>
          </a:bodyPr>
          <a:lstStyle/>
          <a:p>
            <a:pPr algn="ctr"/>
            <a:r>
              <a:rPr lang="en" sz="1800" b="1" dirty="0">
                <a:latin typeface="Tahoma"/>
                <a:ea typeface="Tahoma"/>
                <a:cs typeface="Tahoma"/>
                <a:sym typeface="Tahoma"/>
              </a:rPr>
              <a:t>PENDAFTARAN ULANG </a:t>
            </a:r>
            <a:r>
              <a:rPr lang="en" sz="1800" b="1" dirty="0" smtClean="0">
                <a:latin typeface="Tahoma"/>
                <a:ea typeface="Tahoma"/>
                <a:cs typeface="Tahoma"/>
                <a:sym typeface="Tahoma"/>
              </a:rPr>
              <a:t>NILAI</a:t>
            </a:r>
            <a:endParaRPr sz="1800" b="1" dirty="0">
              <a:latin typeface="Tahoma"/>
              <a:ea typeface="Tahoma"/>
              <a:cs typeface="Tahoma"/>
              <a:sym typeface="Tahoma"/>
            </a:endParaRPr>
          </a:p>
        </p:txBody>
      </p:sp>
      <p:grpSp>
        <p:nvGrpSpPr>
          <p:cNvPr id="4330" name="Google Shape;4330;p433"/>
          <p:cNvGrpSpPr/>
          <p:nvPr/>
        </p:nvGrpSpPr>
        <p:grpSpPr>
          <a:xfrm>
            <a:off x="815163" y="1318436"/>
            <a:ext cx="5351721" cy="3522921"/>
            <a:chOff x="446" y="718672"/>
            <a:chExt cx="4721126" cy="2877479"/>
          </a:xfrm>
        </p:grpSpPr>
        <p:sp>
          <p:nvSpPr>
            <p:cNvPr id="4331" name="Google Shape;4331;p433"/>
            <p:cNvSpPr/>
            <p:nvPr/>
          </p:nvSpPr>
          <p:spPr>
            <a:xfrm>
              <a:off x="36890" y="718672"/>
              <a:ext cx="2213446" cy="1328067"/>
            </a:xfrm>
            <a:prstGeom prst="rect">
              <a:avLst/>
            </a:prstGeom>
            <a:gradFill>
              <a:gsLst>
                <a:gs pos="0">
                  <a:srgbClr val="F08B54"/>
                </a:gs>
                <a:gs pos="50000">
                  <a:srgbClr val="F67A26"/>
                </a:gs>
                <a:gs pos="100000">
                  <a:srgbClr val="E36A18"/>
                </a:gs>
              </a:gsLst>
              <a:lin ang="5400000" scaled="0"/>
            </a:gradFill>
            <a:ln>
              <a:noFill/>
            </a:ln>
            <a:effectLst>
              <a:outerShdw blurRad="57150" dist="19050" dir="5400000" algn="ctr" rotWithShape="0">
                <a:srgbClr val="000000">
                  <a:alpha val="62745"/>
                </a:srgbClr>
              </a:outerShdw>
            </a:effectLst>
          </p:spPr>
          <p:txBody>
            <a:bodyPr spcFirstLastPara="1" wrap="square" lIns="68569" tIns="68569" rIns="68569" bIns="68569" anchor="ctr" anchorCtr="0">
              <a:noAutofit/>
            </a:bodyPr>
            <a:lstStyle/>
            <a:p>
              <a:endParaRPr sz="1050"/>
            </a:p>
          </p:txBody>
        </p:sp>
        <p:sp>
          <p:nvSpPr>
            <p:cNvPr id="4332" name="Google Shape;4332;p433"/>
            <p:cNvSpPr txBox="1"/>
            <p:nvPr/>
          </p:nvSpPr>
          <p:spPr>
            <a:xfrm>
              <a:off x="36890" y="718672"/>
              <a:ext cx="2213446" cy="1328067"/>
            </a:xfrm>
            <a:prstGeom prst="rect">
              <a:avLst/>
            </a:prstGeom>
            <a:noFill/>
            <a:ln>
              <a:noFill/>
            </a:ln>
          </p:spPr>
          <p:txBody>
            <a:bodyPr spcFirstLastPara="1" wrap="square" lIns="57150" tIns="57150" rIns="57150" bIns="57150" anchor="ctr" anchorCtr="0">
              <a:noAutofit/>
            </a:bodyPr>
            <a:lstStyle/>
            <a:p>
              <a:pPr algn="ctr"/>
              <a:r>
                <a:rPr lang="en" sz="1500">
                  <a:solidFill>
                    <a:schemeClr val="lt1"/>
                  </a:solidFill>
                  <a:latin typeface="Tahoma"/>
                  <a:ea typeface="Tahoma"/>
                  <a:cs typeface="Tahoma"/>
                  <a:sym typeface="Tahoma"/>
                </a:rPr>
                <a:t>1. Permohonan perlu dibuat dalam tempoh 30 hari sebelum tarikh penilaian ulang nilai.</a:t>
              </a:r>
              <a:endParaRPr sz="1050"/>
            </a:p>
          </p:txBody>
        </p:sp>
        <p:sp>
          <p:nvSpPr>
            <p:cNvPr id="4333" name="Google Shape;4333;p433"/>
            <p:cNvSpPr/>
            <p:nvPr/>
          </p:nvSpPr>
          <p:spPr>
            <a:xfrm>
              <a:off x="2471681" y="718672"/>
              <a:ext cx="2213446" cy="1328067"/>
            </a:xfrm>
            <a:prstGeom prst="rect">
              <a:avLst/>
            </a:prstGeom>
            <a:gradFill>
              <a:gsLst>
                <a:gs pos="0">
                  <a:srgbClr val="AFAFAF"/>
                </a:gs>
                <a:gs pos="50000">
                  <a:schemeClr val="accent3"/>
                </a:gs>
                <a:gs pos="100000">
                  <a:srgbClr val="919191"/>
                </a:gs>
              </a:gsLst>
              <a:lin ang="5400000" scaled="0"/>
            </a:gradFill>
            <a:ln>
              <a:noFill/>
            </a:ln>
            <a:effectLst>
              <a:outerShdw blurRad="57150" dist="19050" dir="5400000" algn="ctr" rotWithShape="0">
                <a:srgbClr val="000000">
                  <a:alpha val="62745"/>
                </a:srgbClr>
              </a:outerShdw>
            </a:effectLst>
          </p:spPr>
          <p:txBody>
            <a:bodyPr spcFirstLastPara="1" wrap="square" lIns="68569" tIns="68569" rIns="68569" bIns="68569" anchor="ctr" anchorCtr="0">
              <a:noAutofit/>
            </a:bodyPr>
            <a:lstStyle/>
            <a:p>
              <a:endParaRPr sz="1050"/>
            </a:p>
          </p:txBody>
        </p:sp>
        <p:sp>
          <p:nvSpPr>
            <p:cNvPr id="4334" name="Google Shape;4334;p433"/>
            <p:cNvSpPr txBox="1"/>
            <p:nvPr/>
          </p:nvSpPr>
          <p:spPr>
            <a:xfrm>
              <a:off x="2471681" y="718672"/>
              <a:ext cx="2213446" cy="1328067"/>
            </a:xfrm>
            <a:prstGeom prst="rect">
              <a:avLst/>
            </a:prstGeom>
            <a:noFill/>
            <a:ln>
              <a:noFill/>
            </a:ln>
          </p:spPr>
          <p:txBody>
            <a:bodyPr spcFirstLastPara="1" wrap="square" lIns="57150" tIns="57150" rIns="57150" bIns="57150" anchor="ctr" anchorCtr="0">
              <a:noAutofit/>
            </a:bodyPr>
            <a:lstStyle/>
            <a:p>
              <a:pPr algn="ctr"/>
              <a:r>
                <a:rPr lang="en" sz="1500">
                  <a:solidFill>
                    <a:srgbClr val="0000CC"/>
                  </a:solidFill>
                  <a:latin typeface="Calibri"/>
                  <a:ea typeface="Calibri"/>
                  <a:cs typeface="Calibri"/>
                  <a:sym typeface="Calibri"/>
                </a:rPr>
                <a:t>2. </a:t>
              </a:r>
              <a:r>
                <a:rPr lang="en" sz="1500">
                  <a:solidFill>
                    <a:srgbClr val="0000CC"/>
                  </a:solidFill>
                  <a:latin typeface="Tahoma"/>
                  <a:ea typeface="Tahoma"/>
                  <a:cs typeface="Tahoma"/>
                  <a:sym typeface="Tahoma"/>
                </a:rPr>
                <a:t>Penilaian mestilah dibuat dalam tempoh </a:t>
              </a:r>
              <a:r>
                <a:rPr lang="en" sz="1500" b="1" u="sng">
                  <a:solidFill>
                    <a:srgbClr val="0000CC"/>
                  </a:solidFill>
                  <a:latin typeface="Tahoma"/>
                  <a:ea typeface="Tahoma"/>
                  <a:cs typeface="Tahoma"/>
                  <a:sym typeface="Tahoma"/>
                </a:rPr>
                <a:t>satu (1) tahun</a:t>
              </a:r>
              <a:r>
                <a:rPr lang="en" sz="1500">
                  <a:solidFill>
                    <a:srgbClr val="0000CC"/>
                  </a:solidFill>
                  <a:latin typeface="Tahoma"/>
                  <a:ea typeface="Tahoma"/>
                  <a:cs typeface="Tahoma"/>
                  <a:sym typeface="Tahoma"/>
                </a:rPr>
                <a:t> dari tarikh keputusan penilaian pertama.</a:t>
              </a:r>
              <a:endParaRPr sz="1050"/>
            </a:p>
          </p:txBody>
        </p:sp>
        <p:sp>
          <p:nvSpPr>
            <p:cNvPr id="4335" name="Google Shape;4335;p433"/>
            <p:cNvSpPr/>
            <p:nvPr/>
          </p:nvSpPr>
          <p:spPr>
            <a:xfrm>
              <a:off x="446" y="2268084"/>
              <a:ext cx="2286335" cy="1328067"/>
            </a:xfrm>
            <a:prstGeom prst="rect">
              <a:avLst/>
            </a:prstGeom>
            <a:gradFill>
              <a:gsLst>
                <a:gs pos="0">
                  <a:srgbClr val="FFC647"/>
                </a:gs>
                <a:gs pos="50000">
                  <a:srgbClr val="FFC600"/>
                </a:gs>
                <a:gs pos="100000">
                  <a:srgbClr val="E3B400"/>
                </a:gs>
              </a:gsLst>
              <a:lin ang="5400000" scaled="0"/>
            </a:gradFill>
            <a:ln>
              <a:noFill/>
            </a:ln>
            <a:effectLst>
              <a:outerShdw blurRad="57150" dist="19050" dir="5400000" algn="ctr" rotWithShape="0">
                <a:srgbClr val="000000">
                  <a:alpha val="62745"/>
                </a:srgbClr>
              </a:outerShdw>
            </a:effectLst>
          </p:spPr>
          <p:txBody>
            <a:bodyPr spcFirstLastPara="1" wrap="square" lIns="68569" tIns="68569" rIns="68569" bIns="68569" anchor="ctr" anchorCtr="0">
              <a:noAutofit/>
            </a:bodyPr>
            <a:lstStyle/>
            <a:p>
              <a:endParaRPr sz="1050"/>
            </a:p>
          </p:txBody>
        </p:sp>
        <p:sp>
          <p:nvSpPr>
            <p:cNvPr id="4336" name="Google Shape;4336;p433"/>
            <p:cNvSpPr txBox="1"/>
            <p:nvPr/>
          </p:nvSpPr>
          <p:spPr>
            <a:xfrm>
              <a:off x="446" y="2268084"/>
              <a:ext cx="2286335" cy="1328067"/>
            </a:xfrm>
            <a:prstGeom prst="rect">
              <a:avLst/>
            </a:prstGeom>
            <a:noFill/>
            <a:ln>
              <a:noFill/>
            </a:ln>
          </p:spPr>
          <p:txBody>
            <a:bodyPr spcFirstLastPara="1" wrap="square" lIns="57150" tIns="57150" rIns="57150" bIns="57150" anchor="ctr" anchorCtr="0">
              <a:noAutofit/>
            </a:bodyPr>
            <a:lstStyle/>
            <a:p>
              <a:pPr algn="ctr"/>
              <a:r>
                <a:rPr lang="en" sz="1500">
                  <a:solidFill>
                    <a:schemeClr val="dk1"/>
                  </a:solidFill>
                  <a:latin typeface="Calibri"/>
                  <a:ea typeface="Calibri"/>
                  <a:cs typeface="Calibri"/>
                  <a:sym typeface="Calibri"/>
                </a:rPr>
                <a:t>3. </a:t>
              </a:r>
              <a:r>
                <a:rPr lang="en" sz="1500">
                  <a:solidFill>
                    <a:schemeClr val="dk1"/>
                  </a:solidFill>
                  <a:latin typeface="Tahoma"/>
                  <a:ea typeface="Tahoma"/>
                  <a:cs typeface="Tahoma"/>
                  <a:sym typeface="Tahoma"/>
                </a:rPr>
                <a:t>Permohonan ulang nilai hendaklah melalui sistem  </a:t>
              </a:r>
              <a:r>
                <a:rPr lang="en" sz="1500" b="1">
                  <a:solidFill>
                    <a:schemeClr val="dk1"/>
                  </a:solidFill>
                  <a:latin typeface="Tahoma"/>
                  <a:ea typeface="Tahoma"/>
                  <a:cs typeface="Tahoma"/>
                  <a:sym typeface="Tahoma"/>
                </a:rPr>
                <a:t>http://staging.skkm.gov.my/espkm/)</a:t>
              </a:r>
              <a:endParaRPr sz="1500">
                <a:solidFill>
                  <a:schemeClr val="dk1"/>
                </a:solidFill>
                <a:latin typeface="Tahoma"/>
                <a:ea typeface="Tahoma"/>
                <a:cs typeface="Tahoma"/>
                <a:sym typeface="Tahoma"/>
              </a:endParaRPr>
            </a:p>
          </p:txBody>
        </p:sp>
        <p:sp>
          <p:nvSpPr>
            <p:cNvPr id="4337" name="Google Shape;4337;p433"/>
            <p:cNvSpPr/>
            <p:nvPr/>
          </p:nvSpPr>
          <p:spPr>
            <a:xfrm>
              <a:off x="2508126" y="2268084"/>
              <a:ext cx="2213446" cy="1328067"/>
            </a:xfrm>
            <a:prstGeom prst="rect">
              <a:avLst/>
            </a:prstGeom>
            <a:gradFill>
              <a:gsLst>
                <a:gs pos="0">
                  <a:srgbClr val="5E81C9"/>
                </a:gs>
                <a:gs pos="50000">
                  <a:srgbClr val="3B70C9"/>
                </a:gs>
                <a:gs pos="100000">
                  <a:srgbClr val="2E60B8"/>
                </a:gs>
              </a:gsLst>
              <a:lin ang="5400000" scaled="0"/>
            </a:gradFill>
            <a:ln>
              <a:noFill/>
            </a:ln>
            <a:effectLst>
              <a:outerShdw blurRad="57150" dist="19050" dir="5400000" algn="ctr" rotWithShape="0">
                <a:srgbClr val="000000">
                  <a:alpha val="62745"/>
                </a:srgbClr>
              </a:outerShdw>
            </a:effectLst>
          </p:spPr>
          <p:txBody>
            <a:bodyPr spcFirstLastPara="1" wrap="square" lIns="68569" tIns="68569" rIns="68569" bIns="68569" anchor="ctr" anchorCtr="0">
              <a:noAutofit/>
            </a:bodyPr>
            <a:lstStyle/>
            <a:p>
              <a:endParaRPr sz="1050"/>
            </a:p>
          </p:txBody>
        </p:sp>
        <p:sp>
          <p:nvSpPr>
            <p:cNvPr id="4338" name="Google Shape;4338;p433"/>
            <p:cNvSpPr txBox="1"/>
            <p:nvPr/>
          </p:nvSpPr>
          <p:spPr>
            <a:xfrm>
              <a:off x="2508126" y="2268084"/>
              <a:ext cx="2213446" cy="1328067"/>
            </a:xfrm>
            <a:prstGeom prst="rect">
              <a:avLst/>
            </a:prstGeom>
            <a:noFill/>
            <a:ln>
              <a:noFill/>
            </a:ln>
          </p:spPr>
          <p:txBody>
            <a:bodyPr spcFirstLastPara="1" wrap="square" lIns="57150" tIns="57150" rIns="57150" bIns="57150" anchor="ctr" anchorCtr="0">
              <a:noAutofit/>
            </a:bodyPr>
            <a:lstStyle/>
            <a:p>
              <a:pPr algn="ctr"/>
              <a:r>
                <a:rPr lang="en" sz="1500" dirty="0">
                  <a:solidFill>
                    <a:schemeClr val="dk1"/>
                  </a:solidFill>
                  <a:latin typeface="Tahoma"/>
                  <a:ea typeface="Tahoma"/>
                  <a:cs typeface="Tahoma"/>
                  <a:sym typeface="Tahoma"/>
                </a:rPr>
                <a:t>4. Bayaran Ulang nilai hendaklah dilakukan sebaik sahaja permohonan melalui sistem dilakukan</a:t>
              </a:r>
              <a:endParaRPr sz="1500" dirty="0">
                <a:solidFill>
                  <a:schemeClr val="dk1"/>
                </a:solidFill>
                <a:latin typeface="Tahoma"/>
                <a:ea typeface="Tahoma"/>
                <a:cs typeface="Tahoma"/>
                <a:sym typeface="Tahoma"/>
              </a:endParaRPr>
            </a:p>
          </p:txBody>
        </p:sp>
      </p:grpSp>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Shape 4345"/>
        <p:cNvGrpSpPr/>
        <p:nvPr/>
      </p:nvGrpSpPr>
      <p:grpSpPr>
        <a:xfrm>
          <a:off x="0" y="0"/>
          <a:ext cx="0" cy="0"/>
          <a:chOff x="0" y="0"/>
          <a:chExt cx="0" cy="0"/>
        </a:xfrm>
      </p:grpSpPr>
      <p:sp>
        <p:nvSpPr>
          <p:cNvPr id="4346" name="Google Shape;4346;p434"/>
          <p:cNvSpPr/>
          <p:nvPr/>
        </p:nvSpPr>
        <p:spPr>
          <a:xfrm>
            <a:off x="375684" y="1318438"/>
            <a:ext cx="6202325" cy="3405914"/>
          </a:xfrm>
          <a:prstGeom prst="roundRect">
            <a:avLst>
              <a:gd name="adj" fmla="val 4690"/>
            </a:avLst>
          </a:prstGeom>
          <a:noFill/>
          <a:ln w="57150" cap="flat" cmpd="sng">
            <a:solidFill>
              <a:schemeClr val="accent2"/>
            </a:solidFill>
            <a:prstDash val="solid"/>
            <a:round/>
            <a:headEnd type="none" w="sm" len="sm"/>
            <a:tailEnd type="none" w="sm" len="sm"/>
          </a:ln>
        </p:spPr>
        <p:txBody>
          <a:bodyPr spcFirstLastPara="1" wrap="square" lIns="70481" tIns="35231" rIns="70481" bIns="35231" anchor="ctr" anchorCtr="0">
            <a:noAutofit/>
          </a:bodyPr>
          <a:lstStyle/>
          <a:p>
            <a:pPr algn="ctr"/>
            <a:endParaRPr sz="100">
              <a:latin typeface="Calibri"/>
              <a:ea typeface="Calibri"/>
              <a:cs typeface="Calibri"/>
              <a:sym typeface="Calibri"/>
            </a:endParaRPr>
          </a:p>
        </p:txBody>
      </p:sp>
      <p:sp>
        <p:nvSpPr>
          <p:cNvPr id="4351" name="Google Shape;4351;p434"/>
          <p:cNvSpPr/>
          <p:nvPr/>
        </p:nvSpPr>
        <p:spPr>
          <a:xfrm flipH="1">
            <a:off x="4704661" y="1383679"/>
            <a:ext cx="31637" cy="80963"/>
          </a:xfrm>
          <a:prstGeom prst="octagon">
            <a:avLst>
              <a:gd name="adj" fmla="val 29287"/>
            </a:avLst>
          </a:prstGeom>
          <a:solidFill>
            <a:schemeClr val="lt1"/>
          </a:solidFill>
          <a:ln>
            <a:noFill/>
          </a:ln>
        </p:spPr>
        <p:txBody>
          <a:bodyPr spcFirstLastPara="1" wrap="square" lIns="70481" tIns="35231" rIns="70481" bIns="35231" anchor="ctr" anchorCtr="0">
            <a:noAutofit/>
          </a:bodyPr>
          <a:lstStyle/>
          <a:p>
            <a:pPr algn="ctr"/>
            <a:endParaRPr sz="100">
              <a:latin typeface="Calibri"/>
              <a:ea typeface="Calibri"/>
              <a:cs typeface="Calibri"/>
              <a:sym typeface="Calibri"/>
            </a:endParaRPr>
          </a:p>
        </p:txBody>
      </p:sp>
      <p:sp>
        <p:nvSpPr>
          <p:cNvPr id="4352" name="Google Shape;4352;p434"/>
          <p:cNvSpPr txBox="1"/>
          <p:nvPr/>
        </p:nvSpPr>
        <p:spPr>
          <a:xfrm>
            <a:off x="474921" y="1383679"/>
            <a:ext cx="6018028" cy="2132154"/>
          </a:xfrm>
          <a:prstGeom prst="rect">
            <a:avLst/>
          </a:prstGeom>
          <a:noFill/>
          <a:ln>
            <a:noFill/>
          </a:ln>
        </p:spPr>
        <p:txBody>
          <a:bodyPr spcFirstLastPara="1" wrap="square" lIns="70481" tIns="35231" rIns="70481" bIns="35231" anchor="t" anchorCtr="0">
            <a:noAutofit/>
          </a:bodyPr>
          <a:lstStyle/>
          <a:p>
            <a:pPr algn="just"/>
            <a:r>
              <a:rPr lang="en" dirty="0">
                <a:latin typeface="Calibri" panose="020F0502020204030204" pitchFamily="34" charset="0"/>
                <a:ea typeface="Calibri"/>
                <a:cs typeface="Calibri" panose="020F0502020204030204" pitchFamily="34" charset="0"/>
                <a:sym typeface="Calibri"/>
              </a:rPr>
              <a:t>Kemukakan permohonan kepada JPK  dengan menyertakan dokumen berikut:</a:t>
            </a:r>
            <a:endParaRPr dirty="0">
              <a:latin typeface="Calibri" panose="020F0502020204030204" pitchFamily="34" charset="0"/>
              <a:cs typeface="Calibri" panose="020F0502020204030204" pitchFamily="34" charset="0"/>
            </a:endParaRPr>
          </a:p>
          <a:p>
            <a:pPr lvl="1" algn="just">
              <a:spcBef>
                <a:spcPts val="472"/>
              </a:spcBef>
            </a:pPr>
            <a:r>
              <a:rPr lang="en" dirty="0">
                <a:latin typeface="Calibri" panose="020F0502020204030204" pitchFamily="34" charset="0"/>
                <a:ea typeface="Calibri"/>
                <a:cs typeface="Calibri" panose="020F0502020204030204" pitchFamily="34" charset="0"/>
                <a:sym typeface="Calibri"/>
              </a:rPr>
              <a:t>1. Surat Iringan</a:t>
            </a:r>
            <a:endParaRPr dirty="0">
              <a:latin typeface="Calibri" panose="020F0502020204030204" pitchFamily="34" charset="0"/>
              <a:cs typeface="Calibri" panose="020F0502020204030204" pitchFamily="34" charset="0"/>
            </a:endParaRPr>
          </a:p>
          <a:p>
            <a:pPr lvl="1" algn="just">
              <a:spcBef>
                <a:spcPts val="472"/>
              </a:spcBef>
            </a:pPr>
            <a:r>
              <a:rPr lang="en" dirty="0">
                <a:latin typeface="Calibri" panose="020F0502020204030204" pitchFamily="34" charset="0"/>
                <a:ea typeface="Tahoma"/>
                <a:cs typeface="Calibri" panose="020F0502020204030204" pitchFamily="34" charset="0"/>
                <a:sym typeface="Tahoma"/>
              </a:rPr>
              <a:t>2. Bayaran pendaftaran ulang nilai (Deraf bank/Kiriman </a:t>
            </a:r>
            <a:endParaRPr dirty="0">
              <a:latin typeface="Calibri" panose="020F0502020204030204" pitchFamily="34" charset="0"/>
              <a:cs typeface="Calibri" panose="020F0502020204030204" pitchFamily="34" charset="0"/>
            </a:endParaRPr>
          </a:p>
          <a:p>
            <a:pPr lvl="1" algn="just">
              <a:spcBef>
                <a:spcPts val="472"/>
              </a:spcBef>
            </a:pPr>
            <a:r>
              <a:rPr lang="en" dirty="0">
                <a:latin typeface="Calibri" panose="020F0502020204030204" pitchFamily="34" charset="0"/>
                <a:ea typeface="Tahoma"/>
                <a:cs typeface="Calibri" panose="020F0502020204030204" pitchFamily="34" charset="0"/>
                <a:sym typeface="Tahoma"/>
              </a:rPr>
              <a:t>    Wang/Pesanan Tempatan)</a:t>
            </a:r>
            <a:endParaRPr dirty="0">
              <a:latin typeface="Calibri" panose="020F0502020204030204" pitchFamily="34" charset="0"/>
              <a:ea typeface="Calibri"/>
              <a:cs typeface="Calibri" panose="020F0502020204030204" pitchFamily="34" charset="0"/>
              <a:sym typeface="Calibri"/>
            </a:endParaRPr>
          </a:p>
          <a:p>
            <a:pPr algn="just">
              <a:spcBef>
                <a:spcPts val="472"/>
              </a:spcBef>
            </a:pPr>
            <a:r>
              <a:rPr lang="en" dirty="0">
                <a:latin typeface="Calibri" panose="020F0502020204030204" pitchFamily="34" charset="0"/>
                <a:ea typeface="Calibri"/>
                <a:cs typeface="Calibri" panose="020F0502020204030204" pitchFamily="34" charset="0"/>
                <a:sym typeface="Calibri"/>
              </a:rPr>
              <a:t>3. </a:t>
            </a:r>
            <a:r>
              <a:rPr lang="en" dirty="0">
                <a:latin typeface="Calibri" panose="020F0502020204030204" pitchFamily="34" charset="0"/>
                <a:ea typeface="Tahoma"/>
                <a:cs typeface="Calibri" panose="020F0502020204030204" pitchFamily="34" charset="0"/>
                <a:sym typeface="Tahoma"/>
              </a:rPr>
              <a:t>Borang Permohonan Pendaftaran Dan Pengeluaran </a:t>
            </a:r>
            <a:r>
              <a:rPr lang="en" dirty="0" smtClean="0">
                <a:latin typeface="Calibri" panose="020F0502020204030204" pitchFamily="34" charset="0"/>
                <a:ea typeface="Tahoma"/>
                <a:cs typeface="Calibri" panose="020F0502020204030204" pitchFamily="34" charset="0"/>
                <a:sym typeface="Tahoma"/>
              </a:rPr>
              <a:t>Sijil (JPK/T1003</a:t>
            </a:r>
            <a:r>
              <a:rPr lang="en" dirty="0">
                <a:latin typeface="Calibri" panose="020F0502020204030204" pitchFamily="34" charset="0"/>
                <a:ea typeface="Tahoma"/>
                <a:cs typeface="Calibri" panose="020F0502020204030204" pitchFamily="34" charset="0"/>
                <a:sym typeface="Tahoma"/>
              </a:rPr>
              <a:t>) – diperolehi daripada system eSKM </a:t>
            </a:r>
            <a:r>
              <a:rPr lang="en" dirty="0" smtClean="0">
                <a:latin typeface="Calibri" panose="020F0502020204030204" pitchFamily="34" charset="0"/>
                <a:ea typeface="Tahoma"/>
                <a:cs typeface="Calibri" panose="020F0502020204030204" pitchFamily="34" charset="0"/>
                <a:sym typeface="Tahoma"/>
              </a:rPr>
              <a:t>setelah </a:t>
            </a:r>
            <a:r>
              <a:rPr lang="en" dirty="0">
                <a:latin typeface="Calibri" panose="020F0502020204030204" pitchFamily="34" charset="0"/>
                <a:ea typeface="Tahoma"/>
                <a:cs typeface="Calibri" panose="020F0502020204030204" pitchFamily="34" charset="0"/>
                <a:sym typeface="Tahoma"/>
              </a:rPr>
              <a:t>permohonan ulang nilai dilakukan</a:t>
            </a:r>
            <a:endParaRPr dirty="0">
              <a:latin typeface="Calibri" panose="020F0502020204030204" pitchFamily="34" charset="0"/>
              <a:ea typeface="Tahoma"/>
              <a:cs typeface="Calibri" panose="020F0502020204030204" pitchFamily="34" charset="0"/>
              <a:sym typeface="Tahoma"/>
            </a:endParaRPr>
          </a:p>
          <a:p>
            <a:pPr algn="just"/>
            <a:r>
              <a:rPr lang="en" dirty="0">
                <a:latin typeface="Calibri" panose="020F0502020204030204" pitchFamily="34" charset="0"/>
                <a:ea typeface="Tahoma"/>
                <a:cs typeface="Calibri" panose="020F0502020204030204" pitchFamily="34" charset="0"/>
                <a:sym typeface="Tahoma"/>
              </a:rPr>
              <a:t>      </a:t>
            </a:r>
            <a:r>
              <a:rPr lang="en" dirty="0">
                <a:latin typeface="Calibri" panose="020F0502020204030204" pitchFamily="34" charset="0"/>
                <a:ea typeface="Calibri"/>
                <a:cs typeface="Calibri" panose="020F0502020204030204" pitchFamily="34" charset="0"/>
                <a:sym typeface="Calibri"/>
              </a:rPr>
              <a:t>	</a:t>
            </a:r>
            <a:endParaRPr dirty="0">
              <a:latin typeface="Calibri" panose="020F0502020204030204" pitchFamily="34" charset="0"/>
              <a:ea typeface="Tahoma"/>
              <a:cs typeface="Calibri" panose="020F0502020204030204" pitchFamily="34" charset="0"/>
              <a:sym typeface="Tahoma"/>
            </a:endParaRPr>
          </a:p>
          <a:p>
            <a:pPr algn="just"/>
            <a:r>
              <a:rPr lang="en" dirty="0">
                <a:latin typeface="Calibri" panose="020F0502020204030204" pitchFamily="34" charset="0"/>
                <a:ea typeface="Tahoma"/>
                <a:cs typeface="Calibri" panose="020F0502020204030204" pitchFamily="34" charset="0"/>
                <a:sym typeface="Tahoma"/>
              </a:rPr>
              <a:t>       </a:t>
            </a:r>
            <a:r>
              <a:rPr lang="en" dirty="0">
                <a:latin typeface="Calibri" panose="020F0502020204030204" pitchFamily="34" charset="0"/>
                <a:ea typeface="Calibri"/>
                <a:cs typeface="Calibri" panose="020F0502020204030204" pitchFamily="34" charset="0"/>
                <a:sym typeface="Calibri"/>
              </a:rPr>
              <a:t>	</a:t>
            </a:r>
            <a:endParaRPr dirty="0">
              <a:latin typeface="Calibri" panose="020F0502020204030204" pitchFamily="34" charset="0"/>
              <a:ea typeface="Tahoma"/>
              <a:cs typeface="Calibri" panose="020F0502020204030204" pitchFamily="34" charset="0"/>
              <a:sym typeface="Tahoma"/>
            </a:endParaRPr>
          </a:p>
          <a:p>
            <a:pPr marL="428625" lvl="2" indent="-85725"/>
            <a:r>
              <a:rPr lang="en" dirty="0">
                <a:latin typeface="Calibri" panose="020F0502020204030204" pitchFamily="34" charset="0"/>
                <a:ea typeface="Calibri"/>
                <a:cs typeface="Calibri" panose="020F0502020204030204" pitchFamily="34" charset="0"/>
                <a:sym typeface="Calibri"/>
              </a:rPr>
              <a:t>    </a:t>
            </a:r>
            <a:endParaRPr dirty="0">
              <a:latin typeface="Calibri" panose="020F0502020204030204" pitchFamily="34" charset="0"/>
              <a:ea typeface="Tahoma"/>
              <a:cs typeface="Calibri" panose="020F0502020204030204" pitchFamily="34" charset="0"/>
              <a:sym typeface="Tahoma"/>
            </a:endParaRPr>
          </a:p>
          <a:p>
            <a:pPr marL="428625" lvl="2" indent="-85725"/>
            <a:r>
              <a:rPr lang="en" dirty="0">
                <a:latin typeface="Calibri" panose="020F0502020204030204" pitchFamily="34" charset="0"/>
                <a:ea typeface="Calibri"/>
                <a:cs typeface="Calibri" panose="020F0502020204030204" pitchFamily="34" charset="0"/>
                <a:sym typeface="Calibri"/>
              </a:rPr>
              <a:t>    </a:t>
            </a:r>
            <a:endParaRPr dirty="0">
              <a:latin typeface="Calibri" panose="020F0502020204030204" pitchFamily="34" charset="0"/>
              <a:ea typeface="Tahoma"/>
              <a:cs typeface="Calibri" panose="020F0502020204030204" pitchFamily="34" charset="0"/>
              <a:sym typeface="Tahoma"/>
            </a:endParaRPr>
          </a:p>
          <a:p>
            <a:pPr marL="428625" lvl="2" indent="-85725"/>
            <a:endParaRPr dirty="0">
              <a:latin typeface="Calibri" panose="020F0502020204030204" pitchFamily="34" charset="0"/>
              <a:ea typeface="Tahoma"/>
              <a:cs typeface="Calibri" panose="020F0502020204030204" pitchFamily="34" charset="0"/>
              <a:sym typeface="Tahoma"/>
            </a:endParaRPr>
          </a:p>
          <a:p>
            <a:pPr marL="428625" lvl="2" indent="-85725"/>
            <a:r>
              <a:rPr lang="en" dirty="0">
                <a:latin typeface="Calibri" panose="020F0502020204030204" pitchFamily="34" charset="0"/>
                <a:ea typeface="Calibri"/>
                <a:cs typeface="Calibri" panose="020F0502020204030204" pitchFamily="34" charset="0"/>
                <a:sym typeface="Calibri"/>
              </a:rPr>
              <a:t>   </a:t>
            </a:r>
            <a:endParaRPr dirty="0">
              <a:latin typeface="Calibri" panose="020F0502020204030204" pitchFamily="34" charset="0"/>
              <a:cs typeface="Calibri" panose="020F0502020204030204" pitchFamily="34" charset="0"/>
            </a:endParaRPr>
          </a:p>
          <a:p>
            <a:pPr marL="428625" lvl="2" indent="-85725"/>
            <a:endParaRPr b="1" dirty="0">
              <a:latin typeface="Calibri" panose="020F0502020204030204" pitchFamily="34" charset="0"/>
              <a:ea typeface="Calibri"/>
              <a:cs typeface="Calibri" panose="020F0502020204030204" pitchFamily="34" charset="0"/>
              <a:sym typeface="Calibri"/>
            </a:endParaRPr>
          </a:p>
          <a:p>
            <a:pPr marL="428625" lvl="2" indent="-85725"/>
            <a:endParaRPr b="1" dirty="0">
              <a:latin typeface="Calibri" panose="020F0502020204030204" pitchFamily="34" charset="0"/>
              <a:ea typeface="Calibri"/>
              <a:cs typeface="Calibri" panose="020F0502020204030204" pitchFamily="34" charset="0"/>
              <a:sym typeface="Calibri"/>
            </a:endParaRPr>
          </a:p>
        </p:txBody>
      </p:sp>
      <p:sp>
        <p:nvSpPr>
          <p:cNvPr id="4353" name="Google Shape;4353;p434"/>
          <p:cNvSpPr txBox="1">
            <a:spLocks noGrp="1"/>
          </p:cNvSpPr>
          <p:nvPr>
            <p:ph type="sldNum" idx="12"/>
          </p:nvPr>
        </p:nvSpPr>
        <p:spPr>
          <a:xfrm>
            <a:off x="4843463" y="4218431"/>
            <a:ext cx="1543050" cy="205383"/>
          </a:xfrm>
          <a:prstGeom prst="rect">
            <a:avLst/>
          </a:prstGeom>
          <a:noFill/>
          <a:ln>
            <a:noFill/>
          </a:ln>
        </p:spPr>
        <p:txBody>
          <a:bodyPr spcFirstLastPara="1" wrap="square" lIns="68569" tIns="34275" rIns="68569" bIns="34275" anchor="ctr" anchorCtr="0">
            <a:noAutofit/>
          </a:bodyPr>
          <a:lstStyle/>
          <a:p>
            <a:pPr>
              <a:buClr>
                <a:srgbClr val="FFFFFF"/>
              </a:buClr>
              <a:buSzPts val="989"/>
            </a:pPr>
            <a:fld id="{00000000-1234-1234-1234-123412341234}" type="slidenum">
              <a:rPr lang="en" sz="742">
                <a:solidFill>
                  <a:srgbClr val="FFFFFF"/>
                </a:solidFill>
                <a:latin typeface="Arial"/>
                <a:ea typeface="Arial"/>
                <a:cs typeface="Arial"/>
                <a:sym typeface="Arial"/>
              </a:rPr>
              <a:pPr>
                <a:buClr>
                  <a:srgbClr val="FFFFFF"/>
                </a:buClr>
                <a:buSzPts val="989"/>
              </a:pPr>
              <a:t>248</a:t>
            </a:fld>
            <a:endParaRPr sz="742">
              <a:solidFill>
                <a:srgbClr val="FFFFFF"/>
              </a:solidFill>
              <a:latin typeface="Arial"/>
              <a:ea typeface="Arial"/>
              <a:cs typeface="Arial"/>
              <a:sym typeface="Arial"/>
            </a:endParaRPr>
          </a:p>
        </p:txBody>
      </p:sp>
      <p:sp>
        <p:nvSpPr>
          <p:cNvPr id="4354" name="Google Shape;4354;p434"/>
          <p:cNvSpPr txBox="1"/>
          <p:nvPr/>
        </p:nvSpPr>
        <p:spPr>
          <a:xfrm>
            <a:off x="694717" y="335247"/>
            <a:ext cx="5550084" cy="322543"/>
          </a:xfrm>
          <a:prstGeom prst="rect">
            <a:avLst/>
          </a:prstGeom>
          <a:noFill/>
          <a:ln>
            <a:noFill/>
          </a:ln>
          <a:effectLst>
            <a:outerShdw blurRad="50800" dist="38100" dir="2700000" algn="tl" rotWithShape="0">
              <a:srgbClr val="000000">
                <a:alpha val="40000"/>
              </a:srgbClr>
            </a:outerShdw>
            <a:reflection stA="50000" endA="300" endPos="38500" dist="50800" dir="5400000" sy="-100000" algn="bl" rotWithShape="0"/>
          </a:effectLst>
        </p:spPr>
        <p:txBody>
          <a:bodyPr spcFirstLastPara="1" wrap="square" lIns="70500" tIns="35250" rIns="70500" bIns="35250" anchor="t" anchorCtr="0">
            <a:noAutofit/>
          </a:bodyPr>
          <a:lstStyle/>
          <a:p>
            <a:pPr algn="ctr"/>
            <a:r>
              <a:rPr lang="en" sz="1800" b="1" dirty="0">
                <a:latin typeface="Tahoma"/>
                <a:ea typeface="Tahoma"/>
                <a:cs typeface="Tahoma"/>
                <a:sym typeface="Tahoma"/>
              </a:rPr>
              <a:t>PROSEDUR PERMOHONAN PENDAFTARAN ULANG NILAI</a:t>
            </a:r>
            <a:endParaRPr sz="1800" b="1" dirty="0">
              <a:solidFill>
                <a:srgbClr val="FFFFFF"/>
              </a:solidFill>
              <a:latin typeface="Tahoma"/>
              <a:ea typeface="Tahoma"/>
              <a:cs typeface="Tahoma"/>
              <a:sym typeface="Tahoma"/>
            </a:endParaRPr>
          </a:p>
        </p:txBody>
      </p:sp>
      <p:sp>
        <p:nvSpPr>
          <p:cNvPr id="4355" name="Google Shape;4355;p434"/>
          <p:cNvSpPr/>
          <p:nvPr/>
        </p:nvSpPr>
        <p:spPr>
          <a:xfrm>
            <a:off x="966036" y="889452"/>
            <a:ext cx="624000" cy="342543"/>
          </a:xfrm>
          <a:prstGeom prst="roundRect">
            <a:avLst>
              <a:gd name="adj" fmla="val 9106"/>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70481" tIns="35231" rIns="70481" bIns="35231" anchor="ctr" anchorCtr="0">
            <a:noAutofit/>
          </a:bodyPr>
          <a:lstStyle/>
          <a:p>
            <a:pPr algn="ctr"/>
            <a:r>
              <a:rPr lang="en" sz="1541">
                <a:latin typeface="Tahoma"/>
                <a:ea typeface="Tahoma"/>
                <a:cs typeface="Tahoma"/>
                <a:sym typeface="Tahoma"/>
              </a:rPr>
              <a:t>PB</a:t>
            </a:r>
            <a:endParaRPr sz="1050"/>
          </a:p>
        </p:txBody>
      </p:sp>
      <p:graphicFrame>
        <p:nvGraphicFramePr>
          <p:cNvPr id="4356" name="Google Shape;4356;p434"/>
          <p:cNvGraphicFramePr/>
          <p:nvPr>
            <p:extLst>
              <p:ext uri="{D42A27DB-BD31-4B8C-83A1-F6EECF244321}">
                <p14:modId xmlns:p14="http://schemas.microsoft.com/office/powerpoint/2010/main" val="1035754055"/>
              </p:ext>
            </p:extLst>
          </p:nvPr>
        </p:nvGraphicFramePr>
        <p:xfrm>
          <a:off x="2116937" y="3021395"/>
          <a:ext cx="2676908" cy="1588860"/>
        </p:xfrm>
        <a:graphic>
          <a:graphicData uri="http://schemas.openxmlformats.org/drawingml/2006/table">
            <a:tbl>
              <a:tblPr firstRow="1" bandRow="1">
                <a:noFill/>
                <a:tableStyleId>{2727EF34-7449-407A-879A-5CE88C7E5DD7}</a:tableStyleId>
              </a:tblPr>
              <a:tblGrid>
                <a:gridCol w="326422">
                  <a:extLst>
                    <a:ext uri="{9D8B030D-6E8A-4147-A177-3AD203B41FA5}">
                      <a16:colId xmlns="" xmlns:a16="http://schemas.microsoft.com/office/drawing/2014/main" val="20000"/>
                    </a:ext>
                  </a:extLst>
                </a:gridCol>
                <a:gridCol w="2350486">
                  <a:extLst>
                    <a:ext uri="{9D8B030D-6E8A-4147-A177-3AD203B41FA5}">
                      <a16:colId xmlns="" xmlns:a16="http://schemas.microsoft.com/office/drawing/2014/main" val="20001"/>
                    </a:ext>
                  </a:extLst>
                </a:gridCol>
              </a:tblGrid>
              <a:tr h="205725">
                <a:tc>
                  <a:txBody>
                    <a:bodyPr/>
                    <a:lstStyle/>
                    <a:p>
                      <a:pPr marL="0" marR="0" lvl="0" indent="0" algn="l" rtl="0">
                        <a:spcBef>
                          <a:spcPts val="0"/>
                        </a:spcBef>
                        <a:spcAft>
                          <a:spcPts val="0"/>
                        </a:spcAft>
                        <a:buClr>
                          <a:schemeClr val="dk1"/>
                        </a:buClr>
                        <a:buSzPts val="1000"/>
                        <a:buFont typeface="Calibri"/>
                        <a:buNone/>
                      </a:pPr>
                      <a:r>
                        <a:rPr lang="en" sz="1400"/>
                        <a:t>●</a:t>
                      </a:r>
                      <a:endParaRPr sz="1400" b="0">
                        <a:solidFill>
                          <a:schemeClr val="dk1"/>
                        </a:solidFill>
                        <a:latin typeface="Tahoma"/>
                        <a:ea typeface="Tahoma"/>
                        <a:cs typeface="Tahoma"/>
                        <a:sym typeface="Tahoma"/>
                      </a:endParaRPr>
                    </a:p>
                  </a:txBody>
                  <a:tcPr marL="38569" marR="38569" marT="25725" marB="25725"/>
                </a:tc>
                <a:tc>
                  <a:txBody>
                    <a:bodyPr/>
                    <a:lstStyle/>
                    <a:p>
                      <a:pPr marL="0" marR="0" lvl="0" indent="0" algn="l" rtl="0">
                        <a:spcBef>
                          <a:spcPts val="0"/>
                        </a:spcBef>
                        <a:spcAft>
                          <a:spcPts val="0"/>
                        </a:spcAft>
                        <a:buClr>
                          <a:schemeClr val="dk1"/>
                        </a:buClr>
                        <a:buSzPts val="1000"/>
                        <a:buFont typeface="Calibri"/>
                        <a:buNone/>
                      </a:pPr>
                      <a:r>
                        <a:rPr lang="en" sz="1400"/>
                        <a:t>JPK/(T1003)-T1</a:t>
                      </a:r>
                      <a:endParaRPr sz="1400" b="0">
                        <a:solidFill>
                          <a:schemeClr val="dk1"/>
                        </a:solidFill>
                        <a:latin typeface="Tahoma"/>
                        <a:ea typeface="Tahoma"/>
                        <a:cs typeface="Tahoma"/>
                        <a:sym typeface="Tahoma"/>
                      </a:endParaRPr>
                    </a:p>
                  </a:txBody>
                  <a:tcPr marL="38569" marR="38569" marT="25725" marB="25725"/>
                </a:tc>
                <a:extLst>
                  <a:ext uri="{0D108BD9-81ED-4DB2-BD59-A6C34878D82A}">
                    <a16:rowId xmlns="" xmlns:a16="http://schemas.microsoft.com/office/drawing/2014/main" val="10000"/>
                  </a:ext>
                </a:extLst>
              </a:tr>
              <a:tr h="214313">
                <a:tc>
                  <a:txBody>
                    <a:bodyPr/>
                    <a:lstStyle/>
                    <a:p>
                      <a:pPr marL="0" marR="0" lvl="0" indent="0" algn="l" rtl="0">
                        <a:spcBef>
                          <a:spcPts val="0"/>
                        </a:spcBef>
                        <a:spcAft>
                          <a:spcPts val="0"/>
                        </a:spcAft>
                        <a:buClr>
                          <a:schemeClr val="dk1"/>
                        </a:buClr>
                        <a:buSzPts val="1000"/>
                        <a:buFont typeface="Calibri"/>
                        <a:buNone/>
                      </a:pPr>
                      <a:r>
                        <a:rPr lang="en" sz="1400"/>
                        <a:t>●</a:t>
                      </a:r>
                      <a:endParaRPr sz="1400" b="0">
                        <a:solidFill>
                          <a:schemeClr val="dk1"/>
                        </a:solidFill>
                        <a:latin typeface="Tahoma"/>
                        <a:ea typeface="Tahoma"/>
                        <a:cs typeface="Tahoma"/>
                        <a:sym typeface="Tahoma"/>
                      </a:endParaRPr>
                    </a:p>
                  </a:txBody>
                  <a:tcPr marL="38569" marR="38569" marT="25725" marB="25725"/>
                </a:tc>
                <a:tc>
                  <a:txBody>
                    <a:bodyPr/>
                    <a:lstStyle/>
                    <a:p>
                      <a:pPr marL="0" marR="0" lvl="0" indent="0" algn="l" rtl="0">
                        <a:spcBef>
                          <a:spcPts val="0"/>
                        </a:spcBef>
                        <a:spcAft>
                          <a:spcPts val="0"/>
                        </a:spcAft>
                        <a:buClr>
                          <a:schemeClr val="dk1"/>
                        </a:buClr>
                        <a:buSzPts val="1000"/>
                        <a:buFont typeface="Calibri"/>
                        <a:buNone/>
                      </a:pPr>
                      <a:r>
                        <a:rPr lang="en" sz="1400" dirty="0"/>
                        <a:t>JPK/(T1003)-T2T3</a:t>
                      </a:r>
                      <a:endParaRPr sz="1400" b="0" dirty="0">
                        <a:solidFill>
                          <a:schemeClr val="dk1"/>
                        </a:solidFill>
                        <a:latin typeface="Tahoma"/>
                        <a:ea typeface="Tahoma"/>
                        <a:cs typeface="Tahoma"/>
                        <a:sym typeface="Tahoma"/>
                      </a:endParaRPr>
                    </a:p>
                  </a:txBody>
                  <a:tcPr marL="38569" marR="38569" marT="25725" marB="25725"/>
                </a:tc>
                <a:extLst>
                  <a:ext uri="{0D108BD9-81ED-4DB2-BD59-A6C34878D82A}">
                    <a16:rowId xmlns="" xmlns:a16="http://schemas.microsoft.com/office/drawing/2014/main" val="10001"/>
                  </a:ext>
                </a:extLst>
              </a:tr>
              <a:tr h="228994">
                <a:tc>
                  <a:txBody>
                    <a:bodyPr/>
                    <a:lstStyle/>
                    <a:p>
                      <a:pPr marL="0" marR="0" lvl="0" indent="0" algn="l" rtl="0">
                        <a:spcBef>
                          <a:spcPts val="0"/>
                        </a:spcBef>
                        <a:spcAft>
                          <a:spcPts val="0"/>
                        </a:spcAft>
                        <a:buClr>
                          <a:schemeClr val="dk1"/>
                        </a:buClr>
                        <a:buSzPts val="1000"/>
                        <a:buFont typeface="Calibri"/>
                        <a:buNone/>
                      </a:pPr>
                      <a:r>
                        <a:rPr lang="en" sz="1400"/>
                        <a:t>●</a:t>
                      </a:r>
                      <a:endParaRPr sz="1400" b="0">
                        <a:solidFill>
                          <a:schemeClr val="dk1"/>
                        </a:solidFill>
                        <a:latin typeface="Tahoma"/>
                        <a:ea typeface="Tahoma"/>
                        <a:cs typeface="Tahoma"/>
                        <a:sym typeface="Tahoma"/>
                      </a:endParaRPr>
                    </a:p>
                  </a:txBody>
                  <a:tcPr marL="38569" marR="38569" marT="25725" marB="25725"/>
                </a:tc>
                <a:tc>
                  <a:txBody>
                    <a:bodyPr/>
                    <a:lstStyle/>
                    <a:p>
                      <a:pPr marL="0" marR="0" lvl="0" indent="0" algn="l" rtl="0">
                        <a:spcBef>
                          <a:spcPts val="0"/>
                        </a:spcBef>
                        <a:spcAft>
                          <a:spcPts val="0"/>
                        </a:spcAft>
                        <a:buClr>
                          <a:schemeClr val="dk1"/>
                        </a:buClr>
                        <a:buSzPts val="1000"/>
                        <a:buFont typeface="Calibri"/>
                        <a:buNone/>
                      </a:pPr>
                      <a:r>
                        <a:rPr lang="en" sz="1400"/>
                        <a:t>JPK/(T1003)-T4T5</a:t>
                      </a:r>
                      <a:endParaRPr sz="1400" b="0">
                        <a:solidFill>
                          <a:schemeClr val="dk1"/>
                        </a:solidFill>
                        <a:latin typeface="Tahoma"/>
                        <a:ea typeface="Tahoma"/>
                        <a:cs typeface="Tahoma"/>
                        <a:sym typeface="Tahoma"/>
                      </a:endParaRPr>
                    </a:p>
                  </a:txBody>
                  <a:tcPr marL="38569" marR="38569" marT="25725" marB="25725"/>
                </a:tc>
                <a:extLst>
                  <a:ext uri="{0D108BD9-81ED-4DB2-BD59-A6C34878D82A}">
                    <a16:rowId xmlns="" xmlns:a16="http://schemas.microsoft.com/office/drawing/2014/main" val="10002"/>
                  </a:ext>
                </a:extLst>
              </a:tr>
              <a:tr h="214313">
                <a:tc>
                  <a:txBody>
                    <a:bodyPr/>
                    <a:lstStyle/>
                    <a:p>
                      <a:pPr marL="0" marR="0" lvl="0" indent="0" algn="l" rtl="0">
                        <a:spcBef>
                          <a:spcPts val="0"/>
                        </a:spcBef>
                        <a:spcAft>
                          <a:spcPts val="0"/>
                        </a:spcAft>
                        <a:buClr>
                          <a:schemeClr val="dk1"/>
                        </a:buClr>
                        <a:buSzPts val="1000"/>
                        <a:buFont typeface="Calibri"/>
                        <a:buNone/>
                      </a:pPr>
                      <a:r>
                        <a:rPr lang="en" sz="1400"/>
                        <a:t>● </a:t>
                      </a:r>
                      <a:endParaRPr sz="1400" b="0">
                        <a:solidFill>
                          <a:schemeClr val="dk1"/>
                        </a:solidFill>
                        <a:latin typeface="Tahoma"/>
                        <a:ea typeface="Tahoma"/>
                        <a:cs typeface="Tahoma"/>
                        <a:sym typeface="Tahoma"/>
                      </a:endParaRPr>
                    </a:p>
                  </a:txBody>
                  <a:tcPr marL="38569" marR="38569" marT="25725" marB="25725"/>
                </a:tc>
                <a:tc>
                  <a:txBody>
                    <a:bodyPr/>
                    <a:lstStyle/>
                    <a:p>
                      <a:pPr marL="0" marR="0" lvl="0" indent="0" algn="l" rtl="0">
                        <a:spcBef>
                          <a:spcPts val="0"/>
                        </a:spcBef>
                        <a:spcAft>
                          <a:spcPts val="0"/>
                        </a:spcAft>
                        <a:buClr>
                          <a:schemeClr val="dk1"/>
                        </a:buClr>
                        <a:buSzPts val="1000"/>
                        <a:buFont typeface="Calibri"/>
                        <a:buNone/>
                      </a:pPr>
                      <a:r>
                        <a:rPr lang="en" sz="1400" dirty="0"/>
                        <a:t>JPK/(T1003)-VTO</a:t>
                      </a:r>
                      <a:endParaRPr sz="1400" b="0" dirty="0">
                        <a:solidFill>
                          <a:schemeClr val="dk1"/>
                        </a:solidFill>
                        <a:latin typeface="Tahoma"/>
                        <a:ea typeface="Tahoma"/>
                        <a:cs typeface="Tahoma"/>
                        <a:sym typeface="Tahoma"/>
                      </a:endParaRPr>
                    </a:p>
                  </a:txBody>
                  <a:tcPr marL="38569" marR="38569" marT="25725" marB="25725"/>
                </a:tc>
                <a:extLst>
                  <a:ext uri="{0D108BD9-81ED-4DB2-BD59-A6C34878D82A}">
                    <a16:rowId xmlns="" xmlns:a16="http://schemas.microsoft.com/office/drawing/2014/main" val="10003"/>
                  </a:ext>
                </a:extLst>
              </a:tr>
              <a:tr h="214313">
                <a:tc>
                  <a:txBody>
                    <a:bodyPr/>
                    <a:lstStyle/>
                    <a:p>
                      <a:pPr marL="0" marR="0" lvl="0" indent="0" algn="l" rtl="0">
                        <a:spcBef>
                          <a:spcPts val="0"/>
                        </a:spcBef>
                        <a:spcAft>
                          <a:spcPts val="0"/>
                        </a:spcAft>
                        <a:buClr>
                          <a:schemeClr val="dk1"/>
                        </a:buClr>
                        <a:buSzPts val="1000"/>
                        <a:buFont typeface="Calibri"/>
                        <a:buNone/>
                      </a:pPr>
                      <a:r>
                        <a:rPr lang="en" sz="1400"/>
                        <a:t>●     </a:t>
                      </a:r>
                      <a:endParaRPr sz="1400" b="0">
                        <a:solidFill>
                          <a:schemeClr val="dk1"/>
                        </a:solidFill>
                        <a:latin typeface="Tahoma"/>
                        <a:ea typeface="Tahoma"/>
                        <a:cs typeface="Tahoma"/>
                        <a:sym typeface="Tahoma"/>
                      </a:endParaRPr>
                    </a:p>
                  </a:txBody>
                  <a:tcPr marL="38569" marR="38569" marT="25725" marB="25725"/>
                </a:tc>
                <a:tc>
                  <a:txBody>
                    <a:bodyPr/>
                    <a:lstStyle/>
                    <a:p>
                      <a:pPr marL="0" marR="0" lvl="0" indent="0" algn="l" rtl="0">
                        <a:spcBef>
                          <a:spcPts val="0"/>
                        </a:spcBef>
                        <a:spcAft>
                          <a:spcPts val="0"/>
                        </a:spcAft>
                        <a:buClr>
                          <a:schemeClr val="dk1"/>
                        </a:buClr>
                        <a:buSzPts val="1000"/>
                        <a:buFont typeface="Calibri"/>
                        <a:buNone/>
                      </a:pPr>
                      <a:r>
                        <a:rPr lang="en" sz="1400"/>
                        <a:t>JPK/(T1003)-MOTAC</a:t>
                      </a:r>
                      <a:endParaRPr sz="1400" b="0">
                        <a:solidFill>
                          <a:schemeClr val="dk1"/>
                        </a:solidFill>
                        <a:latin typeface="Tahoma"/>
                        <a:ea typeface="Tahoma"/>
                        <a:cs typeface="Tahoma"/>
                        <a:sym typeface="Tahoma"/>
                      </a:endParaRPr>
                    </a:p>
                  </a:txBody>
                  <a:tcPr marL="38569" marR="38569" marT="25725" marB="25725"/>
                </a:tc>
                <a:extLst>
                  <a:ext uri="{0D108BD9-81ED-4DB2-BD59-A6C34878D82A}">
                    <a16:rowId xmlns="" xmlns:a16="http://schemas.microsoft.com/office/drawing/2014/main" val="10004"/>
                  </a:ext>
                </a:extLst>
              </a:tr>
              <a:tr h="214313">
                <a:tc>
                  <a:txBody>
                    <a:bodyPr/>
                    <a:lstStyle/>
                    <a:p>
                      <a:pPr marL="0" marR="0" lvl="0" indent="0" algn="l" rtl="0">
                        <a:spcBef>
                          <a:spcPts val="0"/>
                        </a:spcBef>
                        <a:spcAft>
                          <a:spcPts val="0"/>
                        </a:spcAft>
                        <a:buClr>
                          <a:schemeClr val="dk1"/>
                        </a:buClr>
                        <a:buSzPts val="1000"/>
                        <a:buFont typeface="Calibri"/>
                        <a:buNone/>
                      </a:pPr>
                      <a:r>
                        <a:rPr lang="en" sz="1400"/>
                        <a:t>●  </a:t>
                      </a:r>
                      <a:endParaRPr sz="1400" b="1">
                        <a:solidFill>
                          <a:srgbClr val="000000"/>
                        </a:solidFill>
                        <a:latin typeface="Calibri"/>
                        <a:ea typeface="Calibri"/>
                        <a:cs typeface="Calibri"/>
                        <a:sym typeface="Calibri"/>
                      </a:endParaRPr>
                    </a:p>
                  </a:txBody>
                  <a:tcPr marL="38569" marR="38569" marT="25725" marB="25725"/>
                </a:tc>
                <a:tc>
                  <a:txBody>
                    <a:bodyPr/>
                    <a:lstStyle/>
                    <a:p>
                      <a:pPr marL="0" marR="0" lvl="2" indent="0" algn="l" rtl="0">
                        <a:spcBef>
                          <a:spcPts val="0"/>
                        </a:spcBef>
                        <a:spcAft>
                          <a:spcPts val="0"/>
                        </a:spcAft>
                        <a:buClr>
                          <a:schemeClr val="dk1"/>
                        </a:buClr>
                        <a:buSzPts val="1000"/>
                        <a:buFont typeface="Calibri"/>
                        <a:buNone/>
                      </a:pPr>
                      <a:r>
                        <a:rPr lang="en" sz="1400" u="none" strike="noStrike" cap="none" dirty="0"/>
                        <a:t>JPK/(T1003)-SINGLE TIER</a:t>
                      </a:r>
                      <a:endParaRPr sz="1400" b="0" u="none" strike="noStrike" cap="none" dirty="0">
                        <a:solidFill>
                          <a:schemeClr val="dk1"/>
                        </a:solidFill>
                        <a:latin typeface="Tahoma"/>
                        <a:ea typeface="Tahoma"/>
                        <a:cs typeface="Tahoma"/>
                        <a:sym typeface="Tahoma"/>
                      </a:endParaRPr>
                    </a:p>
                  </a:txBody>
                  <a:tcPr marL="38569" marR="38569" marT="25725" marB="25725"/>
                </a:tc>
                <a:extLst>
                  <a:ext uri="{0D108BD9-81ED-4DB2-BD59-A6C34878D82A}">
                    <a16:rowId xmlns="" xmlns:a16="http://schemas.microsoft.com/office/drawing/2014/main" val="10005"/>
                  </a:ext>
                </a:extLst>
              </a:tr>
            </a:tbl>
          </a:graphicData>
        </a:graphic>
      </p:graphicFrame>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Shape 4360"/>
        <p:cNvGrpSpPr/>
        <p:nvPr/>
      </p:nvGrpSpPr>
      <p:grpSpPr>
        <a:xfrm>
          <a:off x="0" y="0"/>
          <a:ext cx="0" cy="0"/>
          <a:chOff x="0" y="0"/>
          <a:chExt cx="0" cy="0"/>
        </a:xfrm>
      </p:grpSpPr>
      <p:sp>
        <p:nvSpPr>
          <p:cNvPr id="4361" name="Google Shape;4361;p435"/>
          <p:cNvSpPr/>
          <p:nvPr/>
        </p:nvSpPr>
        <p:spPr>
          <a:xfrm>
            <a:off x="2171413" y="3131730"/>
            <a:ext cx="4499732" cy="1546389"/>
          </a:xfrm>
          <a:prstGeom prst="rect">
            <a:avLst/>
          </a:prstGeom>
          <a:solidFill>
            <a:srgbClr val="DDEAF6"/>
          </a:solidFill>
          <a:ln>
            <a:noFill/>
          </a:ln>
        </p:spPr>
        <p:txBody>
          <a:bodyPr spcFirstLastPara="1" wrap="square" lIns="68569" tIns="34275" rIns="68569" bIns="34275" anchor="ctr" anchorCtr="0">
            <a:noAutofit/>
          </a:bodyPr>
          <a:lstStyle/>
          <a:p>
            <a:pPr marL="171450" lvl="1" indent="-171450">
              <a:lnSpc>
                <a:spcPct val="150000"/>
              </a:lnSpc>
            </a:pPr>
            <a:r>
              <a:rPr lang="en" sz="1050">
                <a:latin typeface="SimSun"/>
                <a:ea typeface="SimSun"/>
                <a:cs typeface="SimSun"/>
                <a:sym typeface="SimSun"/>
              </a:rPr>
              <a:t>  		• </a:t>
            </a:r>
            <a:r>
              <a:rPr lang="en" sz="1200">
                <a:latin typeface="Tahoma"/>
                <a:ea typeface="Tahoma"/>
                <a:cs typeface="Tahoma"/>
                <a:sym typeface="Tahoma"/>
              </a:rPr>
              <a:t>Surat iringan-Justifikasi Pembatalan</a:t>
            </a:r>
            <a:endParaRPr sz="1050"/>
          </a:p>
          <a:p>
            <a:pPr marL="171450" lvl="1" indent="-171450">
              <a:lnSpc>
                <a:spcPct val="150000"/>
              </a:lnSpc>
              <a:spcBef>
                <a:spcPts val="180"/>
              </a:spcBef>
            </a:pPr>
            <a:r>
              <a:rPr lang="en" sz="1200">
                <a:latin typeface="SimSun"/>
                <a:ea typeface="SimSun"/>
                <a:cs typeface="SimSun"/>
                <a:sym typeface="SimSun"/>
              </a:rPr>
              <a:t>		• </a:t>
            </a:r>
            <a:r>
              <a:rPr lang="en" sz="1200">
                <a:latin typeface="Tahoma"/>
                <a:ea typeface="Tahoma"/>
                <a:cs typeface="Tahoma"/>
                <a:sym typeface="Tahoma"/>
              </a:rPr>
              <a:t>Salinan Kad Pengenalan Pelatih</a:t>
            </a:r>
            <a:endParaRPr sz="1050"/>
          </a:p>
          <a:p>
            <a:pPr marL="171450" lvl="1" indent="-171450">
              <a:lnSpc>
                <a:spcPct val="150000"/>
              </a:lnSpc>
              <a:spcBef>
                <a:spcPts val="180"/>
              </a:spcBef>
            </a:pPr>
            <a:r>
              <a:rPr lang="en" sz="1200">
                <a:latin typeface="Tahoma"/>
                <a:ea typeface="Tahoma"/>
                <a:cs typeface="Tahoma"/>
                <a:sym typeface="Tahoma"/>
              </a:rPr>
              <a:t>            	</a:t>
            </a:r>
            <a:r>
              <a:rPr lang="en" sz="1200">
                <a:latin typeface="SimSun"/>
                <a:ea typeface="SimSun"/>
                <a:cs typeface="SimSun"/>
                <a:sym typeface="SimSun"/>
              </a:rPr>
              <a:t>• </a:t>
            </a:r>
            <a:r>
              <a:rPr lang="en" sz="1200">
                <a:latin typeface="Tahoma"/>
                <a:ea typeface="Tahoma"/>
                <a:cs typeface="Tahoma"/>
                <a:sym typeface="Tahoma"/>
              </a:rPr>
              <a:t>Pengesahan pendaftaran slip permohonan </a:t>
            </a:r>
            <a:endParaRPr sz="1050"/>
          </a:p>
          <a:p>
            <a:pPr marL="171450" lvl="1" indent="-171450">
              <a:lnSpc>
                <a:spcPct val="150000"/>
              </a:lnSpc>
              <a:spcBef>
                <a:spcPts val="180"/>
              </a:spcBef>
            </a:pPr>
            <a:r>
              <a:rPr lang="en" sz="1200">
                <a:latin typeface="Tahoma"/>
                <a:ea typeface="Tahoma"/>
                <a:cs typeface="Tahoma"/>
                <a:sym typeface="Tahoma"/>
              </a:rPr>
              <a:t>                 pendaftaran pelatih atau </a:t>
            </a:r>
            <a:endParaRPr sz="1050"/>
          </a:p>
          <a:p>
            <a:pPr marL="171450" lvl="1" indent="-171450">
              <a:spcBef>
                <a:spcPts val="180"/>
              </a:spcBef>
            </a:pPr>
            <a:r>
              <a:rPr lang="en" sz="1200">
                <a:latin typeface="Tahoma"/>
                <a:ea typeface="Tahoma"/>
                <a:cs typeface="Tahoma"/>
                <a:sym typeface="Tahoma"/>
              </a:rPr>
              <a:t>		   pengesahan pendaftaran JPK/T1002 </a:t>
            </a:r>
            <a:endParaRPr sz="1050"/>
          </a:p>
        </p:txBody>
      </p:sp>
      <p:grpSp>
        <p:nvGrpSpPr>
          <p:cNvPr id="4362" name="Google Shape;4362;p435"/>
          <p:cNvGrpSpPr/>
          <p:nvPr/>
        </p:nvGrpSpPr>
        <p:grpSpPr>
          <a:xfrm>
            <a:off x="235541" y="922351"/>
            <a:ext cx="6435604" cy="2151458"/>
            <a:chOff x="1054" y="889"/>
            <a:chExt cx="16740" cy="3619"/>
          </a:xfrm>
        </p:grpSpPr>
        <p:sp>
          <p:nvSpPr>
            <p:cNvPr id="4363" name="Google Shape;4363;p435"/>
            <p:cNvSpPr/>
            <p:nvPr/>
          </p:nvSpPr>
          <p:spPr>
            <a:xfrm>
              <a:off x="5970" y="1115"/>
              <a:ext cx="11824" cy="3167"/>
            </a:xfrm>
            <a:prstGeom prst="rect">
              <a:avLst/>
            </a:prstGeom>
            <a:solidFill>
              <a:srgbClr val="DDEAF6"/>
            </a:solidFill>
            <a:ln>
              <a:noFill/>
            </a:ln>
          </p:spPr>
          <p:txBody>
            <a:bodyPr spcFirstLastPara="1" wrap="square" lIns="68569" tIns="34275" rIns="68569" bIns="34275" anchor="ctr" anchorCtr="0">
              <a:noAutofit/>
            </a:bodyPr>
            <a:lstStyle/>
            <a:p>
              <a:pPr marL="171450" lvl="1" indent="-171450">
                <a:lnSpc>
                  <a:spcPct val="150000"/>
                </a:lnSpc>
              </a:pPr>
              <a:r>
                <a:rPr lang="en" sz="1050" dirty="0">
                  <a:latin typeface="SimSun"/>
                  <a:ea typeface="SimSun"/>
                  <a:cs typeface="SimSun"/>
                  <a:sym typeface="SimSun"/>
                </a:rPr>
                <a:t>  		• </a:t>
              </a:r>
              <a:r>
                <a:rPr lang="en" sz="1200" dirty="0">
                  <a:latin typeface="Tahoma"/>
                  <a:ea typeface="Tahoma"/>
                  <a:cs typeface="Tahoma"/>
                  <a:sym typeface="Tahoma"/>
                </a:rPr>
                <a:t>Surat iringan-Justifikasi </a:t>
              </a:r>
              <a:endParaRPr sz="1050" dirty="0"/>
            </a:p>
            <a:p>
              <a:pPr marL="171450" lvl="1" indent="-171450">
                <a:lnSpc>
                  <a:spcPct val="150000"/>
                </a:lnSpc>
                <a:spcBef>
                  <a:spcPts val="180"/>
                </a:spcBef>
              </a:pPr>
              <a:r>
                <a:rPr lang="en" sz="1200" dirty="0">
                  <a:latin typeface="SimSun"/>
                  <a:ea typeface="SimSun"/>
                  <a:cs typeface="SimSun"/>
                  <a:sym typeface="SimSun"/>
                </a:rPr>
                <a:t>		• </a:t>
              </a:r>
              <a:r>
                <a:rPr lang="en" sz="1200" dirty="0">
                  <a:latin typeface="Tahoma"/>
                  <a:ea typeface="Tahoma"/>
                  <a:cs typeface="Tahoma"/>
                  <a:sym typeface="Tahoma"/>
                </a:rPr>
                <a:t>Salinan Kad Pengenalan Pelatih</a:t>
              </a:r>
              <a:endParaRPr sz="1050" dirty="0"/>
            </a:p>
            <a:p>
              <a:pPr marL="171450" lvl="1" indent="-171450">
                <a:lnSpc>
                  <a:spcPct val="150000"/>
                </a:lnSpc>
                <a:spcBef>
                  <a:spcPts val="180"/>
                </a:spcBef>
              </a:pPr>
              <a:r>
                <a:rPr lang="en" sz="1200" dirty="0">
                  <a:latin typeface="Tahoma"/>
                  <a:ea typeface="Tahoma"/>
                  <a:cs typeface="Tahoma"/>
                  <a:sym typeface="Tahoma"/>
                </a:rPr>
                <a:t>            	</a:t>
              </a:r>
              <a:r>
                <a:rPr lang="en" sz="1200" dirty="0">
                  <a:latin typeface="SimSun"/>
                  <a:ea typeface="SimSun"/>
                  <a:cs typeface="SimSun"/>
                  <a:sym typeface="SimSun"/>
                </a:rPr>
                <a:t>• </a:t>
              </a:r>
              <a:r>
                <a:rPr lang="en" sz="1200" dirty="0">
                  <a:latin typeface="Tahoma"/>
                  <a:ea typeface="Tahoma"/>
                  <a:cs typeface="Tahoma"/>
                  <a:sym typeface="Tahoma"/>
                </a:rPr>
                <a:t>Pengesahan pendaftaran slip permohonan </a:t>
              </a:r>
              <a:endParaRPr sz="1050" dirty="0"/>
            </a:p>
            <a:p>
              <a:pPr marL="171450" lvl="1" indent="-171450">
                <a:lnSpc>
                  <a:spcPct val="150000"/>
                </a:lnSpc>
                <a:spcBef>
                  <a:spcPts val="180"/>
                </a:spcBef>
              </a:pPr>
              <a:r>
                <a:rPr lang="en" sz="1200" dirty="0">
                  <a:latin typeface="Tahoma"/>
                  <a:ea typeface="Tahoma"/>
                  <a:cs typeface="Tahoma"/>
                  <a:sym typeface="Tahoma"/>
                </a:rPr>
                <a:t>                 pendaftaran pelatih atau </a:t>
              </a:r>
              <a:endParaRPr sz="1050" dirty="0"/>
            </a:p>
            <a:p>
              <a:pPr marL="171450" lvl="1" indent="-171450">
                <a:spcBef>
                  <a:spcPts val="180"/>
                </a:spcBef>
              </a:pPr>
              <a:r>
                <a:rPr lang="en" sz="1200" dirty="0">
                  <a:latin typeface="Tahoma"/>
                  <a:ea typeface="Tahoma"/>
                  <a:cs typeface="Tahoma"/>
                  <a:sym typeface="Tahoma"/>
                </a:rPr>
                <a:t>		   pengesahan pendaftaran JPK/T1002 </a:t>
              </a:r>
              <a:endParaRPr sz="1050" dirty="0"/>
            </a:p>
            <a:p>
              <a:pPr marL="171450" lvl="1" indent="-171450">
                <a:spcBef>
                  <a:spcPts val="180"/>
                </a:spcBef>
              </a:pPr>
              <a:r>
                <a:rPr lang="en" sz="1200" dirty="0">
                  <a:latin typeface="Tahoma"/>
                  <a:ea typeface="Tahoma"/>
                  <a:cs typeface="Tahoma"/>
                  <a:sym typeface="Tahoma"/>
                </a:rPr>
                <a:t>                 </a:t>
              </a:r>
              <a:endParaRPr sz="1200" dirty="0"/>
            </a:p>
          </p:txBody>
        </p:sp>
        <p:sp>
          <p:nvSpPr>
            <p:cNvPr id="4364" name="Google Shape;4364;p435"/>
            <p:cNvSpPr/>
            <p:nvPr/>
          </p:nvSpPr>
          <p:spPr>
            <a:xfrm>
              <a:off x="1054" y="889"/>
              <a:ext cx="6356" cy="3619"/>
            </a:xfrm>
            <a:prstGeom prst="roundRect">
              <a:avLst>
                <a:gd name="adj" fmla="val 16667"/>
              </a:avLst>
            </a:prstGeom>
            <a:solidFill>
              <a:srgbClr val="DBDBDB"/>
            </a:solidFill>
            <a:ln w="9525"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r>
                <a:rPr lang="en" sz="1200" b="1">
                  <a:latin typeface="Tahoma"/>
                  <a:ea typeface="Tahoma"/>
                  <a:cs typeface="Tahoma"/>
                  <a:sym typeface="Tahoma"/>
                </a:rPr>
                <a:t>PINDAAN MAKLUMAT</a:t>
              </a:r>
              <a:endParaRPr sz="1200" b="1">
                <a:solidFill>
                  <a:srgbClr val="FFFFFF"/>
                </a:solidFill>
                <a:latin typeface="Tahoma"/>
                <a:ea typeface="Tahoma"/>
                <a:cs typeface="Tahoma"/>
                <a:sym typeface="Tahoma"/>
              </a:endParaRPr>
            </a:p>
            <a:p>
              <a:pPr marL="257175" indent="-257175">
                <a:spcBef>
                  <a:spcPts val="420"/>
                </a:spcBef>
                <a:buSzPts val="1600"/>
                <a:buFont typeface="Tahoma"/>
                <a:buAutoNum type="arabicPeriod"/>
              </a:pPr>
              <a:r>
                <a:rPr lang="en" sz="1200" b="1" u="sng">
                  <a:latin typeface="Tahoma"/>
                  <a:ea typeface="Tahoma"/>
                  <a:cs typeface="Tahoma"/>
                  <a:sym typeface="Tahoma"/>
                </a:rPr>
                <a:t>Kesilapan abjad</a:t>
              </a:r>
              <a:r>
                <a:rPr lang="en" sz="1200">
                  <a:latin typeface="Tahoma"/>
                  <a:ea typeface="Tahoma"/>
                  <a:cs typeface="Tahoma"/>
                  <a:sym typeface="Tahoma"/>
                </a:rPr>
                <a:t> pada </a:t>
              </a:r>
              <a:endParaRPr sz="1050"/>
            </a:p>
            <a:p>
              <a:pPr>
                <a:spcBef>
                  <a:spcPts val="420"/>
                </a:spcBef>
              </a:pPr>
              <a:r>
                <a:rPr lang="en" sz="1200">
                  <a:latin typeface="Tahoma"/>
                  <a:ea typeface="Tahoma"/>
                  <a:cs typeface="Tahoma"/>
                  <a:sym typeface="Tahoma"/>
                </a:rPr>
                <a:t>     ejaan nama  SAHAJA ;atau</a:t>
              </a:r>
              <a:endParaRPr sz="1200">
                <a:latin typeface="Tahoma"/>
                <a:ea typeface="Tahoma"/>
                <a:cs typeface="Tahoma"/>
                <a:sym typeface="Tahoma"/>
              </a:endParaRPr>
            </a:p>
            <a:p>
              <a:pPr marL="257175" indent="-257175">
                <a:spcBef>
                  <a:spcPts val="420"/>
                </a:spcBef>
                <a:buSzPts val="1600"/>
                <a:buFont typeface="Tahoma"/>
                <a:buAutoNum type="arabicPeriod" startAt="2"/>
              </a:pPr>
              <a:r>
                <a:rPr lang="en" sz="1200" b="1" u="sng">
                  <a:latin typeface="Tahoma"/>
                  <a:ea typeface="Tahoma"/>
                  <a:cs typeface="Tahoma"/>
                  <a:sym typeface="Tahoma"/>
                </a:rPr>
                <a:t>Kesilapan digit</a:t>
              </a:r>
              <a:r>
                <a:rPr lang="en" sz="1200">
                  <a:latin typeface="Tahoma"/>
                  <a:ea typeface="Tahoma"/>
                  <a:cs typeface="Tahoma"/>
                  <a:sym typeface="Tahoma"/>
                </a:rPr>
                <a:t> pada </a:t>
              </a:r>
              <a:endParaRPr sz="1050"/>
            </a:p>
            <a:p>
              <a:pPr>
                <a:spcBef>
                  <a:spcPts val="420"/>
                </a:spcBef>
              </a:pPr>
              <a:r>
                <a:rPr lang="en" sz="1200">
                  <a:latin typeface="Tahoma"/>
                  <a:ea typeface="Tahoma"/>
                  <a:cs typeface="Tahoma"/>
                  <a:sym typeface="Tahoma"/>
                </a:rPr>
                <a:t>     nombor kad pengenalan </a:t>
              </a:r>
              <a:endParaRPr sz="1050"/>
            </a:p>
            <a:p>
              <a:pPr>
                <a:spcBef>
                  <a:spcPts val="420"/>
                </a:spcBef>
              </a:pPr>
              <a:r>
                <a:rPr lang="en" sz="1200">
                  <a:latin typeface="Tahoma"/>
                  <a:ea typeface="Tahoma"/>
                  <a:cs typeface="Tahoma"/>
                  <a:sym typeface="Tahoma"/>
                </a:rPr>
                <a:t>     SAHAJA</a:t>
              </a:r>
              <a:endParaRPr sz="1200" b="1">
                <a:latin typeface="Tahoma"/>
                <a:ea typeface="Tahoma"/>
                <a:cs typeface="Tahoma"/>
                <a:sym typeface="Tahoma"/>
              </a:endParaRPr>
            </a:p>
          </p:txBody>
        </p:sp>
      </p:grpSp>
      <p:sp>
        <p:nvSpPr>
          <p:cNvPr id="4365" name="Google Shape;4365;p435"/>
          <p:cNvSpPr txBox="1"/>
          <p:nvPr/>
        </p:nvSpPr>
        <p:spPr>
          <a:xfrm>
            <a:off x="993913" y="332769"/>
            <a:ext cx="4842343" cy="414654"/>
          </a:xfrm>
          <a:prstGeom prst="rect">
            <a:avLst/>
          </a:prstGeom>
          <a:noFill/>
          <a:ln>
            <a:noFill/>
          </a:ln>
          <a:effectLst>
            <a:outerShdw blurRad="50800" dist="38100" dir="2700000" algn="tl" rotWithShape="0">
              <a:srgbClr val="000000">
                <a:alpha val="40000"/>
              </a:srgbClr>
            </a:outerShdw>
            <a:reflection stA="50000" endA="300" endPos="38500" dist="50800" dir="5400000" sy="-100000" algn="bl" rotWithShape="0"/>
          </a:effectLst>
        </p:spPr>
        <p:txBody>
          <a:bodyPr spcFirstLastPara="1" wrap="square" lIns="70500" tIns="35250" rIns="70500" bIns="35250" anchor="t" anchorCtr="0">
            <a:noAutofit/>
          </a:bodyPr>
          <a:lstStyle/>
          <a:p>
            <a:pPr algn="ctr"/>
            <a:r>
              <a:rPr lang="en" sz="1800" b="1" dirty="0">
                <a:latin typeface="Tahoma"/>
                <a:ea typeface="Tahoma"/>
                <a:cs typeface="Tahoma"/>
                <a:sym typeface="Tahoma"/>
              </a:rPr>
              <a:t>PINDAAN  PENDAFTARAN PELATIH</a:t>
            </a:r>
            <a:endParaRPr sz="1050" dirty="0"/>
          </a:p>
          <a:p>
            <a:pPr algn="ctr"/>
            <a:endParaRPr sz="1800" b="1" dirty="0">
              <a:solidFill>
                <a:srgbClr val="FFFFFF"/>
              </a:solidFill>
              <a:latin typeface="Tahoma"/>
              <a:ea typeface="Tahoma"/>
              <a:cs typeface="Tahoma"/>
              <a:sym typeface="Tahoma"/>
            </a:endParaRPr>
          </a:p>
        </p:txBody>
      </p:sp>
      <p:sp>
        <p:nvSpPr>
          <p:cNvPr id="4366" name="Google Shape;4366;p435"/>
          <p:cNvSpPr/>
          <p:nvPr/>
        </p:nvSpPr>
        <p:spPr>
          <a:xfrm>
            <a:off x="235541" y="3107492"/>
            <a:ext cx="2443531" cy="1594866"/>
          </a:xfrm>
          <a:prstGeom prst="roundRect">
            <a:avLst>
              <a:gd name="adj" fmla="val 16667"/>
            </a:avLst>
          </a:prstGeom>
          <a:solidFill>
            <a:srgbClr val="C9C9C9"/>
          </a:solidFill>
          <a:ln w="9525"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r>
              <a:rPr lang="en" sz="1200" b="1">
                <a:latin typeface="Tahoma"/>
                <a:ea typeface="Tahoma"/>
                <a:cs typeface="Tahoma"/>
                <a:sym typeface="Tahoma"/>
              </a:rPr>
              <a:t>PEMBATALAN PELATIH</a:t>
            </a:r>
            <a:endParaRPr sz="1200" b="1">
              <a:latin typeface="Tahoma"/>
              <a:ea typeface="Tahoma"/>
              <a:cs typeface="Tahoma"/>
              <a:sym typeface="Tahoma"/>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28"/>
        <p:cNvGrpSpPr/>
        <p:nvPr/>
      </p:nvGrpSpPr>
      <p:grpSpPr>
        <a:xfrm>
          <a:off x="0" y="0"/>
          <a:ext cx="0" cy="0"/>
          <a:chOff x="0" y="0"/>
          <a:chExt cx="0" cy="0"/>
        </a:xfrm>
      </p:grpSpPr>
      <p:grpSp>
        <p:nvGrpSpPr>
          <p:cNvPr id="1529" name="Google Shape;1529;p211"/>
          <p:cNvGrpSpPr/>
          <p:nvPr/>
        </p:nvGrpSpPr>
        <p:grpSpPr>
          <a:xfrm>
            <a:off x="254963" y="1420327"/>
            <a:ext cx="6290925" cy="3054461"/>
            <a:chOff x="-41050" y="239027"/>
            <a:chExt cx="8387900" cy="5430152"/>
          </a:xfrm>
        </p:grpSpPr>
        <p:sp>
          <p:nvSpPr>
            <p:cNvPr id="1530" name="Google Shape;1530;p211"/>
            <p:cNvSpPr/>
            <p:nvPr/>
          </p:nvSpPr>
          <p:spPr>
            <a:xfrm>
              <a:off x="-41050" y="239027"/>
              <a:ext cx="8305800" cy="5191125"/>
            </a:xfrm>
            <a:custGeom>
              <a:avLst/>
              <a:gdLst/>
              <a:ahLst/>
              <a:cxnLst/>
              <a:rect l="l" t="t" r="r" b="b"/>
              <a:pathLst>
                <a:path w="120000" h="120000" extrusionOk="0">
                  <a:moveTo>
                    <a:pt x="0" y="120000"/>
                  </a:moveTo>
                  <a:quadBezTo>
                    <a:pt x="20000" y="40000"/>
                    <a:pt x="105937" y="15000"/>
                  </a:quadBezTo>
                  <a:lnTo>
                    <a:pt x="105145" y="0"/>
                  </a:lnTo>
                  <a:lnTo>
                    <a:pt x="120000" y="24000"/>
                  </a:lnTo>
                  <a:lnTo>
                    <a:pt x="108314" y="60000"/>
                  </a:lnTo>
                  <a:lnTo>
                    <a:pt x="107522" y="45000"/>
                  </a:lnTo>
                  <a:quadBezTo>
                    <a:pt x="30000" y="55000"/>
                    <a:pt x="0" y="120000"/>
                  </a:quadBezTo>
                  <a:close/>
                </a:path>
              </a:pathLst>
            </a:custGeom>
            <a:solidFill>
              <a:srgbClr val="FFCCCC"/>
            </a:solidFill>
            <a:ln>
              <a:noFill/>
            </a:ln>
          </p:spPr>
          <p:txBody>
            <a:bodyPr spcFirstLastPara="1" wrap="square" lIns="68569" tIns="68569" rIns="68569" bIns="68569" anchor="ctr" anchorCtr="0">
              <a:noAutofit/>
            </a:bodyPr>
            <a:lstStyle/>
            <a:p>
              <a:endParaRPr sz="1050"/>
            </a:p>
          </p:txBody>
        </p:sp>
        <p:sp>
          <p:nvSpPr>
            <p:cNvPr id="1531" name="Google Shape;1531;p211"/>
            <p:cNvSpPr/>
            <p:nvPr/>
          </p:nvSpPr>
          <p:spPr>
            <a:xfrm>
              <a:off x="777070" y="4099148"/>
              <a:ext cx="191033" cy="191033"/>
            </a:xfrm>
            <a:prstGeom prst="ellipse">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1532" name="Google Shape;1532;p211"/>
            <p:cNvSpPr/>
            <p:nvPr/>
          </p:nvSpPr>
          <p:spPr>
            <a:xfrm>
              <a:off x="123823" y="4377776"/>
              <a:ext cx="2028574" cy="1235487"/>
            </a:xfrm>
            <a:prstGeom prst="rect">
              <a:avLst/>
            </a:prstGeom>
            <a:noFill/>
            <a:ln>
              <a:noFill/>
            </a:ln>
          </p:spPr>
          <p:txBody>
            <a:bodyPr spcFirstLastPara="1" wrap="square" lIns="68569" tIns="68569" rIns="68569" bIns="68569" anchor="ctr" anchorCtr="0">
              <a:noAutofit/>
            </a:bodyPr>
            <a:lstStyle/>
            <a:p>
              <a:endParaRPr sz="1050"/>
            </a:p>
          </p:txBody>
        </p:sp>
        <p:sp>
          <p:nvSpPr>
            <p:cNvPr id="1533" name="Google Shape;1533;p211"/>
            <p:cNvSpPr txBox="1"/>
            <p:nvPr/>
          </p:nvSpPr>
          <p:spPr>
            <a:xfrm>
              <a:off x="123823" y="4377776"/>
              <a:ext cx="2028574" cy="1235487"/>
            </a:xfrm>
            <a:prstGeom prst="rect">
              <a:avLst/>
            </a:prstGeom>
            <a:noFill/>
            <a:ln>
              <a:noFill/>
            </a:ln>
          </p:spPr>
          <p:txBody>
            <a:bodyPr spcFirstLastPara="1" wrap="square" lIns="75919" tIns="0" rIns="0" bIns="0" anchor="t" anchorCtr="0">
              <a:noAutofit/>
            </a:bodyPr>
            <a:lstStyle/>
            <a:p>
              <a:r>
                <a:rPr lang="en" sz="1350" dirty="0">
                  <a:solidFill>
                    <a:schemeClr val="dk1"/>
                  </a:solidFill>
                </a:rPr>
                <a:t>1993 - 3 NOSS</a:t>
              </a:r>
              <a:endParaRPr sz="1050" dirty="0"/>
            </a:p>
            <a:p>
              <a:pPr>
                <a:lnSpc>
                  <a:spcPct val="90000"/>
                </a:lnSpc>
              </a:pPr>
              <a:endParaRPr sz="1500" dirty="0">
                <a:solidFill>
                  <a:schemeClr val="dk1"/>
                </a:solidFill>
              </a:endParaRPr>
            </a:p>
          </p:txBody>
        </p:sp>
        <p:sp>
          <p:nvSpPr>
            <p:cNvPr id="1534" name="Google Shape;1534;p211"/>
            <p:cNvSpPr/>
            <p:nvPr/>
          </p:nvSpPr>
          <p:spPr>
            <a:xfrm>
              <a:off x="2126763" y="2891692"/>
              <a:ext cx="332232" cy="332232"/>
            </a:xfrm>
            <a:prstGeom prst="ellipse">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1535" name="Google Shape;1535;p211"/>
            <p:cNvSpPr/>
            <p:nvPr/>
          </p:nvSpPr>
          <p:spPr>
            <a:xfrm>
              <a:off x="1277979" y="3240905"/>
              <a:ext cx="2326525" cy="2372344"/>
            </a:xfrm>
            <a:prstGeom prst="rect">
              <a:avLst/>
            </a:prstGeom>
            <a:noFill/>
            <a:ln>
              <a:noFill/>
            </a:ln>
          </p:spPr>
          <p:txBody>
            <a:bodyPr spcFirstLastPara="1" wrap="square" lIns="68569" tIns="68569" rIns="68569" bIns="68569" anchor="ctr" anchorCtr="0">
              <a:noAutofit/>
            </a:bodyPr>
            <a:lstStyle/>
            <a:p>
              <a:endParaRPr sz="1050"/>
            </a:p>
          </p:txBody>
        </p:sp>
        <p:sp>
          <p:nvSpPr>
            <p:cNvPr id="1536" name="Google Shape;1536;p211"/>
            <p:cNvSpPr txBox="1"/>
            <p:nvPr/>
          </p:nvSpPr>
          <p:spPr>
            <a:xfrm>
              <a:off x="1277979" y="3240905"/>
              <a:ext cx="2326525" cy="2372344"/>
            </a:xfrm>
            <a:prstGeom prst="rect">
              <a:avLst/>
            </a:prstGeom>
            <a:noFill/>
            <a:ln>
              <a:noFill/>
            </a:ln>
          </p:spPr>
          <p:txBody>
            <a:bodyPr spcFirstLastPara="1" wrap="square" lIns="132019" tIns="0" rIns="0" bIns="0" anchor="t" anchorCtr="0">
              <a:noAutofit/>
            </a:bodyPr>
            <a:lstStyle/>
            <a:p>
              <a:pPr>
                <a:lnSpc>
                  <a:spcPct val="90000"/>
                </a:lnSpc>
              </a:pPr>
              <a:r>
                <a:rPr lang="en" sz="1350">
                  <a:solidFill>
                    <a:schemeClr val="dk1"/>
                  </a:solidFill>
                </a:rPr>
                <a:t>1998 - 319 NOSS</a:t>
              </a:r>
              <a:endParaRPr sz="1350">
                <a:solidFill>
                  <a:schemeClr val="dk1"/>
                </a:solidFill>
              </a:endParaRPr>
            </a:p>
          </p:txBody>
        </p:sp>
        <p:sp>
          <p:nvSpPr>
            <p:cNvPr id="1537" name="Google Shape;1537;p211"/>
            <p:cNvSpPr/>
            <p:nvPr/>
          </p:nvSpPr>
          <p:spPr>
            <a:xfrm>
              <a:off x="3850216" y="2001933"/>
              <a:ext cx="440207" cy="440207"/>
            </a:xfrm>
            <a:prstGeom prst="ellipse">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1538" name="Google Shape;1538;p211"/>
            <p:cNvSpPr/>
            <p:nvPr/>
          </p:nvSpPr>
          <p:spPr>
            <a:xfrm>
              <a:off x="2939770" y="2461064"/>
              <a:ext cx="3367038" cy="3208115"/>
            </a:xfrm>
            <a:prstGeom prst="rect">
              <a:avLst/>
            </a:prstGeom>
            <a:noFill/>
            <a:ln>
              <a:noFill/>
            </a:ln>
          </p:spPr>
          <p:txBody>
            <a:bodyPr spcFirstLastPara="1" wrap="square" lIns="68569" tIns="68569" rIns="68569" bIns="68569" anchor="ctr" anchorCtr="0">
              <a:noAutofit/>
            </a:bodyPr>
            <a:lstStyle/>
            <a:p>
              <a:endParaRPr sz="1050"/>
            </a:p>
          </p:txBody>
        </p:sp>
        <p:sp>
          <p:nvSpPr>
            <p:cNvPr id="1539" name="Google Shape;1539;p211"/>
            <p:cNvSpPr txBox="1"/>
            <p:nvPr/>
          </p:nvSpPr>
          <p:spPr>
            <a:xfrm>
              <a:off x="2939770" y="2461064"/>
              <a:ext cx="3367038" cy="3208115"/>
            </a:xfrm>
            <a:prstGeom prst="rect">
              <a:avLst/>
            </a:prstGeom>
            <a:noFill/>
            <a:ln>
              <a:noFill/>
            </a:ln>
          </p:spPr>
          <p:txBody>
            <a:bodyPr spcFirstLastPara="1" wrap="square" lIns="174938" tIns="0" rIns="0" bIns="0" anchor="t" anchorCtr="0">
              <a:noAutofit/>
            </a:bodyPr>
            <a:lstStyle/>
            <a:p>
              <a:pPr>
                <a:lnSpc>
                  <a:spcPct val="90000"/>
                </a:lnSpc>
              </a:pPr>
              <a:r>
                <a:rPr lang="en" sz="1350">
                  <a:solidFill>
                    <a:schemeClr val="dk1"/>
                  </a:solidFill>
                </a:rPr>
                <a:t>2008 - 1046 NOSS</a:t>
              </a:r>
              <a:endParaRPr sz="1350">
                <a:solidFill>
                  <a:schemeClr val="dk1"/>
                </a:solidFill>
              </a:endParaRPr>
            </a:p>
          </p:txBody>
        </p:sp>
        <p:sp>
          <p:nvSpPr>
            <p:cNvPr id="1540" name="Google Shape;1540;p211"/>
            <p:cNvSpPr/>
            <p:nvPr/>
          </p:nvSpPr>
          <p:spPr>
            <a:xfrm>
              <a:off x="6459053" y="1243953"/>
              <a:ext cx="589711" cy="589711"/>
            </a:xfrm>
            <a:prstGeom prst="ellipse">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1541" name="Google Shape;1541;p211"/>
            <p:cNvSpPr/>
            <p:nvPr/>
          </p:nvSpPr>
          <p:spPr>
            <a:xfrm>
              <a:off x="5441733" y="1828784"/>
              <a:ext cx="2905117" cy="1006513"/>
            </a:xfrm>
            <a:prstGeom prst="rect">
              <a:avLst/>
            </a:prstGeom>
            <a:noFill/>
            <a:ln>
              <a:noFill/>
            </a:ln>
          </p:spPr>
          <p:txBody>
            <a:bodyPr spcFirstLastPara="1" wrap="square" lIns="68569" tIns="68569" rIns="68569" bIns="68569" anchor="ctr" anchorCtr="0">
              <a:noAutofit/>
            </a:bodyPr>
            <a:lstStyle/>
            <a:p>
              <a:endParaRPr sz="1050"/>
            </a:p>
          </p:txBody>
        </p:sp>
        <p:sp>
          <p:nvSpPr>
            <p:cNvPr id="1542" name="Google Shape;1542;p211"/>
            <p:cNvSpPr txBox="1"/>
            <p:nvPr/>
          </p:nvSpPr>
          <p:spPr>
            <a:xfrm>
              <a:off x="5441733" y="1828784"/>
              <a:ext cx="2905117" cy="1006513"/>
            </a:xfrm>
            <a:prstGeom prst="rect">
              <a:avLst/>
            </a:prstGeom>
            <a:noFill/>
            <a:ln>
              <a:noFill/>
            </a:ln>
          </p:spPr>
          <p:txBody>
            <a:bodyPr spcFirstLastPara="1" wrap="square" lIns="234356" tIns="0" rIns="0" bIns="0" anchor="t" anchorCtr="0">
              <a:noAutofit/>
            </a:bodyPr>
            <a:lstStyle/>
            <a:p>
              <a:r>
                <a:rPr lang="en" sz="1500">
                  <a:solidFill>
                    <a:schemeClr val="dk1"/>
                  </a:solidFill>
                </a:rPr>
                <a:t>2018 –  1845 NOSS</a:t>
              </a:r>
              <a:endParaRPr sz="1050"/>
            </a:p>
            <a:p>
              <a:r>
                <a:rPr lang="en" sz="1500">
                  <a:solidFill>
                    <a:schemeClr val="dk1"/>
                  </a:solidFill>
                </a:rPr>
                <a:t>                   29 NCS</a:t>
              </a:r>
              <a:endParaRPr sz="1500">
                <a:solidFill>
                  <a:schemeClr val="dk1"/>
                </a:solidFill>
              </a:endParaRPr>
            </a:p>
          </p:txBody>
        </p:sp>
      </p:grpSp>
      <p:sp>
        <p:nvSpPr>
          <p:cNvPr id="1543" name="Google Shape;1543;p211"/>
          <p:cNvSpPr txBox="1"/>
          <p:nvPr/>
        </p:nvSpPr>
        <p:spPr>
          <a:xfrm>
            <a:off x="20" y="642937"/>
            <a:ext cx="3324613" cy="225062"/>
          </a:xfrm>
          <a:prstGeom prst="rect">
            <a:avLst/>
          </a:prstGeom>
          <a:solidFill>
            <a:srgbClr val="92D050"/>
          </a:solidFill>
          <a:ln>
            <a:noFill/>
          </a:ln>
        </p:spPr>
        <p:txBody>
          <a:bodyPr spcFirstLastPara="1" wrap="square" lIns="68569" tIns="34275" rIns="68569" bIns="34275" anchor="t" anchorCtr="0">
            <a:noAutofit/>
          </a:bodyPr>
          <a:lstStyle/>
          <a:p>
            <a:r>
              <a:rPr lang="en" sz="1500" b="1"/>
              <a:t>STASISTIK PEMBANGUNAN NOSS</a:t>
            </a:r>
            <a:endParaRPr sz="1500" b="1"/>
          </a:p>
        </p:txBody>
      </p:sp>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Shape 4370"/>
        <p:cNvGrpSpPr/>
        <p:nvPr/>
      </p:nvGrpSpPr>
      <p:grpSpPr>
        <a:xfrm>
          <a:off x="0" y="0"/>
          <a:ext cx="0" cy="0"/>
          <a:chOff x="0" y="0"/>
          <a:chExt cx="0" cy="0"/>
        </a:xfrm>
      </p:grpSpPr>
      <p:sp>
        <p:nvSpPr>
          <p:cNvPr id="4372" name="Google Shape;4372;p436"/>
          <p:cNvSpPr txBox="1"/>
          <p:nvPr/>
        </p:nvSpPr>
        <p:spPr>
          <a:xfrm>
            <a:off x="596846" y="316534"/>
            <a:ext cx="5796002" cy="375229"/>
          </a:xfrm>
          <a:prstGeom prst="rect">
            <a:avLst/>
          </a:prstGeom>
          <a:noFill/>
          <a:ln>
            <a:noFill/>
          </a:ln>
          <a:effectLst>
            <a:outerShdw blurRad="50800" dist="38100" dir="2700000" algn="tl" rotWithShape="0">
              <a:srgbClr val="000000">
                <a:alpha val="40000"/>
              </a:srgbClr>
            </a:outerShdw>
            <a:reflection stA="50000" endA="300" endPos="38500" dist="50800" dir="5400000" sy="-100000" algn="bl" rotWithShape="0"/>
          </a:effectLst>
        </p:spPr>
        <p:txBody>
          <a:bodyPr spcFirstLastPara="1" wrap="square" lIns="70500" tIns="35250" rIns="70500" bIns="35250" anchor="t" anchorCtr="0">
            <a:noAutofit/>
          </a:bodyPr>
          <a:lstStyle/>
          <a:p>
            <a:pPr algn="ctr"/>
            <a:r>
              <a:rPr lang="en" sz="1800" b="1" dirty="0">
                <a:latin typeface="Tahoma"/>
                <a:ea typeface="Tahoma"/>
                <a:cs typeface="Tahoma"/>
                <a:sym typeface="Tahoma"/>
              </a:rPr>
              <a:t>PINDAAN  PENDAFTARAN PELATIH</a:t>
            </a:r>
            <a:endParaRPr sz="1050" dirty="0"/>
          </a:p>
          <a:p>
            <a:pPr algn="ctr"/>
            <a:endParaRPr sz="1800" b="1" dirty="0">
              <a:solidFill>
                <a:srgbClr val="FFFFFF"/>
              </a:solidFill>
              <a:latin typeface="Tahoma"/>
              <a:ea typeface="Tahoma"/>
              <a:cs typeface="Tahoma"/>
              <a:sym typeface="Tahoma"/>
            </a:endParaRPr>
          </a:p>
        </p:txBody>
      </p:sp>
      <p:grpSp>
        <p:nvGrpSpPr>
          <p:cNvPr id="2" name="Group 1"/>
          <p:cNvGrpSpPr/>
          <p:nvPr/>
        </p:nvGrpSpPr>
        <p:grpSpPr>
          <a:xfrm>
            <a:off x="270592" y="926881"/>
            <a:ext cx="6448510" cy="4010878"/>
            <a:chOff x="286245" y="799660"/>
            <a:chExt cx="6448510" cy="4010878"/>
          </a:xfrm>
        </p:grpSpPr>
        <p:sp>
          <p:nvSpPr>
            <p:cNvPr id="4371" name="Google Shape;4371;p436"/>
            <p:cNvSpPr/>
            <p:nvPr/>
          </p:nvSpPr>
          <p:spPr>
            <a:xfrm>
              <a:off x="1979686" y="2192246"/>
              <a:ext cx="4755069" cy="1177271"/>
            </a:xfrm>
            <a:prstGeom prst="rect">
              <a:avLst/>
            </a:prstGeom>
            <a:solidFill>
              <a:srgbClr val="DDEAF6"/>
            </a:solidFill>
            <a:ln w="9525" cap="flat" cmpd="sng">
              <a:solidFill>
                <a:schemeClr val="lt1"/>
              </a:solidFill>
              <a:prstDash val="solid"/>
              <a:round/>
              <a:headEnd type="none" w="sm" len="sm"/>
              <a:tailEnd type="none" w="sm" len="sm"/>
            </a:ln>
          </p:spPr>
          <p:txBody>
            <a:bodyPr spcFirstLastPara="1" wrap="square" lIns="68569" tIns="34275" rIns="68569" bIns="34275" anchor="t" anchorCtr="0">
              <a:noAutofit/>
            </a:bodyPr>
            <a:lstStyle/>
            <a:p>
              <a:pPr marL="85725" lvl="1" indent="-85725"/>
              <a:r>
                <a:rPr lang="en" sz="1050" dirty="0">
                  <a:latin typeface="SimSun"/>
                  <a:ea typeface="SimSun"/>
                  <a:cs typeface="SimSun"/>
                  <a:sym typeface="SimSun"/>
                </a:rPr>
                <a:t>   • </a:t>
              </a:r>
              <a:r>
                <a:rPr lang="en" sz="1200" dirty="0" smtClean="0">
                  <a:latin typeface="Tahoma"/>
                  <a:ea typeface="Tahoma"/>
                  <a:cs typeface="Tahoma"/>
                  <a:sym typeface="Tahoma"/>
                </a:rPr>
                <a:t>Surat </a:t>
              </a:r>
              <a:r>
                <a:rPr lang="en" sz="1200" dirty="0">
                  <a:latin typeface="Tahoma"/>
                  <a:ea typeface="Tahoma"/>
                  <a:cs typeface="Tahoma"/>
                  <a:sym typeface="Tahoma"/>
                </a:rPr>
                <a:t>Iringan -Justifikasi pindaan </a:t>
              </a:r>
              <a:endParaRPr sz="1050" dirty="0"/>
            </a:p>
            <a:p>
              <a:pPr marL="85725" lvl="1" indent="-85725">
                <a:spcBef>
                  <a:spcPts val="180"/>
                </a:spcBef>
              </a:pPr>
              <a:r>
                <a:rPr lang="en" sz="1200" dirty="0">
                  <a:latin typeface="Tahoma"/>
                  <a:ea typeface="Tahoma"/>
                  <a:cs typeface="Tahoma"/>
                  <a:sym typeface="Tahoma"/>
                </a:rPr>
                <a:t>    </a:t>
              </a:r>
              <a:r>
                <a:rPr lang="en" sz="1200" dirty="0">
                  <a:latin typeface="SimSun"/>
                  <a:ea typeface="SimSun"/>
                  <a:cs typeface="SimSun"/>
                  <a:sym typeface="SimSun"/>
                </a:rPr>
                <a:t>•</a:t>
              </a:r>
              <a:r>
                <a:rPr lang="en" sz="1200" dirty="0">
                  <a:latin typeface="Tahoma"/>
                  <a:ea typeface="Tahoma"/>
                  <a:cs typeface="Tahoma"/>
                  <a:sym typeface="Tahoma"/>
                </a:rPr>
                <a:t>  </a:t>
              </a:r>
              <a:r>
                <a:rPr lang="en" sz="1200" dirty="0" smtClean="0">
                  <a:latin typeface="Tahoma"/>
                  <a:ea typeface="Tahoma"/>
                  <a:cs typeface="Tahoma"/>
                  <a:sym typeface="Tahoma"/>
                </a:rPr>
                <a:t>Bayaran </a:t>
              </a:r>
              <a:r>
                <a:rPr lang="en" sz="1200" dirty="0">
                  <a:latin typeface="Tahoma"/>
                  <a:ea typeface="Tahoma"/>
                  <a:cs typeface="Tahoma"/>
                  <a:sym typeface="Tahoma"/>
                </a:rPr>
                <a:t>Fi baharu</a:t>
              </a:r>
              <a:endParaRPr sz="1050" dirty="0"/>
            </a:p>
            <a:p>
              <a:pPr marL="85725" lvl="1" indent="-85725">
                <a:spcBef>
                  <a:spcPts val="180"/>
                </a:spcBef>
              </a:pPr>
              <a:r>
                <a:rPr lang="en" sz="1200" dirty="0">
                  <a:latin typeface="Tahoma"/>
                  <a:ea typeface="Tahoma"/>
                  <a:cs typeface="Tahoma"/>
                  <a:sym typeface="Tahoma"/>
                </a:rPr>
                <a:t>    </a:t>
              </a:r>
              <a:r>
                <a:rPr lang="en" sz="1200" dirty="0">
                  <a:latin typeface="SimSun"/>
                  <a:ea typeface="SimSun"/>
                  <a:cs typeface="SimSun"/>
                  <a:sym typeface="SimSun"/>
                </a:rPr>
                <a:t>•</a:t>
              </a:r>
              <a:r>
                <a:rPr lang="en" sz="1200" dirty="0">
                  <a:latin typeface="Tahoma"/>
                  <a:ea typeface="Tahoma"/>
                  <a:cs typeface="Tahoma"/>
                  <a:sym typeface="Tahoma"/>
                </a:rPr>
                <a:t>  </a:t>
              </a:r>
              <a:r>
                <a:rPr lang="en" sz="1200" dirty="0" smtClean="0">
                  <a:latin typeface="Tahoma"/>
                  <a:ea typeface="Tahoma"/>
                  <a:cs typeface="Tahoma"/>
                  <a:sym typeface="Tahoma"/>
                </a:rPr>
                <a:t>Slip </a:t>
              </a:r>
              <a:r>
                <a:rPr lang="en" sz="1200" dirty="0">
                  <a:latin typeface="Tahoma"/>
                  <a:ea typeface="Tahoma"/>
                  <a:cs typeface="Tahoma"/>
                  <a:sym typeface="Tahoma"/>
                </a:rPr>
                <a:t>permohonan pendaftaran pelatih baharu</a:t>
              </a:r>
              <a:endParaRPr sz="1200" dirty="0">
                <a:latin typeface="Tahoma"/>
                <a:ea typeface="Tahoma"/>
                <a:cs typeface="Tahoma"/>
                <a:sym typeface="Tahoma"/>
              </a:endParaRPr>
            </a:p>
            <a:p>
              <a:pPr marL="357188" lvl="1" indent="-357188">
                <a:spcBef>
                  <a:spcPts val="180"/>
                </a:spcBef>
              </a:pPr>
              <a:r>
                <a:rPr lang="en" sz="1200" dirty="0">
                  <a:latin typeface="Tahoma"/>
                  <a:ea typeface="Tahoma"/>
                  <a:cs typeface="Tahoma"/>
                  <a:sym typeface="Tahoma"/>
                </a:rPr>
                <a:t>    </a:t>
              </a:r>
              <a:r>
                <a:rPr lang="en" sz="1200" dirty="0">
                  <a:latin typeface="SimSun"/>
                  <a:ea typeface="SimSun"/>
                  <a:cs typeface="SimSun"/>
                  <a:sym typeface="SimSun"/>
                </a:rPr>
                <a:t>•</a:t>
              </a:r>
              <a:r>
                <a:rPr lang="en" sz="1200" dirty="0">
                  <a:latin typeface="Tahoma"/>
                  <a:ea typeface="Tahoma"/>
                  <a:cs typeface="Tahoma"/>
                  <a:sym typeface="Tahoma"/>
                </a:rPr>
                <a:t>  </a:t>
              </a:r>
              <a:r>
                <a:rPr lang="en" sz="1200" dirty="0" smtClean="0"/>
                <a:t>Tempoh </a:t>
              </a:r>
              <a:r>
                <a:rPr lang="en" sz="1200" dirty="0"/>
                <a:t>latihan baru hendaklah bermula </a:t>
              </a:r>
              <a:r>
                <a:rPr lang="en" sz="1200" dirty="0" smtClean="0"/>
                <a:t>dari pemohonan pendaftaran </a:t>
              </a:r>
              <a:r>
                <a:rPr lang="en" sz="1200" dirty="0"/>
                <a:t>baru. </a:t>
              </a:r>
              <a:endParaRPr sz="1050" dirty="0"/>
            </a:p>
          </p:txBody>
        </p:sp>
        <p:grpSp>
          <p:nvGrpSpPr>
            <p:cNvPr id="4373" name="Google Shape;4373;p436"/>
            <p:cNvGrpSpPr/>
            <p:nvPr/>
          </p:nvGrpSpPr>
          <p:grpSpPr>
            <a:xfrm>
              <a:off x="286245" y="799660"/>
              <a:ext cx="6448510" cy="4010878"/>
              <a:chOff x="635" y="1752"/>
              <a:chExt cx="17665" cy="8364"/>
            </a:xfrm>
          </p:grpSpPr>
          <p:grpSp>
            <p:nvGrpSpPr>
              <p:cNvPr id="4374" name="Google Shape;4374;p436"/>
              <p:cNvGrpSpPr/>
              <p:nvPr/>
            </p:nvGrpSpPr>
            <p:grpSpPr>
              <a:xfrm>
                <a:off x="635" y="1752"/>
                <a:ext cx="17665" cy="5350"/>
                <a:chOff x="879" y="5799"/>
                <a:chExt cx="17665" cy="5350"/>
              </a:xfrm>
            </p:grpSpPr>
            <p:grpSp>
              <p:nvGrpSpPr>
                <p:cNvPr id="4375" name="Google Shape;4375;p436"/>
                <p:cNvGrpSpPr/>
                <p:nvPr/>
              </p:nvGrpSpPr>
              <p:grpSpPr>
                <a:xfrm>
                  <a:off x="879" y="5799"/>
                  <a:ext cx="17665" cy="2541"/>
                  <a:chOff x="1059" y="3704"/>
                  <a:chExt cx="17488" cy="2541"/>
                </a:xfrm>
              </p:grpSpPr>
              <p:sp>
                <p:nvSpPr>
                  <p:cNvPr id="4376" name="Google Shape;4376;p436"/>
                  <p:cNvSpPr/>
                  <p:nvPr/>
                </p:nvSpPr>
                <p:spPr>
                  <a:xfrm>
                    <a:off x="5652" y="3704"/>
                    <a:ext cx="12895" cy="2532"/>
                  </a:xfrm>
                  <a:prstGeom prst="rect">
                    <a:avLst/>
                  </a:prstGeom>
                  <a:solidFill>
                    <a:srgbClr val="DDEAF6"/>
                  </a:solidFill>
                  <a:ln w="952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marL="85725" lvl="1" indent="-85725"/>
                    <a:r>
                      <a:rPr lang="en" sz="1050" dirty="0">
                        <a:latin typeface="SimSun"/>
                        <a:ea typeface="SimSun"/>
                        <a:cs typeface="SimSun"/>
                        <a:sym typeface="SimSun"/>
                      </a:rPr>
                      <a:t>   •  </a:t>
                    </a:r>
                    <a:r>
                      <a:rPr lang="en" sz="1200" dirty="0">
                        <a:latin typeface="Tahoma"/>
                        <a:ea typeface="Tahoma"/>
                        <a:cs typeface="Tahoma"/>
                        <a:sym typeface="Tahoma"/>
                      </a:rPr>
                      <a:t>Surat kebenaran dari PB lama dan  baru </a:t>
                    </a:r>
                    <a:endParaRPr sz="1200" dirty="0">
                      <a:latin typeface="Tahoma"/>
                      <a:ea typeface="Tahoma"/>
                      <a:cs typeface="Tahoma"/>
                      <a:sym typeface="Tahoma"/>
                    </a:endParaRPr>
                  </a:p>
                  <a:p>
                    <a:pPr marL="85725" lvl="1" indent="-85725">
                      <a:spcBef>
                        <a:spcPts val="180"/>
                      </a:spcBef>
                    </a:pPr>
                    <a:r>
                      <a:rPr lang="en" sz="1200" dirty="0">
                        <a:latin typeface="Tahoma"/>
                        <a:ea typeface="Tahoma"/>
                        <a:cs typeface="Tahoma"/>
                        <a:sym typeface="Tahoma"/>
                      </a:rPr>
                      <a:t>    </a:t>
                    </a:r>
                    <a:r>
                      <a:rPr lang="en" sz="1200" dirty="0">
                        <a:latin typeface="SimSun"/>
                        <a:ea typeface="SimSun"/>
                        <a:cs typeface="SimSun"/>
                        <a:sym typeface="SimSun"/>
                      </a:rPr>
                      <a:t>•</a:t>
                    </a:r>
                    <a:r>
                      <a:rPr lang="en" sz="1200" dirty="0">
                        <a:latin typeface="Tahoma"/>
                        <a:ea typeface="Tahoma"/>
                        <a:cs typeface="Tahoma"/>
                        <a:sym typeface="Tahoma"/>
                      </a:rPr>
                      <a:t>   Bayaran Fi baharu</a:t>
                    </a:r>
                    <a:endParaRPr sz="1050" dirty="0"/>
                  </a:p>
                  <a:p>
                    <a:pPr marL="85725" lvl="1" indent="-85725">
                      <a:spcBef>
                        <a:spcPts val="180"/>
                      </a:spcBef>
                    </a:pPr>
                    <a:r>
                      <a:rPr lang="en" sz="1200" dirty="0">
                        <a:latin typeface="Tahoma"/>
                        <a:ea typeface="Tahoma"/>
                        <a:cs typeface="Tahoma"/>
                        <a:sym typeface="Tahoma"/>
                      </a:rPr>
                      <a:t>    </a:t>
                    </a:r>
                    <a:r>
                      <a:rPr lang="en" sz="1200" dirty="0">
                        <a:latin typeface="SimSun"/>
                        <a:ea typeface="SimSun"/>
                        <a:cs typeface="SimSun"/>
                        <a:sym typeface="SimSun"/>
                      </a:rPr>
                      <a:t>•</a:t>
                    </a:r>
                    <a:r>
                      <a:rPr lang="en" sz="1200" dirty="0">
                        <a:latin typeface="Tahoma"/>
                        <a:ea typeface="Tahoma"/>
                        <a:cs typeface="Tahoma"/>
                        <a:sym typeface="Tahoma"/>
                      </a:rPr>
                      <a:t>   Slip permohonan pendaftaran pelatih baharu</a:t>
                    </a:r>
                    <a:endParaRPr sz="1200" dirty="0">
                      <a:latin typeface="Tahoma"/>
                      <a:ea typeface="Tahoma"/>
                      <a:cs typeface="Tahoma"/>
                      <a:sym typeface="Tahoma"/>
                    </a:endParaRPr>
                  </a:p>
                  <a:p>
                    <a:pPr marL="444500" lvl="1" indent="-444500">
                      <a:spcBef>
                        <a:spcPts val="180"/>
                      </a:spcBef>
                    </a:pPr>
                    <a:r>
                      <a:rPr lang="en" sz="1200" dirty="0">
                        <a:latin typeface="Tahoma"/>
                        <a:ea typeface="Tahoma"/>
                        <a:cs typeface="Tahoma"/>
                        <a:sym typeface="Tahoma"/>
                      </a:rPr>
                      <a:t>    </a:t>
                    </a:r>
                    <a:r>
                      <a:rPr lang="en" sz="1200" dirty="0">
                        <a:latin typeface="SimSun"/>
                        <a:ea typeface="SimSun"/>
                        <a:cs typeface="SimSun"/>
                        <a:sym typeface="SimSun"/>
                      </a:rPr>
                      <a:t>•</a:t>
                    </a:r>
                    <a:r>
                      <a:rPr lang="en" sz="1200" dirty="0">
                        <a:latin typeface="Tahoma"/>
                        <a:ea typeface="Tahoma"/>
                        <a:cs typeface="Tahoma"/>
                        <a:sym typeface="Tahoma"/>
                      </a:rPr>
                      <a:t>   </a:t>
                    </a:r>
                    <a:r>
                      <a:rPr lang="en" sz="1200" dirty="0"/>
                      <a:t>Tempoh latihan baru hendaklah bermula dari </a:t>
                    </a:r>
                    <a:r>
                      <a:rPr lang="en" sz="1200" dirty="0" smtClean="0"/>
                      <a:t>pemohonan pendaftaran </a:t>
                    </a:r>
                    <a:r>
                      <a:rPr lang="en" sz="1200" dirty="0"/>
                      <a:t>baru. </a:t>
                    </a:r>
                    <a:endParaRPr sz="1050" dirty="0"/>
                  </a:p>
                </p:txBody>
              </p:sp>
              <p:sp>
                <p:nvSpPr>
                  <p:cNvPr id="4377" name="Google Shape;4377;p436"/>
                  <p:cNvSpPr/>
                  <p:nvPr/>
                </p:nvSpPr>
                <p:spPr>
                  <a:xfrm>
                    <a:off x="1059" y="3704"/>
                    <a:ext cx="4593" cy="2541"/>
                  </a:xfrm>
                  <a:prstGeom prst="roundRect">
                    <a:avLst>
                      <a:gd name="adj" fmla="val 16667"/>
                    </a:avLst>
                  </a:prstGeom>
                  <a:solidFill>
                    <a:srgbClr val="E1EFD8"/>
                  </a:solidFill>
                  <a:ln w="9525"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r>
                      <a:rPr lang="en" sz="1350" b="1">
                        <a:latin typeface="Tahoma"/>
                        <a:ea typeface="Tahoma"/>
                        <a:cs typeface="Tahoma"/>
                        <a:sym typeface="Tahoma"/>
                      </a:rPr>
                      <a:t>PERMINDAHAN PELATIH</a:t>
                    </a:r>
                    <a:endParaRPr sz="1050" b="1"/>
                  </a:p>
                </p:txBody>
              </p:sp>
            </p:grpSp>
            <p:sp>
              <p:nvSpPr>
                <p:cNvPr id="4378" name="Google Shape;4378;p436"/>
                <p:cNvSpPr/>
                <p:nvPr/>
              </p:nvSpPr>
              <p:spPr>
                <a:xfrm>
                  <a:off x="879" y="8670"/>
                  <a:ext cx="4639" cy="2479"/>
                </a:xfrm>
                <a:prstGeom prst="roundRect">
                  <a:avLst>
                    <a:gd name="adj" fmla="val 16667"/>
                  </a:avLst>
                </a:prstGeom>
                <a:solidFill>
                  <a:srgbClr val="DBDBDB"/>
                </a:solidFill>
                <a:ln w="9525"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r>
                    <a:rPr lang="en" sz="1350" b="1">
                      <a:latin typeface="Arial Black"/>
                      <a:ea typeface="Arial Black"/>
                      <a:cs typeface="Arial Black"/>
                      <a:sym typeface="Arial Black"/>
                    </a:rPr>
                    <a:t>PINDAAN PROGRAM</a:t>
                  </a:r>
                  <a:endParaRPr sz="1050"/>
                </a:p>
              </p:txBody>
            </p:sp>
          </p:grpSp>
          <p:sp>
            <p:nvSpPr>
              <p:cNvPr id="4379" name="Google Shape;4379;p436"/>
              <p:cNvSpPr/>
              <p:nvPr/>
            </p:nvSpPr>
            <p:spPr>
              <a:xfrm>
                <a:off x="5274" y="7413"/>
                <a:ext cx="13026" cy="2703"/>
              </a:xfrm>
              <a:prstGeom prst="rect">
                <a:avLst/>
              </a:prstGeom>
              <a:solidFill>
                <a:srgbClr val="DDEAF6"/>
              </a:solidFill>
              <a:ln w="952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marL="342900" lvl="1" indent="-120491">
                  <a:buSzPts val="1600"/>
                  <a:buFont typeface="Arial"/>
                  <a:buChar char="•"/>
                </a:pPr>
                <a:r>
                  <a:rPr lang="en" sz="1200" dirty="0" smtClean="0">
                    <a:latin typeface="Tahoma"/>
                    <a:ea typeface="Tahoma"/>
                    <a:cs typeface="Tahoma"/>
                    <a:sym typeface="Tahoma"/>
                  </a:rPr>
                  <a:t>  </a:t>
                </a:r>
                <a:r>
                  <a:rPr lang="en" sz="1200" dirty="0">
                    <a:latin typeface="Tahoma"/>
                    <a:ea typeface="Tahoma"/>
                    <a:cs typeface="Tahoma"/>
                    <a:sym typeface="Tahoma"/>
                  </a:rPr>
                  <a:t>Surat iringan-justifikasi penanguhan(Maksimum 6 bulan)                                                                     </a:t>
                </a:r>
                <a:endParaRPr sz="1050" dirty="0"/>
              </a:p>
              <a:p>
                <a:pPr marL="342900" lvl="1" indent="-120491">
                  <a:buSzPts val="1600"/>
                  <a:buFont typeface="Arial"/>
                  <a:buChar char="•"/>
                </a:pPr>
                <a:r>
                  <a:rPr lang="en" sz="1200" dirty="0">
                    <a:latin typeface="Tahoma"/>
                    <a:ea typeface="Tahoma"/>
                    <a:cs typeface="Tahoma"/>
                    <a:sym typeface="Tahoma"/>
                  </a:rPr>
                  <a:t>  Pengesahan pendaftaran slip permohonan pendaftaran </a:t>
                </a:r>
                <a:endParaRPr sz="1050" dirty="0"/>
              </a:p>
              <a:p>
                <a:pPr marL="222409" lvl="1"/>
                <a:r>
                  <a:rPr lang="en" sz="1200" dirty="0">
                    <a:latin typeface="Tahoma"/>
                    <a:ea typeface="Tahoma"/>
                    <a:cs typeface="Tahoma"/>
                    <a:sym typeface="Tahoma"/>
                  </a:rPr>
                  <a:t>     pelatih atau </a:t>
                </a:r>
                <a:endParaRPr sz="1050" dirty="0"/>
              </a:p>
              <a:p>
                <a:pPr marL="222409" lvl="1" indent="120491"/>
                <a:r>
                  <a:rPr lang="en" sz="1200" dirty="0">
                    <a:latin typeface="Tahoma"/>
                    <a:ea typeface="Tahoma"/>
                    <a:cs typeface="Tahoma"/>
                    <a:sym typeface="Tahoma"/>
                  </a:rPr>
                  <a:t>  Pengesahan pendaftaran JPK/T1002 </a:t>
                </a:r>
                <a:endParaRPr sz="1050" dirty="0"/>
              </a:p>
              <a:p>
                <a:pPr marL="222409" lvl="1" indent="120491">
                  <a:spcBef>
                    <a:spcPts val="180"/>
                  </a:spcBef>
                </a:pPr>
                <a:r>
                  <a:rPr lang="en" sz="1200" dirty="0">
                    <a:latin typeface="Tahoma"/>
                    <a:ea typeface="Tahoma"/>
                    <a:cs typeface="Tahoma"/>
                    <a:sym typeface="Tahoma"/>
                  </a:rPr>
                  <a:t>  Maklumat Pengesahan Bayaran </a:t>
                </a:r>
                <a:r>
                  <a:rPr lang="en" sz="1200" dirty="0" smtClean="0">
                    <a:latin typeface="Tahoma"/>
                    <a:ea typeface="Tahoma"/>
                    <a:cs typeface="Tahoma"/>
                    <a:sym typeface="Tahoma"/>
                  </a:rPr>
                  <a:t>terdahulu</a:t>
                </a:r>
                <a:endParaRPr sz="1050" dirty="0" smtClean="0">
                  <a:latin typeface="Tahoma"/>
                  <a:ea typeface="Tahoma"/>
                  <a:cs typeface="Tahoma"/>
                  <a:sym typeface="Tahoma"/>
                </a:endParaRPr>
              </a:p>
              <a:p>
                <a:pPr marL="85725" lvl="1" indent="-85725">
                  <a:spcBef>
                    <a:spcPts val="158"/>
                  </a:spcBef>
                </a:pPr>
                <a:r>
                  <a:rPr lang="en" sz="1050" dirty="0" smtClean="0">
                    <a:latin typeface="Tahoma"/>
                    <a:ea typeface="Tahoma"/>
                    <a:cs typeface="Tahoma"/>
                    <a:sym typeface="Tahoma"/>
                  </a:rPr>
                  <a:t>     </a:t>
                </a:r>
                <a:endParaRPr sz="1050" dirty="0"/>
              </a:p>
            </p:txBody>
          </p:sp>
          <p:sp>
            <p:nvSpPr>
              <p:cNvPr id="4380" name="Google Shape;4380;p436"/>
              <p:cNvSpPr/>
              <p:nvPr/>
            </p:nvSpPr>
            <p:spPr>
              <a:xfrm>
                <a:off x="635" y="7413"/>
                <a:ext cx="4639" cy="2703"/>
              </a:xfrm>
              <a:prstGeom prst="roundRect">
                <a:avLst>
                  <a:gd name="adj" fmla="val 16667"/>
                </a:avLst>
              </a:prstGeom>
              <a:solidFill>
                <a:srgbClr val="C9C9C9"/>
              </a:solidFill>
              <a:ln>
                <a:noFill/>
              </a:ln>
            </p:spPr>
            <p:txBody>
              <a:bodyPr spcFirstLastPara="1" wrap="square" lIns="68569" tIns="34275" rIns="68569" bIns="34275" anchor="ctr" anchorCtr="0">
                <a:noAutofit/>
              </a:bodyPr>
              <a:lstStyle/>
              <a:p>
                <a:pPr algn="ctr"/>
                <a:r>
                  <a:rPr lang="en" sz="1350" b="1">
                    <a:latin typeface="Tahoma"/>
                    <a:ea typeface="Tahoma"/>
                    <a:cs typeface="Tahoma"/>
                    <a:sym typeface="Tahoma"/>
                  </a:rPr>
                  <a:t>PENANGGUHAN LATIHAN</a:t>
                </a:r>
                <a:endParaRPr sz="1050"/>
              </a:p>
            </p:txBody>
          </p:sp>
        </p:grpSp>
      </p:grpSp>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Shape 4384"/>
        <p:cNvGrpSpPr/>
        <p:nvPr/>
      </p:nvGrpSpPr>
      <p:grpSpPr>
        <a:xfrm>
          <a:off x="0" y="0"/>
          <a:ext cx="0" cy="0"/>
          <a:chOff x="0" y="0"/>
          <a:chExt cx="0" cy="0"/>
        </a:xfrm>
      </p:grpSpPr>
      <p:sp>
        <p:nvSpPr>
          <p:cNvPr id="4385" name="Google Shape;4385;p437"/>
          <p:cNvSpPr txBox="1">
            <a:spLocks noGrp="1"/>
          </p:cNvSpPr>
          <p:nvPr>
            <p:ph type="body" idx="1"/>
          </p:nvPr>
        </p:nvSpPr>
        <p:spPr>
          <a:xfrm>
            <a:off x="556591" y="1256306"/>
            <a:ext cx="5645426" cy="3299791"/>
          </a:xfrm>
          <a:prstGeom prst="rect">
            <a:avLst/>
          </a:prstGeom>
          <a:noFill/>
          <a:ln>
            <a:noFill/>
          </a:ln>
        </p:spPr>
        <p:txBody>
          <a:bodyPr spcFirstLastPara="1" wrap="square" lIns="68569" tIns="34275" rIns="68569" bIns="34275" anchor="t" anchorCtr="0">
            <a:noAutofit/>
          </a:bodyPr>
          <a:lstStyle/>
          <a:p>
            <a:pPr marL="171450" indent="-171450">
              <a:lnSpc>
                <a:spcPct val="100000"/>
              </a:lnSpc>
              <a:spcBef>
                <a:spcPts val="0"/>
              </a:spcBef>
              <a:buClr>
                <a:srgbClr val="0000FF"/>
              </a:buClr>
              <a:buSzPts val="1850"/>
              <a:buFont typeface="Noto Sans Symbols"/>
              <a:buChar char="➢"/>
            </a:pPr>
            <a:r>
              <a:rPr lang="en" sz="1600" b="1" dirty="0">
                <a:solidFill>
                  <a:srgbClr val="0000FF"/>
                </a:solidFill>
                <a:latin typeface="Tahoma"/>
                <a:ea typeface="Tahoma"/>
                <a:cs typeface="Tahoma"/>
                <a:sym typeface="Tahoma"/>
              </a:rPr>
              <a:t>Program Pengajar Latihan Vokasional (VTO)/MOTAC/NCS</a:t>
            </a:r>
            <a:endParaRPr sz="1600" dirty="0"/>
          </a:p>
          <a:p>
            <a:pPr marL="514350" lvl="1" indent="-171450">
              <a:lnSpc>
                <a:spcPct val="100000"/>
              </a:lnSpc>
              <a:buClr>
                <a:srgbClr val="00CC00"/>
              </a:buClr>
              <a:buSzPts val="1850"/>
              <a:buFont typeface="Courier New"/>
              <a:buChar char="o"/>
            </a:pPr>
            <a:r>
              <a:rPr lang="en" sz="1600" b="1" dirty="0" smtClean="0">
                <a:latin typeface="Tahoma"/>
                <a:ea typeface="Tahoma"/>
                <a:cs typeface="Tahoma"/>
                <a:sym typeface="Tahoma"/>
              </a:rPr>
              <a:t>Pendaftaran </a:t>
            </a:r>
            <a:r>
              <a:rPr lang="en" sz="1600" b="1" dirty="0">
                <a:latin typeface="Tahoma"/>
                <a:ea typeface="Tahoma"/>
                <a:cs typeface="Tahoma"/>
                <a:sym typeface="Tahoma"/>
              </a:rPr>
              <a:t>adalah seperti kaedah pendaftaran program </a:t>
            </a:r>
            <a:r>
              <a:rPr lang="en" sz="1600" b="1" dirty="0" smtClean="0">
                <a:latin typeface="Tahoma"/>
                <a:ea typeface="Tahoma"/>
                <a:cs typeface="Tahoma"/>
                <a:sym typeface="Tahoma"/>
              </a:rPr>
              <a:t>biasa</a:t>
            </a:r>
          </a:p>
          <a:p>
            <a:pPr marL="342900" lvl="1" indent="0">
              <a:lnSpc>
                <a:spcPct val="100000"/>
              </a:lnSpc>
              <a:buClr>
                <a:srgbClr val="00CC00"/>
              </a:buClr>
              <a:buSzPts val="1850"/>
              <a:buNone/>
            </a:pPr>
            <a:endParaRPr sz="1600" b="1" dirty="0">
              <a:latin typeface="Tahoma"/>
              <a:ea typeface="Tahoma"/>
              <a:cs typeface="Tahoma"/>
              <a:sym typeface="Tahoma"/>
            </a:endParaRPr>
          </a:p>
          <a:p>
            <a:pPr marL="171450" indent="-171450">
              <a:lnSpc>
                <a:spcPct val="100000"/>
              </a:lnSpc>
              <a:buClr>
                <a:srgbClr val="0000FF"/>
              </a:buClr>
              <a:buSzPts val="1850"/>
              <a:buFont typeface="Noto Sans Symbols"/>
              <a:buChar char="➢"/>
            </a:pPr>
            <a:r>
              <a:rPr lang="en" sz="1600" b="1" dirty="0" smtClean="0">
                <a:solidFill>
                  <a:srgbClr val="0000FF"/>
                </a:solidFill>
                <a:latin typeface="Tahoma"/>
                <a:ea typeface="Tahoma"/>
                <a:cs typeface="Tahoma"/>
                <a:sym typeface="Tahoma"/>
              </a:rPr>
              <a:t>Program </a:t>
            </a:r>
            <a:r>
              <a:rPr lang="en" sz="1600" b="1" dirty="0">
                <a:solidFill>
                  <a:srgbClr val="0000FF"/>
                </a:solidFill>
                <a:latin typeface="Tahoma"/>
                <a:ea typeface="Tahoma"/>
                <a:cs typeface="Tahoma"/>
                <a:sym typeface="Tahoma"/>
              </a:rPr>
              <a:t>Perantisan PSMB </a:t>
            </a:r>
            <a:endParaRPr sz="1600" dirty="0"/>
          </a:p>
          <a:p>
            <a:pPr marL="514350" lvl="1" indent="-171450">
              <a:lnSpc>
                <a:spcPct val="100000"/>
              </a:lnSpc>
              <a:buClr>
                <a:srgbClr val="00CC00"/>
              </a:buClr>
              <a:buSzPts val="1850"/>
              <a:buFont typeface="Courier New"/>
              <a:buChar char="o"/>
            </a:pPr>
            <a:r>
              <a:rPr lang="en" sz="1600" b="1" dirty="0" smtClean="0">
                <a:latin typeface="Tahoma"/>
                <a:ea typeface="Tahoma"/>
                <a:cs typeface="Tahoma"/>
                <a:sym typeface="Tahoma"/>
              </a:rPr>
              <a:t>Setiap </a:t>
            </a:r>
            <a:r>
              <a:rPr lang="en" sz="1600" b="1" dirty="0">
                <a:latin typeface="Tahoma"/>
                <a:ea typeface="Tahoma"/>
                <a:cs typeface="Tahoma"/>
                <a:sym typeface="Tahoma"/>
              </a:rPr>
              <a:t>calon perlu ada majikan penaja dan berdaftar dengan PSMB</a:t>
            </a:r>
            <a:endParaRPr sz="1600" dirty="0"/>
          </a:p>
          <a:p>
            <a:pPr marL="514350" lvl="1" indent="-171450">
              <a:lnSpc>
                <a:spcPct val="100000"/>
              </a:lnSpc>
              <a:buClr>
                <a:srgbClr val="00CC00"/>
              </a:buClr>
              <a:buSzPts val="1850"/>
              <a:buFont typeface="Courier New"/>
              <a:buChar char="o"/>
            </a:pPr>
            <a:r>
              <a:rPr lang="en" sz="1600" b="1" dirty="0">
                <a:latin typeface="Tahoma"/>
                <a:ea typeface="Tahoma"/>
                <a:cs typeface="Tahoma"/>
                <a:sym typeface="Tahoma"/>
              </a:rPr>
              <a:t>PB perlu mendaftarkan calon dengan JPK seperti kaedah pendaftaran biasa</a:t>
            </a:r>
            <a:endParaRPr sz="1600" dirty="0"/>
          </a:p>
          <a:p>
            <a:pPr marL="514350" lvl="1" indent="-171450">
              <a:lnSpc>
                <a:spcPct val="100000"/>
              </a:lnSpc>
              <a:buSzPts val="1850"/>
              <a:buNone/>
            </a:pPr>
            <a:endParaRPr sz="1600" b="1" dirty="0">
              <a:solidFill>
                <a:srgbClr val="0000FF"/>
              </a:solidFill>
              <a:latin typeface="Tahoma"/>
              <a:ea typeface="Tahoma"/>
              <a:cs typeface="Tahoma"/>
              <a:sym typeface="Tahoma"/>
            </a:endParaRPr>
          </a:p>
          <a:p>
            <a:pPr marL="171450" indent="-65722">
              <a:lnSpc>
                <a:spcPct val="100000"/>
              </a:lnSpc>
              <a:buSzPts val="2220"/>
              <a:buNone/>
            </a:pPr>
            <a:endParaRPr sz="1600" b="1" dirty="0">
              <a:solidFill>
                <a:srgbClr val="0000FF"/>
              </a:solidFill>
              <a:latin typeface="Tahoma"/>
              <a:ea typeface="Tahoma"/>
              <a:cs typeface="Tahoma"/>
              <a:sym typeface="Tahoma"/>
            </a:endParaRPr>
          </a:p>
        </p:txBody>
      </p:sp>
      <p:sp>
        <p:nvSpPr>
          <p:cNvPr id="4386" name="Google Shape;4386;p437"/>
          <p:cNvSpPr txBox="1"/>
          <p:nvPr/>
        </p:nvSpPr>
        <p:spPr>
          <a:xfrm>
            <a:off x="644055" y="502547"/>
            <a:ext cx="5470497" cy="467512"/>
          </a:xfrm>
          <a:prstGeom prst="rect">
            <a:avLst/>
          </a:prstGeom>
          <a:noFill/>
          <a:ln>
            <a:noFill/>
          </a:ln>
          <a:effectLst>
            <a:outerShdw blurRad="50800" dist="38100" dir="2700000" algn="tl" rotWithShape="0">
              <a:srgbClr val="000000">
                <a:alpha val="40000"/>
              </a:srgbClr>
            </a:outerShdw>
            <a:reflection stA="50000" endA="300" endPos="38500" dist="50800" dir="5400000" sy="-100000" algn="bl" rotWithShape="0"/>
          </a:effectLst>
        </p:spPr>
        <p:txBody>
          <a:bodyPr spcFirstLastPara="1" wrap="square" lIns="70500" tIns="35250" rIns="70500" bIns="35250" anchor="t" anchorCtr="0">
            <a:noAutofit/>
          </a:bodyPr>
          <a:lstStyle/>
          <a:p>
            <a:pPr algn="ctr"/>
            <a:r>
              <a:rPr lang="en" sz="1800" b="1" dirty="0">
                <a:latin typeface="Tahoma"/>
                <a:ea typeface="Tahoma"/>
                <a:cs typeface="Tahoma"/>
                <a:sym typeface="Tahoma"/>
              </a:rPr>
              <a:t>PENDAFTARAN  PROGRAM-PROGRAM KHAS</a:t>
            </a:r>
            <a:endParaRPr sz="1800" b="1" dirty="0">
              <a:solidFill>
                <a:srgbClr val="FFFFFF"/>
              </a:solidFill>
              <a:latin typeface="Tahoma"/>
              <a:ea typeface="Tahoma"/>
              <a:cs typeface="Tahoma"/>
              <a:sym typeface="Tahoma"/>
            </a:endParaRPr>
          </a:p>
        </p:txBody>
      </p:sp>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Shape 4390"/>
        <p:cNvGrpSpPr/>
        <p:nvPr/>
      </p:nvGrpSpPr>
      <p:grpSpPr>
        <a:xfrm>
          <a:off x="0" y="0"/>
          <a:ext cx="0" cy="0"/>
          <a:chOff x="0" y="0"/>
          <a:chExt cx="0" cy="0"/>
        </a:xfrm>
      </p:grpSpPr>
      <p:sp>
        <p:nvSpPr>
          <p:cNvPr id="4391" name="Google Shape;4391;p438"/>
          <p:cNvSpPr txBox="1"/>
          <p:nvPr/>
        </p:nvSpPr>
        <p:spPr>
          <a:xfrm>
            <a:off x="1628775" y="1543050"/>
            <a:ext cx="3514725" cy="642938"/>
          </a:xfrm>
          <a:prstGeom prst="rect">
            <a:avLst/>
          </a:prstGeom>
          <a:noFill/>
          <a:ln>
            <a:noFill/>
          </a:ln>
        </p:spPr>
        <p:txBody>
          <a:bodyPr spcFirstLastPara="1" wrap="square" lIns="68569" tIns="34275" rIns="68569" bIns="34275" anchor="ctr" anchorCtr="0">
            <a:noAutofit/>
          </a:bodyPr>
          <a:lstStyle/>
          <a:p>
            <a:pPr algn="ctr"/>
            <a:r>
              <a:rPr lang="en" sz="2475" b="1">
                <a:latin typeface="Century Gothic"/>
                <a:ea typeface="Century Gothic"/>
                <a:cs typeface="Century Gothic"/>
                <a:sym typeface="Century Gothic"/>
              </a:rPr>
              <a:t>PENILAIAN PELATIH</a:t>
            </a:r>
            <a:endParaRPr sz="2475" b="1">
              <a:latin typeface="Century Gothic"/>
              <a:ea typeface="Century Gothic"/>
              <a:cs typeface="Century Gothic"/>
              <a:sym typeface="Century Gothic"/>
            </a:endParaRPr>
          </a:p>
        </p:txBody>
      </p:sp>
      <p:sp>
        <p:nvSpPr>
          <p:cNvPr id="4392" name="Google Shape;4392;p438"/>
          <p:cNvSpPr txBox="1">
            <a:spLocks noGrp="1"/>
          </p:cNvSpPr>
          <p:nvPr>
            <p:ph type="sldNum" idx="12"/>
          </p:nvPr>
        </p:nvSpPr>
        <p:spPr>
          <a:xfrm>
            <a:off x="4843463" y="4218431"/>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252</a:t>
            </a:fld>
            <a:endParaRPr>
              <a:solidFill>
                <a:srgbClr val="000000"/>
              </a:solidFill>
            </a:endParaRPr>
          </a:p>
        </p:txBody>
      </p:sp>
      <p:pic>
        <p:nvPicPr>
          <p:cNvPr id="4393" name="Google Shape;4393;p438"/>
          <p:cNvPicPr preferRelativeResize="0"/>
          <p:nvPr/>
        </p:nvPicPr>
        <p:blipFill rotWithShape="1">
          <a:blip r:embed="rId3">
            <a:alphaModFix/>
          </a:blip>
          <a:srcRect/>
          <a:stretch/>
        </p:blipFill>
        <p:spPr>
          <a:xfrm>
            <a:off x="985840" y="2709268"/>
            <a:ext cx="2597070" cy="1714500"/>
          </a:xfrm>
          <a:prstGeom prst="rect">
            <a:avLst/>
          </a:prstGeom>
          <a:noFill/>
          <a:ln>
            <a:noFill/>
          </a:ln>
        </p:spPr>
      </p:pic>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Shape 4398"/>
        <p:cNvGrpSpPr/>
        <p:nvPr/>
      </p:nvGrpSpPr>
      <p:grpSpPr>
        <a:xfrm>
          <a:off x="0" y="0"/>
          <a:ext cx="0" cy="0"/>
          <a:chOff x="0" y="0"/>
          <a:chExt cx="0" cy="0"/>
        </a:xfrm>
      </p:grpSpPr>
      <p:sp>
        <p:nvSpPr>
          <p:cNvPr id="4399" name="Google Shape;4399;p439"/>
          <p:cNvSpPr txBox="1">
            <a:spLocks noGrp="1"/>
          </p:cNvSpPr>
          <p:nvPr>
            <p:ph type="sldNum" idx="12"/>
          </p:nvPr>
        </p:nvSpPr>
        <p:spPr>
          <a:xfrm>
            <a:off x="5529295" y="4247901"/>
            <a:ext cx="398264" cy="205383"/>
          </a:xfrm>
          <a:prstGeom prst="rect">
            <a:avLst/>
          </a:prstGeom>
          <a:noFill/>
          <a:ln>
            <a:noFill/>
          </a:ln>
        </p:spPr>
        <p:txBody>
          <a:bodyPr spcFirstLastPara="1" wrap="square" lIns="68569" tIns="34275" rIns="68569" bIns="34275" anchor="ctr" anchorCtr="0">
            <a:noAutofit/>
          </a:bodyPr>
          <a:lstStyle/>
          <a:p>
            <a:pPr algn="ctr">
              <a:buSzPts val="1200"/>
            </a:pPr>
            <a:fld id="{00000000-1234-1234-1234-123412341234}" type="slidenum">
              <a:rPr lang="en">
                <a:solidFill>
                  <a:srgbClr val="000000"/>
                </a:solidFill>
                <a:latin typeface="Arial"/>
                <a:ea typeface="Arial"/>
                <a:cs typeface="Arial"/>
                <a:sym typeface="Arial"/>
              </a:rPr>
              <a:pPr algn="ctr">
                <a:buSzPts val="1200"/>
              </a:pPr>
              <a:t>253</a:t>
            </a:fld>
            <a:endParaRPr>
              <a:solidFill>
                <a:srgbClr val="000000"/>
              </a:solidFill>
              <a:latin typeface="Arial"/>
              <a:ea typeface="Arial"/>
              <a:cs typeface="Arial"/>
              <a:sym typeface="Arial"/>
            </a:endParaRPr>
          </a:p>
        </p:txBody>
      </p:sp>
      <p:sp>
        <p:nvSpPr>
          <p:cNvPr id="4400" name="Google Shape;4400;p439"/>
          <p:cNvSpPr/>
          <p:nvPr/>
        </p:nvSpPr>
        <p:spPr>
          <a:xfrm>
            <a:off x="1835800" y="602732"/>
            <a:ext cx="3214688" cy="289844"/>
          </a:xfrm>
          <a:prstGeom prst="rect">
            <a:avLst/>
          </a:prstGeom>
          <a:noFill/>
          <a:ln>
            <a:noFill/>
          </a:ln>
        </p:spPr>
        <p:txBody>
          <a:bodyPr spcFirstLastPara="1" wrap="square" lIns="63788" tIns="31331" rIns="63788" bIns="31331" anchor="t" anchorCtr="0">
            <a:noAutofit/>
          </a:bodyPr>
          <a:lstStyle/>
          <a:p>
            <a:pPr algn="ctr"/>
            <a:r>
              <a:rPr lang="en" sz="4000" b="1">
                <a:latin typeface="Calibri" panose="020F0502020204030204" pitchFamily="34" charset="0"/>
                <a:ea typeface="Tahoma"/>
                <a:cs typeface="Calibri" panose="020F0502020204030204" pitchFamily="34" charset="0"/>
                <a:sym typeface="Tahoma"/>
              </a:rPr>
              <a:t>Penilaian</a:t>
            </a:r>
            <a:endParaRPr sz="4000" b="1">
              <a:latin typeface="Calibri" panose="020F0502020204030204" pitchFamily="34" charset="0"/>
              <a:ea typeface="Tahoma"/>
              <a:cs typeface="Calibri" panose="020F0502020204030204" pitchFamily="34" charset="0"/>
              <a:sym typeface="Tahoma"/>
            </a:endParaRPr>
          </a:p>
        </p:txBody>
      </p:sp>
      <p:grpSp>
        <p:nvGrpSpPr>
          <p:cNvPr id="4401" name="Google Shape;4401;p439"/>
          <p:cNvGrpSpPr/>
          <p:nvPr/>
        </p:nvGrpSpPr>
        <p:grpSpPr>
          <a:xfrm>
            <a:off x="640310" y="1693627"/>
            <a:ext cx="5605668" cy="2218414"/>
            <a:chOff x="0" y="0"/>
            <a:chExt cx="5133764" cy="3062950"/>
          </a:xfrm>
        </p:grpSpPr>
        <p:sp>
          <p:nvSpPr>
            <p:cNvPr id="4402" name="Google Shape;4402;p439"/>
            <p:cNvSpPr/>
            <p:nvPr/>
          </p:nvSpPr>
          <p:spPr>
            <a:xfrm>
              <a:off x="0" y="0"/>
              <a:ext cx="4790884" cy="1814400"/>
            </a:xfrm>
            <a:prstGeom prst="roundRect">
              <a:avLst>
                <a:gd name="adj" fmla="val 10000"/>
              </a:avLst>
            </a:prstGeom>
            <a:solidFill>
              <a:srgbClr val="C4E0B2"/>
            </a:solidFill>
            <a:ln>
              <a:noFill/>
            </a:ln>
          </p:spPr>
          <p:txBody>
            <a:bodyPr spcFirstLastPara="1" wrap="square" lIns="68569" tIns="68569" rIns="68569" bIns="68569" anchor="ctr" anchorCtr="0">
              <a:noAutofit/>
            </a:bodyPr>
            <a:lstStyle/>
            <a:p>
              <a:endParaRPr sz="2800"/>
            </a:p>
          </p:txBody>
        </p:sp>
        <p:sp>
          <p:nvSpPr>
            <p:cNvPr id="4403" name="Google Shape;4403;p439"/>
            <p:cNvSpPr txBox="1"/>
            <p:nvPr/>
          </p:nvSpPr>
          <p:spPr>
            <a:xfrm>
              <a:off x="0" y="0"/>
              <a:ext cx="4790884" cy="1209600"/>
            </a:xfrm>
            <a:prstGeom prst="rect">
              <a:avLst/>
            </a:prstGeom>
            <a:noFill/>
            <a:ln>
              <a:noFill/>
            </a:ln>
          </p:spPr>
          <p:txBody>
            <a:bodyPr spcFirstLastPara="1" wrap="square" lIns="192019" tIns="192019" rIns="192019" bIns="102863" anchor="t" anchorCtr="0">
              <a:noAutofit/>
            </a:bodyPr>
            <a:lstStyle/>
            <a:p>
              <a:pPr>
                <a:lnSpc>
                  <a:spcPct val="90000"/>
                </a:lnSpc>
              </a:pPr>
              <a:r>
                <a:rPr lang="en" sz="2800" b="1" dirty="0">
                  <a:solidFill>
                    <a:schemeClr val="dk1"/>
                  </a:solidFill>
                  <a:latin typeface="Tahoma"/>
                  <a:ea typeface="Tahoma"/>
                  <a:cs typeface="Tahoma"/>
                  <a:sym typeface="Tahoma"/>
                </a:rPr>
                <a:t>Definisi</a:t>
              </a:r>
              <a:endParaRPr sz="2800" b="1" dirty="0">
                <a:solidFill>
                  <a:schemeClr val="dk1"/>
                </a:solidFill>
                <a:latin typeface="Tahoma"/>
                <a:ea typeface="Tahoma"/>
                <a:cs typeface="Tahoma"/>
                <a:sym typeface="Tahoma"/>
              </a:endParaRPr>
            </a:p>
          </p:txBody>
        </p:sp>
        <p:sp>
          <p:nvSpPr>
            <p:cNvPr id="4404" name="Google Shape;4404;p439"/>
            <p:cNvSpPr/>
            <p:nvPr/>
          </p:nvSpPr>
          <p:spPr>
            <a:xfrm>
              <a:off x="342880" y="1064897"/>
              <a:ext cx="4790884" cy="1998053"/>
            </a:xfrm>
            <a:prstGeom prst="roundRect">
              <a:avLst>
                <a:gd name="adj" fmla="val 10000"/>
              </a:avLst>
            </a:prstGeom>
            <a:solidFill>
              <a:schemeClr val="lt1">
                <a:alpha val="89803"/>
              </a:schemeClr>
            </a:solidFill>
            <a:ln w="9525" cap="flat" cmpd="sng">
              <a:solidFill>
                <a:schemeClr val="accent6"/>
              </a:solidFill>
              <a:prstDash val="solid"/>
              <a:miter lim="800000"/>
              <a:headEnd type="none" w="sm" len="sm"/>
              <a:tailEnd type="none" w="sm" len="sm"/>
            </a:ln>
          </p:spPr>
          <p:txBody>
            <a:bodyPr spcFirstLastPara="1" wrap="square" lIns="68569" tIns="68569" rIns="68569" bIns="68569" anchor="ctr" anchorCtr="0">
              <a:noAutofit/>
            </a:bodyPr>
            <a:lstStyle/>
            <a:p>
              <a:endParaRPr sz="2000"/>
            </a:p>
          </p:txBody>
        </p:sp>
        <p:sp>
          <p:nvSpPr>
            <p:cNvPr id="4405" name="Google Shape;4405;p439"/>
            <p:cNvSpPr txBox="1"/>
            <p:nvPr/>
          </p:nvSpPr>
          <p:spPr>
            <a:xfrm>
              <a:off x="433664" y="1209599"/>
              <a:ext cx="4609316" cy="1669698"/>
            </a:xfrm>
            <a:prstGeom prst="rect">
              <a:avLst/>
            </a:prstGeom>
            <a:noFill/>
            <a:ln>
              <a:noFill/>
            </a:ln>
          </p:spPr>
          <p:txBody>
            <a:bodyPr spcFirstLastPara="1" wrap="square" lIns="160013" tIns="160013" rIns="160013" bIns="160013" anchor="t" anchorCtr="0">
              <a:noAutofit/>
            </a:bodyPr>
            <a:lstStyle/>
            <a:p>
              <a:pPr marL="214313" lvl="1" indent="-214313">
                <a:lnSpc>
                  <a:spcPct val="90000"/>
                </a:lnSpc>
                <a:buClr>
                  <a:schemeClr val="dk1"/>
                </a:buClr>
                <a:buSzPts val="3000"/>
                <a:buFont typeface="Tahoma"/>
                <a:buChar char="•"/>
              </a:pPr>
              <a:r>
                <a:rPr lang="en" sz="2000" b="1" dirty="0">
                  <a:solidFill>
                    <a:schemeClr val="dk1"/>
                  </a:solidFill>
                  <a:latin typeface="Tahoma"/>
                  <a:ea typeface="Tahoma"/>
                  <a:cs typeface="Tahoma"/>
                  <a:sym typeface="Tahoma"/>
                </a:rPr>
                <a:t>Proses untuk menentukan sama ada keterampilan seseorang calon penuhi keperluan NOSS / SKPK</a:t>
              </a:r>
              <a:endParaRPr sz="2000" u="sng" dirty="0">
                <a:solidFill>
                  <a:schemeClr val="dk1"/>
                </a:solidFill>
                <a:latin typeface="Tahoma"/>
                <a:ea typeface="Tahoma"/>
                <a:cs typeface="Tahoma"/>
                <a:sym typeface="Tahoma"/>
              </a:endParaRPr>
            </a:p>
          </p:txBody>
        </p:sp>
      </p:grpSp>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Shape 4410"/>
        <p:cNvGrpSpPr/>
        <p:nvPr/>
      </p:nvGrpSpPr>
      <p:grpSpPr>
        <a:xfrm>
          <a:off x="0" y="0"/>
          <a:ext cx="0" cy="0"/>
          <a:chOff x="0" y="0"/>
          <a:chExt cx="0" cy="0"/>
        </a:xfrm>
      </p:grpSpPr>
      <p:sp>
        <p:nvSpPr>
          <p:cNvPr id="4411" name="Google Shape;4411;p440"/>
          <p:cNvSpPr/>
          <p:nvPr/>
        </p:nvSpPr>
        <p:spPr>
          <a:xfrm>
            <a:off x="1940118" y="376571"/>
            <a:ext cx="3203921" cy="459151"/>
          </a:xfrm>
          <a:prstGeom prst="rect">
            <a:avLst/>
          </a:prstGeom>
          <a:noFill/>
          <a:ln>
            <a:noFill/>
          </a:ln>
        </p:spPr>
        <p:txBody>
          <a:bodyPr spcFirstLastPara="1" wrap="square" lIns="63788" tIns="31331" rIns="63788" bIns="31331" anchor="t" anchorCtr="0">
            <a:noAutofit/>
          </a:bodyPr>
          <a:lstStyle/>
          <a:p>
            <a:pPr algn="ctr"/>
            <a:r>
              <a:rPr lang="en" sz="2100" b="1" dirty="0">
                <a:latin typeface="Tahoma"/>
                <a:ea typeface="Tahoma"/>
                <a:cs typeface="Tahoma"/>
                <a:sym typeface="Tahoma"/>
              </a:rPr>
              <a:t>Ciri-ciri Penilaian</a:t>
            </a:r>
            <a:endParaRPr sz="2100" b="1" dirty="0">
              <a:latin typeface="Tahoma"/>
              <a:ea typeface="Tahoma"/>
              <a:cs typeface="Tahoma"/>
              <a:sym typeface="Tahoma"/>
            </a:endParaRPr>
          </a:p>
        </p:txBody>
      </p:sp>
      <p:sp>
        <p:nvSpPr>
          <p:cNvPr id="4412" name="Google Shape;4412;p440"/>
          <p:cNvSpPr/>
          <p:nvPr/>
        </p:nvSpPr>
        <p:spPr>
          <a:xfrm>
            <a:off x="1314452" y="2336007"/>
            <a:ext cx="4342508" cy="246460"/>
          </a:xfrm>
          <a:prstGeom prst="rect">
            <a:avLst/>
          </a:prstGeom>
          <a:noFill/>
          <a:ln>
            <a:noFill/>
          </a:ln>
        </p:spPr>
        <p:txBody>
          <a:bodyPr spcFirstLastPara="1" wrap="square" lIns="63788" tIns="31331" rIns="63788" bIns="31331" anchor="t" anchorCtr="0">
            <a:noAutofit/>
          </a:bodyPr>
          <a:lstStyle/>
          <a:p>
            <a:r>
              <a:rPr lang="en" sz="1725"/>
              <a:t>    </a:t>
            </a:r>
            <a:endParaRPr sz="1725" i="1"/>
          </a:p>
        </p:txBody>
      </p:sp>
      <p:sp>
        <p:nvSpPr>
          <p:cNvPr id="4413" name="Google Shape;4413;p440"/>
          <p:cNvSpPr/>
          <p:nvPr/>
        </p:nvSpPr>
        <p:spPr>
          <a:xfrm>
            <a:off x="1307307" y="3095030"/>
            <a:ext cx="4342508" cy="246460"/>
          </a:xfrm>
          <a:prstGeom prst="rect">
            <a:avLst/>
          </a:prstGeom>
          <a:noFill/>
          <a:ln>
            <a:noFill/>
          </a:ln>
        </p:spPr>
        <p:txBody>
          <a:bodyPr spcFirstLastPara="1" wrap="square" lIns="63788" tIns="31331" rIns="63788" bIns="31331" anchor="t" anchorCtr="0">
            <a:noAutofit/>
          </a:bodyPr>
          <a:lstStyle/>
          <a:p>
            <a:r>
              <a:rPr lang="en" sz="1725">
                <a:solidFill>
                  <a:srgbClr val="000099"/>
                </a:solidFill>
              </a:rPr>
              <a:t>    </a:t>
            </a:r>
            <a:endParaRPr sz="1725" i="1"/>
          </a:p>
        </p:txBody>
      </p:sp>
      <p:grpSp>
        <p:nvGrpSpPr>
          <p:cNvPr id="4414" name="Google Shape;4414;p440"/>
          <p:cNvGrpSpPr/>
          <p:nvPr/>
        </p:nvGrpSpPr>
        <p:grpSpPr>
          <a:xfrm>
            <a:off x="413469" y="985962"/>
            <a:ext cx="6042990" cy="3848431"/>
            <a:chOff x="762000" y="1981200"/>
            <a:chExt cx="7543800" cy="4079875"/>
          </a:xfrm>
        </p:grpSpPr>
        <p:sp>
          <p:nvSpPr>
            <p:cNvPr id="4415" name="Google Shape;4415;p440"/>
            <p:cNvSpPr/>
            <p:nvPr/>
          </p:nvSpPr>
          <p:spPr>
            <a:xfrm>
              <a:off x="762000" y="1981200"/>
              <a:ext cx="2760663" cy="4079875"/>
            </a:xfrm>
            <a:prstGeom prst="rightArrow">
              <a:avLst>
                <a:gd name="adj1" fmla="val 62806"/>
                <a:gd name="adj2" fmla="val 32949"/>
              </a:avLst>
            </a:prstGeom>
            <a:solidFill>
              <a:srgbClr val="7B7B7B"/>
            </a:solidFill>
            <a:ln>
              <a:noFill/>
            </a:ln>
            <a:effectLst>
              <a:outerShdw blurRad="57150" dist="19050" dir="5400000" algn="ctr" rotWithShape="0">
                <a:srgbClr val="000000">
                  <a:alpha val="62745"/>
                </a:srgbClr>
              </a:outerShdw>
            </a:effectLst>
          </p:spPr>
          <p:txBody>
            <a:bodyPr spcFirstLastPara="1" wrap="square" lIns="68569" tIns="34275" rIns="68569" bIns="34275" anchor="ctr" anchorCtr="0">
              <a:noAutofit/>
            </a:bodyPr>
            <a:lstStyle/>
            <a:p>
              <a:pPr algn="ctr"/>
              <a:endParaRPr sz="1350">
                <a:solidFill>
                  <a:srgbClr val="FFFFFF"/>
                </a:solidFill>
              </a:endParaRPr>
            </a:p>
          </p:txBody>
        </p:sp>
        <p:sp>
          <p:nvSpPr>
            <p:cNvPr id="4416" name="Google Shape;4416;p440"/>
            <p:cNvSpPr txBox="1"/>
            <p:nvPr/>
          </p:nvSpPr>
          <p:spPr>
            <a:xfrm>
              <a:off x="882681" y="3487159"/>
              <a:ext cx="2262189" cy="1122775"/>
            </a:xfrm>
            <a:prstGeom prst="rect">
              <a:avLst/>
            </a:prstGeom>
            <a:noFill/>
            <a:ln>
              <a:noFill/>
            </a:ln>
          </p:spPr>
          <p:txBody>
            <a:bodyPr spcFirstLastPara="1" wrap="square" lIns="68569" tIns="34275" rIns="68569" bIns="34275" anchor="t" anchorCtr="0">
              <a:noAutofit/>
            </a:bodyPr>
            <a:lstStyle/>
            <a:p>
              <a:pPr marL="90488" indent="-90488" algn="ctr">
                <a:buSzPts val="4000"/>
              </a:pPr>
              <a:r>
                <a:rPr lang="en" sz="3000" b="1" dirty="0">
                  <a:latin typeface="Calibri"/>
                  <a:ea typeface="Calibri"/>
                  <a:cs typeface="Calibri"/>
                  <a:sym typeface="Calibri"/>
                </a:rPr>
                <a:t> </a:t>
              </a:r>
              <a:r>
                <a:rPr lang="en" sz="3000" dirty="0">
                  <a:latin typeface="Overlock"/>
                  <a:ea typeface="Overlock"/>
                  <a:cs typeface="Overlock"/>
                  <a:sym typeface="Overlock"/>
                </a:rPr>
                <a:t>Ciri-ciri Penilaian</a:t>
              </a:r>
              <a:endParaRPr sz="3000" dirty="0">
                <a:latin typeface="Overlock"/>
                <a:ea typeface="Overlock"/>
                <a:cs typeface="Overlock"/>
                <a:sym typeface="Overlock"/>
              </a:endParaRPr>
            </a:p>
          </p:txBody>
        </p:sp>
        <p:sp>
          <p:nvSpPr>
            <p:cNvPr id="4417" name="Google Shape;4417;p440"/>
            <p:cNvSpPr/>
            <p:nvPr/>
          </p:nvSpPr>
          <p:spPr>
            <a:xfrm>
              <a:off x="3592513" y="2051050"/>
              <a:ext cx="4713287" cy="3868738"/>
            </a:xfrm>
            <a:prstGeom prst="roundRect">
              <a:avLst>
                <a:gd name="adj" fmla="val 3481"/>
              </a:avLst>
            </a:prstGeom>
            <a:solidFill>
              <a:srgbClr val="FFFFFF"/>
            </a:solidFill>
            <a:ln w="19050" cap="rnd" cmpd="sng">
              <a:solidFill>
                <a:schemeClr val="lt2"/>
              </a:solidFill>
              <a:prstDash val="dot"/>
              <a:round/>
              <a:headEnd type="none" w="sm" len="sm"/>
              <a:tailEnd type="none" w="sm" len="sm"/>
            </a:ln>
          </p:spPr>
          <p:txBody>
            <a:bodyPr spcFirstLastPara="1" wrap="square" lIns="68569" tIns="34275" rIns="68569" bIns="34275" anchor="ctr" anchorCtr="0">
              <a:noAutofit/>
            </a:bodyPr>
            <a:lstStyle/>
            <a:p>
              <a:endParaRPr sz="1350">
                <a:latin typeface="Calibri"/>
                <a:ea typeface="Calibri"/>
                <a:cs typeface="Calibri"/>
                <a:sym typeface="Calibri"/>
              </a:endParaRPr>
            </a:p>
          </p:txBody>
        </p:sp>
        <p:sp>
          <p:nvSpPr>
            <p:cNvPr id="4418" name="Google Shape;4418;p440"/>
            <p:cNvSpPr/>
            <p:nvPr/>
          </p:nvSpPr>
          <p:spPr>
            <a:xfrm>
              <a:off x="3707244" y="2192939"/>
              <a:ext cx="4503694" cy="1131167"/>
            </a:xfrm>
            <a:prstGeom prst="roundRect">
              <a:avLst>
                <a:gd name="adj" fmla="val 10889"/>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68569" tIns="34275" rIns="68569" bIns="34275" anchor="ctr" anchorCtr="0">
              <a:noAutofit/>
            </a:bodyPr>
            <a:lstStyle/>
            <a:p>
              <a:endParaRPr sz="1350"/>
            </a:p>
          </p:txBody>
        </p:sp>
        <p:sp>
          <p:nvSpPr>
            <p:cNvPr id="4419" name="Google Shape;4419;p440"/>
            <p:cNvSpPr/>
            <p:nvPr/>
          </p:nvSpPr>
          <p:spPr>
            <a:xfrm>
              <a:off x="3707244" y="3415054"/>
              <a:ext cx="4503694" cy="1131167"/>
            </a:xfrm>
            <a:prstGeom prst="roundRect">
              <a:avLst>
                <a:gd name="adj" fmla="val 10889"/>
              </a:avLst>
            </a:prstGeom>
            <a:gradFill>
              <a:gsLst>
                <a:gs pos="0">
                  <a:srgbClr val="D1D1D1"/>
                </a:gs>
                <a:gs pos="50000">
                  <a:srgbClr val="C7C7C7"/>
                </a:gs>
                <a:gs pos="100000">
                  <a:srgbClr val="C0C0C0"/>
                </a:gs>
              </a:gsLst>
              <a:lin ang="5400000" scaled="0"/>
            </a:gradFill>
            <a:ln w="9525" cap="flat" cmpd="sng">
              <a:solidFill>
                <a:schemeClr val="accent3"/>
              </a:solidFill>
              <a:prstDash val="solid"/>
              <a:miter lim="800000"/>
              <a:headEnd type="none" w="sm" len="sm"/>
              <a:tailEnd type="none" w="sm" len="sm"/>
            </a:ln>
          </p:spPr>
          <p:txBody>
            <a:bodyPr spcFirstLastPara="1" wrap="square" lIns="68569" tIns="34275" rIns="68569" bIns="34275" anchor="ctr" anchorCtr="0">
              <a:noAutofit/>
            </a:bodyPr>
            <a:lstStyle/>
            <a:p>
              <a:endParaRPr sz="1350"/>
            </a:p>
          </p:txBody>
        </p:sp>
        <p:sp>
          <p:nvSpPr>
            <p:cNvPr id="4420" name="Google Shape;4420;p440"/>
            <p:cNvSpPr/>
            <p:nvPr/>
          </p:nvSpPr>
          <p:spPr>
            <a:xfrm>
              <a:off x="3707244" y="4654222"/>
              <a:ext cx="4503694" cy="1134009"/>
            </a:xfrm>
            <a:prstGeom prst="roundRect">
              <a:avLst>
                <a:gd name="adj" fmla="val 10889"/>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endParaRPr sz="1350"/>
            </a:p>
          </p:txBody>
        </p:sp>
        <p:sp>
          <p:nvSpPr>
            <p:cNvPr id="4421" name="Google Shape;4421;p440"/>
            <p:cNvSpPr txBox="1"/>
            <p:nvPr/>
          </p:nvSpPr>
          <p:spPr>
            <a:xfrm>
              <a:off x="3928590" y="4772170"/>
              <a:ext cx="4089872" cy="853634"/>
            </a:xfrm>
            <a:prstGeom prst="rect">
              <a:avLst/>
            </a:prstGeom>
            <a:noFill/>
            <a:ln>
              <a:noFill/>
            </a:ln>
          </p:spPr>
          <p:txBody>
            <a:bodyPr spcFirstLastPara="1" wrap="square" lIns="68569" tIns="34275" rIns="68569" bIns="34275" anchor="t" anchorCtr="0">
              <a:noAutofit/>
            </a:bodyPr>
            <a:lstStyle/>
            <a:p>
              <a:r>
                <a:rPr lang="en" sz="1350" b="1" dirty="0">
                  <a:solidFill>
                    <a:srgbClr val="000099"/>
                  </a:solidFill>
                  <a:latin typeface="Tahoma"/>
                  <a:ea typeface="Tahoma"/>
                  <a:cs typeface="Tahoma"/>
                  <a:sym typeface="Tahoma"/>
                </a:rPr>
                <a:t>Mencukupi </a:t>
              </a:r>
              <a:r>
                <a:rPr lang="en" sz="1350" b="1" i="1" dirty="0">
                  <a:solidFill>
                    <a:srgbClr val="000099"/>
                  </a:solidFill>
                  <a:latin typeface="Tahoma"/>
                  <a:ea typeface="Tahoma"/>
                  <a:cs typeface="Tahoma"/>
                  <a:sym typeface="Tahoma"/>
                </a:rPr>
                <a:t>(Sufficiency)</a:t>
              </a:r>
              <a:endParaRPr sz="1050" dirty="0"/>
            </a:p>
            <a:p>
              <a:r>
                <a:rPr lang="en" sz="1350" dirty="0">
                  <a:latin typeface="Tahoma"/>
                  <a:ea typeface="Tahoma"/>
                  <a:cs typeface="Tahoma"/>
                  <a:sym typeface="Tahoma"/>
                </a:rPr>
                <a:t>Adakah penilaian memenuhi secara menyeluruh kehendak profil tugasan ? </a:t>
              </a:r>
              <a:endParaRPr sz="1350" i="1" dirty="0">
                <a:latin typeface="Tahoma"/>
                <a:ea typeface="Tahoma"/>
                <a:cs typeface="Tahoma"/>
                <a:sym typeface="Tahoma"/>
              </a:endParaRPr>
            </a:p>
          </p:txBody>
        </p:sp>
        <p:sp>
          <p:nvSpPr>
            <p:cNvPr id="4422" name="Google Shape;4422;p440"/>
            <p:cNvSpPr txBox="1"/>
            <p:nvPr/>
          </p:nvSpPr>
          <p:spPr>
            <a:xfrm>
              <a:off x="4295775" y="3567113"/>
              <a:ext cx="3722688" cy="303059"/>
            </a:xfrm>
            <a:prstGeom prst="rect">
              <a:avLst/>
            </a:prstGeom>
            <a:noFill/>
            <a:ln>
              <a:noFill/>
            </a:ln>
          </p:spPr>
          <p:txBody>
            <a:bodyPr spcFirstLastPara="1" wrap="square" lIns="68569" tIns="34275" rIns="68569" bIns="34275" anchor="t" anchorCtr="0">
              <a:noAutofit/>
            </a:bodyPr>
            <a:lstStyle/>
            <a:p>
              <a:endParaRPr sz="1200">
                <a:latin typeface="Calibri"/>
                <a:ea typeface="Calibri"/>
                <a:cs typeface="Calibri"/>
                <a:sym typeface="Calibri"/>
              </a:endParaRPr>
            </a:p>
          </p:txBody>
        </p:sp>
        <p:sp>
          <p:nvSpPr>
            <p:cNvPr id="4423" name="Google Shape;4423;p440"/>
            <p:cNvSpPr txBox="1"/>
            <p:nvPr/>
          </p:nvSpPr>
          <p:spPr>
            <a:xfrm>
              <a:off x="3934611" y="2258019"/>
              <a:ext cx="4083852" cy="1022860"/>
            </a:xfrm>
            <a:prstGeom prst="rect">
              <a:avLst/>
            </a:prstGeom>
            <a:noFill/>
            <a:ln>
              <a:noFill/>
            </a:ln>
          </p:spPr>
          <p:txBody>
            <a:bodyPr spcFirstLastPara="1" wrap="square" lIns="68569" tIns="34275" rIns="68569" bIns="34275" anchor="t" anchorCtr="0">
              <a:noAutofit/>
            </a:bodyPr>
            <a:lstStyle/>
            <a:p>
              <a:pPr>
                <a:buClr>
                  <a:srgbClr val="009999"/>
                </a:buClr>
                <a:buSzPts val="2700"/>
              </a:pPr>
              <a:r>
                <a:rPr lang="en" sz="1350" b="1">
                  <a:solidFill>
                    <a:srgbClr val="000099"/>
                  </a:solidFill>
                  <a:latin typeface="Tahoma"/>
                  <a:ea typeface="Tahoma"/>
                  <a:cs typeface="Tahoma"/>
                  <a:sym typeface="Tahoma"/>
                </a:rPr>
                <a:t>Kesahihan </a:t>
              </a:r>
              <a:r>
                <a:rPr lang="en" sz="1350" b="1" i="1">
                  <a:solidFill>
                    <a:srgbClr val="000099"/>
                  </a:solidFill>
                  <a:latin typeface="Tahoma"/>
                  <a:ea typeface="Tahoma"/>
                  <a:cs typeface="Tahoma"/>
                  <a:sym typeface="Tahoma"/>
                </a:rPr>
                <a:t>(Validity)</a:t>
              </a:r>
              <a:endParaRPr sz="1050"/>
            </a:p>
            <a:p>
              <a:pPr>
                <a:buClr>
                  <a:srgbClr val="009999"/>
                </a:buClr>
                <a:buSzPts val="2700"/>
              </a:pPr>
              <a:r>
                <a:rPr lang="en" sz="1350">
                  <a:latin typeface="Tahoma"/>
                  <a:ea typeface="Tahoma"/>
                  <a:cs typeface="Tahoma"/>
                  <a:sym typeface="Tahoma"/>
                </a:rPr>
                <a:t>Adakah penilaian mengukur apa yang sepatutnya dinilai mengikut keperluan NOSS / SKPK?</a:t>
              </a:r>
              <a:r>
                <a:rPr lang="en" sz="1350" i="1">
                  <a:latin typeface="Tahoma"/>
                  <a:ea typeface="Tahoma"/>
                  <a:cs typeface="Tahoma"/>
                  <a:sym typeface="Tahoma"/>
                </a:rPr>
                <a:t> </a:t>
              </a:r>
              <a:endParaRPr sz="1350">
                <a:latin typeface="Tahoma"/>
                <a:ea typeface="Tahoma"/>
                <a:cs typeface="Tahoma"/>
                <a:sym typeface="Tahoma"/>
              </a:endParaRPr>
            </a:p>
          </p:txBody>
        </p:sp>
      </p:grpSp>
      <p:sp>
        <p:nvSpPr>
          <p:cNvPr id="4424" name="Google Shape;4424;p440"/>
          <p:cNvSpPr/>
          <p:nvPr/>
        </p:nvSpPr>
        <p:spPr>
          <a:xfrm>
            <a:off x="2950078" y="2449003"/>
            <a:ext cx="3332162" cy="822003"/>
          </a:xfrm>
          <a:prstGeom prst="rect">
            <a:avLst/>
          </a:prstGeom>
          <a:noFill/>
          <a:ln>
            <a:noFill/>
          </a:ln>
        </p:spPr>
        <p:txBody>
          <a:bodyPr spcFirstLastPara="1" wrap="square" lIns="68569" tIns="34275" rIns="68569" bIns="34275" anchor="t" anchorCtr="0">
            <a:noAutofit/>
          </a:bodyPr>
          <a:lstStyle/>
          <a:p>
            <a:r>
              <a:rPr lang="en" sz="1350" b="1" dirty="0">
                <a:solidFill>
                  <a:srgbClr val="000099"/>
                </a:solidFill>
                <a:latin typeface="Tahoma"/>
                <a:ea typeface="Tahoma"/>
                <a:cs typeface="Tahoma"/>
                <a:sym typeface="Tahoma"/>
              </a:rPr>
              <a:t>Kebolehpercayaan </a:t>
            </a:r>
            <a:r>
              <a:rPr lang="en" sz="1350" b="1" i="1" dirty="0">
                <a:solidFill>
                  <a:srgbClr val="000099"/>
                </a:solidFill>
                <a:latin typeface="Tahoma"/>
                <a:ea typeface="Tahoma"/>
                <a:cs typeface="Tahoma"/>
                <a:sym typeface="Tahoma"/>
              </a:rPr>
              <a:t>(Reliability)</a:t>
            </a:r>
            <a:endParaRPr sz="1050" dirty="0"/>
          </a:p>
          <a:p>
            <a:r>
              <a:rPr lang="en" sz="1350" dirty="0">
                <a:latin typeface="Tahoma"/>
                <a:ea typeface="Tahoma"/>
                <a:cs typeface="Tahoma"/>
                <a:sym typeface="Tahoma"/>
              </a:rPr>
              <a:t>Adakah penilaian setara/seragam bagi setiap calon ?</a:t>
            </a:r>
            <a:endParaRPr sz="1350" i="1" dirty="0">
              <a:solidFill>
                <a:srgbClr val="000099"/>
              </a:solidFill>
              <a:latin typeface="Tahoma"/>
              <a:ea typeface="Tahoma"/>
              <a:cs typeface="Tahoma"/>
              <a:sym typeface="Tahoma"/>
            </a:endParaRPr>
          </a:p>
        </p:txBody>
      </p:sp>
      <p:sp>
        <p:nvSpPr>
          <p:cNvPr id="4425" name="Google Shape;4425;p440"/>
          <p:cNvSpPr txBox="1">
            <a:spLocks noGrp="1"/>
          </p:cNvSpPr>
          <p:nvPr>
            <p:ph type="sldNum" idx="12"/>
          </p:nvPr>
        </p:nvSpPr>
        <p:spPr>
          <a:xfrm>
            <a:off x="4837419" y="4850044"/>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254</a:t>
            </a:fld>
            <a:endParaRPr>
              <a:solidFill>
                <a:srgbClr val="000000"/>
              </a:solidFill>
            </a:endParaRPr>
          </a:p>
        </p:txBody>
      </p:sp>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Shape 4429"/>
        <p:cNvGrpSpPr/>
        <p:nvPr/>
      </p:nvGrpSpPr>
      <p:grpSpPr>
        <a:xfrm>
          <a:off x="0" y="0"/>
          <a:ext cx="0" cy="0"/>
          <a:chOff x="0" y="0"/>
          <a:chExt cx="0" cy="0"/>
        </a:xfrm>
      </p:grpSpPr>
      <p:graphicFrame>
        <p:nvGraphicFramePr>
          <p:cNvPr id="4430" name="Google Shape;4430;p441"/>
          <p:cNvGraphicFramePr/>
          <p:nvPr>
            <p:extLst>
              <p:ext uri="{D42A27DB-BD31-4B8C-83A1-F6EECF244321}">
                <p14:modId xmlns:p14="http://schemas.microsoft.com/office/powerpoint/2010/main" val="453022041"/>
              </p:ext>
            </p:extLst>
          </p:nvPr>
        </p:nvGraphicFramePr>
        <p:xfrm>
          <a:off x="461176" y="874643"/>
          <a:ext cx="5933289" cy="3313959"/>
        </p:xfrm>
        <a:graphic>
          <a:graphicData uri="http://schemas.openxmlformats.org/drawingml/2006/table">
            <a:tbl>
              <a:tblPr firstRow="1" bandRow="1">
                <a:noFill/>
                <a:tableStyleId>{8264864C-367A-4DDE-A254-CA302EC8217F}</a:tableStyleId>
              </a:tblPr>
              <a:tblGrid>
                <a:gridCol w="1038519">
                  <a:extLst>
                    <a:ext uri="{9D8B030D-6E8A-4147-A177-3AD203B41FA5}">
                      <a16:colId xmlns="" xmlns:a16="http://schemas.microsoft.com/office/drawing/2014/main" val="20000"/>
                    </a:ext>
                  </a:extLst>
                </a:gridCol>
                <a:gridCol w="923974">
                  <a:extLst>
                    <a:ext uri="{9D8B030D-6E8A-4147-A177-3AD203B41FA5}">
                      <a16:colId xmlns="" xmlns:a16="http://schemas.microsoft.com/office/drawing/2014/main" val="20001"/>
                    </a:ext>
                  </a:extLst>
                </a:gridCol>
                <a:gridCol w="1229420">
                  <a:extLst>
                    <a:ext uri="{9D8B030D-6E8A-4147-A177-3AD203B41FA5}">
                      <a16:colId xmlns="" xmlns:a16="http://schemas.microsoft.com/office/drawing/2014/main" val="20002"/>
                    </a:ext>
                  </a:extLst>
                </a:gridCol>
                <a:gridCol w="763612">
                  <a:extLst>
                    <a:ext uri="{9D8B030D-6E8A-4147-A177-3AD203B41FA5}">
                      <a16:colId xmlns="" xmlns:a16="http://schemas.microsoft.com/office/drawing/2014/main" val="20003"/>
                    </a:ext>
                  </a:extLst>
                </a:gridCol>
                <a:gridCol w="988882">
                  <a:extLst>
                    <a:ext uri="{9D8B030D-6E8A-4147-A177-3AD203B41FA5}">
                      <a16:colId xmlns="" xmlns:a16="http://schemas.microsoft.com/office/drawing/2014/main" val="20004"/>
                    </a:ext>
                  </a:extLst>
                </a:gridCol>
                <a:gridCol w="988882">
                  <a:extLst>
                    <a:ext uri="{9D8B030D-6E8A-4147-A177-3AD203B41FA5}">
                      <a16:colId xmlns="" xmlns:a16="http://schemas.microsoft.com/office/drawing/2014/main" val="20005"/>
                    </a:ext>
                  </a:extLst>
                </a:gridCol>
              </a:tblGrid>
              <a:tr h="611358">
                <a:tc>
                  <a:txBody>
                    <a:bodyPr/>
                    <a:lstStyle/>
                    <a:p>
                      <a:pPr marL="0" marR="0" lvl="0" indent="0" algn="ctr" rtl="0">
                        <a:spcBef>
                          <a:spcPts val="0"/>
                        </a:spcBef>
                        <a:spcAft>
                          <a:spcPts val="0"/>
                        </a:spcAft>
                        <a:buNone/>
                      </a:pPr>
                      <a:r>
                        <a:rPr lang="en" sz="1400" u="none" strike="noStrike" dirty="0">
                          <a:solidFill>
                            <a:srgbClr val="000000"/>
                          </a:solidFill>
                          <a:latin typeface="Tahoma"/>
                          <a:ea typeface="Tahoma"/>
                          <a:cs typeface="Tahoma"/>
                          <a:sym typeface="Tahoma"/>
                        </a:rPr>
                        <a:t>SKM </a:t>
                      </a:r>
                      <a:endParaRPr sz="1400" b="1" i="0" u="none" strike="noStrike" dirty="0">
                        <a:solidFill>
                          <a:srgbClr val="000000"/>
                        </a:solidFill>
                        <a:latin typeface="Tahoma"/>
                        <a:ea typeface="Tahoma"/>
                        <a:cs typeface="Tahoma"/>
                        <a:sym typeface="Tahoma"/>
                      </a:endParaRPr>
                    </a:p>
                  </a:txBody>
                  <a:tcPr marL="4481" marR="4481" marT="4481" marB="0" anchor="ctr">
                    <a:lnL w="12700" cap="flat" cmpd="sng">
                      <a:solidFill>
                        <a:srgbClr val="0000CC"/>
                      </a:solidFill>
                      <a:prstDash val="solid"/>
                      <a:round/>
                      <a:headEnd type="none" w="sm" len="sm"/>
                      <a:tailEnd type="none" w="sm" len="sm"/>
                    </a:lnL>
                    <a:lnR w="12700" cap="flat" cmpd="sng">
                      <a:solidFill>
                        <a:srgbClr val="0000CC"/>
                      </a:solidFill>
                      <a:prstDash val="solid"/>
                      <a:round/>
                      <a:headEnd type="none" w="sm" len="sm"/>
                      <a:tailEnd type="none" w="sm" len="sm"/>
                    </a:lnR>
                    <a:lnT w="12700" cap="flat" cmpd="sng">
                      <a:solidFill>
                        <a:srgbClr val="0000CC"/>
                      </a:solidFill>
                      <a:prstDash val="solid"/>
                      <a:round/>
                      <a:headEnd type="none" w="sm" len="sm"/>
                      <a:tailEnd type="none" w="sm" len="sm"/>
                    </a:lnT>
                    <a:lnB w="12700" cap="flat" cmpd="sng">
                      <a:solidFill>
                        <a:srgbClr val="0000CC"/>
                      </a:solidFill>
                      <a:prstDash val="solid"/>
                      <a:round/>
                      <a:headEnd type="none" w="sm" len="sm"/>
                      <a:tailEnd type="none" w="sm" len="sm"/>
                    </a:lnB>
                  </a:tcPr>
                </a:tc>
                <a:tc gridSpan="5">
                  <a:txBody>
                    <a:bodyPr/>
                    <a:lstStyle/>
                    <a:p>
                      <a:pPr marL="0" marR="0" lvl="0" indent="0" algn="ctr" rtl="0">
                        <a:lnSpc>
                          <a:spcPct val="100000"/>
                        </a:lnSpc>
                        <a:spcBef>
                          <a:spcPts val="0"/>
                        </a:spcBef>
                        <a:spcAft>
                          <a:spcPts val="0"/>
                        </a:spcAft>
                        <a:buClr>
                          <a:schemeClr val="dk1"/>
                        </a:buClr>
                        <a:buSzPts val="1400"/>
                        <a:buFont typeface="Calibri"/>
                        <a:buNone/>
                      </a:pPr>
                      <a:endParaRPr sz="1400" u="none" strike="noStrike" dirty="0">
                        <a:solidFill>
                          <a:srgbClr val="000000"/>
                        </a:solidFill>
                        <a:latin typeface="Tahoma"/>
                        <a:ea typeface="Tahoma"/>
                        <a:cs typeface="Tahoma"/>
                        <a:sym typeface="Tahoma"/>
                      </a:endParaRPr>
                    </a:p>
                    <a:p>
                      <a:pPr marL="0" marR="0" lvl="0" indent="0" algn="ctr" rtl="0">
                        <a:lnSpc>
                          <a:spcPct val="100000"/>
                        </a:lnSpc>
                        <a:spcBef>
                          <a:spcPts val="0"/>
                        </a:spcBef>
                        <a:spcAft>
                          <a:spcPts val="0"/>
                        </a:spcAft>
                        <a:buClr>
                          <a:srgbClr val="000000"/>
                        </a:buClr>
                        <a:buSzPts val="1800"/>
                        <a:buFont typeface="Tahoma"/>
                        <a:buNone/>
                      </a:pPr>
                      <a:r>
                        <a:rPr lang="en" sz="1400" u="none" strike="noStrike" dirty="0" smtClean="0">
                          <a:solidFill>
                            <a:srgbClr val="000000"/>
                          </a:solidFill>
                          <a:latin typeface="Tahoma"/>
                          <a:ea typeface="Tahoma"/>
                          <a:cs typeface="Tahoma"/>
                          <a:sym typeface="Tahoma"/>
                        </a:rPr>
                        <a:t>Jenis-Jenis Penilaian</a:t>
                      </a:r>
                      <a:endParaRPr sz="1400" u="none" strike="noStrike" dirty="0">
                        <a:solidFill>
                          <a:srgbClr val="000000"/>
                        </a:solidFill>
                        <a:latin typeface="Tahoma"/>
                        <a:ea typeface="Tahoma"/>
                        <a:cs typeface="Tahoma"/>
                        <a:sym typeface="Tahoma"/>
                      </a:endParaRPr>
                    </a:p>
                  </a:txBody>
                  <a:tcPr marL="51431" marR="51431" marT="25725" marB="25725">
                    <a:lnL w="12700" cap="flat" cmpd="sng">
                      <a:solidFill>
                        <a:srgbClr val="0000CC"/>
                      </a:solidFill>
                      <a:prstDash val="solid"/>
                      <a:round/>
                      <a:headEnd type="none" w="sm" len="sm"/>
                      <a:tailEnd type="none" w="sm" len="sm"/>
                    </a:lnL>
                    <a:lnR w="12700" cap="flat" cmpd="sng">
                      <a:solidFill>
                        <a:srgbClr val="0000CC"/>
                      </a:solidFill>
                      <a:prstDash val="solid"/>
                      <a:round/>
                      <a:headEnd type="none" w="sm" len="sm"/>
                      <a:tailEnd type="none" w="sm" len="sm"/>
                    </a:lnR>
                    <a:lnT w="12700" cap="flat" cmpd="sng">
                      <a:solidFill>
                        <a:srgbClr val="0000CC"/>
                      </a:solidFill>
                      <a:prstDash val="solid"/>
                      <a:round/>
                      <a:headEnd type="none" w="sm" len="sm"/>
                      <a:tailEnd type="none" w="sm" len="sm"/>
                    </a:lnT>
                    <a:lnB w="12700" cap="flat" cmpd="sng">
                      <a:solidFill>
                        <a:srgbClr val="0000CC"/>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576561">
                <a:tc>
                  <a:txBody>
                    <a:bodyPr/>
                    <a:lstStyle/>
                    <a:p>
                      <a:pPr marL="0" marR="0" lvl="0" indent="0" algn="ctr" rtl="0">
                        <a:spcBef>
                          <a:spcPts val="0"/>
                        </a:spcBef>
                        <a:spcAft>
                          <a:spcPts val="0"/>
                        </a:spcAft>
                        <a:buNone/>
                      </a:pPr>
                      <a:r>
                        <a:rPr lang="en" sz="1400" u="none" strike="noStrike">
                          <a:latin typeface="Tahoma"/>
                          <a:ea typeface="Tahoma"/>
                          <a:cs typeface="Tahoma"/>
                          <a:sym typeface="Tahoma"/>
                        </a:rPr>
                        <a:t>Tahap 1</a:t>
                      </a:r>
                      <a:endParaRPr sz="1400" b="1" i="0" u="none" strike="noStrike">
                        <a:solidFill>
                          <a:schemeClr val="dk1"/>
                        </a:solidFill>
                        <a:latin typeface="Tahoma"/>
                        <a:ea typeface="Tahoma"/>
                        <a:cs typeface="Tahoma"/>
                        <a:sym typeface="Tahoma"/>
                      </a:endParaRPr>
                    </a:p>
                  </a:txBody>
                  <a:tcPr marL="4481" marR="4481" marT="4481" marB="0" anchor="ctr">
                    <a:lnL w="12700" cap="flat" cmpd="sng">
                      <a:solidFill>
                        <a:srgbClr val="0000CC"/>
                      </a:solidFill>
                      <a:prstDash val="solid"/>
                      <a:round/>
                      <a:headEnd type="none" w="sm" len="sm"/>
                      <a:tailEnd type="none" w="sm" len="sm"/>
                    </a:lnL>
                    <a:lnR w="12700" cap="flat" cmpd="sng">
                      <a:solidFill>
                        <a:srgbClr val="0000CC"/>
                      </a:solidFill>
                      <a:prstDash val="solid"/>
                      <a:round/>
                      <a:headEnd type="none" w="sm" len="sm"/>
                      <a:tailEnd type="none" w="sm" len="sm"/>
                    </a:lnR>
                    <a:lnT w="12700" cap="flat" cmpd="sng">
                      <a:solidFill>
                        <a:srgbClr val="0000CC"/>
                      </a:solidFill>
                      <a:prstDash val="solid"/>
                      <a:round/>
                      <a:headEnd type="none" w="sm" len="sm"/>
                      <a:tailEnd type="none" w="sm" len="sm"/>
                    </a:lnT>
                    <a:lnB w="12700" cap="flat" cmpd="sng">
                      <a:solidFill>
                        <a:srgbClr val="0000CC"/>
                      </a:solidFill>
                      <a:prstDash val="solid"/>
                      <a:round/>
                      <a:headEnd type="none" w="sm" len="sm"/>
                      <a:tailEnd type="none" w="sm" len="sm"/>
                    </a:lnB>
                  </a:tcPr>
                </a:tc>
                <a:tc>
                  <a:txBody>
                    <a:bodyPr/>
                    <a:lstStyle/>
                    <a:p>
                      <a:pPr marL="0" marR="0" lvl="0" indent="0" algn="ctr" rtl="0">
                        <a:spcBef>
                          <a:spcPts val="0"/>
                        </a:spcBef>
                        <a:spcAft>
                          <a:spcPts val="0"/>
                        </a:spcAft>
                        <a:buNone/>
                      </a:pPr>
                      <a:r>
                        <a:rPr lang="en" sz="1400" u="none" strike="noStrike">
                          <a:latin typeface="Tahoma"/>
                          <a:ea typeface="Tahoma"/>
                          <a:cs typeface="Tahoma"/>
                          <a:sym typeface="Tahoma"/>
                        </a:rPr>
                        <a:t>Kerja Kursus</a:t>
                      </a:r>
                      <a:endParaRPr sz="1400" b="1" i="0" u="none" strike="noStrike">
                        <a:solidFill>
                          <a:schemeClr val="dk1"/>
                        </a:solidFill>
                        <a:latin typeface="Tahoma"/>
                        <a:ea typeface="Tahoma"/>
                        <a:cs typeface="Tahoma"/>
                        <a:sym typeface="Tahoma"/>
                      </a:endParaRPr>
                    </a:p>
                  </a:txBody>
                  <a:tcPr marL="4481" marR="4481" marT="4481" marB="0" anchor="ctr">
                    <a:lnL w="12700" cap="flat" cmpd="sng">
                      <a:solidFill>
                        <a:srgbClr val="0000CC"/>
                      </a:solidFill>
                      <a:prstDash val="solid"/>
                      <a:round/>
                      <a:headEnd type="none" w="sm" len="sm"/>
                      <a:tailEnd type="none" w="sm" len="sm"/>
                    </a:lnL>
                    <a:lnR w="12700" cap="flat" cmpd="sng">
                      <a:solidFill>
                        <a:srgbClr val="0000CC"/>
                      </a:solidFill>
                      <a:prstDash val="solid"/>
                      <a:round/>
                      <a:headEnd type="none" w="sm" len="sm"/>
                      <a:tailEnd type="none" w="sm" len="sm"/>
                    </a:lnR>
                    <a:lnT w="12700" cap="flat" cmpd="sng">
                      <a:solidFill>
                        <a:srgbClr val="0000CC"/>
                      </a:solidFill>
                      <a:prstDash val="solid"/>
                      <a:round/>
                      <a:headEnd type="none" w="sm" len="sm"/>
                      <a:tailEnd type="none" w="sm" len="sm"/>
                    </a:lnT>
                    <a:lnB w="12700" cap="flat" cmpd="sng">
                      <a:solidFill>
                        <a:srgbClr val="0000CC"/>
                      </a:solidFill>
                      <a:prstDash val="solid"/>
                      <a:round/>
                      <a:headEnd type="none" w="sm" len="sm"/>
                      <a:tailEnd type="none" w="sm" len="sm"/>
                    </a:lnB>
                  </a:tcPr>
                </a:tc>
                <a:tc>
                  <a:txBody>
                    <a:bodyPr/>
                    <a:lstStyle/>
                    <a:p>
                      <a:pPr marL="0" marR="0" lvl="0" indent="0" algn="ctr" rtl="0">
                        <a:spcBef>
                          <a:spcPts val="0"/>
                        </a:spcBef>
                        <a:spcAft>
                          <a:spcPts val="0"/>
                        </a:spcAft>
                        <a:buNone/>
                      </a:pPr>
                      <a:r>
                        <a:rPr lang="en" sz="1400" u="none" strike="noStrike" dirty="0">
                          <a:latin typeface="Tahoma"/>
                          <a:ea typeface="Tahoma"/>
                          <a:cs typeface="Tahoma"/>
                          <a:sym typeface="Tahoma"/>
                        </a:rPr>
                        <a:t> </a:t>
                      </a:r>
                      <a:endParaRPr sz="1400" b="1" i="0" u="none" strike="noStrike" dirty="0">
                        <a:solidFill>
                          <a:schemeClr val="dk1"/>
                        </a:solidFill>
                        <a:latin typeface="Tahoma"/>
                        <a:ea typeface="Tahoma"/>
                        <a:cs typeface="Tahoma"/>
                        <a:sym typeface="Tahoma"/>
                      </a:endParaRPr>
                    </a:p>
                  </a:txBody>
                  <a:tcPr marL="4481" marR="4481" marT="4481" marB="0" anchor="ctr">
                    <a:lnL w="12700" cap="flat" cmpd="sng">
                      <a:solidFill>
                        <a:srgbClr val="0000CC"/>
                      </a:solidFill>
                      <a:prstDash val="solid"/>
                      <a:round/>
                      <a:headEnd type="none" w="sm" len="sm"/>
                      <a:tailEnd type="none" w="sm" len="sm"/>
                    </a:lnL>
                    <a:lnR w="12700" cap="flat" cmpd="sng">
                      <a:solidFill>
                        <a:srgbClr val="0000CC"/>
                      </a:solidFill>
                      <a:prstDash val="solid"/>
                      <a:round/>
                      <a:headEnd type="none" w="sm" len="sm"/>
                      <a:tailEnd type="none" w="sm" len="sm"/>
                    </a:lnR>
                    <a:lnT w="12700" cap="flat" cmpd="sng">
                      <a:solidFill>
                        <a:srgbClr val="0000CC"/>
                      </a:solidFill>
                      <a:prstDash val="solid"/>
                      <a:round/>
                      <a:headEnd type="none" w="sm" len="sm"/>
                      <a:tailEnd type="none" w="sm" len="sm"/>
                    </a:lnT>
                    <a:lnB w="12700" cap="flat" cmpd="sng">
                      <a:solidFill>
                        <a:srgbClr val="0000CC"/>
                      </a:solidFill>
                      <a:prstDash val="solid"/>
                      <a:round/>
                      <a:headEnd type="none" w="sm" len="sm"/>
                      <a:tailEnd type="none" w="sm" len="sm"/>
                    </a:lnB>
                  </a:tcPr>
                </a:tc>
                <a:tc>
                  <a:txBody>
                    <a:bodyPr/>
                    <a:lstStyle/>
                    <a:p>
                      <a:pPr marL="0" marR="0" lvl="0" indent="0" algn="ctr" rtl="0">
                        <a:spcBef>
                          <a:spcPts val="0"/>
                        </a:spcBef>
                        <a:spcAft>
                          <a:spcPts val="0"/>
                        </a:spcAft>
                        <a:buNone/>
                      </a:pPr>
                      <a:r>
                        <a:rPr lang="en" sz="1400" u="none" strike="noStrike">
                          <a:latin typeface="Tahoma"/>
                          <a:ea typeface="Tahoma"/>
                          <a:cs typeface="Tahoma"/>
                          <a:sym typeface="Tahoma"/>
                        </a:rPr>
                        <a:t> </a:t>
                      </a:r>
                      <a:endParaRPr sz="1400" b="1" i="0" u="none" strike="noStrike">
                        <a:solidFill>
                          <a:schemeClr val="dk1"/>
                        </a:solidFill>
                        <a:latin typeface="Tahoma"/>
                        <a:ea typeface="Tahoma"/>
                        <a:cs typeface="Tahoma"/>
                        <a:sym typeface="Tahoma"/>
                      </a:endParaRPr>
                    </a:p>
                  </a:txBody>
                  <a:tcPr marL="4481" marR="4481" marT="4481" marB="0" anchor="ctr">
                    <a:lnL w="12700" cap="flat" cmpd="sng">
                      <a:solidFill>
                        <a:srgbClr val="0000CC"/>
                      </a:solidFill>
                      <a:prstDash val="solid"/>
                      <a:round/>
                      <a:headEnd type="none" w="sm" len="sm"/>
                      <a:tailEnd type="none" w="sm" len="sm"/>
                    </a:lnL>
                    <a:lnR w="12700" cap="flat" cmpd="sng">
                      <a:solidFill>
                        <a:srgbClr val="0000CC"/>
                      </a:solidFill>
                      <a:prstDash val="solid"/>
                      <a:round/>
                      <a:headEnd type="none" w="sm" len="sm"/>
                      <a:tailEnd type="none" w="sm" len="sm"/>
                    </a:lnR>
                    <a:lnT w="12700" cap="flat" cmpd="sng">
                      <a:solidFill>
                        <a:srgbClr val="0000CC"/>
                      </a:solidFill>
                      <a:prstDash val="solid"/>
                      <a:round/>
                      <a:headEnd type="none" w="sm" len="sm"/>
                      <a:tailEnd type="none" w="sm" len="sm"/>
                    </a:lnT>
                    <a:lnB w="12700" cap="flat" cmpd="sng">
                      <a:solidFill>
                        <a:srgbClr val="0000CC"/>
                      </a:solidFill>
                      <a:prstDash val="solid"/>
                      <a:round/>
                      <a:headEnd type="none" w="sm" len="sm"/>
                      <a:tailEnd type="none" w="sm" len="sm"/>
                    </a:lnB>
                  </a:tcPr>
                </a:tc>
                <a:tc>
                  <a:txBody>
                    <a:bodyPr/>
                    <a:lstStyle/>
                    <a:p>
                      <a:pPr marL="0" marR="0" lvl="0" indent="0" algn="ctr" rtl="0">
                        <a:spcBef>
                          <a:spcPts val="0"/>
                        </a:spcBef>
                        <a:spcAft>
                          <a:spcPts val="0"/>
                        </a:spcAft>
                        <a:buNone/>
                      </a:pPr>
                      <a:r>
                        <a:rPr lang="en" sz="1400" u="none" strike="noStrike">
                          <a:latin typeface="Tahoma"/>
                          <a:ea typeface="Tahoma"/>
                          <a:cs typeface="Tahoma"/>
                          <a:sym typeface="Tahoma"/>
                        </a:rPr>
                        <a:t> </a:t>
                      </a:r>
                      <a:endParaRPr sz="1400" b="1" i="0" u="none" strike="noStrike">
                        <a:solidFill>
                          <a:schemeClr val="dk1"/>
                        </a:solidFill>
                        <a:latin typeface="Tahoma"/>
                        <a:ea typeface="Tahoma"/>
                        <a:cs typeface="Tahoma"/>
                        <a:sym typeface="Tahoma"/>
                      </a:endParaRPr>
                    </a:p>
                  </a:txBody>
                  <a:tcPr marL="4481" marR="4481" marT="4481" marB="0" anchor="ctr">
                    <a:lnL w="12700" cap="flat" cmpd="sng">
                      <a:solidFill>
                        <a:srgbClr val="0000CC"/>
                      </a:solidFill>
                      <a:prstDash val="solid"/>
                      <a:round/>
                      <a:headEnd type="none" w="sm" len="sm"/>
                      <a:tailEnd type="none" w="sm" len="sm"/>
                    </a:lnL>
                    <a:lnR w="12700" cap="flat" cmpd="sng">
                      <a:solidFill>
                        <a:srgbClr val="0000CC"/>
                      </a:solidFill>
                      <a:prstDash val="solid"/>
                      <a:round/>
                      <a:headEnd type="none" w="sm" len="sm"/>
                      <a:tailEnd type="none" w="sm" len="sm"/>
                    </a:lnR>
                    <a:lnT w="12700" cap="flat" cmpd="sng">
                      <a:solidFill>
                        <a:srgbClr val="0000CC"/>
                      </a:solidFill>
                      <a:prstDash val="solid"/>
                      <a:round/>
                      <a:headEnd type="none" w="sm" len="sm"/>
                      <a:tailEnd type="none" w="sm" len="sm"/>
                    </a:lnT>
                    <a:lnB w="12700" cap="flat" cmpd="sng">
                      <a:solidFill>
                        <a:srgbClr val="0000CC"/>
                      </a:solidFill>
                      <a:prstDash val="solid"/>
                      <a:round/>
                      <a:headEnd type="none" w="sm" len="sm"/>
                      <a:tailEnd type="none" w="sm" len="sm"/>
                    </a:lnB>
                  </a:tcPr>
                </a:tc>
                <a:tc>
                  <a:txBody>
                    <a:bodyPr/>
                    <a:lstStyle/>
                    <a:p>
                      <a:pPr marL="0" marR="0" lvl="0" indent="0" algn="ctr" rtl="0">
                        <a:spcBef>
                          <a:spcPts val="0"/>
                        </a:spcBef>
                        <a:spcAft>
                          <a:spcPts val="0"/>
                        </a:spcAft>
                        <a:buNone/>
                      </a:pPr>
                      <a:r>
                        <a:rPr lang="en" sz="1400">
                          <a:latin typeface="Tahoma"/>
                          <a:ea typeface="Tahoma"/>
                          <a:cs typeface="Tahoma"/>
                          <a:sym typeface="Tahoma"/>
                        </a:rPr>
                        <a:t>Core Abilities</a:t>
                      </a:r>
                      <a:endParaRPr sz="1400" b="1">
                        <a:solidFill>
                          <a:schemeClr val="dk1"/>
                        </a:solidFill>
                        <a:latin typeface="Tahoma"/>
                        <a:ea typeface="Tahoma"/>
                        <a:cs typeface="Tahoma"/>
                        <a:sym typeface="Tahoma"/>
                      </a:endParaRPr>
                    </a:p>
                  </a:txBody>
                  <a:tcPr marL="51431" marR="51431" marT="25725" marB="25725" anchor="ctr">
                    <a:lnL w="12700" cap="flat" cmpd="sng">
                      <a:solidFill>
                        <a:srgbClr val="0000CC"/>
                      </a:solidFill>
                      <a:prstDash val="solid"/>
                      <a:round/>
                      <a:headEnd type="none" w="sm" len="sm"/>
                      <a:tailEnd type="none" w="sm" len="sm"/>
                    </a:lnL>
                    <a:lnR w="12700" cap="flat" cmpd="sng">
                      <a:solidFill>
                        <a:srgbClr val="0000CC"/>
                      </a:solidFill>
                      <a:prstDash val="solid"/>
                      <a:round/>
                      <a:headEnd type="none" w="sm" len="sm"/>
                      <a:tailEnd type="none" w="sm" len="sm"/>
                    </a:lnR>
                    <a:lnT w="12700" cap="flat" cmpd="sng">
                      <a:solidFill>
                        <a:srgbClr val="0000CC"/>
                      </a:solidFill>
                      <a:prstDash val="solid"/>
                      <a:round/>
                      <a:headEnd type="none" w="sm" len="sm"/>
                      <a:tailEnd type="none" w="sm" len="sm"/>
                    </a:lnT>
                    <a:lnB w="12700" cap="flat" cmpd="sng">
                      <a:solidFill>
                        <a:srgbClr val="0000CC"/>
                      </a:solidFill>
                      <a:prstDash val="solid"/>
                      <a:round/>
                      <a:headEnd type="none" w="sm" len="sm"/>
                      <a:tailEnd type="none" w="sm" len="sm"/>
                    </a:lnB>
                  </a:tcPr>
                </a:tc>
                <a:extLst>
                  <a:ext uri="{0D108BD9-81ED-4DB2-BD59-A6C34878D82A}">
                    <a16:rowId xmlns="" xmlns:a16="http://schemas.microsoft.com/office/drawing/2014/main" val="10001"/>
                  </a:ext>
                </a:extLst>
              </a:tr>
              <a:tr h="461573">
                <a:tc>
                  <a:txBody>
                    <a:bodyPr/>
                    <a:lstStyle/>
                    <a:p>
                      <a:pPr marL="0" marR="0" lvl="0" indent="0" algn="ctr" rtl="0">
                        <a:spcBef>
                          <a:spcPts val="0"/>
                        </a:spcBef>
                        <a:spcAft>
                          <a:spcPts val="0"/>
                        </a:spcAft>
                        <a:buNone/>
                      </a:pPr>
                      <a:r>
                        <a:rPr lang="en" sz="1400" u="none" strike="noStrike">
                          <a:latin typeface="Tahoma"/>
                          <a:ea typeface="Tahoma"/>
                          <a:cs typeface="Tahoma"/>
                          <a:sym typeface="Tahoma"/>
                        </a:rPr>
                        <a:t>Tahap 2</a:t>
                      </a:r>
                      <a:endParaRPr sz="1400" b="1" i="0" u="none" strike="noStrike">
                        <a:solidFill>
                          <a:schemeClr val="dk1"/>
                        </a:solidFill>
                        <a:latin typeface="Tahoma"/>
                        <a:ea typeface="Tahoma"/>
                        <a:cs typeface="Tahoma"/>
                        <a:sym typeface="Tahoma"/>
                      </a:endParaRPr>
                    </a:p>
                  </a:txBody>
                  <a:tcPr marL="4481" marR="4481" marT="4481" marB="0" anchor="ctr">
                    <a:lnL w="12700" cap="flat" cmpd="sng">
                      <a:solidFill>
                        <a:srgbClr val="0000CC"/>
                      </a:solidFill>
                      <a:prstDash val="solid"/>
                      <a:round/>
                      <a:headEnd type="none" w="sm" len="sm"/>
                      <a:tailEnd type="none" w="sm" len="sm"/>
                    </a:lnL>
                    <a:lnR w="12700" cap="flat" cmpd="sng">
                      <a:solidFill>
                        <a:srgbClr val="0000CC"/>
                      </a:solidFill>
                      <a:prstDash val="solid"/>
                      <a:round/>
                      <a:headEnd type="none" w="sm" len="sm"/>
                      <a:tailEnd type="none" w="sm" len="sm"/>
                    </a:lnR>
                    <a:lnT w="12700" cap="flat" cmpd="sng">
                      <a:solidFill>
                        <a:srgbClr val="0000CC"/>
                      </a:solidFill>
                      <a:prstDash val="solid"/>
                      <a:round/>
                      <a:headEnd type="none" w="sm" len="sm"/>
                      <a:tailEnd type="none" w="sm" len="sm"/>
                    </a:lnT>
                    <a:lnB w="12700" cap="flat" cmpd="sng">
                      <a:solidFill>
                        <a:srgbClr val="0000CC"/>
                      </a:solidFill>
                      <a:prstDash val="solid"/>
                      <a:round/>
                      <a:headEnd type="none" w="sm" len="sm"/>
                      <a:tailEnd type="none" w="sm" len="sm"/>
                    </a:lnB>
                  </a:tcPr>
                </a:tc>
                <a:tc>
                  <a:txBody>
                    <a:bodyPr/>
                    <a:lstStyle/>
                    <a:p>
                      <a:pPr marL="0" marR="0" lvl="0" indent="0" algn="ctr" rtl="0">
                        <a:spcBef>
                          <a:spcPts val="0"/>
                        </a:spcBef>
                        <a:spcAft>
                          <a:spcPts val="0"/>
                        </a:spcAft>
                        <a:buNone/>
                      </a:pPr>
                      <a:r>
                        <a:rPr lang="en" sz="1400" u="none" strike="noStrike">
                          <a:latin typeface="Tahoma"/>
                          <a:ea typeface="Tahoma"/>
                          <a:cs typeface="Tahoma"/>
                          <a:sym typeface="Tahoma"/>
                        </a:rPr>
                        <a:t>Kerja Kursus</a:t>
                      </a:r>
                      <a:endParaRPr sz="1400" b="1" i="0" u="none" strike="noStrike">
                        <a:solidFill>
                          <a:schemeClr val="dk1"/>
                        </a:solidFill>
                        <a:latin typeface="Tahoma"/>
                        <a:ea typeface="Tahoma"/>
                        <a:cs typeface="Tahoma"/>
                        <a:sym typeface="Tahoma"/>
                      </a:endParaRPr>
                    </a:p>
                  </a:txBody>
                  <a:tcPr marL="4481" marR="4481" marT="4481" marB="0" anchor="ctr">
                    <a:lnL w="12700" cap="flat" cmpd="sng">
                      <a:solidFill>
                        <a:srgbClr val="0000CC"/>
                      </a:solidFill>
                      <a:prstDash val="solid"/>
                      <a:round/>
                      <a:headEnd type="none" w="sm" len="sm"/>
                      <a:tailEnd type="none" w="sm" len="sm"/>
                    </a:lnL>
                    <a:lnR w="12700" cap="flat" cmpd="sng">
                      <a:solidFill>
                        <a:srgbClr val="0000CC"/>
                      </a:solidFill>
                      <a:prstDash val="solid"/>
                      <a:round/>
                      <a:headEnd type="none" w="sm" len="sm"/>
                      <a:tailEnd type="none" w="sm" len="sm"/>
                    </a:lnR>
                    <a:lnT w="12700" cap="flat" cmpd="sng">
                      <a:solidFill>
                        <a:srgbClr val="0000CC"/>
                      </a:solidFill>
                      <a:prstDash val="solid"/>
                      <a:round/>
                      <a:headEnd type="none" w="sm" len="sm"/>
                      <a:tailEnd type="none" w="sm" len="sm"/>
                    </a:lnT>
                    <a:lnB w="12700" cap="flat" cmpd="sng">
                      <a:solidFill>
                        <a:srgbClr val="0000CC"/>
                      </a:solidFill>
                      <a:prstDash val="solid"/>
                      <a:round/>
                      <a:headEnd type="none" w="sm" len="sm"/>
                      <a:tailEnd type="none" w="sm" len="sm"/>
                    </a:lnB>
                  </a:tcPr>
                </a:tc>
                <a:tc>
                  <a:txBody>
                    <a:bodyPr/>
                    <a:lstStyle/>
                    <a:p>
                      <a:pPr marL="0" marR="0" lvl="0" indent="0" algn="ctr" rtl="0">
                        <a:spcBef>
                          <a:spcPts val="0"/>
                        </a:spcBef>
                        <a:spcAft>
                          <a:spcPts val="0"/>
                        </a:spcAft>
                        <a:buNone/>
                      </a:pPr>
                      <a:r>
                        <a:rPr lang="en" sz="1400" u="none" strike="noStrike">
                          <a:latin typeface="Tahoma"/>
                          <a:ea typeface="Tahoma"/>
                          <a:cs typeface="Tahoma"/>
                          <a:sym typeface="Tahoma"/>
                        </a:rPr>
                        <a:t>Peperiksaan Akhir</a:t>
                      </a:r>
                      <a:endParaRPr sz="1400" b="1" i="0" u="none" strike="noStrike">
                        <a:solidFill>
                          <a:schemeClr val="dk1"/>
                        </a:solidFill>
                        <a:latin typeface="Tahoma"/>
                        <a:ea typeface="Tahoma"/>
                        <a:cs typeface="Tahoma"/>
                        <a:sym typeface="Tahoma"/>
                      </a:endParaRPr>
                    </a:p>
                  </a:txBody>
                  <a:tcPr marL="4481" marR="4481" marT="4481" marB="0" anchor="ctr">
                    <a:lnL w="12700" cap="flat" cmpd="sng">
                      <a:solidFill>
                        <a:srgbClr val="0000CC"/>
                      </a:solidFill>
                      <a:prstDash val="solid"/>
                      <a:round/>
                      <a:headEnd type="none" w="sm" len="sm"/>
                      <a:tailEnd type="none" w="sm" len="sm"/>
                    </a:lnL>
                    <a:lnR w="12700" cap="flat" cmpd="sng">
                      <a:solidFill>
                        <a:srgbClr val="0000CC"/>
                      </a:solidFill>
                      <a:prstDash val="solid"/>
                      <a:round/>
                      <a:headEnd type="none" w="sm" len="sm"/>
                      <a:tailEnd type="none" w="sm" len="sm"/>
                    </a:lnR>
                    <a:lnT w="12700" cap="flat" cmpd="sng">
                      <a:solidFill>
                        <a:srgbClr val="0000CC"/>
                      </a:solidFill>
                      <a:prstDash val="solid"/>
                      <a:round/>
                      <a:headEnd type="none" w="sm" len="sm"/>
                      <a:tailEnd type="none" w="sm" len="sm"/>
                    </a:lnT>
                    <a:lnB w="12700" cap="flat" cmpd="sng">
                      <a:solidFill>
                        <a:srgbClr val="0000CC"/>
                      </a:solidFill>
                      <a:prstDash val="solid"/>
                      <a:round/>
                      <a:headEnd type="none" w="sm" len="sm"/>
                      <a:tailEnd type="none" w="sm" len="sm"/>
                    </a:lnB>
                  </a:tcPr>
                </a:tc>
                <a:tc>
                  <a:txBody>
                    <a:bodyPr/>
                    <a:lstStyle/>
                    <a:p>
                      <a:pPr marL="0" marR="0" lvl="0" indent="0" algn="ctr" rtl="0">
                        <a:spcBef>
                          <a:spcPts val="0"/>
                        </a:spcBef>
                        <a:spcAft>
                          <a:spcPts val="0"/>
                        </a:spcAft>
                        <a:buNone/>
                      </a:pPr>
                      <a:r>
                        <a:rPr lang="en" sz="1400" u="none" strike="noStrike">
                          <a:latin typeface="Tahoma"/>
                          <a:ea typeface="Tahoma"/>
                          <a:cs typeface="Tahoma"/>
                          <a:sym typeface="Tahoma"/>
                        </a:rPr>
                        <a:t> </a:t>
                      </a:r>
                      <a:endParaRPr sz="1400" b="1" i="0" u="none" strike="noStrike">
                        <a:solidFill>
                          <a:schemeClr val="dk1"/>
                        </a:solidFill>
                        <a:latin typeface="Tahoma"/>
                        <a:ea typeface="Tahoma"/>
                        <a:cs typeface="Tahoma"/>
                        <a:sym typeface="Tahoma"/>
                      </a:endParaRPr>
                    </a:p>
                  </a:txBody>
                  <a:tcPr marL="4481" marR="4481" marT="4481" marB="0" anchor="ctr">
                    <a:lnL w="12700" cap="flat" cmpd="sng">
                      <a:solidFill>
                        <a:srgbClr val="0000CC"/>
                      </a:solidFill>
                      <a:prstDash val="solid"/>
                      <a:round/>
                      <a:headEnd type="none" w="sm" len="sm"/>
                      <a:tailEnd type="none" w="sm" len="sm"/>
                    </a:lnL>
                    <a:lnR w="12700" cap="flat" cmpd="sng">
                      <a:solidFill>
                        <a:srgbClr val="0000CC"/>
                      </a:solidFill>
                      <a:prstDash val="solid"/>
                      <a:round/>
                      <a:headEnd type="none" w="sm" len="sm"/>
                      <a:tailEnd type="none" w="sm" len="sm"/>
                    </a:lnR>
                    <a:lnT w="12700" cap="flat" cmpd="sng">
                      <a:solidFill>
                        <a:srgbClr val="0000CC"/>
                      </a:solidFill>
                      <a:prstDash val="solid"/>
                      <a:round/>
                      <a:headEnd type="none" w="sm" len="sm"/>
                      <a:tailEnd type="none" w="sm" len="sm"/>
                    </a:lnT>
                    <a:lnB w="12700" cap="flat" cmpd="sng">
                      <a:solidFill>
                        <a:srgbClr val="0000CC"/>
                      </a:solidFill>
                      <a:prstDash val="solid"/>
                      <a:round/>
                      <a:headEnd type="none" w="sm" len="sm"/>
                      <a:tailEnd type="none" w="sm" len="sm"/>
                    </a:lnB>
                  </a:tcPr>
                </a:tc>
                <a:tc>
                  <a:txBody>
                    <a:bodyPr/>
                    <a:lstStyle/>
                    <a:p>
                      <a:pPr marL="0" marR="0" lvl="0" indent="0" algn="ctr" rtl="0">
                        <a:spcBef>
                          <a:spcPts val="0"/>
                        </a:spcBef>
                        <a:spcAft>
                          <a:spcPts val="0"/>
                        </a:spcAft>
                        <a:buNone/>
                      </a:pPr>
                      <a:r>
                        <a:rPr lang="en" sz="1400" u="none" strike="noStrike">
                          <a:latin typeface="Tahoma"/>
                          <a:ea typeface="Tahoma"/>
                          <a:cs typeface="Tahoma"/>
                          <a:sym typeface="Tahoma"/>
                        </a:rPr>
                        <a:t> </a:t>
                      </a:r>
                      <a:endParaRPr sz="1400" b="1" i="0" u="none" strike="noStrike">
                        <a:solidFill>
                          <a:schemeClr val="dk1"/>
                        </a:solidFill>
                        <a:latin typeface="Tahoma"/>
                        <a:ea typeface="Tahoma"/>
                        <a:cs typeface="Tahoma"/>
                        <a:sym typeface="Tahoma"/>
                      </a:endParaRPr>
                    </a:p>
                  </a:txBody>
                  <a:tcPr marL="4481" marR="4481" marT="4481" marB="0" anchor="ctr">
                    <a:lnL w="12700" cap="flat" cmpd="sng">
                      <a:solidFill>
                        <a:srgbClr val="0000CC"/>
                      </a:solidFill>
                      <a:prstDash val="solid"/>
                      <a:round/>
                      <a:headEnd type="none" w="sm" len="sm"/>
                      <a:tailEnd type="none" w="sm" len="sm"/>
                    </a:lnL>
                    <a:lnR w="12700" cap="flat" cmpd="sng">
                      <a:solidFill>
                        <a:srgbClr val="0000CC"/>
                      </a:solidFill>
                      <a:prstDash val="solid"/>
                      <a:round/>
                      <a:headEnd type="none" w="sm" len="sm"/>
                      <a:tailEnd type="none" w="sm" len="sm"/>
                    </a:lnR>
                    <a:lnT w="12700" cap="flat" cmpd="sng">
                      <a:solidFill>
                        <a:srgbClr val="0000CC"/>
                      </a:solidFill>
                      <a:prstDash val="solid"/>
                      <a:round/>
                      <a:headEnd type="none" w="sm" len="sm"/>
                      <a:tailEnd type="none" w="sm" len="sm"/>
                    </a:lnT>
                    <a:lnB w="12700" cap="flat" cmpd="sng">
                      <a:solidFill>
                        <a:srgbClr val="0000CC"/>
                      </a:solidFill>
                      <a:prstDash val="solid"/>
                      <a:round/>
                      <a:headEnd type="none" w="sm" len="sm"/>
                      <a:tailEnd type="none" w="sm" len="sm"/>
                    </a:lnB>
                  </a:tcPr>
                </a:tc>
                <a:tc>
                  <a:txBody>
                    <a:bodyPr/>
                    <a:lstStyle/>
                    <a:p>
                      <a:pPr marL="0" marR="0" lvl="0" indent="0" algn="ctr" rtl="0">
                        <a:spcBef>
                          <a:spcPts val="0"/>
                        </a:spcBef>
                        <a:spcAft>
                          <a:spcPts val="0"/>
                        </a:spcAft>
                        <a:buNone/>
                      </a:pPr>
                      <a:r>
                        <a:rPr lang="en" sz="1400">
                          <a:latin typeface="Tahoma"/>
                          <a:ea typeface="Tahoma"/>
                          <a:cs typeface="Tahoma"/>
                          <a:sym typeface="Tahoma"/>
                        </a:rPr>
                        <a:t>Core Abilities</a:t>
                      </a:r>
                      <a:endParaRPr sz="1400" b="1">
                        <a:solidFill>
                          <a:schemeClr val="dk1"/>
                        </a:solidFill>
                        <a:latin typeface="Tahoma"/>
                        <a:ea typeface="Tahoma"/>
                        <a:cs typeface="Tahoma"/>
                        <a:sym typeface="Tahoma"/>
                      </a:endParaRPr>
                    </a:p>
                  </a:txBody>
                  <a:tcPr marL="51431" marR="51431" marT="25725" marB="25725" anchor="ctr">
                    <a:lnL w="12700" cap="flat" cmpd="sng">
                      <a:solidFill>
                        <a:srgbClr val="0000CC"/>
                      </a:solidFill>
                      <a:prstDash val="solid"/>
                      <a:round/>
                      <a:headEnd type="none" w="sm" len="sm"/>
                      <a:tailEnd type="none" w="sm" len="sm"/>
                    </a:lnL>
                    <a:lnR w="12700" cap="flat" cmpd="sng">
                      <a:solidFill>
                        <a:srgbClr val="0000CC"/>
                      </a:solidFill>
                      <a:prstDash val="solid"/>
                      <a:round/>
                      <a:headEnd type="none" w="sm" len="sm"/>
                      <a:tailEnd type="none" w="sm" len="sm"/>
                    </a:lnR>
                    <a:lnT w="12700" cap="flat" cmpd="sng">
                      <a:solidFill>
                        <a:srgbClr val="0000CC"/>
                      </a:solidFill>
                      <a:prstDash val="solid"/>
                      <a:round/>
                      <a:headEnd type="none" w="sm" len="sm"/>
                      <a:tailEnd type="none" w="sm" len="sm"/>
                    </a:lnT>
                    <a:lnB w="12700" cap="flat" cmpd="sng">
                      <a:solidFill>
                        <a:srgbClr val="0000CC"/>
                      </a:solidFill>
                      <a:prstDash val="solid"/>
                      <a:round/>
                      <a:headEnd type="none" w="sm" len="sm"/>
                      <a:tailEnd type="none" w="sm" len="sm"/>
                    </a:lnB>
                  </a:tcPr>
                </a:tc>
                <a:extLst>
                  <a:ext uri="{0D108BD9-81ED-4DB2-BD59-A6C34878D82A}">
                    <a16:rowId xmlns="" xmlns:a16="http://schemas.microsoft.com/office/drawing/2014/main" val="10002"/>
                  </a:ext>
                </a:extLst>
              </a:tr>
              <a:tr h="461573">
                <a:tc>
                  <a:txBody>
                    <a:bodyPr/>
                    <a:lstStyle/>
                    <a:p>
                      <a:pPr marL="0" marR="0" lvl="0" indent="0" algn="ctr" rtl="0">
                        <a:spcBef>
                          <a:spcPts val="0"/>
                        </a:spcBef>
                        <a:spcAft>
                          <a:spcPts val="0"/>
                        </a:spcAft>
                        <a:buNone/>
                      </a:pPr>
                      <a:r>
                        <a:rPr lang="en" sz="1400" u="none" strike="noStrike">
                          <a:latin typeface="Tahoma"/>
                          <a:ea typeface="Tahoma"/>
                          <a:cs typeface="Tahoma"/>
                          <a:sym typeface="Tahoma"/>
                        </a:rPr>
                        <a:t>Tahap 3</a:t>
                      </a:r>
                      <a:endParaRPr sz="1400" b="1" i="0" u="none" strike="noStrike">
                        <a:solidFill>
                          <a:schemeClr val="dk1"/>
                        </a:solidFill>
                        <a:latin typeface="Tahoma"/>
                        <a:ea typeface="Tahoma"/>
                        <a:cs typeface="Tahoma"/>
                        <a:sym typeface="Tahoma"/>
                      </a:endParaRPr>
                    </a:p>
                  </a:txBody>
                  <a:tcPr marL="4481" marR="4481" marT="4481" marB="0" anchor="ctr">
                    <a:lnL w="12700" cap="flat" cmpd="sng">
                      <a:solidFill>
                        <a:srgbClr val="0000CC"/>
                      </a:solidFill>
                      <a:prstDash val="solid"/>
                      <a:round/>
                      <a:headEnd type="none" w="sm" len="sm"/>
                      <a:tailEnd type="none" w="sm" len="sm"/>
                    </a:lnL>
                    <a:lnR w="12700" cap="flat" cmpd="sng">
                      <a:solidFill>
                        <a:srgbClr val="0000CC"/>
                      </a:solidFill>
                      <a:prstDash val="solid"/>
                      <a:round/>
                      <a:headEnd type="none" w="sm" len="sm"/>
                      <a:tailEnd type="none" w="sm" len="sm"/>
                    </a:lnR>
                    <a:lnT w="12700" cap="flat" cmpd="sng">
                      <a:solidFill>
                        <a:srgbClr val="0000CC"/>
                      </a:solidFill>
                      <a:prstDash val="solid"/>
                      <a:round/>
                      <a:headEnd type="none" w="sm" len="sm"/>
                      <a:tailEnd type="none" w="sm" len="sm"/>
                    </a:lnT>
                    <a:lnB w="12700" cap="flat" cmpd="sng">
                      <a:solidFill>
                        <a:srgbClr val="0000CC"/>
                      </a:solidFill>
                      <a:prstDash val="solid"/>
                      <a:round/>
                      <a:headEnd type="none" w="sm" len="sm"/>
                      <a:tailEnd type="none" w="sm" len="sm"/>
                    </a:lnB>
                  </a:tcPr>
                </a:tc>
                <a:tc>
                  <a:txBody>
                    <a:bodyPr/>
                    <a:lstStyle/>
                    <a:p>
                      <a:pPr marL="0" marR="0" lvl="0" indent="0" algn="ctr" rtl="0">
                        <a:spcBef>
                          <a:spcPts val="0"/>
                        </a:spcBef>
                        <a:spcAft>
                          <a:spcPts val="0"/>
                        </a:spcAft>
                        <a:buNone/>
                      </a:pPr>
                      <a:r>
                        <a:rPr lang="en" sz="1400" u="none" strike="noStrike">
                          <a:latin typeface="Tahoma"/>
                          <a:ea typeface="Tahoma"/>
                          <a:cs typeface="Tahoma"/>
                          <a:sym typeface="Tahoma"/>
                        </a:rPr>
                        <a:t>Kerja Kursus</a:t>
                      </a:r>
                      <a:endParaRPr sz="1400" b="1" i="0" u="none" strike="noStrike">
                        <a:solidFill>
                          <a:schemeClr val="dk1"/>
                        </a:solidFill>
                        <a:latin typeface="Tahoma"/>
                        <a:ea typeface="Tahoma"/>
                        <a:cs typeface="Tahoma"/>
                        <a:sym typeface="Tahoma"/>
                      </a:endParaRPr>
                    </a:p>
                  </a:txBody>
                  <a:tcPr marL="4481" marR="4481" marT="4481" marB="0" anchor="ctr">
                    <a:lnL w="12700" cap="flat" cmpd="sng">
                      <a:solidFill>
                        <a:srgbClr val="0000CC"/>
                      </a:solidFill>
                      <a:prstDash val="solid"/>
                      <a:round/>
                      <a:headEnd type="none" w="sm" len="sm"/>
                      <a:tailEnd type="none" w="sm" len="sm"/>
                    </a:lnL>
                    <a:lnR w="12700" cap="flat" cmpd="sng">
                      <a:solidFill>
                        <a:srgbClr val="0000CC"/>
                      </a:solidFill>
                      <a:prstDash val="solid"/>
                      <a:round/>
                      <a:headEnd type="none" w="sm" len="sm"/>
                      <a:tailEnd type="none" w="sm" len="sm"/>
                    </a:lnR>
                    <a:lnT w="12700" cap="flat" cmpd="sng">
                      <a:solidFill>
                        <a:srgbClr val="0000CC"/>
                      </a:solidFill>
                      <a:prstDash val="solid"/>
                      <a:round/>
                      <a:headEnd type="none" w="sm" len="sm"/>
                      <a:tailEnd type="none" w="sm" len="sm"/>
                    </a:lnT>
                    <a:lnB w="12700" cap="flat" cmpd="sng">
                      <a:solidFill>
                        <a:srgbClr val="0000CC"/>
                      </a:solidFill>
                      <a:prstDash val="solid"/>
                      <a:round/>
                      <a:headEnd type="none" w="sm" len="sm"/>
                      <a:tailEnd type="none" w="sm" len="sm"/>
                    </a:lnB>
                  </a:tcPr>
                </a:tc>
                <a:tc>
                  <a:txBody>
                    <a:bodyPr/>
                    <a:lstStyle/>
                    <a:p>
                      <a:pPr marL="0" marR="0" lvl="0" indent="0" algn="ctr" rtl="0">
                        <a:spcBef>
                          <a:spcPts val="0"/>
                        </a:spcBef>
                        <a:spcAft>
                          <a:spcPts val="0"/>
                        </a:spcAft>
                        <a:buNone/>
                      </a:pPr>
                      <a:r>
                        <a:rPr lang="en" sz="1400" u="none" strike="noStrike">
                          <a:latin typeface="Tahoma"/>
                          <a:ea typeface="Tahoma"/>
                          <a:cs typeface="Tahoma"/>
                          <a:sym typeface="Tahoma"/>
                        </a:rPr>
                        <a:t>Peperiksaan Akhir</a:t>
                      </a:r>
                      <a:endParaRPr sz="1400" b="1" i="0" u="none" strike="noStrike">
                        <a:solidFill>
                          <a:schemeClr val="dk1"/>
                        </a:solidFill>
                        <a:latin typeface="Tahoma"/>
                        <a:ea typeface="Tahoma"/>
                        <a:cs typeface="Tahoma"/>
                        <a:sym typeface="Tahoma"/>
                      </a:endParaRPr>
                    </a:p>
                  </a:txBody>
                  <a:tcPr marL="4481" marR="4481" marT="4481" marB="0" anchor="ctr">
                    <a:lnL w="12700" cap="flat" cmpd="sng">
                      <a:solidFill>
                        <a:srgbClr val="0000CC"/>
                      </a:solidFill>
                      <a:prstDash val="solid"/>
                      <a:round/>
                      <a:headEnd type="none" w="sm" len="sm"/>
                      <a:tailEnd type="none" w="sm" len="sm"/>
                    </a:lnL>
                    <a:lnR w="12700" cap="flat" cmpd="sng">
                      <a:solidFill>
                        <a:srgbClr val="0000CC"/>
                      </a:solidFill>
                      <a:prstDash val="solid"/>
                      <a:round/>
                      <a:headEnd type="none" w="sm" len="sm"/>
                      <a:tailEnd type="none" w="sm" len="sm"/>
                    </a:lnR>
                    <a:lnT w="12700" cap="flat" cmpd="sng">
                      <a:solidFill>
                        <a:srgbClr val="0000CC"/>
                      </a:solidFill>
                      <a:prstDash val="solid"/>
                      <a:round/>
                      <a:headEnd type="none" w="sm" len="sm"/>
                      <a:tailEnd type="none" w="sm" len="sm"/>
                    </a:lnT>
                    <a:lnB w="12700" cap="flat" cmpd="sng">
                      <a:solidFill>
                        <a:srgbClr val="0000CC"/>
                      </a:solidFill>
                      <a:prstDash val="solid"/>
                      <a:round/>
                      <a:headEnd type="none" w="sm" len="sm"/>
                      <a:tailEnd type="none" w="sm" len="sm"/>
                    </a:lnB>
                  </a:tcPr>
                </a:tc>
                <a:tc>
                  <a:txBody>
                    <a:bodyPr/>
                    <a:lstStyle/>
                    <a:p>
                      <a:pPr marL="0" marR="0" lvl="0" indent="0" algn="ctr" rtl="0">
                        <a:spcBef>
                          <a:spcPts val="0"/>
                        </a:spcBef>
                        <a:spcAft>
                          <a:spcPts val="0"/>
                        </a:spcAft>
                        <a:buNone/>
                      </a:pPr>
                      <a:r>
                        <a:rPr lang="en" sz="1400" u="none" strike="noStrike">
                          <a:latin typeface="Tahoma"/>
                          <a:ea typeface="Tahoma"/>
                          <a:cs typeface="Tahoma"/>
                          <a:sym typeface="Tahoma"/>
                        </a:rPr>
                        <a:t> </a:t>
                      </a:r>
                      <a:endParaRPr sz="1400" b="1" i="0" u="none" strike="noStrike">
                        <a:solidFill>
                          <a:schemeClr val="dk1"/>
                        </a:solidFill>
                        <a:latin typeface="Tahoma"/>
                        <a:ea typeface="Tahoma"/>
                        <a:cs typeface="Tahoma"/>
                        <a:sym typeface="Tahoma"/>
                      </a:endParaRPr>
                    </a:p>
                  </a:txBody>
                  <a:tcPr marL="4481" marR="4481" marT="4481" marB="0" anchor="ctr">
                    <a:lnL w="12700" cap="flat" cmpd="sng">
                      <a:solidFill>
                        <a:srgbClr val="0000CC"/>
                      </a:solidFill>
                      <a:prstDash val="solid"/>
                      <a:round/>
                      <a:headEnd type="none" w="sm" len="sm"/>
                      <a:tailEnd type="none" w="sm" len="sm"/>
                    </a:lnL>
                    <a:lnR w="12700" cap="flat" cmpd="sng">
                      <a:solidFill>
                        <a:srgbClr val="0000CC"/>
                      </a:solidFill>
                      <a:prstDash val="solid"/>
                      <a:round/>
                      <a:headEnd type="none" w="sm" len="sm"/>
                      <a:tailEnd type="none" w="sm" len="sm"/>
                    </a:lnR>
                    <a:lnT w="12700" cap="flat" cmpd="sng">
                      <a:solidFill>
                        <a:srgbClr val="0000CC"/>
                      </a:solidFill>
                      <a:prstDash val="solid"/>
                      <a:round/>
                      <a:headEnd type="none" w="sm" len="sm"/>
                      <a:tailEnd type="none" w="sm" len="sm"/>
                    </a:lnT>
                    <a:lnB w="12700" cap="flat" cmpd="sng">
                      <a:solidFill>
                        <a:srgbClr val="0000CC"/>
                      </a:solidFill>
                      <a:prstDash val="solid"/>
                      <a:round/>
                      <a:headEnd type="none" w="sm" len="sm"/>
                      <a:tailEnd type="none" w="sm" len="sm"/>
                    </a:lnB>
                  </a:tcPr>
                </a:tc>
                <a:tc>
                  <a:txBody>
                    <a:bodyPr/>
                    <a:lstStyle/>
                    <a:p>
                      <a:pPr marL="0" marR="0" lvl="0" indent="0" algn="ctr" rtl="0">
                        <a:spcBef>
                          <a:spcPts val="0"/>
                        </a:spcBef>
                        <a:spcAft>
                          <a:spcPts val="0"/>
                        </a:spcAft>
                        <a:buNone/>
                      </a:pPr>
                      <a:r>
                        <a:rPr lang="en" sz="1400" u="none" strike="noStrike">
                          <a:latin typeface="Tahoma"/>
                          <a:ea typeface="Tahoma"/>
                          <a:cs typeface="Tahoma"/>
                          <a:sym typeface="Tahoma"/>
                        </a:rPr>
                        <a:t> </a:t>
                      </a:r>
                      <a:endParaRPr sz="1400" b="1" i="0" u="none" strike="noStrike">
                        <a:solidFill>
                          <a:schemeClr val="dk1"/>
                        </a:solidFill>
                        <a:latin typeface="Tahoma"/>
                        <a:ea typeface="Tahoma"/>
                        <a:cs typeface="Tahoma"/>
                        <a:sym typeface="Tahoma"/>
                      </a:endParaRPr>
                    </a:p>
                  </a:txBody>
                  <a:tcPr marL="4481" marR="4481" marT="4481" marB="0" anchor="ctr">
                    <a:lnL w="12700" cap="flat" cmpd="sng">
                      <a:solidFill>
                        <a:srgbClr val="0000CC"/>
                      </a:solidFill>
                      <a:prstDash val="solid"/>
                      <a:round/>
                      <a:headEnd type="none" w="sm" len="sm"/>
                      <a:tailEnd type="none" w="sm" len="sm"/>
                    </a:lnL>
                    <a:lnR w="12700" cap="flat" cmpd="sng">
                      <a:solidFill>
                        <a:srgbClr val="0000CC"/>
                      </a:solidFill>
                      <a:prstDash val="solid"/>
                      <a:round/>
                      <a:headEnd type="none" w="sm" len="sm"/>
                      <a:tailEnd type="none" w="sm" len="sm"/>
                    </a:lnR>
                    <a:lnT w="12700" cap="flat" cmpd="sng">
                      <a:solidFill>
                        <a:srgbClr val="0000CC"/>
                      </a:solidFill>
                      <a:prstDash val="solid"/>
                      <a:round/>
                      <a:headEnd type="none" w="sm" len="sm"/>
                      <a:tailEnd type="none" w="sm" len="sm"/>
                    </a:lnT>
                    <a:lnB w="12700" cap="flat" cmpd="sng">
                      <a:solidFill>
                        <a:srgbClr val="0000CC"/>
                      </a:solidFill>
                      <a:prstDash val="solid"/>
                      <a:round/>
                      <a:headEnd type="none" w="sm" len="sm"/>
                      <a:tailEnd type="none" w="sm" len="sm"/>
                    </a:lnB>
                  </a:tcPr>
                </a:tc>
                <a:tc>
                  <a:txBody>
                    <a:bodyPr/>
                    <a:lstStyle/>
                    <a:p>
                      <a:pPr marL="0" marR="0" lvl="0" indent="0" algn="ctr" rtl="0">
                        <a:spcBef>
                          <a:spcPts val="0"/>
                        </a:spcBef>
                        <a:spcAft>
                          <a:spcPts val="0"/>
                        </a:spcAft>
                        <a:buNone/>
                      </a:pPr>
                      <a:r>
                        <a:rPr lang="en" sz="1400">
                          <a:latin typeface="Tahoma"/>
                          <a:ea typeface="Tahoma"/>
                          <a:cs typeface="Tahoma"/>
                          <a:sym typeface="Tahoma"/>
                        </a:rPr>
                        <a:t>Core Abilities</a:t>
                      </a:r>
                      <a:endParaRPr sz="1400" b="1">
                        <a:solidFill>
                          <a:schemeClr val="dk1"/>
                        </a:solidFill>
                        <a:latin typeface="Tahoma"/>
                        <a:ea typeface="Tahoma"/>
                        <a:cs typeface="Tahoma"/>
                        <a:sym typeface="Tahoma"/>
                      </a:endParaRPr>
                    </a:p>
                  </a:txBody>
                  <a:tcPr marL="51431" marR="51431" marT="25725" marB="25725" anchor="ctr">
                    <a:lnL w="12700" cap="flat" cmpd="sng">
                      <a:solidFill>
                        <a:srgbClr val="0000CC"/>
                      </a:solidFill>
                      <a:prstDash val="solid"/>
                      <a:round/>
                      <a:headEnd type="none" w="sm" len="sm"/>
                      <a:tailEnd type="none" w="sm" len="sm"/>
                    </a:lnL>
                    <a:lnR w="12700" cap="flat" cmpd="sng">
                      <a:solidFill>
                        <a:srgbClr val="0000CC"/>
                      </a:solidFill>
                      <a:prstDash val="solid"/>
                      <a:round/>
                      <a:headEnd type="none" w="sm" len="sm"/>
                      <a:tailEnd type="none" w="sm" len="sm"/>
                    </a:lnR>
                    <a:lnT w="12700" cap="flat" cmpd="sng">
                      <a:solidFill>
                        <a:srgbClr val="0000CC"/>
                      </a:solidFill>
                      <a:prstDash val="solid"/>
                      <a:round/>
                      <a:headEnd type="none" w="sm" len="sm"/>
                      <a:tailEnd type="none" w="sm" len="sm"/>
                    </a:lnT>
                    <a:lnB w="12700" cap="flat" cmpd="sng">
                      <a:solidFill>
                        <a:srgbClr val="0000CC"/>
                      </a:solidFill>
                      <a:prstDash val="solid"/>
                      <a:round/>
                      <a:headEnd type="none" w="sm" len="sm"/>
                      <a:tailEnd type="none" w="sm" len="sm"/>
                    </a:lnB>
                  </a:tcPr>
                </a:tc>
                <a:extLst>
                  <a:ext uri="{0D108BD9-81ED-4DB2-BD59-A6C34878D82A}">
                    <a16:rowId xmlns="" xmlns:a16="http://schemas.microsoft.com/office/drawing/2014/main" val="10003"/>
                  </a:ext>
                </a:extLst>
              </a:tr>
              <a:tr h="461573">
                <a:tc>
                  <a:txBody>
                    <a:bodyPr/>
                    <a:lstStyle/>
                    <a:p>
                      <a:pPr marL="0" marR="0" lvl="0" indent="0" algn="ctr" rtl="0">
                        <a:spcBef>
                          <a:spcPts val="0"/>
                        </a:spcBef>
                        <a:spcAft>
                          <a:spcPts val="0"/>
                        </a:spcAft>
                        <a:buNone/>
                      </a:pPr>
                      <a:r>
                        <a:rPr lang="en" sz="1400" u="none" strike="noStrike">
                          <a:latin typeface="Tahoma"/>
                          <a:ea typeface="Tahoma"/>
                          <a:cs typeface="Tahoma"/>
                          <a:sym typeface="Tahoma"/>
                        </a:rPr>
                        <a:t>Tahap 4</a:t>
                      </a:r>
                      <a:endParaRPr sz="1400" b="1" i="0" u="none" strike="noStrike">
                        <a:solidFill>
                          <a:schemeClr val="dk1"/>
                        </a:solidFill>
                        <a:latin typeface="Tahoma"/>
                        <a:ea typeface="Tahoma"/>
                        <a:cs typeface="Tahoma"/>
                        <a:sym typeface="Tahoma"/>
                      </a:endParaRPr>
                    </a:p>
                  </a:txBody>
                  <a:tcPr marL="4481" marR="4481" marT="4481" marB="0" anchor="ctr">
                    <a:lnL w="12700" cap="flat" cmpd="sng">
                      <a:solidFill>
                        <a:srgbClr val="0000CC"/>
                      </a:solidFill>
                      <a:prstDash val="solid"/>
                      <a:round/>
                      <a:headEnd type="none" w="sm" len="sm"/>
                      <a:tailEnd type="none" w="sm" len="sm"/>
                    </a:lnL>
                    <a:lnR w="12700" cap="flat" cmpd="sng">
                      <a:solidFill>
                        <a:srgbClr val="0000CC"/>
                      </a:solidFill>
                      <a:prstDash val="solid"/>
                      <a:round/>
                      <a:headEnd type="none" w="sm" len="sm"/>
                      <a:tailEnd type="none" w="sm" len="sm"/>
                    </a:lnR>
                    <a:lnT w="12700" cap="flat" cmpd="sng">
                      <a:solidFill>
                        <a:srgbClr val="0000CC"/>
                      </a:solidFill>
                      <a:prstDash val="solid"/>
                      <a:round/>
                      <a:headEnd type="none" w="sm" len="sm"/>
                      <a:tailEnd type="none" w="sm" len="sm"/>
                    </a:lnT>
                    <a:lnB w="12700" cap="flat" cmpd="sng">
                      <a:solidFill>
                        <a:srgbClr val="0000CC"/>
                      </a:solidFill>
                      <a:prstDash val="solid"/>
                      <a:round/>
                      <a:headEnd type="none" w="sm" len="sm"/>
                      <a:tailEnd type="none" w="sm" len="sm"/>
                    </a:lnB>
                  </a:tcPr>
                </a:tc>
                <a:tc>
                  <a:txBody>
                    <a:bodyPr/>
                    <a:lstStyle/>
                    <a:p>
                      <a:pPr marL="0" marR="0" lvl="0" indent="0" algn="ctr" rtl="0">
                        <a:spcBef>
                          <a:spcPts val="0"/>
                        </a:spcBef>
                        <a:spcAft>
                          <a:spcPts val="0"/>
                        </a:spcAft>
                        <a:buNone/>
                      </a:pPr>
                      <a:r>
                        <a:rPr lang="en" sz="1400" u="none" strike="noStrike">
                          <a:latin typeface="Tahoma"/>
                          <a:ea typeface="Tahoma"/>
                          <a:cs typeface="Tahoma"/>
                          <a:sym typeface="Tahoma"/>
                        </a:rPr>
                        <a:t>Kerja Kursus</a:t>
                      </a:r>
                      <a:endParaRPr sz="1400" b="1" i="0" u="none" strike="noStrike">
                        <a:solidFill>
                          <a:schemeClr val="dk1"/>
                        </a:solidFill>
                        <a:latin typeface="Tahoma"/>
                        <a:ea typeface="Tahoma"/>
                        <a:cs typeface="Tahoma"/>
                        <a:sym typeface="Tahoma"/>
                      </a:endParaRPr>
                    </a:p>
                  </a:txBody>
                  <a:tcPr marL="4481" marR="4481" marT="4481" marB="0" anchor="ctr">
                    <a:lnL w="12700" cap="flat" cmpd="sng">
                      <a:solidFill>
                        <a:srgbClr val="0000CC"/>
                      </a:solidFill>
                      <a:prstDash val="solid"/>
                      <a:round/>
                      <a:headEnd type="none" w="sm" len="sm"/>
                      <a:tailEnd type="none" w="sm" len="sm"/>
                    </a:lnL>
                    <a:lnR w="12700" cap="flat" cmpd="sng">
                      <a:solidFill>
                        <a:srgbClr val="0000CC"/>
                      </a:solidFill>
                      <a:prstDash val="solid"/>
                      <a:round/>
                      <a:headEnd type="none" w="sm" len="sm"/>
                      <a:tailEnd type="none" w="sm" len="sm"/>
                    </a:lnR>
                    <a:lnT w="12700" cap="flat" cmpd="sng">
                      <a:solidFill>
                        <a:srgbClr val="0000CC"/>
                      </a:solidFill>
                      <a:prstDash val="solid"/>
                      <a:round/>
                      <a:headEnd type="none" w="sm" len="sm"/>
                      <a:tailEnd type="none" w="sm" len="sm"/>
                    </a:lnT>
                    <a:lnB w="12700" cap="flat" cmpd="sng">
                      <a:solidFill>
                        <a:srgbClr val="0000CC"/>
                      </a:solidFill>
                      <a:prstDash val="solid"/>
                      <a:round/>
                      <a:headEnd type="none" w="sm" len="sm"/>
                      <a:tailEnd type="none" w="sm" len="sm"/>
                    </a:lnB>
                  </a:tcPr>
                </a:tc>
                <a:tc>
                  <a:txBody>
                    <a:bodyPr/>
                    <a:lstStyle/>
                    <a:p>
                      <a:pPr marL="0" marR="0" lvl="0" indent="0" algn="ctr" rtl="0">
                        <a:spcBef>
                          <a:spcPts val="0"/>
                        </a:spcBef>
                        <a:spcAft>
                          <a:spcPts val="0"/>
                        </a:spcAft>
                        <a:buNone/>
                      </a:pPr>
                      <a:r>
                        <a:rPr lang="en" sz="1400" u="none" strike="noStrike">
                          <a:latin typeface="Tahoma"/>
                          <a:ea typeface="Tahoma"/>
                          <a:cs typeface="Tahoma"/>
                          <a:sym typeface="Tahoma"/>
                        </a:rPr>
                        <a:t>Peperiksaan Akhir</a:t>
                      </a:r>
                      <a:endParaRPr sz="1400" b="1" i="0" u="none" strike="noStrike">
                        <a:solidFill>
                          <a:schemeClr val="dk1"/>
                        </a:solidFill>
                        <a:latin typeface="Tahoma"/>
                        <a:ea typeface="Tahoma"/>
                        <a:cs typeface="Tahoma"/>
                        <a:sym typeface="Tahoma"/>
                      </a:endParaRPr>
                    </a:p>
                  </a:txBody>
                  <a:tcPr marL="4481" marR="4481" marT="4481" marB="0" anchor="ctr">
                    <a:lnL w="12700" cap="flat" cmpd="sng">
                      <a:solidFill>
                        <a:srgbClr val="0000CC"/>
                      </a:solidFill>
                      <a:prstDash val="solid"/>
                      <a:round/>
                      <a:headEnd type="none" w="sm" len="sm"/>
                      <a:tailEnd type="none" w="sm" len="sm"/>
                    </a:lnL>
                    <a:lnR w="12700" cap="flat" cmpd="sng">
                      <a:solidFill>
                        <a:srgbClr val="0000CC"/>
                      </a:solidFill>
                      <a:prstDash val="solid"/>
                      <a:round/>
                      <a:headEnd type="none" w="sm" len="sm"/>
                      <a:tailEnd type="none" w="sm" len="sm"/>
                    </a:lnR>
                    <a:lnT w="12700" cap="flat" cmpd="sng">
                      <a:solidFill>
                        <a:srgbClr val="0000CC"/>
                      </a:solidFill>
                      <a:prstDash val="solid"/>
                      <a:round/>
                      <a:headEnd type="none" w="sm" len="sm"/>
                      <a:tailEnd type="none" w="sm" len="sm"/>
                    </a:lnT>
                    <a:lnB w="12700" cap="flat" cmpd="sng">
                      <a:solidFill>
                        <a:srgbClr val="0000CC"/>
                      </a:solidFill>
                      <a:prstDash val="solid"/>
                      <a:round/>
                      <a:headEnd type="none" w="sm" len="sm"/>
                      <a:tailEnd type="none" w="sm" len="sm"/>
                    </a:lnB>
                  </a:tcPr>
                </a:tc>
                <a:tc>
                  <a:txBody>
                    <a:bodyPr/>
                    <a:lstStyle/>
                    <a:p>
                      <a:pPr marL="0" marR="0" lvl="0" indent="0" algn="ctr" rtl="0">
                        <a:spcBef>
                          <a:spcPts val="0"/>
                        </a:spcBef>
                        <a:spcAft>
                          <a:spcPts val="0"/>
                        </a:spcAft>
                        <a:buNone/>
                      </a:pPr>
                      <a:r>
                        <a:rPr lang="en" sz="1400" u="none" strike="noStrike">
                          <a:latin typeface="Tahoma"/>
                          <a:ea typeface="Tahoma"/>
                          <a:cs typeface="Tahoma"/>
                          <a:sym typeface="Tahoma"/>
                        </a:rPr>
                        <a:t>Projek Akhir</a:t>
                      </a:r>
                      <a:endParaRPr sz="1400" b="1" i="0" u="none" strike="noStrike">
                        <a:solidFill>
                          <a:schemeClr val="dk1"/>
                        </a:solidFill>
                        <a:latin typeface="Tahoma"/>
                        <a:ea typeface="Tahoma"/>
                        <a:cs typeface="Tahoma"/>
                        <a:sym typeface="Tahoma"/>
                      </a:endParaRPr>
                    </a:p>
                  </a:txBody>
                  <a:tcPr marL="4481" marR="4481" marT="4481" marB="0" anchor="ctr">
                    <a:lnL w="12700" cap="flat" cmpd="sng">
                      <a:solidFill>
                        <a:srgbClr val="0000CC"/>
                      </a:solidFill>
                      <a:prstDash val="solid"/>
                      <a:round/>
                      <a:headEnd type="none" w="sm" len="sm"/>
                      <a:tailEnd type="none" w="sm" len="sm"/>
                    </a:lnL>
                    <a:lnR w="12700" cap="flat" cmpd="sng">
                      <a:solidFill>
                        <a:srgbClr val="0000CC"/>
                      </a:solidFill>
                      <a:prstDash val="solid"/>
                      <a:round/>
                      <a:headEnd type="none" w="sm" len="sm"/>
                      <a:tailEnd type="none" w="sm" len="sm"/>
                    </a:lnR>
                    <a:lnT w="12700" cap="flat" cmpd="sng">
                      <a:solidFill>
                        <a:srgbClr val="0000CC"/>
                      </a:solidFill>
                      <a:prstDash val="solid"/>
                      <a:round/>
                      <a:headEnd type="none" w="sm" len="sm"/>
                      <a:tailEnd type="none" w="sm" len="sm"/>
                    </a:lnT>
                    <a:lnB w="12700" cap="flat" cmpd="sng">
                      <a:solidFill>
                        <a:srgbClr val="0000CC"/>
                      </a:solidFill>
                      <a:prstDash val="solid"/>
                      <a:round/>
                      <a:headEnd type="none" w="sm" len="sm"/>
                      <a:tailEnd type="none" w="sm" len="sm"/>
                    </a:lnB>
                  </a:tcPr>
                </a:tc>
                <a:tc>
                  <a:txBody>
                    <a:bodyPr/>
                    <a:lstStyle/>
                    <a:p>
                      <a:pPr marL="0" marR="0" lvl="0" indent="0" algn="ctr" rtl="0">
                        <a:spcBef>
                          <a:spcPts val="0"/>
                        </a:spcBef>
                        <a:spcAft>
                          <a:spcPts val="0"/>
                        </a:spcAft>
                        <a:buNone/>
                      </a:pPr>
                      <a:r>
                        <a:rPr lang="en" sz="1400" u="none" strike="noStrike">
                          <a:latin typeface="Tahoma"/>
                          <a:ea typeface="Tahoma"/>
                          <a:cs typeface="Tahoma"/>
                          <a:sym typeface="Tahoma"/>
                        </a:rPr>
                        <a:t>Latihan Industri</a:t>
                      </a:r>
                      <a:endParaRPr sz="1400" b="1" i="0" u="none" strike="noStrike">
                        <a:solidFill>
                          <a:schemeClr val="dk1"/>
                        </a:solidFill>
                        <a:latin typeface="Tahoma"/>
                        <a:ea typeface="Tahoma"/>
                        <a:cs typeface="Tahoma"/>
                        <a:sym typeface="Tahoma"/>
                      </a:endParaRPr>
                    </a:p>
                  </a:txBody>
                  <a:tcPr marL="4481" marR="4481" marT="4481" marB="0" anchor="ctr">
                    <a:lnL w="12700" cap="flat" cmpd="sng">
                      <a:solidFill>
                        <a:srgbClr val="0000CC"/>
                      </a:solidFill>
                      <a:prstDash val="solid"/>
                      <a:round/>
                      <a:headEnd type="none" w="sm" len="sm"/>
                      <a:tailEnd type="none" w="sm" len="sm"/>
                    </a:lnL>
                    <a:lnR w="12700" cap="flat" cmpd="sng">
                      <a:solidFill>
                        <a:srgbClr val="0000CC"/>
                      </a:solidFill>
                      <a:prstDash val="solid"/>
                      <a:round/>
                      <a:headEnd type="none" w="sm" len="sm"/>
                      <a:tailEnd type="none" w="sm" len="sm"/>
                    </a:lnR>
                    <a:lnT w="12700" cap="flat" cmpd="sng">
                      <a:solidFill>
                        <a:srgbClr val="0000CC"/>
                      </a:solidFill>
                      <a:prstDash val="solid"/>
                      <a:round/>
                      <a:headEnd type="none" w="sm" len="sm"/>
                      <a:tailEnd type="none" w="sm" len="sm"/>
                    </a:lnT>
                    <a:lnB w="12700" cap="flat" cmpd="sng">
                      <a:solidFill>
                        <a:srgbClr val="0000CC"/>
                      </a:solidFill>
                      <a:prstDash val="solid"/>
                      <a:round/>
                      <a:headEnd type="none" w="sm" len="sm"/>
                      <a:tailEnd type="none" w="sm" len="sm"/>
                    </a:lnB>
                  </a:tcPr>
                </a:tc>
                <a:tc>
                  <a:txBody>
                    <a:bodyPr/>
                    <a:lstStyle/>
                    <a:p>
                      <a:pPr marL="0" marR="0" lvl="0" indent="0" algn="ctr" rtl="0">
                        <a:spcBef>
                          <a:spcPts val="0"/>
                        </a:spcBef>
                        <a:spcAft>
                          <a:spcPts val="0"/>
                        </a:spcAft>
                        <a:buNone/>
                      </a:pPr>
                      <a:r>
                        <a:rPr lang="en" sz="1400">
                          <a:latin typeface="Tahoma"/>
                          <a:ea typeface="Tahoma"/>
                          <a:cs typeface="Tahoma"/>
                          <a:sym typeface="Tahoma"/>
                        </a:rPr>
                        <a:t>Core Abilities</a:t>
                      </a:r>
                      <a:endParaRPr sz="1400" b="1">
                        <a:solidFill>
                          <a:schemeClr val="dk1"/>
                        </a:solidFill>
                        <a:latin typeface="Tahoma"/>
                        <a:ea typeface="Tahoma"/>
                        <a:cs typeface="Tahoma"/>
                        <a:sym typeface="Tahoma"/>
                      </a:endParaRPr>
                    </a:p>
                  </a:txBody>
                  <a:tcPr marL="51431" marR="51431" marT="25725" marB="25725" anchor="ctr">
                    <a:lnL w="12700" cap="flat" cmpd="sng">
                      <a:solidFill>
                        <a:srgbClr val="0000CC"/>
                      </a:solidFill>
                      <a:prstDash val="solid"/>
                      <a:round/>
                      <a:headEnd type="none" w="sm" len="sm"/>
                      <a:tailEnd type="none" w="sm" len="sm"/>
                    </a:lnL>
                    <a:lnR w="12700" cap="flat" cmpd="sng">
                      <a:solidFill>
                        <a:srgbClr val="0000CC"/>
                      </a:solidFill>
                      <a:prstDash val="solid"/>
                      <a:round/>
                      <a:headEnd type="none" w="sm" len="sm"/>
                      <a:tailEnd type="none" w="sm" len="sm"/>
                    </a:lnR>
                    <a:lnT w="12700" cap="flat" cmpd="sng">
                      <a:solidFill>
                        <a:srgbClr val="0000CC"/>
                      </a:solidFill>
                      <a:prstDash val="solid"/>
                      <a:round/>
                      <a:headEnd type="none" w="sm" len="sm"/>
                      <a:tailEnd type="none" w="sm" len="sm"/>
                    </a:lnT>
                    <a:lnB w="12700" cap="flat" cmpd="sng">
                      <a:solidFill>
                        <a:srgbClr val="0000CC"/>
                      </a:solidFill>
                      <a:prstDash val="solid"/>
                      <a:round/>
                      <a:headEnd type="none" w="sm" len="sm"/>
                      <a:tailEnd type="none" w="sm" len="sm"/>
                    </a:lnB>
                  </a:tcPr>
                </a:tc>
                <a:extLst>
                  <a:ext uri="{0D108BD9-81ED-4DB2-BD59-A6C34878D82A}">
                    <a16:rowId xmlns="" xmlns:a16="http://schemas.microsoft.com/office/drawing/2014/main" val="10004"/>
                  </a:ext>
                </a:extLst>
              </a:tr>
              <a:tr h="667528">
                <a:tc>
                  <a:txBody>
                    <a:bodyPr/>
                    <a:lstStyle/>
                    <a:p>
                      <a:pPr marL="0" marR="0" lvl="0" indent="0" algn="ctr" rtl="0">
                        <a:spcBef>
                          <a:spcPts val="0"/>
                        </a:spcBef>
                        <a:spcAft>
                          <a:spcPts val="0"/>
                        </a:spcAft>
                        <a:buNone/>
                      </a:pPr>
                      <a:r>
                        <a:rPr lang="en" sz="1400" u="none" strike="noStrike">
                          <a:latin typeface="Tahoma"/>
                          <a:ea typeface="Tahoma"/>
                          <a:cs typeface="Tahoma"/>
                          <a:sym typeface="Tahoma"/>
                        </a:rPr>
                        <a:t>Tahap 5</a:t>
                      </a:r>
                      <a:endParaRPr sz="1400" b="1" i="0" u="none" strike="noStrike">
                        <a:solidFill>
                          <a:schemeClr val="dk1"/>
                        </a:solidFill>
                        <a:latin typeface="Tahoma"/>
                        <a:ea typeface="Tahoma"/>
                        <a:cs typeface="Tahoma"/>
                        <a:sym typeface="Tahoma"/>
                      </a:endParaRPr>
                    </a:p>
                  </a:txBody>
                  <a:tcPr marL="4481" marR="4481" marT="4481" marB="0" anchor="ctr">
                    <a:lnL w="12700" cap="flat" cmpd="sng">
                      <a:solidFill>
                        <a:srgbClr val="0000CC"/>
                      </a:solidFill>
                      <a:prstDash val="solid"/>
                      <a:round/>
                      <a:headEnd type="none" w="sm" len="sm"/>
                      <a:tailEnd type="none" w="sm" len="sm"/>
                    </a:lnL>
                    <a:lnR w="12700" cap="flat" cmpd="sng">
                      <a:solidFill>
                        <a:srgbClr val="0000CC"/>
                      </a:solidFill>
                      <a:prstDash val="solid"/>
                      <a:round/>
                      <a:headEnd type="none" w="sm" len="sm"/>
                      <a:tailEnd type="none" w="sm" len="sm"/>
                    </a:lnR>
                    <a:lnT w="12700" cap="flat" cmpd="sng">
                      <a:solidFill>
                        <a:srgbClr val="0000CC"/>
                      </a:solidFill>
                      <a:prstDash val="solid"/>
                      <a:round/>
                      <a:headEnd type="none" w="sm" len="sm"/>
                      <a:tailEnd type="none" w="sm" len="sm"/>
                    </a:lnT>
                    <a:lnB w="12700" cap="flat" cmpd="sng">
                      <a:solidFill>
                        <a:srgbClr val="0000CC"/>
                      </a:solidFill>
                      <a:prstDash val="solid"/>
                      <a:round/>
                      <a:headEnd type="none" w="sm" len="sm"/>
                      <a:tailEnd type="none" w="sm" len="sm"/>
                    </a:lnB>
                  </a:tcPr>
                </a:tc>
                <a:tc>
                  <a:txBody>
                    <a:bodyPr/>
                    <a:lstStyle/>
                    <a:p>
                      <a:pPr marL="0" marR="0" lvl="0" indent="0" algn="ctr" rtl="0">
                        <a:spcBef>
                          <a:spcPts val="0"/>
                        </a:spcBef>
                        <a:spcAft>
                          <a:spcPts val="0"/>
                        </a:spcAft>
                        <a:buNone/>
                      </a:pPr>
                      <a:r>
                        <a:rPr lang="en" sz="1400" u="none" strike="noStrike">
                          <a:latin typeface="Tahoma"/>
                          <a:ea typeface="Tahoma"/>
                          <a:cs typeface="Tahoma"/>
                          <a:sym typeface="Tahoma"/>
                        </a:rPr>
                        <a:t>Kerja Kursus</a:t>
                      </a:r>
                      <a:endParaRPr sz="1400" b="1" i="0" u="none" strike="noStrike">
                        <a:solidFill>
                          <a:schemeClr val="dk1"/>
                        </a:solidFill>
                        <a:latin typeface="Tahoma"/>
                        <a:ea typeface="Tahoma"/>
                        <a:cs typeface="Tahoma"/>
                        <a:sym typeface="Tahoma"/>
                      </a:endParaRPr>
                    </a:p>
                  </a:txBody>
                  <a:tcPr marL="4481" marR="4481" marT="4481" marB="0" anchor="ctr">
                    <a:lnL w="12700" cap="flat" cmpd="sng">
                      <a:solidFill>
                        <a:srgbClr val="0000CC"/>
                      </a:solidFill>
                      <a:prstDash val="solid"/>
                      <a:round/>
                      <a:headEnd type="none" w="sm" len="sm"/>
                      <a:tailEnd type="none" w="sm" len="sm"/>
                    </a:lnL>
                    <a:lnR w="12700" cap="flat" cmpd="sng">
                      <a:solidFill>
                        <a:srgbClr val="0000CC"/>
                      </a:solidFill>
                      <a:prstDash val="solid"/>
                      <a:round/>
                      <a:headEnd type="none" w="sm" len="sm"/>
                      <a:tailEnd type="none" w="sm" len="sm"/>
                    </a:lnR>
                    <a:lnT w="12700" cap="flat" cmpd="sng">
                      <a:solidFill>
                        <a:srgbClr val="0000CC"/>
                      </a:solidFill>
                      <a:prstDash val="solid"/>
                      <a:round/>
                      <a:headEnd type="none" w="sm" len="sm"/>
                      <a:tailEnd type="none" w="sm" len="sm"/>
                    </a:lnT>
                    <a:lnB w="12700" cap="flat" cmpd="sng">
                      <a:solidFill>
                        <a:srgbClr val="0000CC"/>
                      </a:solidFill>
                      <a:prstDash val="solid"/>
                      <a:round/>
                      <a:headEnd type="none" w="sm" len="sm"/>
                      <a:tailEnd type="none" w="sm" len="sm"/>
                    </a:lnB>
                  </a:tcPr>
                </a:tc>
                <a:tc>
                  <a:txBody>
                    <a:bodyPr/>
                    <a:lstStyle/>
                    <a:p>
                      <a:pPr marL="0" marR="0" lvl="0" indent="0" algn="ctr" rtl="0">
                        <a:spcBef>
                          <a:spcPts val="0"/>
                        </a:spcBef>
                        <a:spcAft>
                          <a:spcPts val="0"/>
                        </a:spcAft>
                        <a:buNone/>
                      </a:pPr>
                      <a:r>
                        <a:rPr lang="en" sz="1400" u="none" strike="noStrike">
                          <a:latin typeface="Tahoma"/>
                          <a:ea typeface="Tahoma"/>
                          <a:cs typeface="Tahoma"/>
                          <a:sym typeface="Tahoma"/>
                        </a:rPr>
                        <a:t>Peperiksaan Akhir</a:t>
                      </a:r>
                      <a:endParaRPr sz="1400" b="1" i="0" u="none" strike="noStrike">
                        <a:solidFill>
                          <a:schemeClr val="dk1"/>
                        </a:solidFill>
                        <a:latin typeface="Tahoma"/>
                        <a:ea typeface="Tahoma"/>
                        <a:cs typeface="Tahoma"/>
                        <a:sym typeface="Tahoma"/>
                      </a:endParaRPr>
                    </a:p>
                  </a:txBody>
                  <a:tcPr marL="4481" marR="4481" marT="4481" marB="0" anchor="ctr">
                    <a:lnL w="12700" cap="flat" cmpd="sng">
                      <a:solidFill>
                        <a:srgbClr val="0000CC"/>
                      </a:solidFill>
                      <a:prstDash val="solid"/>
                      <a:round/>
                      <a:headEnd type="none" w="sm" len="sm"/>
                      <a:tailEnd type="none" w="sm" len="sm"/>
                    </a:lnL>
                    <a:lnR w="12700" cap="flat" cmpd="sng">
                      <a:solidFill>
                        <a:srgbClr val="0000CC"/>
                      </a:solidFill>
                      <a:prstDash val="solid"/>
                      <a:round/>
                      <a:headEnd type="none" w="sm" len="sm"/>
                      <a:tailEnd type="none" w="sm" len="sm"/>
                    </a:lnR>
                    <a:lnT w="12700" cap="flat" cmpd="sng">
                      <a:solidFill>
                        <a:srgbClr val="0000CC"/>
                      </a:solidFill>
                      <a:prstDash val="solid"/>
                      <a:round/>
                      <a:headEnd type="none" w="sm" len="sm"/>
                      <a:tailEnd type="none" w="sm" len="sm"/>
                    </a:lnT>
                    <a:lnB w="12700" cap="flat" cmpd="sng">
                      <a:solidFill>
                        <a:srgbClr val="0000CC"/>
                      </a:solidFill>
                      <a:prstDash val="solid"/>
                      <a:round/>
                      <a:headEnd type="none" w="sm" len="sm"/>
                      <a:tailEnd type="none" w="sm" len="sm"/>
                    </a:lnB>
                  </a:tcPr>
                </a:tc>
                <a:tc>
                  <a:txBody>
                    <a:bodyPr/>
                    <a:lstStyle/>
                    <a:p>
                      <a:pPr marL="0" marR="0" lvl="0" indent="0" algn="ctr" rtl="0">
                        <a:spcBef>
                          <a:spcPts val="0"/>
                        </a:spcBef>
                        <a:spcAft>
                          <a:spcPts val="0"/>
                        </a:spcAft>
                        <a:buNone/>
                      </a:pPr>
                      <a:r>
                        <a:rPr lang="en" sz="1400" u="none" strike="noStrike">
                          <a:latin typeface="Tahoma"/>
                          <a:ea typeface="Tahoma"/>
                          <a:cs typeface="Tahoma"/>
                          <a:sym typeface="Tahoma"/>
                        </a:rPr>
                        <a:t>Projek Akhir</a:t>
                      </a:r>
                      <a:endParaRPr sz="1400" b="1" i="0" u="none" strike="noStrike">
                        <a:solidFill>
                          <a:schemeClr val="dk1"/>
                        </a:solidFill>
                        <a:latin typeface="Tahoma"/>
                        <a:ea typeface="Tahoma"/>
                        <a:cs typeface="Tahoma"/>
                        <a:sym typeface="Tahoma"/>
                      </a:endParaRPr>
                    </a:p>
                  </a:txBody>
                  <a:tcPr marL="4481" marR="4481" marT="4481" marB="0" anchor="ctr">
                    <a:lnL w="12700" cap="flat" cmpd="sng">
                      <a:solidFill>
                        <a:srgbClr val="0000CC"/>
                      </a:solidFill>
                      <a:prstDash val="solid"/>
                      <a:round/>
                      <a:headEnd type="none" w="sm" len="sm"/>
                      <a:tailEnd type="none" w="sm" len="sm"/>
                    </a:lnL>
                    <a:lnR w="12700" cap="flat" cmpd="sng">
                      <a:solidFill>
                        <a:srgbClr val="0000CC"/>
                      </a:solidFill>
                      <a:prstDash val="solid"/>
                      <a:round/>
                      <a:headEnd type="none" w="sm" len="sm"/>
                      <a:tailEnd type="none" w="sm" len="sm"/>
                    </a:lnR>
                    <a:lnT w="12700" cap="flat" cmpd="sng">
                      <a:solidFill>
                        <a:srgbClr val="0000CC"/>
                      </a:solidFill>
                      <a:prstDash val="solid"/>
                      <a:round/>
                      <a:headEnd type="none" w="sm" len="sm"/>
                      <a:tailEnd type="none" w="sm" len="sm"/>
                    </a:lnT>
                    <a:lnB w="12700" cap="flat" cmpd="sng">
                      <a:solidFill>
                        <a:srgbClr val="0000CC"/>
                      </a:solidFill>
                      <a:prstDash val="solid"/>
                      <a:round/>
                      <a:headEnd type="none" w="sm" len="sm"/>
                      <a:tailEnd type="none" w="sm" len="sm"/>
                    </a:lnB>
                  </a:tcPr>
                </a:tc>
                <a:tc>
                  <a:txBody>
                    <a:bodyPr/>
                    <a:lstStyle/>
                    <a:p>
                      <a:pPr marL="0" marR="0" lvl="0" indent="0" algn="ctr" rtl="0">
                        <a:spcBef>
                          <a:spcPts val="0"/>
                        </a:spcBef>
                        <a:spcAft>
                          <a:spcPts val="0"/>
                        </a:spcAft>
                        <a:buNone/>
                      </a:pPr>
                      <a:r>
                        <a:rPr lang="en" sz="1400" u="none" strike="noStrike">
                          <a:latin typeface="Tahoma"/>
                          <a:ea typeface="Tahoma"/>
                          <a:cs typeface="Tahoma"/>
                          <a:sym typeface="Tahoma"/>
                        </a:rPr>
                        <a:t>Latihan Industri</a:t>
                      </a:r>
                      <a:endParaRPr sz="1400" b="1" i="0" u="none" strike="noStrike">
                        <a:solidFill>
                          <a:schemeClr val="dk1"/>
                        </a:solidFill>
                        <a:latin typeface="Tahoma"/>
                        <a:ea typeface="Tahoma"/>
                        <a:cs typeface="Tahoma"/>
                        <a:sym typeface="Tahoma"/>
                      </a:endParaRPr>
                    </a:p>
                  </a:txBody>
                  <a:tcPr marL="4481" marR="4481" marT="4481" marB="0" anchor="ctr">
                    <a:lnL w="12700" cap="flat" cmpd="sng">
                      <a:solidFill>
                        <a:srgbClr val="0000CC"/>
                      </a:solidFill>
                      <a:prstDash val="solid"/>
                      <a:round/>
                      <a:headEnd type="none" w="sm" len="sm"/>
                      <a:tailEnd type="none" w="sm" len="sm"/>
                    </a:lnL>
                    <a:lnR w="12700" cap="flat" cmpd="sng">
                      <a:solidFill>
                        <a:srgbClr val="0000CC"/>
                      </a:solidFill>
                      <a:prstDash val="solid"/>
                      <a:round/>
                      <a:headEnd type="none" w="sm" len="sm"/>
                      <a:tailEnd type="none" w="sm" len="sm"/>
                    </a:lnR>
                    <a:lnT w="12700" cap="flat" cmpd="sng">
                      <a:solidFill>
                        <a:srgbClr val="0000CC"/>
                      </a:solidFill>
                      <a:prstDash val="solid"/>
                      <a:round/>
                      <a:headEnd type="none" w="sm" len="sm"/>
                      <a:tailEnd type="none" w="sm" len="sm"/>
                    </a:lnT>
                    <a:lnB w="12700" cap="flat" cmpd="sng">
                      <a:solidFill>
                        <a:srgbClr val="0000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200"/>
                        <a:buFont typeface="Tahoma"/>
                        <a:buNone/>
                      </a:pPr>
                      <a:r>
                        <a:rPr lang="en" sz="1400" dirty="0">
                          <a:latin typeface="Tahoma"/>
                          <a:ea typeface="Tahoma"/>
                          <a:cs typeface="Tahoma"/>
                          <a:sym typeface="Tahoma"/>
                        </a:rPr>
                        <a:t>Core Abilities</a:t>
                      </a:r>
                      <a:endParaRPr sz="1400" b="1" dirty="0">
                        <a:solidFill>
                          <a:schemeClr val="dk1"/>
                        </a:solidFill>
                        <a:latin typeface="Tahoma"/>
                        <a:ea typeface="Tahoma"/>
                        <a:cs typeface="Tahoma"/>
                        <a:sym typeface="Tahoma"/>
                      </a:endParaRPr>
                    </a:p>
                    <a:p>
                      <a:pPr marL="0" marR="0" lvl="0" indent="0" algn="ctr" rtl="0">
                        <a:spcBef>
                          <a:spcPts val="0"/>
                        </a:spcBef>
                        <a:spcAft>
                          <a:spcPts val="0"/>
                        </a:spcAft>
                        <a:buNone/>
                      </a:pPr>
                      <a:endParaRPr sz="1400" dirty="0">
                        <a:solidFill>
                          <a:schemeClr val="dk1"/>
                        </a:solidFill>
                        <a:latin typeface="Tahoma"/>
                        <a:ea typeface="Tahoma"/>
                        <a:cs typeface="Tahoma"/>
                        <a:sym typeface="Tahoma"/>
                      </a:endParaRPr>
                    </a:p>
                  </a:txBody>
                  <a:tcPr marL="51431" marR="51431" marT="25725" marB="25725" anchor="ctr">
                    <a:lnL w="12700" cap="flat" cmpd="sng">
                      <a:solidFill>
                        <a:srgbClr val="0000CC"/>
                      </a:solidFill>
                      <a:prstDash val="solid"/>
                      <a:round/>
                      <a:headEnd type="none" w="sm" len="sm"/>
                      <a:tailEnd type="none" w="sm" len="sm"/>
                    </a:lnL>
                    <a:lnR w="12700" cap="flat" cmpd="sng">
                      <a:solidFill>
                        <a:srgbClr val="0000CC"/>
                      </a:solidFill>
                      <a:prstDash val="solid"/>
                      <a:round/>
                      <a:headEnd type="none" w="sm" len="sm"/>
                      <a:tailEnd type="none" w="sm" len="sm"/>
                    </a:lnR>
                    <a:lnT w="12700" cap="flat" cmpd="sng">
                      <a:solidFill>
                        <a:srgbClr val="0000CC"/>
                      </a:solidFill>
                      <a:prstDash val="solid"/>
                      <a:round/>
                      <a:headEnd type="none" w="sm" len="sm"/>
                      <a:tailEnd type="none" w="sm" len="sm"/>
                    </a:lnT>
                    <a:lnB w="12700" cap="flat" cmpd="sng">
                      <a:solidFill>
                        <a:srgbClr val="0000CC"/>
                      </a:solidFill>
                      <a:prstDash val="solid"/>
                      <a:round/>
                      <a:headEnd type="none" w="sm" len="sm"/>
                      <a:tailEnd type="none" w="sm" len="sm"/>
                    </a:lnB>
                  </a:tcPr>
                </a:tc>
                <a:extLst>
                  <a:ext uri="{0D108BD9-81ED-4DB2-BD59-A6C34878D82A}">
                    <a16:rowId xmlns="" xmlns:a16="http://schemas.microsoft.com/office/drawing/2014/main" val="10005"/>
                  </a:ext>
                </a:extLst>
              </a:tr>
            </a:tbl>
          </a:graphicData>
        </a:graphic>
      </p:graphicFrame>
      <p:sp>
        <p:nvSpPr>
          <p:cNvPr id="4431" name="Google Shape;4431;p441"/>
          <p:cNvSpPr/>
          <p:nvPr/>
        </p:nvSpPr>
        <p:spPr>
          <a:xfrm>
            <a:off x="1896118" y="292916"/>
            <a:ext cx="2995051" cy="294311"/>
          </a:xfrm>
          <a:prstGeom prst="rect">
            <a:avLst/>
          </a:prstGeom>
          <a:noFill/>
          <a:ln>
            <a:noFill/>
          </a:ln>
        </p:spPr>
        <p:txBody>
          <a:bodyPr spcFirstLastPara="1" wrap="square" lIns="68569" tIns="34275" rIns="68569" bIns="34275" anchor="t" anchorCtr="0">
            <a:noAutofit/>
          </a:bodyPr>
          <a:lstStyle/>
          <a:p>
            <a:pPr algn="ctr"/>
            <a:r>
              <a:rPr lang="en" sz="2100" b="1" dirty="0">
                <a:latin typeface="Tahoma"/>
                <a:ea typeface="Tahoma"/>
                <a:cs typeface="Tahoma"/>
                <a:sym typeface="Tahoma"/>
              </a:rPr>
              <a:t>Komponen Penilaian </a:t>
            </a:r>
            <a:endParaRPr sz="1050" dirty="0"/>
          </a:p>
        </p:txBody>
      </p:sp>
      <p:sp>
        <p:nvSpPr>
          <p:cNvPr id="4432" name="Google Shape;4432;p441"/>
          <p:cNvSpPr/>
          <p:nvPr/>
        </p:nvSpPr>
        <p:spPr>
          <a:xfrm>
            <a:off x="357806" y="4396248"/>
            <a:ext cx="5677234" cy="389530"/>
          </a:xfrm>
          <a:prstGeom prst="rect">
            <a:avLst/>
          </a:prstGeom>
          <a:noFill/>
          <a:ln>
            <a:noFill/>
          </a:ln>
        </p:spPr>
        <p:txBody>
          <a:bodyPr spcFirstLastPara="1" wrap="square" lIns="68569" tIns="34275" rIns="68569" bIns="34275" anchor="ctr" anchorCtr="0">
            <a:noAutofit/>
          </a:bodyPr>
          <a:lstStyle/>
          <a:p>
            <a:pPr marL="173831" indent="-173831" algn="just">
              <a:buClr>
                <a:srgbClr val="0000FF"/>
              </a:buClr>
              <a:buSzPts val="1300"/>
              <a:buFont typeface="Noto Sans Symbols"/>
              <a:buChar char="✓"/>
            </a:pPr>
            <a:r>
              <a:rPr lang="en" b="1" dirty="0">
                <a:solidFill>
                  <a:srgbClr val="0000FF"/>
                </a:solidFill>
                <a:latin typeface="Tahoma"/>
                <a:ea typeface="Tahoma"/>
                <a:cs typeface="Tahoma"/>
                <a:sym typeface="Tahoma"/>
              </a:rPr>
              <a:t>Calon layak dianugerahkan SKM Tahap 1 – Tahap 5  Setelah </a:t>
            </a:r>
            <a:r>
              <a:rPr lang="en" b="1" u="sng" dirty="0">
                <a:solidFill>
                  <a:srgbClr val="FF0000"/>
                </a:solidFill>
                <a:latin typeface="Tahoma"/>
                <a:ea typeface="Tahoma"/>
                <a:cs typeface="Tahoma"/>
                <a:sym typeface="Tahoma"/>
              </a:rPr>
              <a:t>LULUS</a:t>
            </a:r>
            <a:r>
              <a:rPr lang="en" b="1" dirty="0">
                <a:solidFill>
                  <a:srgbClr val="0000FF"/>
                </a:solidFill>
                <a:latin typeface="Tahoma"/>
                <a:ea typeface="Tahoma"/>
                <a:cs typeface="Tahoma"/>
                <a:sym typeface="Tahoma"/>
              </a:rPr>
              <a:t> setiap  komponen penilaian di atas dan terampil dalam NCS-Core Abilities</a:t>
            </a:r>
            <a:endParaRPr dirty="0"/>
          </a:p>
        </p:txBody>
      </p:sp>
      <p:sp>
        <p:nvSpPr>
          <p:cNvPr id="4433" name="Google Shape;4433;p441"/>
          <p:cNvSpPr txBox="1">
            <a:spLocks noGrp="1"/>
          </p:cNvSpPr>
          <p:nvPr>
            <p:ph type="sldNum" idx="12"/>
          </p:nvPr>
        </p:nvSpPr>
        <p:spPr>
          <a:xfrm>
            <a:off x="4851414" y="4785778"/>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255</a:t>
            </a:fld>
            <a:endParaRPr dirty="0">
              <a:solidFill>
                <a:srgbClr val="000000"/>
              </a:solidFill>
            </a:endParaRPr>
          </a:p>
        </p:txBody>
      </p:sp>
    </p:spTree>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Shape 4437"/>
        <p:cNvGrpSpPr/>
        <p:nvPr/>
      </p:nvGrpSpPr>
      <p:grpSpPr>
        <a:xfrm>
          <a:off x="0" y="0"/>
          <a:ext cx="0" cy="0"/>
          <a:chOff x="0" y="0"/>
          <a:chExt cx="0" cy="0"/>
        </a:xfrm>
      </p:grpSpPr>
      <p:grpSp>
        <p:nvGrpSpPr>
          <p:cNvPr id="4438" name="Google Shape;4438;p442"/>
          <p:cNvGrpSpPr/>
          <p:nvPr/>
        </p:nvGrpSpPr>
        <p:grpSpPr>
          <a:xfrm>
            <a:off x="882595" y="675861"/>
            <a:ext cx="5064981" cy="4269850"/>
            <a:chOff x="757701" y="48227"/>
            <a:chExt cx="5181341" cy="5088121"/>
          </a:xfrm>
        </p:grpSpPr>
        <p:sp>
          <p:nvSpPr>
            <p:cNvPr id="4439" name="Google Shape;4439;p442"/>
            <p:cNvSpPr/>
            <p:nvPr/>
          </p:nvSpPr>
          <p:spPr>
            <a:xfrm>
              <a:off x="1885146" y="1223482"/>
              <a:ext cx="2926450" cy="2926450"/>
            </a:xfrm>
            <a:prstGeom prst="ellipse">
              <a:avLst/>
            </a:prstGeom>
            <a:solidFill>
              <a:srgbClr val="800000"/>
            </a:solidFill>
            <a:ln>
              <a:noFill/>
            </a:ln>
            <a:effectLst>
              <a:outerShdw blurRad="57150" dist="19050" dir="5400000" algn="ctr" rotWithShape="0">
                <a:srgbClr val="000000">
                  <a:alpha val="62745"/>
                </a:srgbClr>
              </a:outerShdw>
            </a:effectLst>
          </p:spPr>
          <p:txBody>
            <a:bodyPr spcFirstLastPara="1" wrap="square" lIns="68569" tIns="68569" rIns="68569" bIns="68569" anchor="ctr" anchorCtr="0">
              <a:noAutofit/>
            </a:bodyPr>
            <a:lstStyle/>
            <a:p>
              <a:endParaRPr sz="1050"/>
            </a:p>
          </p:txBody>
        </p:sp>
        <p:sp>
          <p:nvSpPr>
            <p:cNvPr id="4440" name="Google Shape;4440;p442"/>
            <p:cNvSpPr txBox="1"/>
            <p:nvPr/>
          </p:nvSpPr>
          <p:spPr>
            <a:xfrm>
              <a:off x="2313715" y="1652051"/>
              <a:ext cx="2069312" cy="2069312"/>
            </a:xfrm>
            <a:prstGeom prst="rect">
              <a:avLst/>
            </a:prstGeom>
            <a:noFill/>
            <a:ln>
              <a:noFill/>
            </a:ln>
          </p:spPr>
          <p:txBody>
            <a:bodyPr spcFirstLastPara="1" wrap="square" lIns="23813" tIns="23813" rIns="23813" bIns="23813" anchor="ctr" anchorCtr="0">
              <a:noAutofit/>
            </a:bodyPr>
            <a:lstStyle/>
            <a:p>
              <a:pPr algn="ctr">
                <a:lnSpc>
                  <a:spcPct val="90000"/>
                </a:lnSpc>
              </a:pPr>
              <a:r>
                <a:rPr lang="en" sz="1875" b="1">
                  <a:solidFill>
                    <a:schemeClr val="lt1"/>
                  </a:solidFill>
                  <a:latin typeface="Tahoma"/>
                  <a:ea typeface="Tahoma"/>
                  <a:cs typeface="Tahoma"/>
                  <a:sym typeface="Tahoma"/>
                </a:rPr>
                <a:t>PENILAIAN</a:t>
              </a:r>
              <a:endParaRPr sz="1875" b="1">
                <a:solidFill>
                  <a:schemeClr val="lt1"/>
                </a:solidFill>
                <a:latin typeface="Tahoma"/>
                <a:ea typeface="Tahoma"/>
                <a:cs typeface="Tahoma"/>
                <a:sym typeface="Tahoma"/>
              </a:endParaRPr>
            </a:p>
          </p:txBody>
        </p:sp>
        <p:sp>
          <p:nvSpPr>
            <p:cNvPr id="4441" name="Google Shape;4441;p442"/>
            <p:cNvSpPr/>
            <p:nvPr/>
          </p:nvSpPr>
          <p:spPr>
            <a:xfrm>
              <a:off x="2616759" y="48227"/>
              <a:ext cx="1463225" cy="1463225"/>
            </a:xfrm>
            <a:prstGeom prst="ellipse">
              <a:avLst/>
            </a:prstGeom>
            <a:solidFill>
              <a:srgbClr val="4294C0">
                <a:alpha val="49803"/>
              </a:srgbClr>
            </a:solidFill>
            <a:ln>
              <a:noFill/>
            </a:ln>
          </p:spPr>
          <p:txBody>
            <a:bodyPr spcFirstLastPara="1" wrap="square" lIns="68569" tIns="68569" rIns="68569" bIns="68569" anchor="ctr" anchorCtr="0">
              <a:noAutofit/>
            </a:bodyPr>
            <a:lstStyle/>
            <a:p>
              <a:endParaRPr sz="1050"/>
            </a:p>
          </p:txBody>
        </p:sp>
        <p:sp>
          <p:nvSpPr>
            <p:cNvPr id="4442" name="Google Shape;4442;p442"/>
            <p:cNvSpPr txBox="1"/>
            <p:nvPr/>
          </p:nvSpPr>
          <p:spPr>
            <a:xfrm>
              <a:off x="2831043" y="262511"/>
              <a:ext cx="1034657" cy="1034657"/>
            </a:xfrm>
            <a:prstGeom prst="rect">
              <a:avLst/>
            </a:prstGeom>
            <a:noFill/>
            <a:ln>
              <a:noFill/>
            </a:ln>
          </p:spPr>
          <p:txBody>
            <a:bodyPr spcFirstLastPara="1" wrap="square" lIns="15225" tIns="15225" rIns="15225" bIns="15225" anchor="ctr" anchorCtr="0">
              <a:noAutofit/>
            </a:bodyPr>
            <a:lstStyle/>
            <a:p>
              <a:pPr algn="ctr"/>
              <a:r>
                <a:rPr lang="en" sz="1200" b="1">
                  <a:solidFill>
                    <a:schemeClr val="dk1"/>
                  </a:solidFill>
                  <a:latin typeface="Tahoma"/>
                  <a:ea typeface="Tahoma"/>
                  <a:cs typeface="Tahoma"/>
                  <a:sym typeface="Tahoma"/>
                </a:rPr>
                <a:t>Program Biasa</a:t>
              </a:r>
              <a:endParaRPr sz="1200" b="1">
                <a:solidFill>
                  <a:schemeClr val="dk1"/>
                </a:solidFill>
                <a:latin typeface="Tahoma"/>
                <a:ea typeface="Tahoma"/>
                <a:cs typeface="Tahoma"/>
                <a:sym typeface="Tahoma"/>
              </a:endParaRPr>
            </a:p>
          </p:txBody>
        </p:sp>
        <p:sp>
          <p:nvSpPr>
            <p:cNvPr id="4443" name="Google Shape;4443;p442"/>
            <p:cNvSpPr/>
            <p:nvPr/>
          </p:nvSpPr>
          <p:spPr>
            <a:xfrm>
              <a:off x="4107608" y="766182"/>
              <a:ext cx="1463225" cy="1463225"/>
            </a:xfrm>
            <a:prstGeom prst="ellipse">
              <a:avLst/>
            </a:prstGeom>
            <a:solidFill>
              <a:srgbClr val="42B6BD">
                <a:alpha val="49803"/>
              </a:srgbClr>
            </a:solidFill>
            <a:ln>
              <a:noFill/>
            </a:ln>
          </p:spPr>
          <p:txBody>
            <a:bodyPr spcFirstLastPara="1" wrap="square" lIns="68569" tIns="68569" rIns="68569" bIns="68569" anchor="ctr" anchorCtr="0">
              <a:noAutofit/>
            </a:bodyPr>
            <a:lstStyle/>
            <a:p>
              <a:endParaRPr sz="1050"/>
            </a:p>
          </p:txBody>
        </p:sp>
        <p:sp>
          <p:nvSpPr>
            <p:cNvPr id="4444" name="Google Shape;4444;p442"/>
            <p:cNvSpPr txBox="1"/>
            <p:nvPr/>
          </p:nvSpPr>
          <p:spPr>
            <a:xfrm>
              <a:off x="4321892" y="980466"/>
              <a:ext cx="1034657" cy="1034657"/>
            </a:xfrm>
            <a:prstGeom prst="rect">
              <a:avLst/>
            </a:prstGeom>
            <a:noFill/>
            <a:ln>
              <a:noFill/>
            </a:ln>
          </p:spPr>
          <p:txBody>
            <a:bodyPr spcFirstLastPara="1" wrap="square" lIns="15225" tIns="15225" rIns="15225" bIns="15225" anchor="ctr" anchorCtr="0">
              <a:noAutofit/>
            </a:bodyPr>
            <a:lstStyle/>
            <a:p>
              <a:pPr algn="ctr"/>
              <a:r>
                <a:rPr lang="en" sz="1200" b="1">
                  <a:solidFill>
                    <a:schemeClr val="dk1"/>
                  </a:solidFill>
                  <a:latin typeface="Tahoma"/>
                  <a:ea typeface="Tahoma"/>
                  <a:cs typeface="Tahoma"/>
                  <a:sym typeface="Tahoma"/>
                </a:rPr>
                <a:t>Program Modular</a:t>
              </a:r>
              <a:endParaRPr sz="1200" b="1">
                <a:solidFill>
                  <a:schemeClr val="dk1"/>
                </a:solidFill>
                <a:latin typeface="Tahoma"/>
                <a:ea typeface="Tahoma"/>
                <a:cs typeface="Tahoma"/>
                <a:sym typeface="Tahoma"/>
              </a:endParaRPr>
            </a:p>
          </p:txBody>
        </p:sp>
        <p:sp>
          <p:nvSpPr>
            <p:cNvPr id="4445" name="Google Shape;4445;p442"/>
            <p:cNvSpPr/>
            <p:nvPr/>
          </p:nvSpPr>
          <p:spPr>
            <a:xfrm>
              <a:off x="4475817" y="2379413"/>
              <a:ext cx="1463225" cy="1463225"/>
            </a:xfrm>
            <a:prstGeom prst="ellipse">
              <a:avLst/>
            </a:prstGeom>
            <a:solidFill>
              <a:srgbClr val="43B99E">
                <a:alpha val="49803"/>
              </a:srgbClr>
            </a:solidFill>
            <a:ln>
              <a:noFill/>
            </a:ln>
          </p:spPr>
          <p:txBody>
            <a:bodyPr spcFirstLastPara="1" wrap="square" lIns="68569" tIns="68569" rIns="68569" bIns="68569" anchor="ctr" anchorCtr="0">
              <a:noAutofit/>
            </a:bodyPr>
            <a:lstStyle/>
            <a:p>
              <a:endParaRPr sz="1050"/>
            </a:p>
          </p:txBody>
        </p:sp>
        <p:sp>
          <p:nvSpPr>
            <p:cNvPr id="4446" name="Google Shape;4446;p442"/>
            <p:cNvSpPr txBox="1"/>
            <p:nvPr/>
          </p:nvSpPr>
          <p:spPr>
            <a:xfrm>
              <a:off x="4690101" y="2593697"/>
              <a:ext cx="1034657" cy="1034657"/>
            </a:xfrm>
            <a:prstGeom prst="rect">
              <a:avLst/>
            </a:prstGeom>
            <a:noFill/>
            <a:ln>
              <a:noFill/>
            </a:ln>
          </p:spPr>
          <p:txBody>
            <a:bodyPr spcFirstLastPara="1" wrap="square" lIns="15225" tIns="15225" rIns="15225" bIns="15225" anchor="ctr" anchorCtr="0">
              <a:noAutofit/>
            </a:bodyPr>
            <a:lstStyle/>
            <a:p>
              <a:pPr algn="ctr"/>
              <a:r>
                <a:rPr lang="en" sz="1200" b="1">
                  <a:solidFill>
                    <a:schemeClr val="dk1"/>
                  </a:solidFill>
                  <a:latin typeface="Tahoma"/>
                  <a:ea typeface="Tahoma"/>
                  <a:cs typeface="Tahoma"/>
                  <a:sym typeface="Tahoma"/>
                </a:rPr>
                <a:t>Single Tier</a:t>
              </a:r>
              <a:endParaRPr sz="1200" b="1">
                <a:solidFill>
                  <a:schemeClr val="dk1"/>
                </a:solidFill>
                <a:latin typeface="Tahoma"/>
                <a:ea typeface="Tahoma"/>
                <a:cs typeface="Tahoma"/>
                <a:sym typeface="Tahoma"/>
              </a:endParaRPr>
            </a:p>
          </p:txBody>
        </p:sp>
        <p:sp>
          <p:nvSpPr>
            <p:cNvPr id="4447" name="Google Shape;4447;p442"/>
            <p:cNvSpPr/>
            <p:nvPr/>
          </p:nvSpPr>
          <p:spPr>
            <a:xfrm>
              <a:off x="3444118" y="3673123"/>
              <a:ext cx="1463225" cy="1463225"/>
            </a:xfrm>
            <a:prstGeom prst="ellipse">
              <a:avLst/>
            </a:prstGeom>
            <a:solidFill>
              <a:srgbClr val="44B57A">
                <a:alpha val="49803"/>
              </a:srgbClr>
            </a:solidFill>
            <a:ln>
              <a:noFill/>
            </a:ln>
          </p:spPr>
          <p:txBody>
            <a:bodyPr spcFirstLastPara="1" wrap="square" lIns="68569" tIns="68569" rIns="68569" bIns="68569" anchor="ctr" anchorCtr="0">
              <a:noAutofit/>
            </a:bodyPr>
            <a:lstStyle/>
            <a:p>
              <a:endParaRPr sz="1050"/>
            </a:p>
          </p:txBody>
        </p:sp>
        <p:sp>
          <p:nvSpPr>
            <p:cNvPr id="4448" name="Google Shape;4448;p442"/>
            <p:cNvSpPr txBox="1"/>
            <p:nvPr/>
          </p:nvSpPr>
          <p:spPr>
            <a:xfrm>
              <a:off x="3658402" y="3887407"/>
              <a:ext cx="1034657" cy="1034657"/>
            </a:xfrm>
            <a:prstGeom prst="rect">
              <a:avLst/>
            </a:prstGeom>
            <a:noFill/>
            <a:ln>
              <a:noFill/>
            </a:ln>
          </p:spPr>
          <p:txBody>
            <a:bodyPr spcFirstLastPara="1" wrap="square" lIns="15225" tIns="15225" rIns="15225" bIns="15225" anchor="ctr" anchorCtr="0">
              <a:noAutofit/>
            </a:bodyPr>
            <a:lstStyle/>
            <a:p>
              <a:pPr algn="ctr"/>
              <a:r>
                <a:rPr lang="en" sz="1200" b="1">
                  <a:solidFill>
                    <a:schemeClr val="dk1"/>
                  </a:solidFill>
                  <a:latin typeface="Tahoma"/>
                  <a:ea typeface="Tahoma"/>
                  <a:cs typeface="Tahoma"/>
                  <a:sym typeface="Tahoma"/>
                </a:rPr>
                <a:t>Program VTO</a:t>
              </a:r>
              <a:endParaRPr sz="1200" b="1">
                <a:solidFill>
                  <a:schemeClr val="dk1"/>
                </a:solidFill>
                <a:latin typeface="Tahoma"/>
                <a:ea typeface="Tahoma"/>
                <a:cs typeface="Tahoma"/>
                <a:sym typeface="Tahoma"/>
              </a:endParaRPr>
            </a:p>
          </p:txBody>
        </p:sp>
        <p:sp>
          <p:nvSpPr>
            <p:cNvPr id="4449" name="Google Shape;4449;p442"/>
            <p:cNvSpPr/>
            <p:nvPr/>
          </p:nvSpPr>
          <p:spPr>
            <a:xfrm>
              <a:off x="1789400" y="3673123"/>
              <a:ext cx="1463225" cy="1463225"/>
            </a:xfrm>
            <a:prstGeom prst="ellipse">
              <a:avLst/>
            </a:prstGeom>
            <a:solidFill>
              <a:srgbClr val="45B158">
                <a:alpha val="49803"/>
              </a:srgbClr>
            </a:solidFill>
            <a:ln>
              <a:noFill/>
            </a:ln>
          </p:spPr>
          <p:txBody>
            <a:bodyPr spcFirstLastPara="1" wrap="square" lIns="68569" tIns="68569" rIns="68569" bIns="68569" anchor="ctr" anchorCtr="0">
              <a:noAutofit/>
            </a:bodyPr>
            <a:lstStyle/>
            <a:p>
              <a:endParaRPr sz="1050"/>
            </a:p>
          </p:txBody>
        </p:sp>
        <p:sp>
          <p:nvSpPr>
            <p:cNvPr id="4450" name="Google Shape;4450;p442"/>
            <p:cNvSpPr txBox="1"/>
            <p:nvPr/>
          </p:nvSpPr>
          <p:spPr>
            <a:xfrm>
              <a:off x="2003684" y="3887407"/>
              <a:ext cx="1034657" cy="1034657"/>
            </a:xfrm>
            <a:prstGeom prst="rect">
              <a:avLst/>
            </a:prstGeom>
            <a:noFill/>
            <a:ln>
              <a:noFill/>
            </a:ln>
          </p:spPr>
          <p:txBody>
            <a:bodyPr spcFirstLastPara="1" wrap="square" lIns="15225" tIns="15225" rIns="15225" bIns="15225" anchor="ctr" anchorCtr="0">
              <a:noAutofit/>
            </a:bodyPr>
            <a:lstStyle/>
            <a:p>
              <a:pPr algn="ctr">
                <a:lnSpc>
                  <a:spcPct val="90000"/>
                </a:lnSpc>
              </a:pPr>
              <a:r>
                <a:rPr lang="en" sz="1200" b="1">
                  <a:solidFill>
                    <a:schemeClr val="dk1"/>
                  </a:solidFill>
                  <a:latin typeface="Tahoma"/>
                  <a:ea typeface="Tahoma"/>
                  <a:cs typeface="Tahoma"/>
                  <a:sym typeface="Tahoma"/>
                </a:rPr>
                <a:t>Program PSMB</a:t>
              </a:r>
              <a:endParaRPr sz="1200" b="1">
                <a:solidFill>
                  <a:schemeClr val="dk1"/>
                </a:solidFill>
                <a:latin typeface="Tahoma"/>
                <a:ea typeface="Tahoma"/>
                <a:cs typeface="Tahoma"/>
                <a:sym typeface="Tahoma"/>
              </a:endParaRPr>
            </a:p>
          </p:txBody>
        </p:sp>
        <p:sp>
          <p:nvSpPr>
            <p:cNvPr id="4451" name="Google Shape;4451;p442"/>
            <p:cNvSpPr/>
            <p:nvPr/>
          </p:nvSpPr>
          <p:spPr>
            <a:xfrm>
              <a:off x="757701" y="2379413"/>
              <a:ext cx="1463225" cy="1463225"/>
            </a:xfrm>
            <a:prstGeom prst="ellipse">
              <a:avLst/>
            </a:prstGeom>
            <a:solidFill>
              <a:srgbClr val="51AE46">
                <a:alpha val="49803"/>
              </a:srgbClr>
            </a:solidFill>
            <a:ln>
              <a:noFill/>
            </a:ln>
          </p:spPr>
          <p:txBody>
            <a:bodyPr spcFirstLastPara="1" wrap="square" lIns="68569" tIns="68569" rIns="68569" bIns="68569" anchor="ctr" anchorCtr="0">
              <a:noAutofit/>
            </a:bodyPr>
            <a:lstStyle/>
            <a:p>
              <a:endParaRPr sz="1050"/>
            </a:p>
          </p:txBody>
        </p:sp>
        <p:sp>
          <p:nvSpPr>
            <p:cNvPr id="4452" name="Google Shape;4452;p442"/>
            <p:cNvSpPr txBox="1"/>
            <p:nvPr/>
          </p:nvSpPr>
          <p:spPr>
            <a:xfrm>
              <a:off x="971985" y="2593697"/>
              <a:ext cx="1034657" cy="1034657"/>
            </a:xfrm>
            <a:prstGeom prst="rect">
              <a:avLst/>
            </a:prstGeom>
            <a:noFill/>
            <a:ln>
              <a:noFill/>
            </a:ln>
          </p:spPr>
          <p:txBody>
            <a:bodyPr spcFirstLastPara="1" wrap="square" lIns="15225" tIns="15225" rIns="15225" bIns="15225" anchor="ctr" anchorCtr="0">
              <a:noAutofit/>
            </a:bodyPr>
            <a:lstStyle/>
            <a:p>
              <a:pPr algn="ctr">
                <a:lnSpc>
                  <a:spcPct val="90000"/>
                </a:lnSpc>
              </a:pPr>
              <a:r>
                <a:rPr lang="en" sz="1200" b="1">
                  <a:solidFill>
                    <a:schemeClr val="dk1"/>
                  </a:solidFill>
                  <a:latin typeface="Tahoma"/>
                  <a:ea typeface="Tahoma"/>
                  <a:cs typeface="Tahoma"/>
                  <a:sym typeface="Tahoma"/>
                </a:rPr>
                <a:t>Program MOTAC</a:t>
              </a:r>
              <a:endParaRPr sz="1200" b="1">
                <a:solidFill>
                  <a:schemeClr val="dk1"/>
                </a:solidFill>
                <a:latin typeface="Tahoma"/>
                <a:ea typeface="Tahoma"/>
                <a:cs typeface="Tahoma"/>
                <a:sym typeface="Tahoma"/>
              </a:endParaRPr>
            </a:p>
          </p:txBody>
        </p:sp>
        <p:sp>
          <p:nvSpPr>
            <p:cNvPr id="4453" name="Google Shape;4453;p442"/>
            <p:cNvSpPr/>
            <p:nvPr/>
          </p:nvSpPr>
          <p:spPr>
            <a:xfrm>
              <a:off x="1125910" y="766182"/>
              <a:ext cx="1463225" cy="1463225"/>
            </a:xfrm>
            <a:prstGeom prst="ellipse">
              <a:avLst/>
            </a:prstGeom>
            <a:solidFill>
              <a:srgbClr val="6FAA47">
                <a:alpha val="49803"/>
              </a:srgbClr>
            </a:solidFill>
            <a:ln>
              <a:noFill/>
            </a:ln>
          </p:spPr>
          <p:txBody>
            <a:bodyPr spcFirstLastPara="1" wrap="square" lIns="68569" tIns="68569" rIns="68569" bIns="68569" anchor="ctr" anchorCtr="0">
              <a:noAutofit/>
            </a:bodyPr>
            <a:lstStyle/>
            <a:p>
              <a:endParaRPr sz="1050"/>
            </a:p>
          </p:txBody>
        </p:sp>
        <p:sp>
          <p:nvSpPr>
            <p:cNvPr id="4454" name="Google Shape;4454;p442"/>
            <p:cNvSpPr txBox="1"/>
            <p:nvPr/>
          </p:nvSpPr>
          <p:spPr>
            <a:xfrm>
              <a:off x="1340194" y="980466"/>
              <a:ext cx="1034657" cy="1034657"/>
            </a:xfrm>
            <a:prstGeom prst="rect">
              <a:avLst/>
            </a:prstGeom>
            <a:noFill/>
            <a:ln>
              <a:noFill/>
            </a:ln>
          </p:spPr>
          <p:txBody>
            <a:bodyPr spcFirstLastPara="1" wrap="square" lIns="15225" tIns="15225" rIns="15225" bIns="15225" anchor="ctr" anchorCtr="0">
              <a:noAutofit/>
            </a:bodyPr>
            <a:lstStyle/>
            <a:p>
              <a:pPr algn="ctr">
                <a:lnSpc>
                  <a:spcPct val="90000"/>
                </a:lnSpc>
              </a:pPr>
              <a:r>
                <a:rPr lang="en" sz="1200" b="1">
                  <a:solidFill>
                    <a:schemeClr val="dk1"/>
                  </a:solidFill>
                  <a:latin typeface="Tahoma"/>
                  <a:ea typeface="Tahoma"/>
                  <a:cs typeface="Tahoma"/>
                  <a:sym typeface="Tahoma"/>
                </a:rPr>
                <a:t>Program NCS</a:t>
              </a:r>
              <a:endParaRPr sz="1200" b="1">
                <a:solidFill>
                  <a:schemeClr val="dk1"/>
                </a:solidFill>
                <a:latin typeface="Tahoma"/>
                <a:ea typeface="Tahoma"/>
                <a:cs typeface="Tahoma"/>
                <a:sym typeface="Tahoma"/>
              </a:endParaRPr>
            </a:p>
          </p:txBody>
        </p:sp>
      </p:grpSp>
      <p:sp>
        <p:nvSpPr>
          <p:cNvPr id="4455" name="Google Shape;4455;p442"/>
          <p:cNvSpPr txBox="1">
            <a:spLocks noGrp="1"/>
          </p:cNvSpPr>
          <p:nvPr>
            <p:ph type="sldNum" idx="12"/>
          </p:nvPr>
        </p:nvSpPr>
        <p:spPr>
          <a:xfrm>
            <a:off x="4843463" y="4218431"/>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256</a:t>
            </a:fld>
            <a:endParaRPr>
              <a:solidFill>
                <a:srgbClr val="000000"/>
              </a:solidFill>
            </a:endParaRPr>
          </a:p>
        </p:txBody>
      </p:sp>
      <p:sp>
        <p:nvSpPr>
          <p:cNvPr id="4456" name="Google Shape;4456;p442"/>
          <p:cNvSpPr txBox="1"/>
          <p:nvPr/>
        </p:nvSpPr>
        <p:spPr>
          <a:xfrm>
            <a:off x="405517" y="212230"/>
            <a:ext cx="6194065" cy="405922"/>
          </a:xfrm>
          <a:prstGeom prst="rect">
            <a:avLst/>
          </a:prstGeom>
          <a:noFill/>
          <a:ln>
            <a:noFill/>
          </a:ln>
        </p:spPr>
        <p:txBody>
          <a:bodyPr spcFirstLastPara="1" wrap="square" lIns="50794" tIns="25388" rIns="50794" bIns="25388" anchor="t" anchorCtr="0">
            <a:noAutofit/>
          </a:bodyPr>
          <a:lstStyle/>
          <a:p>
            <a:pPr algn="ctr"/>
            <a:r>
              <a:rPr lang="en" sz="1800" b="1" dirty="0">
                <a:latin typeface="Tahoma"/>
                <a:ea typeface="Tahoma"/>
                <a:cs typeface="Tahoma"/>
                <a:sym typeface="Tahoma"/>
              </a:rPr>
              <a:t>7 Kaedah Pelaksanaan Penilaian Mengikut Program</a:t>
            </a:r>
            <a:endParaRPr sz="1800" b="1" dirty="0">
              <a:latin typeface="Tahoma"/>
              <a:ea typeface="Tahoma"/>
              <a:cs typeface="Tahoma"/>
              <a:sym typeface="Tahoma"/>
            </a:endParaRPr>
          </a:p>
        </p:txBody>
      </p:sp>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Shape 4460"/>
        <p:cNvGrpSpPr/>
        <p:nvPr/>
      </p:nvGrpSpPr>
      <p:grpSpPr>
        <a:xfrm>
          <a:off x="0" y="0"/>
          <a:ext cx="0" cy="0"/>
          <a:chOff x="0" y="0"/>
          <a:chExt cx="0" cy="0"/>
        </a:xfrm>
      </p:grpSpPr>
      <p:sp>
        <p:nvSpPr>
          <p:cNvPr id="4461" name="Google Shape;4461;p443"/>
          <p:cNvSpPr txBox="1">
            <a:spLocks noGrp="1"/>
          </p:cNvSpPr>
          <p:nvPr>
            <p:ph type="title"/>
          </p:nvPr>
        </p:nvSpPr>
        <p:spPr>
          <a:xfrm>
            <a:off x="542645" y="261319"/>
            <a:ext cx="5856198" cy="489347"/>
          </a:xfrm>
          <a:prstGeom prst="rect">
            <a:avLst/>
          </a:prstGeom>
          <a:noFill/>
          <a:ln>
            <a:noFill/>
          </a:ln>
        </p:spPr>
        <p:txBody>
          <a:bodyPr spcFirstLastPara="1" wrap="square" lIns="68569" tIns="34275" rIns="68569" bIns="34275" anchor="ctr" anchorCtr="0">
            <a:noAutofit/>
          </a:bodyPr>
          <a:lstStyle/>
          <a:p>
            <a:pPr algn="ctr">
              <a:buSzPts val="2800"/>
            </a:pPr>
            <a:r>
              <a:rPr lang="en" sz="1800" b="1" dirty="0">
                <a:latin typeface="Tahoma"/>
                <a:ea typeface="Tahoma"/>
                <a:cs typeface="Tahoma"/>
                <a:sym typeface="Tahoma"/>
              </a:rPr>
              <a:t>Kaedah Pelaksanaan Penilaian Mengikut Program</a:t>
            </a:r>
            <a:endParaRPr sz="1800" b="1" dirty="0">
              <a:latin typeface="Tahoma"/>
              <a:ea typeface="Tahoma"/>
              <a:cs typeface="Tahoma"/>
              <a:sym typeface="Tahoma"/>
            </a:endParaRPr>
          </a:p>
        </p:txBody>
      </p:sp>
      <p:graphicFrame>
        <p:nvGraphicFramePr>
          <p:cNvPr id="4462" name="Google Shape;4462;p443"/>
          <p:cNvGraphicFramePr/>
          <p:nvPr>
            <p:extLst>
              <p:ext uri="{D42A27DB-BD31-4B8C-83A1-F6EECF244321}">
                <p14:modId xmlns:p14="http://schemas.microsoft.com/office/powerpoint/2010/main" val="3198239124"/>
              </p:ext>
            </p:extLst>
          </p:nvPr>
        </p:nvGraphicFramePr>
        <p:xfrm>
          <a:off x="310100" y="750666"/>
          <a:ext cx="6321287" cy="4095522"/>
        </p:xfrm>
        <a:graphic>
          <a:graphicData uri="http://schemas.openxmlformats.org/drawingml/2006/table">
            <a:tbl>
              <a:tblPr firstRow="1" bandRow="1">
                <a:noFill/>
                <a:tableStyleId>{4B23A4DA-E237-41BB-B896-6CBF8C6CBD58}</a:tableStyleId>
              </a:tblPr>
              <a:tblGrid>
                <a:gridCol w="1350703">
                  <a:extLst>
                    <a:ext uri="{9D8B030D-6E8A-4147-A177-3AD203B41FA5}">
                      <a16:colId xmlns="" xmlns:a16="http://schemas.microsoft.com/office/drawing/2014/main" val="20000"/>
                    </a:ext>
                  </a:extLst>
                </a:gridCol>
                <a:gridCol w="1242647">
                  <a:extLst>
                    <a:ext uri="{9D8B030D-6E8A-4147-A177-3AD203B41FA5}">
                      <a16:colId xmlns="" xmlns:a16="http://schemas.microsoft.com/office/drawing/2014/main" val="20001"/>
                    </a:ext>
                  </a:extLst>
                </a:gridCol>
                <a:gridCol w="1363961">
                  <a:extLst>
                    <a:ext uri="{9D8B030D-6E8A-4147-A177-3AD203B41FA5}">
                      <a16:colId xmlns="" xmlns:a16="http://schemas.microsoft.com/office/drawing/2014/main" val="20002"/>
                    </a:ext>
                  </a:extLst>
                </a:gridCol>
                <a:gridCol w="1175358">
                  <a:extLst>
                    <a:ext uri="{9D8B030D-6E8A-4147-A177-3AD203B41FA5}">
                      <a16:colId xmlns="" xmlns:a16="http://schemas.microsoft.com/office/drawing/2014/main" val="20003"/>
                    </a:ext>
                  </a:extLst>
                </a:gridCol>
                <a:gridCol w="1188618">
                  <a:extLst>
                    <a:ext uri="{9D8B030D-6E8A-4147-A177-3AD203B41FA5}">
                      <a16:colId xmlns="" xmlns:a16="http://schemas.microsoft.com/office/drawing/2014/main" val="20004"/>
                    </a:ext>
                  </a:extLst>
                </a:gridCol>
              </a:tblGrid>
              <a:tr h="475789">
                <a:tc>
                  <a:txBody>
                    <a:bodyPr/>
                    <a:lstStyle/>
                    <a:p>
                      <a:pPr marL="0" marR="0" lvl="0" indent="0" algn="ctr" rtl="0">
                        <a:spcBef>
                          <a:spcPts val="0"/>
                        </a:spcBef>
                        <a:spcAft>
                          <a:spcPts val="0"/>
                        </a:spcAft>
                        <a:buNone/>
                      </a:pPr>
                      <a:r>
                        <a:rPr lang="en" sz="1400">
                          <a:solidFill>
                            <a:schemeClr val="lt1"/>
                          </a:solidFill>
                        </a:rPr>
                        <a:t>Program</a:t>
                      </a:r>
                      <a:endParaRPr sz="1400">
                        <a:solidFill>
                          <a:schemeClr val="lt1"/>
                        </a:solidFill>
                        <a:latin typeface="Tahoma"/>
                        <a:ea typeface="Tahoma"/>
                        <a:cs typeface="Tahoma"/>
                        <a:sym typeface="Tahoma"/>
                      </a:endParaRPr>
                    </a:p>
                  </a:txBody>
                  <a:tcPr marL="37331" marR="37331" marT="19613" marB="19613" anchor="ctr">
                    <a:solidFill>
                      <a:schemeClr val="dk1"/>
                    </a:solidFill>
                  </a:tcPr>
                </a:tc>
                <a:tc>
                  <a:txBody>
                    <a:bodyPr/>
                    <a:lstStyle/>
                    <a:p>
                      <a:pPr marL="0" marR="0" lvl="0" indent="0" algn="ctr" rtl="0">
                        <a:spcBef>
                          <a:spcPts val="0"/>
                        </a:spcBef>
                        <a:spcAft>
                          <a:spcPts val="0"/>
                        </a:spcAft>
                        <a:buNone/>
                      </a:pPr>
                      <a:r>
                        <a:rPr lang="en" sz="1400">
                          <a:solidFill>
                            <a:schemeClr val="lt1"/>
                          </a:solidFill>
                        </a:rPr>
                        <a:t>Kerja Kursus</a:t>
                      </a:r>
                      <a:endParaRPr sz="1400">
                        <a:solidFill>
                          <a:schemeClr val="lt1"/>
                        </a:solidFill>
                        <a:latin typeface="Tahoma"/>
                        <a:ea typeface="Tahoma"/>
                        <a:cs typeface="Tahoma"/>
                        <a:sym typeface="Tahoma"/>
                      </a:endParaRPr>
                    </a:p>
                  </a:txBody>
                  <a:tcPr marL="37331" marR="37331" marT="19613" marB="19613" anchor="ctr">
                    <a:solidFill>
                      <a:schemeClr val="dk1"/>
                    </a:solidFill>
                  </a:tcPr>
                </a:tc>
                <a:tc>
                  <a:txBody>
                    <a:bodyPr/>
                    <a:lstStyle/>
                    <a:p>
                      <a:pPr marL="0" marR="0" lvl="0" indent="0" algn="ctr" rtl="0">
                        <a:spcBef>
                          <a:spcPts val="0"/>
                        </a:spcBef>
                        <a:spcAft>
                          <a:spcPts val="0"/>
                        </a:spcAft>
                        <a:buNone/>
                      </a:pPr>
                      <a:r>
                        <a:rPr lang="en" sz="1400">
                          <a:solidFill>
                            <a:schemeClr val="lt1"/>
                          </a:solidFill>
                        </a:rPr>
                        <a:t>Penilaian Akhir</a:t>
                      </a:r>
                      <a:endParaRPr sz="1400">
                        <a:solidFill>
                          <a:schemeClr val="lt1"/>
                        </a:solidFill>
                        <a:latin typeface="Tahoma"/>
                        <a:ea typeface="Tahoma"/>
                        <a:cs typeface="Tahoma"/>
                        <a:sym typeface="Tahoma"/>
                      </a:endParaRPr>
                    </a:p>
                  </a:txBody>
                  <a:tcPr marL="37331" marR="37331" marT="19613" marB="19613" anchor="ctr">
                    <a:solidFill>
                      <a:schemeClr val="dk1"/>
                    </a:solidFill>
                  </a:tcPr>
                </a:tc>
                <a:tc>
                  <a:txBody>
                    <a:bodyPr/>
                    <a:lstStyle/>
                    <a:p>
                      <a:pPr marL="0" marR="0" lvl="0" indent="0" algn="ctr" rtl="0">
                        <a:spcBef>
                          <a:spcPts val="0"/>
                        </a:spcBef>
                        <a:spcAft>
                          <a:spcPts val="0"/>
                        </a:spcAft>
                        <a:buNone/>
                      </a:pPr>
                      <a:r>
                        <a:rPr lang="en" sz="1400">
                          <a:solidFill>
                            <a:schemeClr val="lt1"/>
                          </a:solidFill>
                        </a:rPr>
                        <a:t>Projek Akhir</a:t>
                      </a:r>
                      <a:endParaRPr sz="1400">
                        <a:solidFill>
                          <a:schemeClr val="lt1"/>
                        </a:solidFill>
                        <a:latin typeface="Tahoma"/>
                        <a:ea typeface="Tahoma"/>
                        <a:cs typeface="Tahoma"/>
                        <a:sym typeface="Tahoma"/>
                      </a:endParaRPr>
                    </a:p>
                  </a:txBody>
                  <a:tcPr marL="37331" marR="37331" marT="19613" marB="19613" anchor="ctr">
                    <a:solidFill>
                      <a:schemeClr val="dk1"/>
                    </a:solidFill>
                  </a:tcPr>
                </a:tc>
                <a:tc>
                  <a:txBody>
                    <a:bodyPr/>
                    <a:lstStyle/>
                    <a:p>
                      <a:pPr marL="0" marR="0" lvl="0" indent="0" algn="ctr" rtl="0">
                        <a:spcBef>
                          <a:spcPts val="0"/>
                        </a:spcBef>
                        <a:spcAft>
                          <a:spcPts val="0"/>
                        </a:spcAft>
                        <a:buNone/>
                      </a:pPr>
                      <a:r>
                        <a:rPr lang="en" sz="1400">
                          <a:solidFill>
                            <a:schemeClr val="lt1"/>
                          </a:solidFill>
                        </a:rPr>
                        <a:t>Latihan Industri</a:t>
                      </a:r>
                      <a:endParaRPr sz="1400">
                        <a:solidFill>
                          <a:schemeClr val="lt1"/>
                        </a:solidFill>
                        <a:latin typeface="Tahoma"/>
                        <a:ea typeface="Tahoma"/>
                        <a:cs typeface="Tahoma"/>
                        <a:sym typeface="Tahoma"/>
                      </a:endParaRPr>
                    </a:p>
                  </a:txBody>
                  <a:tcPr marL="37331" marR="37331" marT="19613" marB="19613" anchor="ctr">
                    <a:solidFill>
                      <a:schemeClr val="dk1"/>
                    </a:solidFill>
                  </a:tcPr>
                </a:tc>
                <a:extLst>
                  <a:ext uri="{0D108BD9-81ED-4DB2-BD59-A6C34878D82A}">
                    <a16:rowId xmlns="" xmlns:a16="http://schemas.microsoft.com/office/drawing/2014/main" val="10000"/>
                  </a:ext>
                </a:extLst>
              </a:tr>
              <a:tr h="645061">
                <a:tc>
                  <a:txBody>
                    <a:bodyPr/>
                    <a:lstStyle/>
                    <a:p>
                      <a:pPr marL="0" marR="0" lvl="0" indent="0" algn="ctr" rtl="0">
                        <a:lnSpc>
                          <a:spcPct val="100000"/>
                        </a:lnSpc>
                        <a:spcBef>
                          <a:spcPts val="0"/>
                        </a:spcBef>
                        <a:spcAft>
                          <a:spcPts val="0"/>
                        </a:spcAft>
                        <a:buClr>
                          <a:schemeClr val="dk1"/>
                        </a:buClr>
                        <a:buSzPts val="1500"/>
                        <a:buFont typeface="Calibri"/>
                        <a:buNone/>
                      </a:pPr>
                      <a:r>
                        <a:rPr lang="en" sz="1400"/>
                        <a:t>Program Biasa, Modular dan Single Tier</a:t>
                      </a:r>
                      <a:endParaRPr sz="1400" b="1">
                        <a:solidFill>
                          <a:schemeClr val="dk1"/>
                        </a:solidFill>
                        <a:latin typeface="Tahoma"/>
                        <a:ea typeface="Tahoma"/>
                        <a:cs typeface="Tahoma"/>
                        <a:sym typeface="Tahoma"/>
                      </a:endParaRPr>
                    </a:p>
                  </a:txBody>
                  <a:tcPr marL="37331" marR="37331" marT="19613" marB="19613" anchor="ctr">
                    <a:solidFill>
                      <a:srgbClr val="FFD966"/>
                    </a:solidFill>
                  </a:tcPr>
                </a:tc>
                <a:tc>
                  <a:txBody>
                    <a:bodyPr/>
                    <a:lstStyle/>
                    <a:p>
                      <a:pPr marL="0" marR="0" lvl="0" indent="0" algn="ctr" rtl="0">
                        <a:lnSpc>
                          <a:spcPct val="100000"/>
                        </a:lnSpc>
                        <a:spcBef>
                          <a:spcPts val="0"/>
                        </a:spcBef>
                        <a:spcAft>
                          <a:spcPts val="0"/>
                        </a:spcAft>
                        <a:buClr>
                          <a:schemeClr val="dk1"/>
                        </a:buClr>
                        <a:buSzPts val="1200"/>
                        <a:buFont typeface="Calibri"/>
                        <a:buNone/>
                      </a:pPr>
                      <a:r>
                        <a:rPr lang="en" sz="1400"/>
                        <a:t>Disahkan PPL</a:t>
                      </a:r>
                      <a:endParaRPr sz="1400">
                        <a:solidFill>
                          <a:schemeClr val="dk1"/>
                        </a:solidFill>
                        <a:latin typeface="Tahoma"/>
                        <a:ea typeface="Tahoma"/>
                        <a:cs typeface="Tahoma"/>
                        <a:sym typeface="Tahoma"/>
                      </a:endParaRPr>
                    </a:p>
                  </a:txBody>
                  <a:tcPr marL="37331" marR="37331" marT="19613" marB="19613" anchor="ctr">
                    <a:solidFill>
                      <a:srgbClr val="FFD966"/>
                    </a:solidFill>
                  </a:tcPr>
                </a:tc>
                <a:tc>
                  <a:txBody>
                    <a:bodyPr/>
                    <a:lstStyle/>
                    <a:p>
                      <a:pPr marL="0" marR="0" lvl="0" indent="0" algn="ctr" rtl="0">
                        <a:lnSpc>
                          <a:spcPct val="100000"/>
                        </a:lnSpc>
                        <a:spcBef>
                          <a:spcPts val="0"/>
                        </a:spcBef>
                        <a:spcAft>
                          <a:spcPts val="0"/>
                        </a:spcAft>
                        <a:buClr>
                          <a:schemeClr val="dk1"/>
                        </a:buClr>
                        <a:buSzPts val="1200"/>
                        <a:buFont typeface="Calibri"/>
                        <a:buNone/>
                      </a:pPr>
                      <a:r>
                        <a:rPr lang="en" sz="1400" dirty="0"/>
                        <a:t>Disahkan PPL</a:t>
                      </a:r>
                      <a:endParaRPr sz="1400" dirty="0">
                        <a:solidFill>
                          <a:schemeClr val="dk1"/>
                        </a:solidFill>
                        <a:latin typeface="Tahoma"/>
                        <a:ea typeface="Tahoma"/>
                        <a:cs typeface="Tahoma"/>
                        <a:sym typeface="Tahoma"/>
                      </a:endParaRPr>
                    </a:p>
                  </a:txBody>
                  <a:tcPr marL="37331" marR="37331" marT="19613" marB="19613" anchor="ctr">
                    <a:solidFill>
                      <a:srgbClr val="FFD966"/>
                    </a:solidFill>
                  </a:tcPr>
                </a:tc>
                <a:tc>
                  <a:txBody>
                    <a:bodyPr/>
                    <a:lstStyle/>
                    <a:p>
                      <a:pPr marL="0" marR="0" lvl="0" indent="0" algn="ctr" rtl="0">
                        <a:lnSpc>
                          <a:spcPct val="100000"/>
                        </a:lnSpc>
                        <a:spcBef>
                          <a:spcPts val="0"/>
                        </a:spcBef>
                        <a:spcAft>
                          <a:spcPts val="0"/>
                        </a:spcAft>
                        <a:buClr>
                          <a:schemeClr val="dk1"/>
                        </a:buClr>
                        <a:buSzPts val="1200"/>
                        <a:buFont typeface="Calibri"/>
                        <a:buNone/>
                      </a:pPr>
                      <a:r>
                        <a:rPr lang="en" sz="1400"/>
                        <a:t>Disahkan PPL</a:t>
                      </a:r>
                      <a:endParaRPr sz="1400">
                        <a:solidFill>
                          <a:schemeClr val="dk1"/>
                        </a:solidFill>
                        <a:latin typeface="Tahoma"/>
                        <a:ea typeface="Tahoma"/>
                        <a:cs typeface="Tahoma"/>
                        <a:sym typeface="Tahoma"/>
                      </a:endParaRPr>
                    </a:p>
                  </a:txBody>
                  <a:tcPr marL="37331" marR="37331" marT="19613" marB="19613" anchor="ctr">
                    <a:solidFill>
                      <a:srgbClr val="FFD966"/>
                    </a:solidFill>
                  </a:tcPr>
                </a:tc>
                <a:tc>
                  <a:txBody>
                    <a:bodyPr/>
                    <a:lstStyle/>
                    <a:p>
                      <a:pPr marL="0" marR="0" lvl="0" indent="0" algn="ctr" rtl="0">
                        <a:lnSpc>
                          <a:spcPct val="100000"/>
                        </a:lnSpc>
                        <a:spcBef>
                          <a:spcPts val="0"/>
                        </a:spcBef>
                        <a:spcAft>
                          <a:spcPts val="0"/>
                        </a:spcAft>
                        <a:buClr>
                          <a:schemeClr val="dk1"/>
                        </a:buClr>
                        <a:buSzPts val="1200"/>
                        <a:buFont typeface="Calibri"/>
                        <a:buNone/>
                      </a:pPr>
                      <a:r>
                        <a:rPr lang="en" sz="1400"/>
                        <a:t>Disahkan PPL</a:t>
                      </a:r>
                      <a:endParaRPr sz="1400">
                        <a:solidFill>
                          <a:schemeClr val="dk1"/>
                        </a:solidFill>
                        <a:latin typeface="Tahoma"/>
                        <a:ea typeface="Tahoma"/>
                        <a:cs typeface="Tahoma"/>
                        <a:sym typeface="Tahoma"/>
                      </a:endParaRPr>
                    </a:p>
                  </a:txBody>
                  <a:tcPr marL="37331" marR="37331" marT="19613" marB="19613" anchor="ctr">
                    <a:solidFill>
                      <a:srgbClr val="FFD966"/>
                    </a:solidFill>
                  </a:tcPr>
                </a:tc>
                <a:extLst>
                  <a:ext uri="{0D108BD9-81ED-4DB2-BD59-A6C34878D82A}">
                    <a16:rowId xmlns="" xmlns:a16="http://schemas.microsoft.com/office/drawing/2014/main" val="10001"/>
                  </a:ext>
                </a:extLst>
              </a:tr>
              <a:tr h="453982">
                <a:tc>
                  <a:txBody>
                    <a:bodyPr/>
                    <a:lstStyle/>
                    <a:p>
                      <a:pPr marL="0" marR="0" lvl="0" indent="0" algn="ctr" rtl="0">
                        <a:spcBef>
                          <a:spcPts val="0"/>
                        </a:spcBef>
                        <a:spcAft>
                          <a:spcPts val="0"/>
                        </a:spcAft>
                        <a:buNone/>
                      </a:pPr>
                      <a:r>
                        <a:rPr lang="en" sz="1400">
                          <a:solidFill>
                            <a:schemeClr val="lt1"/>
                          </a:solidFill>
                        </a:rPr>
                        <a:t>MOTAC</a:t>
                      </a:r>
                      <a:endParaRPr sz="1400"/>
                    </a:p>
                    <a:p>
                      <a:pPr marL="0" marR="0" lvl="0" indent="0" algn="ctr" rtl="0">
                        <a:spcBef>
                          <a:spcPts val="0"/>
                        </a:spcBef>
                        <a:spcAft>
                          <a:spcPts val="0"/>
                        </a:spcAft>
                        <a:buNone/>
                      </a:pPr>
                      <a:r>
                        <a:rPr lang="en" sz="1400">
                          <a:solidFill>
                            <a:schemeClr val="lt1"/>
                          </a:solidFill>
                        </a:rPr>
                        <a:t>(T3)</a:t>
                      </a:r>
                      <a:endParaRPr sz="1400" b="1">
                        <a:solidFill>
                          <a:schemeClr val="lt1"/>
                        </a:solidFill>
                        <a:latin typeface="Tahoma"/>
                        <a:ea typeface="Tahoma"/>
                        <a:cs typeface="Tahoma"/>
                        <a:sym typeface="Tahoma"/>
                      </a:endParaRPr>
                    </a:p>
                  </a:txBody>
                  <a:tcPr marL="37331" marR="37331" marT="19613" marB="19613" anchor="ctr">
                    <a:solidFill>
                      <a:srgbClr val="C55A11"/>
                    </a:solidFill>
                  </a:tcPr>
                </a:tc>
                <a:tc>
                  <a:txBody>
                    <a:bodyPr/>
                    <a:lstStyle/>
                    <a:p>
                      <a:pPr marL="0" marR="0" lvl="0" indent="0" algn="ctr" rtl="0">
                        <a:spcBef>
                          <a:spcPts val="0"/>
                        </a:spcBef>
                        <a:spcAft>
                          <a:spcPts val="0"/>
                        </a:spcAft>
                        <a:buNone/>
                      </a:pPr>
                      <a:r>
                        <a:rPr lang="en" sz="1400">
                          <a:solidFill>
                            <a:schemeClr val="lt1"/>
                          </a:solidFill>
                        </a:rPr>
                        <a:t>Disahkan PPL</a:t>
                      </a:r>
                      <a:endParaRPr sz="1400" b="1">
                        <a:solidFill>
                          <a:schemeClr val="lt1"/>
                        </a:solidFill>
                        <a:latin typeface="Tahoma"/>
                        <a:ea typeface="Tahoma"/>
                        <a:cs typeface="Tahoma"/>
                        <a:sym typeface="Tahoma"/>
                      </a:endParaRPr>
                    </a:p>
                  </a:txBody>
                  <a:tcPr marL="37331" marR="37331" marT="19613" marB="19613" anchor="ctr">
                    <a:solidFill>
                      <a:srgbClr val="C55A11"/>
                    </a:solidFill>
                  </a:tcPr>
                </a:tc>
                <a:tc>
                  <a:txBody>
                    <a:bodyPr/>
                    <a:lstStyle/>
                    <a:p>
                      <a:pPr marL="0" marR="0" lvl="0" indent="0" algn="ctr" rtl="0">
                        <a:spcBef>
                          <a:spcPts val="0"/>
                        </a:spcBef>
                        <a:spcAft>
                          <a:spcPts val="0"/>
                        </a:spcAft>
                        <a:buNone/>
                      </a:pPr>
                      <a:r>
                        <a:rPr lang="en" sz="1400">
                          <a:solidFill>
                            <a:schemeClr val="lt1"/>
                          </a:solidFill>
                        </a:rPr>
                        <a:t>Dikendalikan MOTAC</a:t>
                      </a:r>
                      <a:endParaRPr sz="1400" b="1">
                        <a:solidFill>
                          <a:schemeClr val="lt1"/>
                        </a:solidFill>
                        <a:latin typeface="Tahoma"/>
                        <a:ea typeface="Tahoma"/>
                        <a:cs typeface="Tahoma"/>
                        <a:sym typeface="Tahoma"/>
                      </a:endParaRPr>
                    </a:p>
                  </a:txBody>
                  <a:tcPr marL="37331" marR="37331" marT="19613" marB="19613" anchor="ctr">
                    <a:solidFill>
                      <a:srgbClr val="C55A11"/>
                    </a:solidFill>
                  </a:tcPr>
                </a:tc>
                <a:tc>
                  <a:txBody>
                    <a:bodyPr/>
                    <a:lstStyle/>
                    <a:p>
                      <a:pPr marL="0" marR="0" lvl="0" indent="0" algn="ctr" rtl="0">
                        <a:spcBef>
                          <a:spcPts val="0"/>
                        </a:spcBef>
                        <a:spcAft>
                          <a:spcPts val="0"/>
                        </a:spcAft>
                        <a:buNone/>
                      </a:pPr>
                      <a:endParaRPr sz="1400" b="1">
                        <a:solidFill>
                          <a:schemeClr val="lt1"/>
                        </a:solidFill>
                        <a:latin typeface="Tahoma"/>
                        <a:ea typeface="Tahoma"/>
                        <a:cs typeface="Tahoma"/>
                        <a:sym typeface="Tahoma"/>
                      </a:endParaRPr>
                    </a:p>
                  </a:txBody>
                  <a:tcPr marL="37331" marR="37331" marT="19613" marB="19613" anchor="ctr">
                    <a:solidFill>
                      <a:srgbClr val="C55A11"/>
                    </a:solidFill>
                  </a:tcPr>
                </a:tc>
                <a:tc>
                  <a:txBody>
                    <a:bodyPr/>
                    <a:lstStyle/>
                    <a:p>
                      <a:pPr marL="0" marR="0" lvl="0" indent="0" algn="ctr" rtl="0">
                        <a:spcBef>
                          <a:spcPts val="0"/>
                        </a:spcBef>
                        <a:spcAft>
                          <a:spcPts val="0"/>
                        </a:spcAft>
                        <a:buNone/>
                      </a:pPr>
                      <a:endParaRPr sz="1400" b="1">
                        <a:solidFill>
                          <a:schemeClr val="lt1"/>
                        </a:solidFill>
                        <a:latin typeface="Tahoma"/>
                        <a:ea typeface="Tahoma"/>
                        <a:cs typeface="Tahoma"/>
                        <a:sym typeface="Tahoma"/>
                      </a:endParaRPr>
                    </a:p>
                  </a:txBody>
                  <a:tcPr marL="37331" marR="37331" marT="19613" marB="19613" anchor="ctr">
                    <a:solidFill>
                      <a:srgbClr val="C55A11"/>
                    </a:solidFill>
                  </a:tcPr>
                </a:tc>
                <a:extLst>
                  <a:ext uri="{0D108BD9-81ED-4DB2-BD59-A6C34878D82A}">
                    <a16:rowId xmlns="" xmlns:a16="http://schemas.microsoft.com/office/drawing/2014/main" val="10002"/>
                  </a:ext>
                </a:extLst>
              </a:tr>
              <a:tr h="1050269">
                <a:tc>
                  <a:txBody>
                    <a:bodyPr/>
                    <a:lstStyle/>
                    <a:p>
                      <a:pPr marL="0" marR="0" lvl="0" indent="0" algn="ctr" rtl="0">
                        <a:spcBef>
                          <a:spcPts val="0"/>
                        </a:spcBef>
                        <a:spcAft>
                          <a:spcPts val="0"/>
                        </a:spcAft>
                        <a:buNone/>
                      </a:pPr>
                      <a:r>
                        <a:rPr lang="en" sz="1400"/>
                        <a:t>PSMB</a:t>
                      </a:r>
                      <a:endParaRPr sz="1400"/>
                    </a:p>
                    <a:p>
                      <a:pPr marL="0" marR="0" lvl="0" indent="0" algn="ctr" rtl="0">
                        <a:spcBef>
                          <a:spcPts val="0"/>
                        </a:spcBef>
                        <a:spcAft>
                          <a:spcPts val="0"/>
                        </a:spcAft>
                        <a:buNone/>
                      </a:pPr>
                      <a:r>
                        <a:rPr lang="en" sz="1400"/>
                        <a:t>(T1-T3)</a:t>
                      </a:r>
                      <a:endParaRPr sz="1400" b="1">
                        <a:solidFill>
                          <a:schemeClr val="dk1"/>
                        </a:solidFill>
                        <a:latin typeface="Tahoma"/>
                        <a:ea typeface="Tahoma"/>
                        <a:cs typeface="Tahoma"/>
                        <a:sym typeface="Tahoma"/>
                      </a:endParaRPr>
                    </a:p>
                  </a:txBody>
                  <a:tcPr marL="37331" marR="37331" marT="19613" marB="19613" anchor="ctr">
                    <a:solidFill>
                      <a:srgbClr val="FFD966"/>
                    </a:solidFill>
                  </a:tcPr>
                </a:tc>
                <a:tc>
                  <a:txBody>
                    <a:bodyPr/>
                    <a:lstStyle/>
                    <a:p>
                      <a:pPr marL="0" marR="0" lvl="0" indent="0" algn="ctr" rtl="0">
                        <a:spcBef>
                          <a:spcPts val="0"/>
                        </a:spcBef>
                        <a:spcAft>
                          <a:spcPts val="0"/>
                        </a:spcAft>
                        <a:buNone/>
                      </a:pPr>
                      <a:r>
                        <a:rPr lang="en" sz="1400"/>
                        <a:t>Disahkan PPL</a:t>
                      </a:r>
                      <a:endParaRPr sz="1400"/>
                    </a:p>
                    <a:p>
                      <a:pPr marL="0" marR="0" lvl="0" indent="0" algn="ctr" rtl="0">
                        <a:spcBef>
                          <a:spcPts val="0"/>
                        </a:spcBef>
                        <a:spcAft>
                          <a:spcPts val="0"/>
                        </a:spcAft>
                        <a:buNone/>
                      </a:pPr>
                      <a:r>
                        <a:rPr lang="en" sz="1400"/>
                        <a:t>(Off-the-job)- di pusat latihan</a:t>
                      </a:r>
                      <a:endParaRPr sz="1400"/>
                    </a:p>
                    <a:p>
                      <a:pPr marL="0" marR="0" lvl="0" indent="0" algn="ctr" rtl="0">
                        <a:spcBef>
                          <a:spcPts val="0"/>
                        </a:spcBef>
                        <a:spcAft>
                          <a:spcPts val="0"/>
                        </a:spcAft>
                        <a:buNone/>
                      </a:pPr>
                      <a:r>
                        <a:rPr lang="en" sz="1400"/>
                        <a:t>(On-the-job)-di industri</a:t>
                      </a:r>
                      <a:endParaRPr sz="1400" b="1">
                        <a:solidFill>
                          <a:schemeClr val="dk1"/>
                        </a:solidFill>
                        <a:latin typeface="Tahoma"/>
                        <a:ea typeface="Tahoma"/>
                        <a:cs typeface="Tahoma"/>
                        <a:sym typeface="Tahoma"/>
                      </a:endParaRPr>
                    </a:p>
                  </a:txBody>
                  <a:tcPr marL="37331" marR="37331" marT="19613" marB="19613" anchor="ctr">
                    <a:solidFill>
                      <a:srgbClr val="FFD966"/>
                    </a:solidFill>
                  </a:tcPr>
                </a:tc>
                <a:tc>
                  <a:txBody>
                    <a:bodyPr/>
                    <a:lstStyle/>
                    <a:p>
                      <a:pPr marL="0" marR="0" lvl="0" indent="0" algn="ctr" rtl="0">
                        <a:spcBef>
                          <a:spcPts val="0"/>
                        </a:spcBef>
                        <a:spcAft>
                          <a:spcPts val="0"/>
                        </a:spcAft>
                        <a:buNone/>
                      </a:pPr>
                      <a:r>
                        <a:rPr lang="en" sz="1400"/>
                        <a:t>Dikendalikan  PB (Disahkan PPL)</a:t>
                      </a:r>
                      <a:endParaRPr sz="1400" b="1">
                        <a:solidFill>
                          <a:schemeClr val="dk1"/>
                        </a:solidFill>
                        <a:latin typeface="Tahoma"/>
                        <a:ea typeface="Tahoma"/>
                        <a:cs typeface="Tahoma"/>
                        <a:sym typeface="Tahoma"/>
                      </a:endParaRPr>
                    </a:p>
                  </a:txBody>
                  <a:tcPr marL="37331" marR="37331" marT="19613" marB="19613" anchor="ctr">
                    <a:solidFill>
                      <a:srgbClr val="FFD966"/>
                    </a:solidFill>
                  </a:tcPr>
                </a:tc>
                <a:tc>
                  <a:txBody>
                    <a:bodyPr/>
                    <a:lstStyle/>
                    <a:p>
                      <a:pPr marL="0" marR="0" lvl="0" indent="0" algn="ctr" rtl="0">
                        <a:spcBef>
                          <a:spcPts val="0"/>
                        </a:spcBef>
                        <a:spcAft>
                          <a:spcPts val="0"/>
                        </a:spcAft>
                        <a:buNone/>
                      </a:pPr>
                      <a:endParaRPr sz="1400" b="1">
                        <a:solidFill>
                          <a:schemeClr val="dk1"/>
                        </a:solidFill>
                        <a:latin typeface="Tahoma"/>
                        <a:ea typeface="Tahoma"/>
                        <a:cs typeface="Tahoma"/>
                        <a:sym typeface="Tahoma"/>
                      </a:endParaRPr>
                    </a:p>
                  </a:txBody>
                  <a:tcPr marL="37331" marR="37331" marT="19613" marB="19613" anchor="ctr">
                    <a:solidFill>
                      <a:srgbClr val="FFD966"/>
                    </a:solidFill>
                  </a:tcPr>
                </a:tc>
                <a:tc>
                  <a:txBody>
                    <a:bodyPr/>
                    <a:lstStyle/>
                    <a:p>
                      <a:pPr marL="0" marR="0" lvl="0" indent="0" algn="ctr" rtl="0">
                        <a:spcBef>
                          <a:spcPts val="0"/>
                        </a:spcBef>
                        <a:spcAft>
                          <a:spcPts val="0"/>
                        </a:spcAft>
                        <a:buNone/>
                      </a:pPr>
                      <a:endParaRPr sz="1400" b="1">
                        <a:solidFill>
                          <a:schemeClr val="dk1"/>
                        </a:solidFill>
                        <a:latin typeface="Tahoma"/>
                        <a:ea typeface="Tahoma"/>
                        <a:cs typeface="Tahoma"/>
                        <a:sym typeface="Tahoma"/>
                      </a:endParaRPr>
                    </a:p>
                  </a:txBody>
                  <a:tcPr marL="37331" marR="37331" marT="19613" marB="19613" anchor="ctr">
                    <a:solidFill>
                      <a:srgbClr val="FFD966"/>
                    </a:solidFill>
                  </a:tcPr>
                </a:tc>
                <a:extLst>
                  <a:ext uri="{0D108BD9-81ED-4DB2-BD59-A6C34878D82A}">
                    <a16:rowId xmlns="" xmlns:a16="http://schemas.microsoft.com/office/drawing/2014/main" val="10003"/>
                  </a:ext>
                </a:extLst>
              </a:tr>
              <a:tr h="847665">
                <a:tc>
                  <a:txBody>
                    <a:bodyPr/>
                    <a:lstStyle/>
                    <a:p>
                      <a:pPr marL="0" marR="0" lvl="0" indent="0" algn="ctr" rtl="0">
                        <a:spcBef>
                          <a:spcPts val="0"/>
                        </a:spcBef>
                        <a:spcAft>
                          <a:spcPts val="0"/>
                        </a:spcAft>
                        <a:buNone/>
                      </a:pPr>
                      <a:r>
                        <a:rPr lang="en" sz="1400">
                          <a:solidFill>
                            <a:schemeClr val="lt1"/>
                          </a:solidFill>
                        </a:rPr>
                        <a:t>VTO</a:t>
                      </a:r>
                      <a:endParaRPr sz="1400"/>
                    </a:p>
                    <a:p>
                      <a:pPr marL="0" marR="0" lvl="0" indent="0" algn="ctr" rtl="0">
                        <a:spcBef>
                          <a:spcPts val="0"/>
                        </a:spcBef>
                        <a:spcAft>
                          <a:spcPts val="0"/>
                        </a:spcAft>
                        <a:buNone/>
                      </a:pPr>
                      <a:r>
                        <a:rPr lang="en" sz="1400">
                          <a:solidFill>
                            <a:schemeClr val="lt1"/>
                          </a:solidFill>
                        </a:rPr>
                        <a:t>(T3)</a:t>
                      </a:r>
                      <a:endParaRPr sz="1400" b="1">
                        <a:solidFill>
                          <a:schemeClr val="lt1"/>
                        </a:solidFill>
                        <a:latin typeface="Tahoma"/>
                        <a:ea typeface="Tahoma"/>
                        <a:cs typeface="Tahoma"/>
                        <a:sym typeface="Tahoma"/>
                      </a:endParaRPr>
                    </a:p>
                  </a:txBody>
                  <a:tcPr marL="37331" marR="37331" marT="19613" marB="19613" anchor="ctr">
                    <a:solidFill>
                      <a:srgbClr val="C55A11"/>
                    </a:solidFill>
                  </a:tcPr>
                </a:tc>
                <a:tc>
                  <a:txBody>
                    <a:bodyPr/>
                    <a:lstStyle/>
                    <a:p>
                      <a:pPr marL="0" marR="0" lvl="0" indent="0" algn="ctr" rtl="0">
                        <a:spcBef>
                          <a:spcPts val="0"/>
                        </a:spcBef>
                        <a:spcAft>
                          <a:spcPts val="0"/>
                        </a:spcAft>
                        <a:buNone/>
                      </a:pPr>
                      <a:r>
                        <a:rPr lang="en" sz="1400">
                          <a:solidFill>
                            <a:schemeClr val="lt1"/>
                          </a:solidFill>
                        </a:rPr>
                        <a:t>360 Jam </a:t>
                      </a:r>
                      <a:endParaRPr sz="1400"/>
                    </a:p>
                    <a:p>
                      <a:pPr marL="0" marR="0" lvl="0" indent="0" algn="ctr" rtl="0">
                        <a:spcBef>
                          <a:spcPts val="0"/>
                        </a:spcBef>
                        <a:spcAft>
                          <a:spcPts val="0"/>
                        </a:spcAft>
                        <a:buNone/>
                      </a:pPr>
                      <a:r>
                        <a:rPr lang="en" sz="1400">
                          <a:solidFill>
                            <a:schemeClr val="lt1"/>
                          </a:solidFill>
                        </a:rPr>
                        <a:t>(Disahkan oleh PPL)</a:t>
                      </a:r>
                      <a:endParaRPr sz="1400" b="1">
                        <a:solidFill>
                          <a:schemeClr val="lt1"/>
                        </a:solidFill>
                        <a:latin typeface="Tahoma"/>
                        <a:ea typeface="Tahoma"/>
                        <a:cs typeface="Tahoma"/>
                        <a:sym typeface="Tahoma"/>
                      </a:endParaRPr>
                    </a:p>
                  </a:txBody>
                  <a:tcPr marL="37331" marR="37331" marT="19613" marB="19613" anchor="ctr">
                    <a:solidFill>
                      <a:srgbClr val="C55A11"/>
                    </a:solidFill>
                  </a:tcPr>
                </a:tc>
                <a:tc>
                  <a:txBody>
                    <a:bodyPr/>
                    <a:lstStyle/>
                    <a:p>
                      <a:pPr marL="0" marR="0" lvl="0" indent="0" algn="ctr" rtl="0">
                        <a:spcBef>
                          <a:spcPts val="0"/>
                        </a:spcBef>
                        <a:spcAft>
                          <a:spcPts val="0"/>
                        </a:spcAft>
                        <a:buNone/>
                      </a:pPr>
                      <a:endParaRPr sz="1400" b="1">
                        <a:solidFill>
                          <a:schemeClr val="lt1"/>
                        </a:solidFill>
                        <a:latin typeface="Tahoma"/>
                        <a:ea typeface="Tahoma"/>
                        <a:cs typeface="Tahoma"/>
                        <a:sym typeface="Tahoma"/>
                      </a:endParaRPr>
                    </a:p>
                  </a:txBody>
                  <a:tcPr marL="37331" marR="37331" marT="19613" marB="19613" anchor="ctr">
                    <a:solidFill>
                      <a:srgbClr val="C55A11"/>
                    </a:solidFill>
                  </a:tcPr>
                </a:tc>
                <a:tc>
                  <a:txBody>
                    <a:bodyPr/>
                    <a:lstStyle/>
                    <a:p>
                      <a:pPr marL="0" marR="0" lvl="0" indent="0" algn="ctr" rtl="0">
                        <a:spcBef>
                          <a:spcPts val="0"/>
                        </a:spcBef>
                        <a:spcAft>
                          <a:spcPts val="0"/>
                        </a:spcAft>
                        <a:buNone/>
                      </a:pPr>
                      <a:endParaRPr sz="1400" b="1">
                        <a:solidFill>
                          <a:schemeClr val="lt1"/>
                        </a:solidFill>
                        <a:latin typeface="Tahoma"/>
                        <a:ea typeface="Tahoma"/>
                        <a:cs typeface="Tahoma"/>
                        <a:sym typeface="Tahoma"/>
                      </a:endParaRPr>
                    </a:p>
                  </a:txBody>
                  <a:tcPr marL="37331" marR="37331" marT="19613" marB="19613" anchor="ctr">
                    <a:solidFill>
                      <a:srgbClr val="C55A11"/>
                    </a:solidFill>
                  </a:tcPr>
                </a:tc>
                <a:tc>
                  <a:txBody>
                    <a:bodyPr/>
                    <a:lstStyle/>
                    <a:p>
                      <a:pPr marL="0" marR="0" lvl="0" indent="0" algn="ctr" rtl="0">
                        <a:spcBef>
                          <a:spcPts val="0"/>
                        </a:spcBef>
                        <a:spcAft>
                          <a:spcPts val="0"/>
                        </a:spcAft>
                        <a:buNone/>
                      </a:pPr>
                      <a:r>
                        <a:rPr lang="en" sz="1400">
                          <a:solidFill>
                            <a:schemeClr val="lt1"/>
                          </a:solidFill>
                        </a:rPr>
                        <a:t>Internship </a:t>
                      </a:r>
                      <a:endParaRPr sz="1400"/>
                    </a:p>
                    <a:p>
                      <a:pPr marL="0" marR="0" lvl="0" indent="0" algn="ctr" rtl="0">
                        <a:spcBef>
                          <a:spcPts val="0"/>
                        </a:spcBef>
                        <a:spcAft>
                          <a:spcPts val="0"/>
                        </a:spcAft>
                        <a:buNone/>
                      </a:pPr>
                      <a:r>
                        <a:rPr lang="en" sz="1400">
                          <a:solidFill>
                            <a:schemeClr val="lt1"/>
                          </a:solidFill>
                        </a:rPr>
                        <a:t>(720 Jam)</a:t>
                      </a:r>
                      <a:endParaRPr sz="1400"/>
                    </a:p>
                    <a:p>
                      <a:pPr marL="0" marR="0" lvl="0" indent="0" algn="ctr" rtl="0">
                        <a:spcBef>
                          <a:spcPts val="0"/>
                        </a:spcBef>
                        <a:spcAft>
                          <a:spcPts val="0"/>
                        </a:spcAft>
                        <a:buNone/>
                      </a:pPr>
                      <a:r>
                        <a:rPr lang="en" sz="1400">
                          <a:solidFill>
                            <a:schemeClr val="lt1"/>
                          </a:solidFill>
                        </a:rPr>
                        <a:t>(Disahkan oleh PPL)</a:t>
                      </a:r>
                      <a:endParaRPr sz="1400" b="1">
                        <a:solidFill>
                          <a:schemeClr val="lt1"/>
                        </a:solidFill>
                        <a:latin typeface="Tahoma"/>
                        <a:ea typeface="Tahoma"/>
                        <a:cs typeface="Tahoma"/>
                        <a:sym typeface="Tahoma"/>
                      </a:endParaRPr>
                    </a:p>
                  </a:txBody>
                  <a:tcPr marL="37331" marR="37331" marT="19613" marB="19613" anchor="ctr">
                    <a:solidFill>
                      <a:srgbClr val="C55A11"/>
                    </a:solidFill>
                  </a:tcPr>
                </a:tc>
                <a:extLst>
                  <a:ext uri="{0D108BD9-81ED-4DB2-BD59-A6C34878D82A}">
                    <a16:rowId xmlns="" xmlns:a16="http://schemas.microsoft.com/office/drawing/2014/main" val="10004"/>
                  </a:ext>
                </a:extLst>
              </a:tr>
              <a:tr h="475789">
                <a:tc>
                  <a:txBody>
                    <a:bodyPr/>
                    <a:lstStyle/>
                    <a:p>
                      <a:pPr marL="0" marR="0" lvl="0" indent="0" algn="ctr" rtl="0">
                        <a:spcBef>
                          <a:spcPts val="0"/>
                        </a:spcBef>
                        <a:spcAft>
                          <a:spcPts val="0"/>
                        </a:spcAft>
                        <a:buNone/>
                      </a:pPr>
                      <a:r>
                        <a:rPr lang="en" sz="1400"/>
                        <a:t>NCS</a:t>
                      </a:r>
                      <a:endParaRPr sz="1400" b="1">
                        <a:solidFill>
                          <a:schemeClr val="dk1"/>
                        </a:solidFill>
                        <a:latin typeface="Tahoma"/>
                        <a:ea typeface="Tahoma"/>
                        <a:cs typeface="Tahoma"/>
                        <a:sym typeface="Tahoma"/>
                      </a:endParaRPr>
                    </a:p>
                  </a:txBody>
                  <a:tcPr marL="37331" marR="37331" marT="19613" marB="19613" anchor="ctr">
                    <a:solidFill>
                      <a:srgbClr val="FFD966"/>
                    </a:solidFill>
                  </a:tcPr>
                </a:tc>
                <a:tc>
                  <a:txBody>
                    <a:bodyPr/>
                    <a:lstStyle/>
                    <a:p>
                      <a:pPr marL="0" marR="0" lvl="0" indent="0" algn="ctr" rtl="0">
                        <a:spcBef>
                          <a:spcPts val="0"/>
                        </a:spcBef>
                        <a:spcAft>
                          <a:spcPts val="0"/>
                        </a:spcAft>
                        <a:buNone/>
                      </a:pPr>
                      <a:endParaRPr sz="1400" b="1">
                        <a:solidFill>
                          <a:schemeClr val="dk1"/>
                        </a:solidFill>
                        <a:latin typeface="Tahoma"/>
                        <a:ea typeface="Tahoma"/>
                        <a:cs typeface="Tahoma"/>
                        <a:sym typeface="Tahoma"/>
                      </a:endParaRPr>
                    </a:p>
                  </a:txBody>
                  <a:tcPr marL="37331" marR="37331" marT="19613" marB="19613" anchor="ctr">
                    <a:solidFill>
                      <a:srgbClr val="FFD966"/>
                    </a:solidFill>
                  </a:tcPr>
                </a:tc>
                <a:tc>
                  <a:txBody>
                    <a:bodyPr/>
                    <a:lstStyle/>
                    <a:p>
                      <a:pPr marL="0" marR="0" lvl="0" indent="0" algn="ctr" rtl="0">
                        <a:spcBef>
                          <a:spcPts val="0"/>
                        </a:spcBef>
                        <a:spcAft>
                          <a:spcPts val="0"/>
                        </a:spcAft>
                        <a:buNone/>
                      </a:pPr>
                      <a:r>
                        <a:rPr lang="en" sz="1400" dirty="0"/>
                        <a:t>Disahkan oleh PPL</a:t>
                      </a:r>
                      <a:endParaRPr sz="1400" b="1" dirty="0">
                        <a:solidFill>
                          <a:schemeClr val="dk1"/>
                        </a:solidFill>
                        <a:latin typeface="Tahoma"/>
                        <a:ea typeface="Tahoma"/>
                        <a:cs typeface="Tahoma"/>
                        <a:sym typeface="Tahoma"/>
                      </a:endParaRPr>
                    </a:p>
                  </a:txBody>
                  <a:tcPr marL="37331" marR="37331" marT="19613" marB="19613" anchor="ctr">
                    <a:solidFill>
                      <a:srgbClr val="FFD966"/>
                    </a:solidFill>
                  </a:tcPr>
                </a:tc>
                <a:tc>
                  <a:txBody>
                    <a:bodyPr/>
                    <a:lstStyle/>
                    <a:p>
                      <a:pPr marL="0" marR="0" lvl="0" indent="0" algn="ctr" rtl="0">
                        <a:spcBef>
                          <a:spcPts val="0"/>
                        </a:spcBef>
                        <a:spcAft>
                          <a:spcPts val="0"/>
                        </a:spcAft>
                        <a:buNone/>
                      </a:pPr>
                      <a:endParaRPr sz="1400" b="1">
                        <a:solidFill>
                          <a:schemeClr val="dk1"/>
                        </a:solidFill>
                        <a:latin typeface="Tahoma"/>
                        <a:ea typeface="Tahoma"/>
                        <a:cs typeface="Tahoma"/>
                        <a:sym typeface="Tahoma"/>
                      </a:endParaRPr>
                    </a:p>
                  </a:txBody>
                  <a:tcPr marL="37331" marR="37331" marT="19613" marB="19613" anchor="ctr">
                    <a:solidFill>
                      <a:srgbClr val="FFD966"/>
                    </a:solidFill>
                  </a:tcPr>
                </a:tc>
                <a:tc>
                  <a:txBody>
                    <a:bodyPr/>
                    <a:lstStyle/>
                    <a:p>
                      <a:pPr marL="0" marR="0" lvl="0" indent="0" algn="ctr" rtl="0">
                        <a:spcBef>
                          <a:spcPts val="0"/>
                        </a:spcBef>
                        <a:spcAft>
                          <a:spcPts val="0"/>
                        </a:spcAft>
                        <a:buNone/>
                      </a:pPr>
                      <a:endParaRPr sz="1400" b="1" dirty="0">
                        <a:solidFill>
                          <a:schemeClr val="dk1"/>
                        </a:solidFill>
                        <a:latin typeface="Tahoma"/>
                        <a:ea typeface="Tahoma"/>
                        <a:cs typeface="Tahoma"/>
                        <a:sym typeface="Tahoma"/>
                      </a:endParaRPr>
                    </a:p>
                  </a:txBody>
                  <a:tcPr marL="37331" marR="37331" marT="19613" marB="19613" anchor="ctr">
                    <a:solidFill>
                      <a:srgbClr val="FFD966"/>
                    </a:solidFill>
                  </a:tcPr>
                </a:tc>
                <a:extLst>
                  <a:ext uri="{0D108BD9-81ED-4DB2-BD59-A6C34878D82A}">
                    <a16:rowId xmlns="" xmlns:a16="http://schemas.microsoft.com/office/drawing/2014/main" val="10005"/>
                  </a:ext>
                </a:extLst>
              </a:tr>
            </a:tbl>
          </a:graphicData>
        </a:graphic>
      </p:graphicFrame>
      <p:sp>
        <p:nvSpPr>
          <p:cNvPr id="4463" name="Google Shape;4463;p443"/>
          <p:cNvSpPr txBox="1">
            <a:spLocks noGrp="1"/>
          </p:cNvSpPr>
          <p:nvPr>
            <p:ph type="sldNum" idx="12"/>
          </p:nvPr>
        </p:nvSpPr>
        <p:spPr>
          <a:xfrm>
            <a:off x="4855793" y="4806151"/>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257</a:t>
            </a:fld>
            <a:endParaRPr dirty="0">
              <a:solidFill>
                <a:srgbClr val="000000"/>
              </a:solidFill>
            </a:endParaRPr>
          </a:p>
        </p:txBody>
      </p:sp>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Shape 4467"/>
        <p:cNvGrpSpPr/>
        <p:nvPr/>
      </p:nvGrpSpPr>
      <p:grpSpPr>
        <a:xfrm>
          <a:off x="0" y="0"/>
          <a:ext cx="0" cy="0"/>
          <a:chOff x="0" y="0"/>
          <a:chExt cx="0" cy="0"/>
        </a:xfrm>
      </p:grpSpPr>
      <p:sp>
        <p:nvSpPr>
          <p:cNvPr id="4468" name="Google Shape;4468;p444"/>
          <p:cNvSpPr txBox="1">
            <a:spLocks noGrp="1"/>
          </p:cNvSpPr>
          <p:nvPr>
            <p:ph type="title"/>
          </p:nvPr>
        </p:nvSpPr>
        <p:spPr>
          <a:xfrm>
            <a:off x="429967" y="264344"/>
            <a:ext cx="6129859" cy="617138"/>
          </a:xfrm>
          <a:prstGeom prst="rect">
            <a:avLst/>
          </a:prstGeom>
          <a:noFill/>
          <a:ln>
            <a:noFill/>
          </a:ln>
        </p:spPr>
        <p:txBody>
          <a:bodyPr spcFirstLastPara="1" wrap="square" lIns="68569" tIns="34275" rIns="68569" bIns="34275" anchor="ctr" anchorCtr="0">
            <a:noAutofit/>
          </a:bodyPr>
          <a:lstStyle/>
          <a:p>
            <a:pPr>
              <a:buSzPts val="2520"/>
            </a:pPr>
            <a:r>
              <a:rPr lang="en" sz="1890" b="1" dirty="0">
                <a:latin typeface="Tahoma"/>
                <a:ea typeface="Tahoma"/>
                <a:cs typeface="Tahoma"/>
                <a:sym typeface="Tahoma"/>
              </a:rPr>
              <a:t>1. KOMPONEN PENILAIAN PROGRAM BIASA</a:t>
            </a:r>
            <a:endParaRPr sz="1890" b="1" dirty="0">
              <a:latin typeface="Tahoma"/>
              <a:ea typeface="Tahoma"/>
              <a:cs typeface="Tahoma"/>
              <a:sym typeface="Tahoma"/>
            </a:endParaRPr>
          </a:p>
        </p:txBody>
      </p:sp>
      <p:grpSp>
        <p:nvGrpSpPr>
          <p:cNvPr id="4469" name="Google Shape;4469;p444"/>
          <p:cNvGrpSpPr/>
          <p:nvPr/>
        </p:nvGrpSpPr>
        <p:grpSpPr>
          <a:xfrm>
            <a:off x="373711" y="858741"/>
            <a:ext cx="6186115" cy="4103760"/>
            <a:chOff x="2930" y="11259"/>
            <a:chExt cx="5994889" cy="5169964"/>
          </a:xfrm>
        </p:grpSpPr>
        <p:sp>
          <p:nvSpPr>
            <p:cNvPr id="4470" name="Google Shape;4470;p444"/>
            <p:cNvSpPr/>
            <p:nvPr/>
          </p:nvSpPr>
          <p:spPr>
            <a:xfrm>
              <a:off x="2137358" y="11259"/>
              <a:ext cx="3860461" cy="1263068"/>
            </a:xfrm>
            <a:prstGeom prst="rightArrow">
              <a:avLst>
                <a:gd name="adj1" fmla="val 75000"/>
                <a:gd name="adj2" fmla="val 50000"/>
              </a:avLst>
            </a:prstGeom>
            <a:solidFill>
              <a:srgbClr val="E1EFD8">
                <a:alpha val="89803"/>
              </a:srgbClr>
            </a:solidFill>
            <a:ln>
              <a:noFill/>
            </a:ln>
          </p:spPr>
          <p:txBody>
            <a:bodyPr spcFirstLastPara="1" wrap="square" lIns="68569" tIns="68569" rIns="68569" bIns="68569" anchor="ctr" anchorCtr="0">
              <a:noAutofit/>
            </a:bodyPr>
            <a:lstStyle/>
            <a:p>
              <a:endParaRPr sz="1050"/>
            </a:p>
          </p:txBody>
        </p:sp>
        <p:sp>
          <p:nvSpPr>
            <p:cNvPr id="4471" name="Google Shape;4471;p444"/>
            <p:cNvSpPr txBox="1"/>
            <p:nvPr/>
          </p:nvSpPr>
          <p:spPr>
            <a:xfrm>
              <a:off x="2245813" y="169144"/>
              <a:ext cx="3278355" cy="947301"/>
            </a:xfrm>
            <a:prstGeom prst="rect">
              <a:avLst/>
            </a:prstGeom>
            <a:noFill/>
            <a:ln>
              <a:noFill/>
            </a:ln>
          </p:spPr>
          <p:txBody>
            <a:bodyPr spcFirstLastPara="1" wrap="square" lIns="6656" tIns="6656" rIns="6656" bIns="6656" anchor="t" anchorCtr="0">
              <a:noAutofit/>
            </a:bodyPr>
            <a:lstStyle/>
            <a:p>
              <a:pPr marL="85725" lvl="1" indent="-85725">
                <a:lnSpc>
                  <a:spcPct val="90000"/>
                </a:lnSpc>
                <a:buClr>
                  <a:schemeClr val="dk1"/>
                </a:buClr>
                <a:buSzPts val="1400"/>
                <a:buFont typeface="Tahoma"/>
                <a:buChar char="•"/>
              </a:pPr>
              <a:r>
                <a:rPr lang="en" sz="1050" b="1" dirty="0">
                  <a:solidFill>
                    <a:schemeClr val="dk1"/>
                  </a:solidFill>
                  <a:latin typeface="Tahoma"/>
                  <a:ea typeface="Tahoma"/>
                  <a:cs typeface="Tahoma"/>
                  <a:sym typeface="Tahoma"/>
                </a:rPr>
                <a:t>Menyemak &amp; Mengesahkan Penilaian Dalaman</a:t>
              </a:r>
              <a:endParaRPr sz="1050" dirty="0">
                <a:solidFill>
                  <a:schemeClr val="dk1"/>
                </a:solidFill>
                <a:latin typeface="Tahoma"/>
                <a:ea typeface="Tahoma"/>
                <a:cs typeface="Tahoma"/>
                <a:sym typeface="Tahoma"/>
              </a:endParaRPr>
            </a:p>
            <a:p>
              <a:pPr marL="85725" lvl="1" indent="-85725">
                <a:lnSpc>
                  <a:spcPct val="90000"/>
                </a:lnSpc>
                <a:spcBef>
                  <a:spcPts val="158"/>
                </a:spcBef>
                <a:buClr>
                  <a:schemeClr val="dk1"/>
                </a:buClr>
                <a:buSzPts val="1400"/>
                <a:buFont typeface="Tahoma"/>
                <a:buChar char="•"/>
              </a:pPr>
              <a:r>
                <a:rPr lang="en" sz="1050" b="1" dirty="0">
                  <a:solidFill>
                    <a:schemeClr val="dk1"/>
                  </a:solidFill>
                  <a:latin typeface="Tahoma"/>
                  <a:ea typeface="Tahoma"/>
                  <a:cs typeface="Tahoma"/>
                  <a:sym typeface="Tahoma"/>
                </a:rPr>
                <a:t>Menyemak &amp; Mengesahkan Penilaian Core Abilities</a:t>
              </a:r>
              <a:endParaRPr sz="1050" b="1" dirty="0">
                <a:solidFill>
                  <a:schemeClr val="dk1"/>
                </a:solidFill>
                <a:latin typeface="Tahoma"/>
                <a:ea typeface="Tahoma"/>
                <a:cs typeface="Tahoma"/>
                <a:sym typeface="Tahoma"/>
              </a:endParaRPr>
            </a:p>
            <a:p>
              <a:pPr marL="85725" lvl="1" indent="-85725">
                <a:lnSpc>
                  <a:spcPct val="90000"/>
                </a:lnSpc>
                <a:spcBef>
                  <a:spcPts val="158"/>
                </a:spcBef>
                <a:buClr>
                  <a:schemeClr val="dk1"/>
                </a:buClr>
                <a:buSzPts val="1400"/>
                <a:buFont typeface="Tahoma"/>
                <a:buChar char="•"/>
              </a:pPr>
              <a:r>
                <a:rPr lang="en" sz="1050" b="1" dirty="0">
                  <a:solidFill>
                    <a:schemeClr val="dk1"/>
                  </a:solidFill>
                  <a:latin typeface="Tahoma"/>
                  <a:ea typeface="Tahoma"/>
                  <a:cs typeface="Tahoma"/>
                  <a:sym typeface="Tahoma"/>
                </a:rPr>
                <a:t>Menyemak Pengesahan PP &amp; PPD </a:t>
              </a:r>
              <a:endParaRPr sz="1050" b="1" dirty="0">
                <a:solidFill>
                  <a:schemeClr val="dk1"/>
                </a:solidFill>
                <a:latin typeface="Tahoma"/>
                <a:ea typeface="Tahoma"/>
                <a:cs typeface="Tahoma"/>
                <a:sym typeface="Tahoma"/>
              </a:endParaRPr>
            </a:p>
          </p:txBody>
        </p:sp>
        <p:sp>
          <p:nvSpPr>
            <p:cNvPr id="4472" name="Google Shape;4472;p444"/>
            <p:cNvSpPr/>
            <p:nvPr/>
          </p:nvSpPr>
          <p:spPr>
            <a:xfrm>
              <a:off x="2930" y="44621"/>
              <a:ext cx="2188366" cy="1174578"/>
            </a:xfrm>
            <a:prstGeom prst="roundRect">
              <a:avLst>
                <a:gd name="adj" fmla="val 16667"/>
              </a:avLst>
            </a:prstGeom>
            <a:solidFill>
              <a:srgbClr val="800000"/>
            </a:solidFill>
            <a:ln>
              <a:noFill/>
            </a:ln>
          </p:spPr>
          <p:txBody>
            <a:bodyPr spcFirstLastPara="1" wrap="square" lIns="68569" tIns="68569" rIns="68569" bIns="68569" anchor="ctr" anchorCtr="0">
              <a:noAutofit/>
            </a:bodyPr>
            <a:lstStyle/>
            <a:p>
              <a:endParaRPr sz="1050"/>
            </a:p>
          </p:txBody>
        </p:sp>
        <p:sp>
          <p:nvSpPr>
            <p:cNvPr id="4473" name="Google Shape;4473;p444"/>
            <p:cNvSpPr txBox="1"/>
            <p:nvPr/>
          </p:nvSpPr>
          <p:spPr>
            <a:xfrm>
              <a:off x="60268" y="101959"/>
              <a:ext cx="2077090" cy="1059902"/>
            </a:xfrm>
            <a:prstGeom prst="rect">
              <a:avLst/>
            </a:prstGeom>
            <a:noFill/>
            <a:ln>
              <a:noFill/>
            </a:ln>
          </p:spPr>
          <p:txBody>
            <a:bodyPr spcFirstLastPara="1" wrap="square" lIns="80006" tIns="39994" rIns="80006" bIns="39994" anchor="ctr" anchorCtr="0">
              <a:noAutofit/>
            </a:bodyPr>
            <a:lstStyle/>
            <a:p>
              <a:pPr algn="ctr">
                <a:lnSpc>
                  <a:spcPct val="90000"/>
                </a:lnSpc>
              </a:pPr>
              <a:r>
                <a:rPr lang="en" sz="2100" b="1" dirty="0">
                  <a:solidFill>
                    <a:schemeClr val="lt1"/>
                  </a:solidFill>
                  <a:latin typeface="Tahoma"/>
                  <a:ea typeface="Tahoma"/>
                  <a:cs typeface="Tahoma"/>
                  <a:sym typeface="Tahoma"/>
                </a:rPr>
                <a:t>Kerja Kursus</a:t>
              </a:r>
              <a:endParaRPr sz="2100" b="1" dirty="0">
                <a:solidFill>
                  <a:schemeClr val="lt1"/>
                </a:solidFill>
                <a:latin typeface="Tahoma"/>
                <a:ea typeface="Tahoma"/>
                <a:cs typeface="Tahoma"/>
                <a:sym typeface="Tahoma"/>
              </a:endParaRPr>
            </a:p>
          </p:txBody>
        </p:sp>
        <p:sp>
          <p:nvSpPr>
            <p:cNvPr id="4474" name="Google Shape;4474;p444"/>
            <p:cNvSpPr/>
            <p:nvPr/>
          </p:nvSpPr>
          <p:spPr>
            <a:xfrm>
              <a:off x="2137358" y="1325494"/>
              <a:ext cx="3860461" cy="1261435"/>
            </a:xfrm>
            <a:prstGeom prst="rightArrow">
              <a:avLst>
                <a:gd name="adj1" fmla="val 75000"/>
                <a:gd name="adj2" fmla="val 50000"/>
              </a:avLst>
            </a:prstGeom>
            <a:solidFill>
              <a:srgbClr val="E1EFD8">
                <a:alpha val="89803"/>
              </a:srgbClr>
            </a:solidFill>
            <a:ln>
              <a:noFill/>
            </a:ln>
          </p:spPr>
          <p:txBody>
            <a:bodyPr spcFirstLastPara="1" wrap="square" lIns="68569" tIns="68569" rIns="68569" bIns="68569" anchor="ctr" anchorCtr="0">
              <a:noAutofit/>
            </a:bodyPr>
            <a:lstStyle/>
            <a:p>
              <a:endParaRPr sz="1050"/>
            </a:p>
          </p:txBody>
        </p:sp>
        <p:sp>
          <p:nvSpPr>
            <p:cNvPr id="4475" name="Google Shape;4475;p444"/>
            <p:cNvSpPr txBox="1"/>
            <p:nvPr/>
          </p:nvSpPr>
          <p:spPr>
            <a:xfrm>
              <a:off x="2245813" y="1483174"/>
              <a:ext cx="3278968" cy="946077"/>
            </a:xfrm>
            <a:prstGeom prst="rect">
              <a:avLst/>
            </a:prstGeom>
            <a:noFill/>
            <a:ln>
              <a:noFill/>
            </a:ln>
          </p:spPr>
          <p:txBody>
            <a:bodyPr spcFirstLastPara="1" wrap="square" lIns="6656" tIns="6656" rIns="6656" bIns="6656" anchor="t" anchorCtr="0">
              <a:noAutofit/>
            </a:bodyPr>
            <a:lstStyle/>
            <a:p>
              <a:pPr marL="85725" lvl="1" indent="-85725">
                <a:lnSpc>
                  <a:spcPct val="90000"/>
                </a:lnSpc>
                <a:buClr>
                  <a:schemeClr val="dk1"/>
                </a:buClr>
                <a:buSzPts val="1400"/>
                <a:buFont typeface="Tahoma"/>
                <a:buChar char="•"/>
              </a:pPr>
              <a:r>
                <a:rPr lang="en" sz="1050" b="1" dirty="0">
                  <a:solidFill>
                    <a:schemeClr val="dk1"/>
                  </a:solidFill>
                  <a:latin typeface="Tahoma"/>
                  <a:ea typeface="Tahoma"/>
                  <a:cs typeface="Tahoma"/>
                  <a:sym typeface="Tahoma"/>
                </a:rPr>
                <a:t>Markah Yang Diperolehi Pelatih • Markah Minimum</a:t>
              </a:r>
              <a:endParaRPr sz="1050" dirty="0">
                <a:solidFill>
                  <a:schemeClr val="dk1"/>
                </a:solidFill>
                <a:latin typeface="Tahoma"/>
                <a:ea typeface="Tahoma"/>
                <a:cs typeface="Tahoma"/>
                <a:sym typeface="Tahoma"/>
              </a:endParaRPr>
            </a:p>
            <a:p>
              <a:pPr marL="85725" lvl="1" indent="-85725">
                <a:lnSpc>
                  <a:spcPct val="90000"/>
                </a:lnSpc>
                <a:spcBef>
                  <a:spcPts val="158"/>
                </a:spcBef>
                <a:buClr>
                  <a:schemeClr val="dk1"/>
                </a:buClr>
                <a:buSzPts val="1400"/>
                <a:buFont typeface="Tahoma"/>
                <a:buChar char="•"/>
              </a:pPr>
              <a:r>
                <a:rPr lang="en" sz="1050" b="1" dirty="0">
                  <a:solidFill>
                    <a:schemeClr val="dk1"/>
                  </a:solidFill>
                  <a:latin typeface="Tahoma"/>
                  <a:ea typeface="Tahoma"/>
                  <a:cs typeface="Tahoma"/>
                  <a:sym typeface="Tahoma"/>
                </a:rPr>
                <a:t>Pastikan Pelatih </a:t>
              </a:r>
              <a:r>
                <a:rPr lang="en" sz="1050" b="1" u="sng" dirty="0">
                  <a:solidFill>
                    <a:schemeClr val="dk1"/>
                  </a:solidFill>
                  <a:latin typeface="Tahoma"/>
                  <a:ea typeface="Tahoma"/>
                  <a:cs typeface="Tahoma"/>
                  <a:sym typeface="Tahoma"/>
                </a:rPr>
                <a:t>LULUS Kerja Kursus  SEBELUM </a:t>
              </a:r>
              <a:r>
                <a:rPr lang="en" sz="1050" b="1" dirty="0">
                  <a:solidFill>
                    <a:schemeClr val="dk1"/>
                  </a:solidFill>
                  <a:latin typeface="Tahoma"/>
                  <a:ea typeface="Tahoma"/>
                  <a:cs typeface="Tahoma"/>
                  <a:sym typeface="Tahoma"/>
                </a:rPr>
                <a:t>Menduduki Penilaian Akhir.</a:t>
              </a:r>
              <a:endParaRPr sz="1050" b="1" dirty="0">
                <a:solidFill>
                  <a:schemeClr val="dk1"/>
                </a:solidFill>
                <a:latin typeface="Tahoma"/>
                <a:ea typeface="Tahoma"/>
                <a:cs typeface="Tahoma"/>
                <a:sym typeface="Tahoma"/>
              </a:endParaRPr>
            </a:p>
          </p:txBody>
        </p:sp>
        <p:sp>
          <p:nvSpPr>
            <p:cNvPr id="4476" name="Google Shape;4476;p444"/>
            <p:cNvSpPr/>
            <p:nvPr/>
          </p:nvSpPr>
          <p:spPr>
            <a:xfrm>
              <a:off x="2930" y="1397823"/>
              <a:ext cx="2188366" cy="1116778"/>
            </a:xfrm>
            <a:prstGeom prst="roundRect">
              <a:avLst>
                <a:gd name="adj" fmla="val 16667"/>
              </a:avLst>
            </a:prstGeom>
            <a:solidFill>
              <a:srgbClr val="800000"/>
            </a:solidFill>
            <a:ln>
              <a:noFill/>
            </a:ln>
          </p:spPr>
          <p:txBody>
            <a:bodyPr spcFirstLastPara="1" wrap="square" lIns="68569" tIns="68569" rIns="68569" bIns="68569" anchor="ctr" anchorCtr="0">
              <a:noAutofit/>
            </a:bodyPr>
            <a:lstStyle/>
            <a:p>
              <a:endParaRPr sz="1050"/>
            </a:p>
          </p:txBody>
        </p:sp>
        <p:sp>
          <p:nvSpPr>
            <p:cNvPr id="4477" name="Google Shape;4477;p444"/>
            <p:cNvSpPr txBox="1"/>
            <p:nvPr/>
          </p:nvSpPr>
          <p:spPr>
            <a:xfrm>
              <a:off x="57448" y="1452340"/>
              <a:ext cx="2079911" cy="1007745"/>
            </a:xfrm>
            <a:prstGeom prst="rect">
              <a:avLst/>
            </a:prstGeom>
            <a:noFill/>
            <a:ln>
              <a:noFill/>
            </a:ln>
          </p:spPr>
          <p:txBody>
            <a:bodyPr spcFirstLastPara="1" wrap="square" lIns="80006" tIns="39994" rIns="80006" bIns="39994" anchor="ctr" anchorCtr="0">
              <a:noAutofit/>
            </a:bodyPr>
            <a:lstStyle/>
            <a:p>
              <a:pPr algn="ctr">
                <a:lnSpc>
                  <a:spcPct val="90000"/>
                </a:lnSpc>
              </a:pPr>
              <a:r>
                <a:rPr lang="en" sz="2100" b="1" dirty="0">
                  <a:solidFill>
                    <a:schemeClr val="lt1"/>
                  </a:solidFill>
                  <a:latin typeface="Tahoma"/>
                  <a:ea typeface="Tahoma"/>
                  <a:cs typeface="Tahoma"/>
                  <a:sym typeface="Tahoma"/>
                </a:rPr>
                <a:t>Peperiksaan Akhir</a:t>
              </a:r>
              <a:endParaRPr sz="2100" b="1" dirty="0">
                <a:solidFill>
                  <a:schemeClr val="lt1"/>
                </a:solidFill>
                <a:latin typeface="Tahoma"/>
                <a:ea typeface="Tahoma"/>
                <a:cs typeface="Tahoma"/>
                <a:sym typeface="Tahoma"/>
              </a:endParaRPr>
            </a:p>
          </p:txBody>
        </p:sp>
        <p:sp>
          <p:nvSpPr>
            <p:cNvPr id="4478" name="Google Shape;4478;p444"/>
            <p:cNvSpPr/>
            <p:nvPr/>
          </p:nvSpPr>
          <p:spPr>
            <a:xfrm>
              <a:off x="2137358" y="2648980"/>
              <a:ext cx="3860461" cy="1198245"/>
            </a:xfrm>
            <a:prstGeom prst="rightArrow">
              <a:avLst>
                <a:gd name="adj1" fmla="val 75000"/>
                <a:gd name="adj2" fmla="val 50000"/>
              </a:avLst>
            </a:prstGeom>
            <a:solidFill>
              <a:srgbClr val="E1EFD8">
                <a:alpha val="89803"/>
              </a:srgbClr>
            </a:solidFill>
            <a:ln>
              <a:noFill/>
            </a:ln>
          </p:spPr>
          <p:txBody>
            <a:bodyPr spcFirstLastPara="1" wrap="square" lIns="68569" tIns="68569" rIns="68569" bIns="68569" anchor="ctr" anchorCtr="0">
              <a:noAutofit/>
            </a:bodyPr>
            <a:lstStyle/>
            <a:p>
              <a:endParaRPr sz="1050"/>
            </a:p>
          </p:txBody>
        </p:sp>
        <p:sp>
          <p:nvSpPr>
            <p:cNvPr id="4479" name="Google Shape;4479;p444"/>
            <p:cNvSpPr txBox="1"/>
            <p:nvPr/>
          </p:nvSpPr>
          <p:spPr>
            <a:xfrm>
              <a:off x="2245813" y="2798762"/>
              <a:ext cx="3302664" cy="898683"/>
            </a:xfrm>
            <a:prstGeom prst="rect">
              <a:avLst/>
            </a:prstGeom>
            <a:noFill/>
            <a:ln>
              <a:noFill/>
            </a:ln>
          </p:spPr>
          <p:txBody>
            <a:bodyPr spcFirstLastPara="1" wrap="square" lIns="6656" tIns="6656" rIns="6656" bIns="6656" anchor="t" anchorCtr="0">
              <a:noAutofit/>
            </a:bodyPr>
            <a:lstStyle/>
            <a:p>
              <a:pPr marL="85725" lvl="1" indent="-85725">
                <a:lnSpc>
                  <a:spcPct val="90000"/>
                </a:lnSpc>
                <a:buClr>
                  <a:schemeClr val="dk1"/>
                </a:buClr>
                <a:buSzPts val="1400"/>
                <a:buFont typeface="Tahoma"/>
                <a:buChar char="•"/>
              </a:pPr>
              <a:r>
                <a:rPr lang="en" sz="1050" b="1" dirty="0">
                  <a:solidFill>
                    <a:schemeClr val="dk1"/>
                  </a:solidFill>
                  <a:latin typeface="Tahoma"/>
                  <a:ea typeface="Tahoma"/>
                  <a:cs typeface="Tahoma"/>
                  <a:sym typeface="Tahoma"/>
                </a:rPr>
                <a:t>Merangkumi • 25%  Kehendak NOSS</a:t>
              </a:r>
              <a:endParaRPr sz="1050" dirty="0">
                <a:solidFill>
                  <a:schemeClr val="dk1"/>
                </a:solidFill>
                <a:latin typeface="Tahoma"/>
                <a:ea typeface="Tahoma"/>
                <a:cs typeface="Tahoma"/>
                <a:sym typeface="Tahoma"/>
              </a:endParaRPr>
            </a:p>
            <a:p>
              <a:pPr marL="85725" lvl="1" indent="-85725">
                <a:lnSpc>
                  <a:spcPct val="90000"/>
                </a:lnSpc>
                <a:spcBef>
                  <a:spcPts val="158"/>
                </a:spcBef>
                <a:buClr>
                  <a:schemeClr val="dk1"/>
                </a:buClr>
                <a:buSzPts val="1400"/>
                <a:buFont typeface="Tahoma"/>
                <a:buChar char="•"/>
              </a:pPr>
              <a:r>
                <a:rPr lang="en" sz="1050" b="1" dirty="0">
                  <a:solidFill>
                    <a:schemeClr val="dk1"/>
                  </a:solidFill>
                  <a:latin typeface="Tahoma"/>
                  <a:ea typeface="Tahoma"/>
                  <a:cs typeface="Tahoma"/>
                  <a:sym typeface="Tahoma"/>
                </a:rPr>
                <a:t>Boleh Dibuat Berkumpulan &amp; Tidak Melebihi  3 Pelatih</a:t>
              </a:r>
              <a:endParaRPr sz="1050" b="1" dirty="0">
                <a:solidFill>
                  <a:schemeClr val="dk1"/>
                </a:solidFill>
                <a:latin typeface="Tahoma"/>
                <a:ea typeface="Tahoma"/>
                <a:cs typeface="Tahoma"/>
                <a:sym typeface="Tahoma"/>
              </a:endParaRPr>
            </a:p>
            <a:p>
              <a:pPr marL="85725" lvl="1" indent="-85725">
                <a:lnSpc>
                  <a:spcPct val="90000"/>
                </a:lnSpc>
                <a:spcBef>
                  <a:spcPts val="158"/>
                </a:spcBef>
                <a:buClr>
                  <a:schemeClr val="dk1"/>
                </a:buClr>
                <a:buSzPts val="1400"/>
                <a:buFont typeface="Tahoma"/>
                <a:buChar char="•"/>
              </a:pPr>
              <a:r>
                <a:rPr lang="en" sz="1050" b="1" dirty="0">
                  <a:solidFill>
                    <a:schemeClr val="dk1"/>
                  </a:solidFill>
                  <a:latin typeface="Tahoma"/>
                  <a:ea typeface="Tahoma"/>
                  <a:cs typeface="Tahoma"/>
                  <a:sym typeface="Tahoma"/>
                </a:rPr>
                <a:t>Pembentangan Setiap Pelatih</a:t>
              </a:r>
              <a:endParaRPr sz="1050" b="1" dirty="0">
                <a:solidFill>
                  <a:schemeClr val="dk1"/>
                </a:solidFill>
                <a:latin typeface="Tahoma"/>
                <a:ea typeface="Tahoma"/>
                <a:cs typeface="Tahoma"/>
                <a:sym typeface="Tahoma"/>
              </a:endParaRPr>
            </a:p>
          </p:txBody>
        </p:sp>
        <p:sp>
          <p:nvSpPr>
            <p:cNvPr id="4480" name="Google Shape;4480;p444"/>
            <p:cNvSpPr/>
            <p:nvPr/>
          </p:nvSpPr>
          <p:spPr>
            <a:xfrm>
              <a:off x="2930" y="2686205"/>
              <a:ext cx="2188366" cy="1123796"/>
            </a:xfrm>
            <a:prstGeom prst="roundRect">
              <a:avLst>
                <a:gd name="adj" fmla="val 16667"/>
              </a:avLst>
            </a:prstGeom>
            <a:solidFill>
              <a:srgbClr val="800000"/>
            </a:solidFill>
            <a:ln>
              <a:noFill/>
            </a:ln>
          </p:spPr>
          <p:txBody>
            <a:bodyPr spcFirstLastPara="1" wrap="square" lIns="68569" tIns="68569" rIns="68569" bIns="68569" anchor="ctr" anchorCtr="0">
              <a:noAutofit/>
            </a:bodyPr>
            <a:lstStyle/>
            <a:p>
              <a:endParaRPr sz="1050"/>
            </a:p>
          </p:txBody>
        </p:sp>
        <p:sp>
          <p:nvSpPr>
            <p:cNvPr id="4481" name="Google Shape;4481;p444"/>
            <p:cNvSpPr txBox="1"/>
            <p:nvPr/>
          </p:nvSpPr>
          <p:spPr>
            <a:xfrm>
              <a:off x="57789" y="2741064"/>
              <a:ext cx="2079569" cy="1014078"/>
            </a:xfrm>
            <a:prstGeom prst="rect">
              <a:avLst/>
            </a:prstGeom>
            <a:noFill/>
            <a:ln>
              <a:noFill/>
            </a:ln>
          </p:spPr>
          <p:txBody>
            <a:bodyPr spcFirstLastPara="1" wrap="square" lIns="80006" tIns="39994" rIns="80006" bIns="39994" anchor="ctr" anchorCtr="0">
              <a:noAutofit/>
            </a:bodyPr>
            <a:lstStyle/>
            <a:p>
              <a:pPr algn="ctr">
                <a:lnSpc>
                  <a:spcPct val="90000"/>
                </a:lnSpc>
              </a:pPr>
              <a:r>
                <a:rPr lang="en" sz="2100" b="1">
                  <a:solidFill>
                    <a:schemeClr val="lt1"/>
                  </a:solidFill>
                  <a:latin typeface="Tahoma"/>
                  <a:ea typeface="Tahoma"/>
                  <a:cs typeface="Tahoma"/>
                  <a:sym typeface="Tahoma"/>
                </a:rPr>
                <a:t>Projek Akhir</a:t>
              </a:r>
              <a:endParaRPr sz="2100" b="1">
                <a:solidFill>
                  <a:schemeClr val="lt1"/>
                </a:solidFill>
                <a:latin typeface="Tahoma"/>
                <a:ea typeface="Tahoma"/>
                <a:cs typeface="Tahoma"/>
                <a:sym typeface="Tahoma"/>
              </a:endParaRPr>
            </a:p>
          </p:txBody>
        </p:sp>
        <p:sp>
          <p:nvSpPr>
            <p:cNvPr id="4482" name="Google Shape;4482;p444"/>
            <p:cNvSpPr/>
            <p:nvPr/>
          </p:nvSpPr>
          <p:spPr>
            <a:xfrm>
              <a:off x="2137358" y="3909276"/>
              <a:ext cx="3860461" cy="1271947"/>
            </a:xfrm>
            <a:prstGeom prst="rightArrow">
              <a:avLst>
                <a:gd name="adj1" fmla="val 75000"/>
                <a:gd name="adj2" fmla="val 50000"/>
              </a:avLst>
            </a:prstGeom>
            <a:solidFill>
              <a:srgbClr val="E1EFD8">
                <a:alpha val="89803"/>
              </a:srgbClr>
            </a:solidFill>
            <a:ln>
              <a:noFill/>
            </a:ln>
          </p:spPr>
          <p:txBody>
            <a:bodyPr spcFirstLastPara="1" wrap="square" lIns="68569" tIns="68569" rIns="68569" bIns="68569" anchor="ctr" anchorCtr="0">
              <a:noAutofit/>
            </a:bodyPr>
            <a:lstStyle/>
            <a:p>
              <a:endParaRPr sz="1050"/>
            </a:p>
          </p:txBody>
        </p:sp>
        <p:sp>
          <p:nvSpPr>
            <p:cNvPr id="4483" name="Google Shape;4483;p444"/>
            <p:cNvSpPr txBox="1"/>
            <p:nvPr/>
          </p:nvSpPr>
          <p:spPr>
            <a:xfrm>
              <a:off x="2245813" y="4068269"/>
              <a:ext cx="3275026" cy="953961"/>
            </a:xfrm>
            <a:prstGeom prst="rect">
              <a:avLst/>
            </a:prstGeom>
            <a:noFill/>
            <a:ln>
              <a:noFill/>
            </a:ln>
          </p:spPr>
          <p:txBody>
            <a:bodyPr spcFirstLastPara="1" wrap="square" lIns="6656" tIns="6656" rIns="6656" bIns="6656" anchor="t" anchorCtr="0">
              <a:noAutofit/>
            </a:bodyPr>
            <a:lstStyle/>
            <a:p>
              <a:pPr marL="85725" lvl="1" indent="-19050">
                <a:lnSpc>
                  <a:spcPct val="90000"/>
                </a:lnSpc>
                <a:buClr>
                  <a:schemeClr val="dk1"/>
                </a:buClr>
                <a:buSzPts val="1400"/>
              </a:pPr>
              <a:endParaRPr sz="1050" dirty="0">
                <a:solidFill>
                  <a:schemeClr val="dk1"/>
                </a:solidFill>
                <a:latin typeface="Tahoma"/>
                <a:ea typeface="Tahoma"/>
                <a:cs typeface="Tahoma"/>
                <a:sym typeface="Tahoma"/>
              </a:endParaRPr>
            </a:p>
            <a:p>
              <a:pPr marL="85725" lvl="1" indent="-85725">
                <a:lnSpc>
                  <a:spcPct val="90000"/>
                </a:lnSpc>
                <a:spcBef>
                  <a:spcPts val="158"/>
                </a:spcBef>
                <a:buClr>
                  <a:schemeClr val="dk1"/>
                </a:buClr>
                <a:buSzPts val="1400"/>
                <a:buFont typeface="Tahoma"/>
                <a:buChar char="•"/>
              </a:pPr>
              <a:r>
                <a:rPr lang="en" sz="1050" b="1" dirty="0">
                  <a:solidFill>
                    <a:schemeClr val="dk1"/>
                  </a:solidFill>
                  <a:latin typeface="Tahoma"/>
                  <a:ea typeface="Tahoma"/>
                  <a:cs typeface="Tahoma"/>
                  <a:sym typeface="Tahoma"/>
                </a:rPr>
                <a:t>Kedatangan • 80%</a:t>
              </a:r>
              <a:endParaRPr sz="1050" dirty="0">
                <a:solidFill>
                  <a:schemeClr val="dk1"/>
                </a:solidFill>
                <a:latin typeface="Tahoma"/>
                <a:ea typeface="Tahoma"/>
                <a:cs typeface="Tahoma"/>
                <a:sym typeface="Tahoma"/>
              </a:endParaRPr>
            </a:p>
            <a:p>
              <a:pPr marL="85725" lvl="1" indent="-85725">
                <a:lnSpc>
                  <a:spcPct val="90000"/>
                </a:lnSpc>
                <a:spcBef>
                  <a:spcPts val="158"/>
                </a:spcBef>
                <a:buClr>
                  <a:schemeClr val="dk1"/>
                </a:buClr>
                <a:buSzPts val="1400"/>
                <a:buFont typeface="Tahoma"/>
                <a:buChar char="•"/>
              </a:pPr>
              <a:r>
                <a:rPr lang="en" sz="1050" b="1" dirty="0">
                  <a:solidFill>
                    <a:schemeClr val="dk1"/>
                  </a:solidFill>
                  <a:latin typeface="Tahoma"/>
                  <a:ea typeface="Tahoma"/>
                  <a:cs typeface="Tahoma"/>
                  <a:sym typeface="Tahoma"/>
                </a:rPr>
                <a:t>Mengesahkan Buku Log</a:t>
              </a:r>
              <a:endParaRPr sz="1050" b="1" dirty="0">
                <a:solidFill>
                  <a:schemeClr val="dk1"/>
                </a:solidFill>
                <a:latin typeface="Tahoma"/>
                <a:ea typeface="Tahoma"/>
                <a:cs typeface="Tahoma"/>
                <a:sym typeface="Tahoma"/>
              </a:endParaRPr>
            </a:p>
          </p:txBody>
        </p:sp>
        <p:sp>
          <p:nvSpPr>
            <p:cNvPr id="4484" name="Google Shape;4484;p444"/>
            <p:cNvSpPr/>
            <p:nvPr/>
          </p:nvSpPr>
          <p:spPr>
            <a:xfrm>
              <a:off x="2930" y="3985098"/>
              <a:ext cx="2188366" cy="1120302"/>
            </a:xfrm>
            <a:prstGeom prst="roundRect">
              <a:avLst>
                <a:gd name="adj" fmla="val 16667"/>
              </a:avLst>
            </a:prstGeom>
            <a:solidFill>
              <a:srgbClr val="800000"/>
            </a:solidFill>
            <a:ln>
              <a:noFill/>
            </a:ln>
          </p:spPr>
          <p:txBody>
            <a:bodyPr spcFirstLastPara="1" wrap="square" lIns="68569" tIns="68569" rIns="68569" bIns="68569" anchor="ctr" anchorCtr="0">
              <a:noAutofit/>
            </a:bodyPr>
            <a:lstStyle/>
            <a:p>
              <a:endParaRPr sz="1050"/>
            </a:p>
          </p:txBody>
        </p:sp>
        <p:sp>
          <p:nvSpPr>
            <p:cNvPr id="4485" name="Google Shape;4485;p444"/>
            <p:cNvSpPr txBox="1"/>
            <p:nvPr/>
          </p:nvSpPr>
          <p:spPr>
            <a:xfrm>
              <a:off x="57619" y="4039787"/>
              <a:ext cx="2079739" cy="1010924"/>
            </a:xfrm>
            <a:prstGeom prst="rect">
              <a:avLst/>
            </a:prstGeom>
            <a:noFill/>
            <a:ln>
              <a:noFill/>
            </a:ln>
          </p:spPr>
          <p:txBody>
            <a:bodyPr spcFirstLastPara="1" wrap="square" lIns="80006" tIns="39994" rIns="80006" bIns="39994" anchor="ctr" anchorCtr="0">
              <a:noAutofit/>
            </a:bodyPr>
            <a:lstStyle/>
            <a:p>
              <a:pPr algn="ctr">
                <a:lnSpc>
                  <a:spcPct val="90000"/>
                </a:lnSpc>
              </a:pPr>
              <a:r>
                <a:rPr lang="en" sz="2100" b="1" dirty="0">
                  <a:solidFill>
                    <a:schemeClr val="lt1"/>
                  </a:solidFill>
                  <a:latin typeface="Tahoma"/>
                  <a:ea typeface="Tahoma"/>
                  <a:cs typeface="Tahoma"/>
                  <a:sym typeface="Tahoma"/>
                </a:rPr>
                <a:t>Latihan Industri</a:t>
              </a:r>
              <a:endParaRPr sz="2100" b="1" dirty="0">
                <a:solidFill>
                  <a:schemeClr val="lt1"/>
                </a:solidFill>
                <a:latin typeface="Tahoma"/>
                <a:ea typeface="Tahoma"/>
                <a:cs typeface="Tahoma"/>
                <a:sym typeface="Tahoma"/>
              </a:endParaRPr>
            </a:p>
          </p:txBody>
        </p:sp>
      </p:grpSp>
      <p:sp>
        <p:nvSpPr>
          <p:cNvPr id="4486" name="Google Shape;4486;p444"/>
          <p:cNvSpPr txBox="1">
            <a:spLocks noGrp="1"/>
          </p:cNvSpPr>
          <p:nvPr>
            <p:ph type="sldNum" idx="12"/>
          </p:nvPr>
        </p:nvSpPr>
        <p:spPr>
          <a:xfrm>
            <a:off x="5161515" y="4757118"/>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258</a:t>
            </a:fld>
            <a:endParaRPr>
              <a:solidFill>
                <a:srgbClr val="000000"/>
              </a:solidFill>
            </a:endParaRPr>
          </a:p>
        </p:txBody>
      </p:sp>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Shape 4490"/>
        <p:cNvGrpSpPr/>
        <p:nvPr/>
      </p:nvGrpSpPr>
      <p:grpSpPr>
        <a:xfrm>
          <a:off x="0" y="0"/>
          <a:ext cx="0" cy="0"/>
          <a:chOff x="0" y="0"/>
          <a:chExt cx="0" cy="0"/>
        </a:xfrm>
      </p:grpSpPr>
      <p:sp>
        <p:nvSpPr>
          <p:cNvPr id="4491" name="Google Shape;4491;p445"/>
          <p:cNvSpPr txBox="1">
            <a:spLocks noGrp="1"/>
          </p:cNvSpPr>
          <p:nvPr>
            <p:ph type="title"/>
          </p:nvPr>
        </p:nvSpPr>
        <p:spPr>
          <a:xfrm>
            <a:off x="564543" y="270345"/>
            <a:ext cx="5907819" cy="580446"/>
          </a:xfrm>
          <a:prstGeom prst="rect">
            <a:avLst/>
          </a:prstGeom>
          <a:noFill/>
          <a:ln>
            <a:noFill/>
          </a:ln>
        </p:spPr>
        <p:txBody>
          <a:bodyPr spcFirstLastPara="1" wrap="square" lIns="68569" tIns="34275" rIns="68569" bIns="34275" anchor="ctr" anchorCtr="0">
            <a:noAutofit/>
          </a:bodyPr>
          <a:lstStyle/>
          <a:p>
            <a:pPr>
              <a:buSzPts val="3959"/>
            </a:pPr>
            <a:r>
              <a:rPr lang="en" sz="2400" b="1" dirty="0"/>
              <a:t>2. PELAKSANAAN PROGRAM </a:t>
            </a:r>
            <a:r>
              <a:rPr lang="en" sz="2400" b="1" dirty="0" smtClean="0"/>
              <a:t>MODULAR</a:t>
            </a:r>
            <a:endParaRPr sz="2400" dirty="0"/>
          </a:p>
        </p:txBody>
      </p:sp>
      <p:sp>
        <p:nvSpPr>
          <p:cNvPr id="4492" name="Google Shape;4492;p445"/>
          <p:cNvSpPr txBox="1">
            <a:spLocks noGrp="1"/>
          </p:cNvSpPr>
          <p:nvPr>
            <p:ph type="body" idx="1"/>
          </p:nvPr>
        </p:nvSpPr>
        <p:spPr>
          <a:xfrm>
            <a:off x="1414462" y="1152939"/>
            <a:ext cx="4157663" cy="2104611"/>
          </a:xfrm>
          <a:prstGeom prst="rect">
            <a:avLst/>
          </a:prstGeom>
          <a:noFill/>
          <a:ln>
            <a:noFill/>
          </a:ln>
        </p:spPr>
        <p:txBody>
          <a:bodyPr spcFirstLastPara="1" wrap="square" lIns="68569" tIns="34275" rIns="68569" bIns="34275" anchor="t" anchorCtr="0">
            <a:noAutofit/>
          </a:bodyPr>
          <a:lstStyle/>
          <a:p>
            <a:pPr marL="171450" indent="-38100" algn="just">
              <a:spcBef>
                <a:spcPts val="0"/>
              </a:spcBef>
              <a:buSzPts val="2800"/>
              <a:buNone/>
            </a:pPr>
            <a:endParaRPr dirty="0"/>
          </a:p>
          <a:p>
            <a:pPr marL="0" indent="0">
              <a:buSzPts val="2800"/>
              <a:buNone/>
            </a:pPr>
            <a:endParaRPr dirty="0"/>
          </a:p>
        </p:txBody>
      </p:sp>
      <p:grpSp>
        <p:nvGrpSpPr>
          <p:cNvPr id="4493" name="Google Shape;4493;p445"/>
          <p:cNvGrpSpPr/>
          <p:nvPr/>
        </p:nvGrpSpPr>
        <p:grpSpPr>
          <a:xfrm>
            <a:off x="429370" y="1478944"/>
            <a:ext cx="6042991" cy="2655734"/>
            <a:chOff x="0" y="531628"/>
            <a:chExt cx="4571999" cy="3198213"/>
          </a:xfrm>
        </p:grpSpPr>
        <p:sp>
          <p:nvSpPr>
            <p:cNvPr id="4494" name="Google Shape;4494;p445"/>
            <p:cNvSpPr/>
            <p:nvPr/>
          </p:nvSpPr>
          <p:spPr>
            <a:xfrm>
              <a:off x="703" y="531628"/>
              <a:ext cx="4567300" cy="1299269"/>
            </a:xfrm>
            <a:prstGeom prst="rect">
              <a:avLst/>
            </a:prstGeom>
            <a:solidFill>
              <a:srgbClr val="FEE599"/>
            </a:solidFill>
            <a:ln>
              <a:noFill/>
            </a:ln>
          </p:spPr>
          <p:txBody>
            <a:bodyPr spcFirstLastPara="1" wrap="square" lIns="68569" tIns="68569" rIns="68569" bIns="68569" anchor="ctr" anchorCtr="0">
              <a:noAutofit/>
            </a:bodyPr>
            <a:lstStyle/>
            <a:p>
              <a:endParaRPr sz="1050"/>
            </a:p>
          </p:txBody>
        </p:sp>
        <p:sp>
          <p:nvSpPr>
            <p:cNvPr id="4495" name="Google Shape;4495;p445"/>
            <p:cNvSpPr txBox="1"/>
            <p:nvPr/>
          </p:nvSpPr>
          <p:spPr>
            <a:xfrm>
              <a:off x="703" y="531628"/>
              <a:ext cx="4567300" cy="1299269"/>
            </a:xfrm>
            <a:prstGeom prst="rect">
              <a:avLst/>
            </a:prstGeom>
            <a:noFill/>
            <a:ln>
              <a:noFill/>
            </a:ln>
          </p:spPr>
          <p:txBody>
            <a:bodyPr spcFirstLastPara="1" wrap="square" lIns="51431" tIns="51431" rIns="51431" bIns="51431" anchor="ctr" anchorCtr="0">
              <a:noAutofit/>
            </a:bodyPr>
            <a:lstStyle/>
            <a:p>
              <a:pPr algn="ctr">
                <a:lnSpc>
                  <a:spcPct val="90000"/>
                </a:lnSpc>
              </a:pPr>
              <a:r>
                <a:rPr lang="en" sz="1350" dirty="0">
                  <a:solidFill>
                    <a:schemeClr val="dk1"/>
                  </a:solidFill>
                </a:rPr>
                <a:t>Program modular hanya boleh ditawarkan untuk program </a:t>
              </a:r>
              <a:r>
                <a:rPr lang="en" sz="1350" b="1" dirty="0">
                  <a:solidFill>
                    <a:schemeClr val="dk1"/>
                  </a:solidFill>
                </a:rPr>
                <a:t>NOSS format baharu sahaja</a:t>
              </a:r>
              <a:r>
                <a:rPr lang="en" sz="1350" dirty="0">
                  <a:solidFill>
                    <a:schemeClr val="dk1"/>
                  </a:solidFill>
                </a:rPr>
                <a:t>.</a:t>
              </a:r>
              <a:endParaRPr sz="1050" dirty="0"/>
            </a:p>
          </p:txBody>
        </p:sp>
        <p:sp>
          <p:nvSpPr>
            <p:cNvPr id="4496" name="Google Shape;4496;p445"/>
            <p:cNvSpPr/>
            <p:nvPr/>
          </p:nvSpPr>
          <p:spPr>
            <a:xfrm>
              <a:off x="0" y="2053173"/>
              <a:ext cx="4571999" cy="1676668"/>
            </a:xfrm>
            <a:prstGeom prst="rect">
              <a:avLst/>
            </a:prstGeom>
            <a:solidFill>
              <a:srgbClr val="F4B081"/>
            </a:solidFill>
            <a:ln>
              <a:noFill/>
            </a:ln>
          </p:spPr>
          <p:txBody>
            <a:bodyPr spcFirstLastPara="1" wrap="square" lIns="68569" tIns="68569" rIns="68569" bIns="68569" anchor="ctr" anchorCtr="0">
              <a:noAutofit/>
            </a:bodyPr>
            <a:lstStyle/>
            <a:p>
              <a:endParaRPr sz="1050"/>
            </a:p>
          </p:txBody>
        </p:sp>
        <p:sp>
          <p:nvSpPr>
            <p:cNvPr id="4497" name="Google Shape;4497;p445"/>
            <p:cNvSpPr txBox="1"/>
            <p:nvPr/>
          </p:nvSpPr>
          <p:spPr>
            <a:xfrm>
              <a:off x="0" y="2053173"/>
              <a:ext cx="4571999" cy="1676668"/>
            </a:xfrm>
            <a:prstGeom prst="rect">
              <a:avLst/>
            </a:prstGeom>
            <a:noFill/>
            <a:ln>
              <a:noFill/>
            </a:ln>
          </p:spPr>
          <p:txBody>
            <a:bodyPr spcFirstLastPara="1" wrap="square" lIns="51431" tIns="51431" rIns="51431" bIns="51431" anchor="ctr" anchorCtr="0">
              <a:noAutofit/>
            </a:bodyPr>
            <a:lstStyle/>
            <a:p>
              <a:pPr algn="ctr">
                <a:lnSpc>
                  <a:spcPct val="90000"/>
                </a:lnSpc>
              </a:pPr>
              <a:r>
                <a:rPr lang="en" sz="1350" dirty="0">
                  <a:solidFill>
                    <a:schemeClr val="dk1"/>
                  </a:solidFill>
                </a:rPr>
                <a:t>Pentauliahan dan pelaksanaan Persijilan Program Modular boleh terdiri daripada </a:t>
              </a:r>
              <a:r>
                <a:rPr lang="en" sz="1350" b="1" dirty="0">
                  <a:solidFill>
                    <a:schemeClr val="dk1"/>
                  </a:solidFill>
                </a:rPr>
                <a:t>satu (1) CU </a:t>
              </a:r>
              <a:r>
                <a:rPr lang="en" sz="1350" dirty="0">
                  <a:solidFill>
                    <a:schemeClr val="dk1"/>
                  </a:solidFill>
                </a:rPr>
                <a:t>atau </a:t>
              </a:r>
              <a:r>
                <a:rPr lang="en" sz="1350" b="1" dirty="0">
                  <a:solidFill>
                    <a:schemeClr val="dk1"/>
                  </a:solidFill>
                </a:rPr>
                <a:t>melibatkan gabungan beberapa CU daripada NOSS yang sama atau NOSS yang berlainan dalam subsektor/section yang sama</a:t>
              </a:r>
              <a:r>
                <a:rPr lang="en" sz="1350" dirty="0">
                  <a:solidFill>
                    <a:schemeClr val="dk1"/>
                  </a:solidFill>
                </a:rPr>
                <a:t>.</a:t>
              </a:r>
              <a:endParaRPr sz="1050" dirty="0"/>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47"/>
        <p:cNvGrpSpPr/>
        <p:nvPr/>
      </p:nvGrpSpPr>
      <p:grpSpPr>
        <a:xfrm>
          <a:off x="0" y="0"/>
          <a:ext cx="0" cy="0"/>
          <a:chOff x="0" y="0"/>
          <a:chExt cx="0" cy="0"/>
        </a:xfrm>
      </p:grpSpPr>
      <p:sp>
        <p:nvSpPr>
          <p:cNvPr id="1548" name="Google Shape;1548;p212"/>
          <p:cNvSpPr txBox="1">
            <a:spLocks noGrp="1"/>
          </p:cNvSpPr>
          <p:nvPr>
            <p:ph type="sldNum" idx="12"/>
          </p:nvPr>
        </p:nvSpPr>
        <p:spPr>
          <a:xfrm>
            <a:off x="5099176" y="4745142"/>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pPr/>
              <a:t>26</a:t>
            </a:fld>
            <a:endParaRPr dirty="0"/>
          </a:p>
        </p:txBody>
      </p:sp>
      <p:pic>
        <p:nvPicPr>
          <p:cNvPr id="1549" name="Google Shape;1549;p212" descr="http://www.unc.edu/world/College_Updates_2009/world-globe.jpg"/>
          <p:cNvPicPr preferRelativeResize="0"/>
          <p:nvPr/>
        </p:nvPicPr>
        <p:blipFill rotWithShape="1">
          <a:blip r:embed="rId3">
            <a:alphaModFix/>
          </a:blip>
          <a:srcRect/>
          <a:stretch/>
        </p:blipFill>
        <p:spPr>
          <a:xfrm>
            <a:off x="1564644" y="1150753"/>
            <a:ext cx="2812730" cy="2812730"/>
          </a:xfrm>
          <a:prstGeom prst="rect">
            <a:avLst/>
          </a:prstGeom>
          <a:noFill/>
          <a:ln>
            <a:noFill/>
          </a:ln>
        </p:spPr>
      </p:pic>
      <p:pic>
        <p:nvPicPr>
          <p:cNvPr id="1550" name="Google Shape;1550;p212" descr="http://thumbs.dreamstime.com/x/trabalhadores-qualificados-16090355.jpg"/>
          <p:cNvPicPr preferRelativeResize="0"/>
          <p:nvPr/>
        </p:nvPicPr>
        <p:blipFill rotWithShape="1">
          <a:blip r:embed="rId4">
            <a:alphaModFix/>
          </a:blip>
          <a:srcRect b="8388"/>
          <a:stretch/>
        </p:blipFill>
        <p:spPr>
          <a:xfrm>
            <a:off x="1302574" y="1282182"/>
            <a:ext cx="1308497" cy="786705"/>
          </a:xfrm>
          <a:prstGeom prst="rect">
            <a:avLst/>
          </a:prstGeom>
          <a:noFill/>
          <a:ln>
            <a:noFill/>
          </a:ln>
        </p:spPr>
      </p:pic>
      <p:sp>
        <p:nvSpPr>
          <p:cNvPr id="1551" name="Google Shape;1551;p212"/>
          <p:cNvSpPr/>
          <p:nvPr/>
        </p:nvSpPr>
        <p:spPr>
          <a:xfrm>
            <a:off x="893604" y="2483613"/>
            <a:ext cx="2321719" cy="324148"/>
          </a:xfrm>
          <a:prstGeom prst="roundRect">
            <a:avLst>
              <a:gd name="adj" fmla="val 16667"/>
            </a:avLst>
          </a:prstGeom>
          <a:solidFill>
            <a:srgbClr val="FBE4D4"/>
          </a:solidFill>
          <a:ln>
            <a:noFill/>
          </a:ln>
        </p:spPr>
        <p:txBody>
          <a:bodyPr spcFirstLastPara="1" wrap="square" lIns="68569" tIns="34275" rIns="68569" bIns="34275" anchor="ctr" anchorCtr="0">
            <a:noAutofit/>
          </a:bodyPr>
          <a:lstStyle/>
          <a:p>
            <a:pPr algn="ctr"/>
            <a:r>
              <a:rPr lang="en" sz="1500"/>
              <a:t>Pengambilan pekerja</a:t>
            </a:r>
            <a:endParaRPr sz="1500"/>
          </a:p>
        </p:txBody>
      </p:sp>
      <p:sp>
        <p:nvSpPr>
          <p:cNvPr id="1552" name="Google Shape;1552;p212"/>
          <p:cNvSpPr/>
          <p:nvPr/>
        </p:nvSpPr>
        <p:spPr>
          <a:xfrm>
            <a:off x="893604" y="2840801"/>
            <a:ext cx="2321719" cy="324148"/>
          </a:xfrm>
          <a:prstGeom prst="roundRect">
            <a:avLst>
              <a:gd name="adj" fmla="val 16667"/>
            </a:avLst>
          </a:prstGeom>
          <a:solidFill>
            <a:srgbClr val="FBE4D4"/>
          </a:solidFill>
          <a:ln>
            <a:noFill/>
          </a:ln>
        </p:spPr>
        <p:txBody>
          <a:bodyPr spcFirstLastPara="1" wrap="square" lIns="68569" tIns="34275" rIns="68569" bIns="34275" anchor="ctr" anchorCtr="0">
            <a:noAutofit/>
          </a:bodyPr>
          <a:lstStyle/>
          <a:p>
            <a:pPr algn="ctr"/>
            <a:r>
              <a:rPr lang="en" sz="1500"/>
              <a:t>Kaunseling</a:t>
            </a:r>
            <a:endParaRPr sz="1500"/>
          </a:p>
        </p:txBody>
      </p:sp>
      <p:sp>
        <p:nvSpPr>
          <p:cNvPr id="1553" name="Google Shape;1553;p212"/>
          <p:cNvSpPr/>
          <p:nvPr/>
        </p:nvSpPr>
        <p:spPr>
          <a:xfrm>
            <a:off x="893604" y="3220367"/>
            <a:ext cx="2321719" cy="324148"/>
          </a:xfrm>
          <a:prstGeom prst="roundRect">
            <a:avLst>
              <a:gd name="adj" fmla="val 16667"/>
            </a:avLst>
          </a:prstGeom>
          <a:solidFill>
            <a:srgbClr val="FBE4D4"/>
          </a:solidFill>
          <a:ln>
            <a:noFill/>
          </a:ln>
        </p:spPr>
        <p:txBody>
          <a:bodyPr spcFirstLastPara="1" wrap="square" lIns="68569" tIns="34275" rIns="68569" bIns="34275" anchor="ctr" anchorCtr="0">
            <a:noAutofit/>
          </a:bodyPr>
          <a:lstStyle/>
          <a:p>
            <a:pPr algn="ctr"/>
            <a:r>
              <a:rPr lang="en" sz="1500"/>
              <a:t>Penilaian Prestasi pekerja</a:t>
            </a:r>
            <a:endParaRPr sz="1500"/>
          </a:p>
        </p:txBody>
      </p:sp>
      <p:sp>
        <p:nvSpPr>
          <p:cNvPr id="1554" name="Google Shape;1554;p212"/>
          <p:cNvSpPr/>
          <p:nvPr/>
        </p:nvSpPr>
        <p:spPr>
          <a:xfrm>
            <a:off x="893604" y="3599877"/>
            <a:ext cx="2321719" cy="323255"/>
          </a:xfrm>
          <a:prstGeom prst="roundRect">
            <a:avLst>
              <a:gd name="adj" fmla="val 16667"/>
            </a:avLst>
          </a:prstGeom>
          <a:solidFill>
            <a:srgbClr val="FBE4D4"/>
          </a:solidFill>
          <a:ln>
            <a:noFill/>
          </a:ln>
        </p:spPr>
        <p:txBody>
          <a:bodyPr spcFirstLastPara="1" wrap="square" lIns="68569" tIns="34275" rIns="68569" bIns="34275" anchor="ctr" anchorCtr="0">
            <a:noAutofit/>
          </a:bodyPr>
          <a:lstStyle/>
          <a:p>
            <a:pPr algn="ctr"/>
            <a:r>
              <a:rPr lang="en" sz="1500"/>
              <a:t>Senarai tugas</a:t>
            </a:r>
            <a:endParaRPr sz="1500"/>
          </a:p>
        </p:txBody>
      </p:sp>
      <p:sp>
        <p:nvSpPr>
          <p:cNvPr id="1555" name="Google Shape;1555;p212"/>
          <p:cNvSpPr/>
          <p:nvPr/>
        </p:nvSpPr>
        <p:spPr>
          <a:xfrm>
            <a:off x="4063604" y="2192255"/>
            <a:ext cx="2322909" cy="761501"/>
          </a:xfrm>
          <a:prstGeom prst="roundRect">
            <a:avLst>
              <a:gd name="adj" fmla="val 16667"/>
            </a:avLst>
          </a:prstGeom>
          <a:solidFill>
            <a:schemeClr val="lt2"/>
          </a:solidFill>
          <a:ln>
            <a:noFill/>
          </a:ln>
        </p:spPr>
        <p:txBody>
          <a:bodyPr spcFirstLastPara="1" wrap="square" lIns="68569" tIns="34275" rIns="68569" bIns="34275" anchor="ctr" anchorCtr="0">
            <a:noAutofit/>
          </a:bodyPr>
          <a:lstStyle/>
          <a:p>
            <a:pPr algn="ctr"/>
            <a:r>
              <a:rPr lang="en" sz="1500"/>
              <a:t>Penyediaan bahan-bahan latihan &amp; pembelajaran</a:t>
            </a:r>
            <a:endParaRPr sz="1500"/>
          </a:p>
        </p:txBody>
      </p:sp>
      <p:sp>
        <p:nvSpPr>
          <p:cNvPr id="1556" name="Google Shape;1556;p212"/>
          <p:cNvSpPr/>
          <p:nvPr/>
        </p:nvSpPr>
        <p:spPr>
          <a:xfrm>
            <a:off x="4063603" y="3044831"/>
            <a:ext cx="2322910" cy="412153"/>
          </a:xfrm>
          <a:prstGeom prst="roundRect">
            <a:avLst>
              <a:gd name="adj" fmla="val 16667"/>
            </a:avLst>
          </a:prstGeom>
          <a:solidFill>
            <a:schemeClr val="lt2"/>
          </a:solidFill>
          <a:ln>
            <a:noFill/>
          </a:ln>
        </p:spPr>
        <p:txBody>
          <a:bodyPr spcFirstLastPara="1" wrap="square" lIns="68569" tIns="34275" rIns="68569" bIns="34275" anchor="ctr" anchorCtr="0">
            <a:noAutofit/>
          </a:bodyPr>
          <a:lstStyle/>
          <a:p>
            <a:pPr algn="ctr"/>
            <a:r>
              <a:rPr lang="en" sz="1500" dirty="0"/>
              <a:t>Analisis keperluan latihan</a:t>
            </a:r>
            <a:endParaRPr sz="1500" dirty="0"/>
          </a:p>
        </p:txBody>
      </p:sp>
      <p:sp>
        <p:nvSpPr>
          <p:cNvPr id="1557" name="Google Shape;1557;p212"/>
          <p:cNvSpPr/>
          <p:nvPr/>
        </p:nvSpPr>
        <p:spPr>
          <a:xfrm>
            <a:off x="4063603" y="3542762"/>
            <a:ext cx="2322910" cy="324148"/>
          </a:xfrm>
          <a:prstGeom prst="roundRect">
            <a:avLst>
              <a:gd name="adj" fmla="val 16667"/>
            </a:avLst>
          </a:prstGeom>
          <a:solidFill>
            <a:schemeClr val="lt2"/>
          </a:solidFill>
          <a:ln>
            <a:noFill/>
          </a:ln>
        </p:spPr>
        <p:txBody>
          <a:bodyPr spcFirstLastPara="1" wrap="square" lIns="68569" tIns="34275" rIns="68569" bIns="34275" anchor="ctr" anchorCtr="0">
            <a:noAutofit/>
          </a:bodyPr>
          <a:lstStyle/>
          <a:p>
            <a:pPr algn="ctr"/>
            <a:r>
              <a:rPr lang="en" sz="1500"/>
              <a:t>Penilaian</a:t>
            </a:r>
            <a:endParaRPr sz="1500"/>
          </a:p>
        </p:txBody>
      </p:sp>
      <p:sp>
        <p:nvSpPr>
          <p:cNvPr id="1558" name="Google Shape;1558;p212"/>
          <p:cNvSpPr/>
          <p:nvPr/>
        </p:nvSpPr>
        <p:spPr>
          <a:xfrm>
            <a:off x="4063603" y="3947031"/>
            <a:ext cx="2322910" cy="323255"/>
          </a:xfrm>
          <a:prstGeom prst="roundRect">
            <a:avLst>
              <a:gd name="adj" fmla="val 16667"/>
            </a:avLst>
          </a:prstGeom>
          <a:solidFill>
            <a:schemeClr val="lt2"/>
          </a:solidFill>
          <a:ln>
            <a:noFill/>
          </a:ln>
        </p:spPr>
        <p:txBody>
          <a:bodyPr spcFirstLastPara="1" wrap="square" lIns="68569" tIns="34275" rIns="68569" bIns="34275" anchor="ctr" anchorCtr="0">
            <a:noAutofit/>
          </a:bodyPr>
          <a:lstStyle/>
          <a:p>
            <a:pPr algn="ctr"/>
            <a:r>
              <a:rPr lang="en" sz="1500"/>
              <a:t>Persijilan</a:t>
            </a:r>
            <a:endParaRPr sz="1500"/>
          </a:p>
        </p:txBody>
      </p:sp>
      <p:sp>
        <p:nvSpPr>
          <p:cNvPr id="1559" name="Google Shape;1559;p212"/>
          <p:cNvSpPr/>
          <p:nvPr/>
        </p:nvSpPr>
        <p:spPr>
          <a:xfrm>
            <a:off x="893604" y="3982015"/>
            <a:ext cx="2321719" cy="324148"/>
          </a:xfrm>
          <a:prstGeom prst="roundRect">
            <a:avLst>
              <a:gd name="adj" fmla="val 16667"/>
            </a:avLst>
          </a:prstGeom>
          <a:solidFill>
            <a:srgbClr val="FBE4D4"/>
          </a:solidFill>
          <a:ln>
            <a:noFill/>
          </a:ln>
        </p:spPr>
        <p:txBody>
          <a:bodyPr spcFirstLastPara="1" wrap="square" lIns="68569" tIns="34275" rIns="68569" bIns="34275" anchor="ctr" anchorCtr="0">
            <a:noAutofit/>
          </a:bodyPr>
          <a:lstStyle/>
          <a:p>
            <a:pPr algn="ctr"/>
            <a:r>
              <a:rPr lang="en" sz="1500" dirty="0"/>
              <a:t>Pembangunan kerjaya</a:t>
            </a:r>
            <a:endParaRPr sz="1500" dirty="0"/>
          </a:p>
        </p:txBody>
      </p:sp>
      <p:sp>
        <p:nvSpPr>
          <p:cNvPr id="1560" name="Google Shape;1560;p212"/>
          <p:cNvSpPr txBox="1"/>
          <p:nvPr/>
        </p:nvSpPr>
        <p:spPr>
          <a:xfrm>
            <a:off x="4189810" y="1860947"/>
            <a:ext cx="2201709" cy="225062"/>
          </a:xfrm>
          <a:prstGeom prst="rect">
            <a:avLst/>
          </a:prstGeom>
          <a:noFill/>
          <a:ln>
            <a:noFill/>
          </a:ln>
        </p:spPr>
        <p:txBody>
          <a:bodyPr spcFirstLastPara="1" wrap="square" lIns="68569" tIns="34275" rIns="68569" bIns="34275" anchor="t" anchorCtr="0">
            <a:noAutofit/>
          </a:bodyPr>
          <a:lstStyle/>
          <a:p>
            <a:r>
              <a:rPr lang="en" sz="1500" b="1"/>
              <a:t>LATIHAN KEMAHIRAN</a:t>
            </a:r>
            <a:endParaRPr sz="1050"/>
          </a:p>
        </p:txBody>
      </p:sp>
      <p:sp>
        <p:nvSpPr>
          <p:cNvPr id="1561" name="Google Shape;1561;p212"/>
          <p:cNvSpPr txBox="1"/>
          <p:nvPr/>
        </p:nvSpPr>
        <p:spPr>
          <a:xfrm>
            <a:off x="935196" y="2153444"/>
            <a:ext cx="2290531" cy="225062"/>
          </a:xfrm>
          <a:prstGeom prst="rect">
            <a:avLst/>
          </a:prstGeom>
          <a:noFill/>
          <a:ln>
            <a:noFill/>
          </a:ln>
        </p:spPr>
        <p:txBody>
          <a:bodyPr spcFirstLastPara="1" wrap="square" lIns="68569" tIns="34275" rIns="68569" bIns="34275" anchor="t" anchorCtr="0">
            <a:noAutofit/>
          </a:bodyPr>
          <a:lstStyle/>
          <a:p>
            <a:r>
              <a:rPr lang="en" sz="1500" b="1" dirty="0"/>
              <a:t>RUJUKAN DI INDUSTRI</a:t>
            </a:r>
            <a:endParaRPr sz="1050" dirty="0"/>
          </a:p>
        </p:txBody>
      </p:sp>
      <p:sp>
        <p:nvSpPr>
          <p:cNvPr id="1562" name="Google Shape;1562;p212"/>
          <p:cNvSpPr txBox="1"/>
          <p:nvPr/>
        </p:nvSpPr>
        <p:spPr>
          <a:xfrm>
            <a:off x="74671" y="642939"/>
            <a:ext cx="3151056" cy="259687"/>
          </a:xfrm>
          <a:prstGeom prst="rect">
            <a:avLst/>
          </a:prstGeom>
          <a:solidFill>
            <a:srgbClr val="92D050"/>
          </a:solidFill>
          <a:ln>
            <a:noFill/>
          </a:ln>
        </p:spPr>
        <p:txBody>
          <a:bodyPr spcFirstLastPara="1" wrap="square" lIns="68569" tIns="34275" rIns="68569" bIns="34275" anchor="t" anchorCtr="0">
            <a:noAutofit/>
          </a:bodyPr>
          <a:lstStyle/>
          <a:p>
            <a:pPr algn="ctr"/>
            <a:r>
              <a:rPr lang="en" sz="1800" b="1"/>
              <a:t>PENGGUNAAN STANDARD</a:t>
            </a:r>
            <a:endParaRPr sz="1800" b="1"/>
          </a:p>
        </p:txBody>
      </p:sp>
      <p:pic>
        <p:nvPicPr>
          <p:cNvPr id="1563" name="Google Shape;1563;p212" descr="http://www.bms.co.in/wp-content/uploads/2014/08/Presentation-Skills.jpg"/>
          <p:cNvPicPr preferRelativeResize="0"/>
          <p:nvPr/>
        </p:nvPicPr>
        <p:blipFill rotWithShape="1">
          <a:blip r:embed="rId5">
            <a:alphaModFix/>
          </a:blip>
          <a:srcRect/>
          <a:stretch/>
        </p:blipFill>
        <p:spPr>
          <a:xfrm>
            <a:off x="4514885" y="902125"/>
            <a:ext cx="1168583" cy="97762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550"/>
                                        </p:tgtEl>
                                        <p:attrNameLst>
                                          <p:attrName>style.visibility</p:attrName>
                                        </p:attrNameLst>
                                      </p:cBhvr>
                                      <p:to>
                                        <p:strVal val="visible"/>
                                      </p:to>
                                    </p:set>
                                    <p:anim calcmode="lin" valueType="num">
                                      <p:cBhvr additive="base">
                                        <p:cTn id="7" dur="1000"/>
                                        <p:tgtEl>
                                          <p:spTgt spid="1550"/>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1551"/>
                                        </p:tgtEl>
                                        <p:attrNameLst>
                                          <p:attrName>style.visibility</p:attrName>
                                        </p:attrNameLst>
                                      </p:cBhvr>
                                      <p:to>
                                        <p:strVal val="visible"/>
                                      </p:to>
                                    </p:set>
                                    <p:anim calcmode="lin" valueType="num">
                                      <p:cBhvr additive="base">
                                        <p:cTn id="11" dur="1000"/>
                                        <p:tgtEl>
                                          <p:spTgt spid="1551"/>
                                        </p:tgtEl>
                                        <p:attrNameLst>
                                          <p:attrName>ppt_x</p:attrName>
                                        </p:attrNameLst>
                                      </p:cBhvr>
                                      <p:tavLst>
                                        <p:tav tm="0">
                                          <p:val>
                                            <p:strVal val="#ppt_x-1"/>
                                          </p:val>
                                        </p:tav>
                                        <p:tav tm="100000">
                                          <p:val>
                                            <p:strVal val="#ppt_x"/>
                                          </p:val>
                                        </p:tav>
                                      </p:tavLst>
                                    </p:anim>
                                  </p:childTnLst>
                                </p:cTn>
                              </p:par>
                            </p:childTnLst>
                          </p:cTn>
                        </p:par>
                        <p:par>
                          <p:cTn id="12" fill="hold">
                            <p:stCondLst>
                              <p:cond delay="2000"/>
                            </p:stCondLst>
                            <p:childTnLst>
                              <p:par>
                                <p:cTn id="13" presetID="2" presetClass="entr" presetSubtype="8" fill="hold" nodeType="afterEffect">
                                  <p:stCondLst>
                                    <p:cond delay="0"/>
                                  </p:stCondLst>
                                  <p:childTnLst>
                                    <p:set>
                                      <p:cBhvr>
                                        <p:cTn id="14" dur="1" fill="hold">
                                          <p:stCondLst>
                                            <p:cond delay="0"/>
                                          </p:stCondLst>
                                        </p:cTn>
                                        <p:tgtEl>
                                          <p:spTgt spid="1552"/>
                                        </p:tgtEl>
                                        <p:attrNameLst>
                                          <p:attrName>style.visibility</p:attrName>
                                        </p:attrNameLst>
                                      </p:cBhvr>
                                      <p:to>
                                        <p:strVal val="visible"/>
                                      </p:to>
                                    </p:set>
                                    <p:anim calcmode="lin" valueType="num">
                                      <p:cBhvr additive="base">
                                        <p:cTn id="15" dur="1000"/>
                                        <p:tgtEl>
                                          <p:spTgt spid="1552"/>
                                        </p:tgtEl>
                                        <p:attrNameLst>
                                          <p:attrName>ppt_x</p:attrName>
                                        </p:attrNameLst>
                                      </p:cBhvr>
                                      <p:tavLst>
                                        <p:tav tm="0">
                                          <p:val>
                                            <p:strVal val="#ppt_x-1"/>
                                          </p:val>
                                        </p:tav>
                                        <p:tav tm="100000">
                                          <p:val>
                                            <p:strVal val="#ppt_x"/>
                                          </p:val>
                                        </p:tav>
                                      </p:tavLst>
                                    </p:anim>
                                  </p:childTnLst>
                                </p:cTn>
                              </p:par>
                            </p:childTnLst>
                          </p:cTn>
                        </p:par>
                        <p:par>
                          <p:cTn id="16" fill="hold">
                            <p:stCondLst>
                              <p:cond delay="3000"/>
                            </p:stCondLst>
                            <p:childTnLst>
                              <p:par>
                                <p:cTn id="17" presetID="2" presetClass="entr" presetSubtype="8" fill="hold" nodeType="afterEffect">
                                  <p:stCondLst>
                                    <p:cond delay="0"/>
                                  </p:stCondLst>
                                  <p:childTnLst>
                                    <p:set>
                                      <p:cBhvr>
                                        <p:cTn id="18" dur="1" fill="hold">
                                          <p:stCondLst>
                                            <p:cond delay="0"/>
                                          </p:stCondLst>
                                        </p:cTn>
                                        <p:tgtEl>
                                          <p:spTgt spid="1553"/>
                                        </p:tgtEl>
                                        <p:attrNameLst>
                                          <p:attrName>style.visibility</p:attrName>
                                        </p:attrNameLst>
                                      </p:cBhvr>
                                      <p:to>
                                        <p:strVal val="visible"/>
                                      </p:to>
                                    </p:set>
                                    <p:anim calcmode="lin" valueType="num">
                                      <p:cBhvr additive="base">
                                        <p:cTn id="19" dur="1000"/>
                                        <p:tgtEl>
                                          <p:spTgt spid="1553"/>
                                        </p:tgtEl>
                                        <p:attrNameLst>
                                          <p:attrName>ppt_x</p:attrName>
                                        </p:attrNameLst>
                                      </p:cBhvr>
                                      <p:tavLst>
                                        <p:tav tm="0">
                                          <p:val>
                                            <p:strVal val="#ppt_x-1"/>
                                          </p:val>
                                        </p:tav>
                                        <p:tav tm="100000">
                                          <p:val>
                                            <p:strVal val="#ppt_x"/>
                                          </p:val>
                                        </p:tav>
                                      </p:tavLst>
                                    </p:anim>
                                  </p:childTnLst>
                                </p:cTn>
                              </p:par>
                            </p:childTnLst>
                          </p:cTn>
                        </p:par>
                        <p:par>
                          <p:cTn id="20" fill="hold">
                            <p:stCondLst>
                              <p:cond delay="4000"/>
                            </p:stCondLst>
                            <p:childTnLst>
                              <p:par>
                                <p:cTn id="21" presetID="2" presetClass="entr" presetSubtype="8" fill="hold" nodeType="afterEffect">
                                  <p:stCondLst>
                                    <p:cond delay="0"/>
                                  </p:stCondLst>
                                  <p:childTnLst>
                                    <p:set>
                                      <p:cBhvr>
                                        <p:cTn id="22" dur="1" fill="hold">
                                          <p:stCondLst>
                                            <p:cond delay="0"/>
                                          </p:stCondLst>
                                        </p:cTn>
                                        <p:tgtEl>
                                          <p:spTgt spid="1554"/>
                                        </p:tgtEl>
                                        <p:attrNameLst>
                                          <p:attrName>style.visibility</p:attrName>
                                        </p:attrNameLst>
                                      </p:cBhvr>
                                      <p:to>
                                        <p:strVal val="visible"/>
                                      </p:to>
                                    </p:set>
                                    <p:anim calcmode="lin" valueType="num">
                                      <p:cBhvr additive="base">
                                        <p:cTn id="23" dur="1000"/>
                                        <p:tgtEl>
                                          <p:spTgt spid="1554"/>
                                        </p:tgtEl>
                                        <p:attrNameLst>
                                          <p:attrName>ppt_x</p:attrName>
                                        </p:attrNameLst>
                                      </p:cBhvr>
                                      <p:tavLst>
                                        <p:tav tm="0">
                                          <p:val>
                                            <p:strVal val="#ppt_x-1"/>
                                          </p:val>
                                        </p:tav>
                                        <p:tav tm="100000">
                                          <p:val>
                                            <p:strVal val="#ppt_x"/>
                                          </p:val>
                                        </p:tav>
                                      </p:tavLst>
                                    </p:anim>
                                  </p:childTnLst>
                                </p:cTn>
                              </p:par>
                            </p:childTnLst>
                          </p:cTn>
                        </p:par>
                        <p:par>
                          <p:cTn id="24" fill="hold">
                            <p:stCondLst>
                              <p:cond delay="5000"/>
                            </p:stCondLst>
                            <p:childTnLst>
                              <p:par>
                                <p:cTn id="25" presetID="2" presetClass="entr" presetSubtype="8" fill="hold" nodeType="afterEffect">
                                  <p:stCondLst>
                                    <p:cond delay="0"/>
                                  </p:stCondLst>
                                  <p:childTnLst>
                                    <p:set>
                                      <p:cBhvr>
                                        <p:cTn id="26" dur="1" fill="hold">
                                          <p:stCondLst>
                                            <p:cond delay="0"/>
                                          </p:stCondLst>
                                        </p:cTn>
                                        <p:tgtEl>
                                          <p:spTgt spid="1559"/>
                                        </p:tgtEl>
                                        <p:attrNameLst>
                                          <p:attrName>style.visibility</p:attrName>
                                        </p:attrNameLst>
                                      </p:cBhvr>
                                      <p:to>
                                        <p:strVal val="visible"/>
                                      </p:to>
                                    </p:set>
                                    <p:anim calcmode="lin" valueType="num">
                                      <p:cBhvr additive="base">
                                        <p:cTn id="27" dur="1000"/>
                                        <p:tgtEl>
                                          <p:spTgt spid="1559"/>
                                        </p:tgtEl>
                                        <p:attrNameLst>
                                          <p:attrName>ppt_x</p:attrName>
                                        </p:attrNameLst>
                                      </p:cBhvr>
                                      <p:tavLst>
                                        <p:tav tm="0">
                                          <p:val>
                                            <p:strVal val="#ppt_x-1"/>
                                          </p:val>
                                        </p:tav>
                                        <p:tav tm="100000">
                                          <p:val>
                                            <p:strVal val="#ppt_x"/>
                                          </p:val>
                                        </p:tav>
                                      </p:tavLst>
                                    </p:anim>
                                  </p:childTnLst>
                                </p:cTn>
                              </p:par>
                            </p:childTnLst>
                          </p:cTn>
                        </p:par>
                        <p:par>
                          <p:cTn id="28" fill="hold">
                            <p:stCondLst>
                              <p:cond delay="6000"/>
                            </p:stCondLst>
                            <p:childTnLst>
                              <p:par>
                                <p:cTn id="29" presetID="2" presetClass="entr" presetSubtype="2" fill="hold" nodeType="afterEffect">
                                  <p:stCondLst>
                                    <p:cond delay="0"/>
                                  </p:stCondLst>
                                  <p:childTnLst>
                                    <p:set>
                                      <p:cBhvr>
                                        <p:cTn id="30" dur="1" fill="hold">
                                          <p:stCondLst>
                                            <p:cond delay="0"/>
                                          </p:stCondLst>
                                        </p:cTn>
                                        <p:tgtEl>
                                          <p:spTgt spid="1563"/>
                                        </p:tgtEl>
                                        <p:attrNameLst>
                                          <p:attrName>style.visibility</p:attrName>
                                        </p:attrNameLst>
                                      </p:cBhvr>
                                      <p:to>
                                        <p:strVal val="visible"/>
                                      </p:to>
                                    </p:set>
                                    <p:anim calcmode="lin" valueType="num">
                                      <p:cBhvr additive="base">
                                        <p:cTn id="31" dur="1000"/>
                                        <p:tgtEl>
                                          <p:spTgt spid="1563"/>
                                        </p:tgtEl>
                                        <p:attrNameLst>
                                          <p:attrName>ppt_x</p:attrName>
                                        </p:attrNameLst>
                                      </p:cBhvr>
                                      <p:tavLst>
                                        <p:tav tm="0">
                                          <p:val>
                                            <p:strVal val="#ppt_x+1"/>
                                          </p:val>
                                        </p:tav>
                                        <p:tav tm="100000">
                                          <p:val>
                                            <p:strVal val="#ppt_x"/>
                                          </p:val>
                                        </p:tav>
                                      </p:tavLst>
                                    </p:anim>
                                  </p:childTnLst>
                                </p:cTn>
                              </p:par>
                            </p:childTnLst>
                          </p:cTn>
                        </p:par>
                        <p:par>
                          <p:cTn id="32" fill="hold">
                            <p:stCondLst>
                              <p:cond delay="7000"/>
                            </p:stCondLst>
                            <p:childTnLst>
                              <p:par>
                                <p:cTn id="33" presetID="2" presetClass="entr" presetSubtype="2" fill="hold" nodeType="afterEffect">
                                  <p:stCondLst>
                                    <p:cond delay="0"/>
                                  </p:stCondLst>
                                  <p:childTnLst>
                                    <p:set>
                                      <p:cBhvr>
                                        <p:cTn id="34" dur="1" fill="hold">
                                          <p:stCondLst>
                                            <p:cond delay="0"/>
                                          </p:stCondLst>
                                        </p:cTn>
                                        <p:tgtEl>
                                          <p:spTgt spid="1555"/>
                                        </p:tgtEl>
                                        <p:attrNameLst>
                                          <p:attrName>style.visibility</p:attrName>
                                        </p:attrNameLst>
                                      </p:cBhvr>
                                      <p:to>
                                        <p:strVal val="visible"/>
                                      </p:to>
                                    </p:set>
                                    <p:anim calcmode="lin" valueType="num">
                                      <p:cBhvr additive="base">
                                        <p:cTn id="35" dur="1000"/>
                                        <p:tgtEl>
                                          <p:spTgt spid="1555"/>
                                        </p:tgtEl>
                                        <p:attrNameLst>
                                          <p:attrName>ppt_x</p:attrName>
                                        </p:attrNameLst>
                                      </p:cBhvr>
                                      <p:tavLst>
                                        <p:tav tm="0">
                                          <p:val>
                                            <p:strVal val="#ppt_x+1"/>
                                          </p:val>
                                        </p:tav>
                                        <p:tav tm="100000">
                                          <p:val>
                                            <p:strVal val="#ppt_x"/>
                                          </p:val>
                                        </p:tav>
                                      </p:tavLst>
                                    </p:anim>
                                  </p:childTnLst>
                                </p:cTn>
                              </p:par>
                            </p:childTnLst>
                          </p:cTn>
                        </p:par>
                        <p:par>
                          <p:cTn id="36" fill="hold">
                            <p:stCondLst>
                              <p:cond delay="8000"/>
                            </p:stCondLst>
                            <p:childTnLst>
                              <p:par>
                                <p:cTn id="37" presetID="2" presetClass="entr" presetSubtype="2" fill="hold" nodeType="afterEffect">
                                  <p:stCondLst>
                                    <p:cond delay="0"/>
                                  </p:stCondLst>
                                  <p:childTnLst>
                                    <p:set>
                                      <p:cBhvr>
                                        <p:cTn id="38" dur="1" fill="hold">
                                          <p:stCondLst>
                                            <p:cond delay="0"/>
                                          </p:stCondLst>
                                        </p:cTn>
                                        <p:tgtEl>
                                          <p:spTgt spid="1556"/>
                                        </p:tgtEl>
                                        <p:attrNameLst>
                                          <p:attrName>style.visibility</p:attrName>
                                        </p:attrNameLst>
                                      </p:cBhvr>
                                      <p:to>
                                        <p:strVal val="visible"/>
                                      </p:to>
                                    </p:set>
                                    <p:anim calcmode="lin" valueType="num">
                                      <p:cBhvr additive="base">
                                        <p:cTn id="39" dur="1000"/>
                                        <p:tgtEl>
                                          <p:spTgt spid="1556"/>
                                        </p:tgtEl>
                                        <p:attrNameLst>
                                          <p:attrName>ppt_x</p:attrName>
                                        </p:attrNameLst>
                                      </p:cBhvr>
                                      <p:tavLst>
                                        <p:tav tm="0">
                                          <p:val>
                                            <p:strVal val="#ppt_x+1"/>
                                          </p:val>
                                        </p:tav>
                                        <p:tav tm="100000">
                                          <p:val>
                                            <p:strVal val="#ppt_x"/>
                                          </p:val>
                                        </p:tav>
                                      </p:tavLst>
                                    </p:anim>
                                  </p:childTnLst>
                                </p:cTn>
                              </p:par>
                            </p:childTnLst>
                          </p:cTn>
                        </p:par>
                        <p:par>
                          <p:cTn id="40" fill="hold">
                            <p:stCondLst>
                              <p:cond delay="9000"/>
                            </p:stCondLst>
                            <p:childTnLst>
                              <p:par>
                                <p:cTn id="41" presetID="2" presetClass="entr" presetSubtype="2" fill="hold" nodeType="afterEffect">
                                  <p:stCondLst>
                                    <p:cond delay="0"/>
                                  </p:stCondLst>
                                  <p:childTnLst>
                                    <p:set>
                                      <p:cBhvr>
                                        <p:cTn id="42" dur="1" fill="hold">
                                          <p:stCondLst>
                                            <p:cond delay="0"/>
                                          </p:stCondLst>
                                        </p:cTn>
                                        <p:tgtEl>
                                          <p:spTgt spid="1557"/>
                                        </p:tgtEl>
                                        <p:attrNameLst>
                                          <p:attrName>style.visibility</p:attrName>
                                        </p:attrNameLst>
                                      </p:cBhvr>
                                      <p:to>
                                        <p:strVal val="visible"/>
                                      </p:to>
                                    </p:set>
                                    <p:anim calcmode="lin" valueType="num">
                                      <p:cBhvr additive="base">
                                        <p:cTn id="43" dur="1000"/>
                                        <p:tgtEl>
                                          <p:spTgt spid="1557"/>
                                        </p:tgtEl>
                                        <p:attrNameLst>
                                          <p:attrName>ppt_x</p:attrName>
                                        </p:attrNameLst>
                                      </p:cBhvr>
                                      <p:tavLst>
                                        <p:tav tm="0">
                                          <p:val>
                                            <p:strVal val="#ppt_x+1"/>
                                          </p:val>
                                        </p:tav>
                                        <p:tav tm="100000">
                                          <p:val>
                                            <p:strVal val="#ppt_x"/>
                                          </p:val>
                                        </p:tav>
                                      </p:tavLst>
                                    </p:anim>
                                  </p:childTnLst>
                                </p:cTn>
                              </p:par>
                            </p:childTnLst>
                          </p:cTn>
                        </p:par>
                        <p:par>
                          <p:cTn id="44" fill="hold">
                            <p:stCondLst>
                              <p:cond delay="10000"/>
                            </p:stCondLst>
                            <p:childTnLst>
                              <p:par>
                                <p:cTn id="45" presetID="2" presetClass="entr" presetSubtype="2" fill="hold" nodeType="afterEffect">
                                  <p:stCondLst>
                                    <p:cond delay="0"/>
                                  </p:stCondLst>
                                  <p:childTnLst>
                                    <p:set>
                                      <p:cBhvr>
                                        <p:cTn id="46" dur="1" fill="hold">
                                          <p:stCondLst>
                                            <p:cond delay="0"/>
                                          </p:stCondLst>
                                        </p:cTn>
                                        <p:tgtEl>
                                          <p:spTgt spid="1558"/>
                                        </p:tgtEl>
                                        <p:attrNameLst>
                                          <p:attrName>style.visibility</p:attrName>
                                        </p:attrNameLst>
                                      </p:cBhvr>
                                      <p:to>
                                        <p:strVal val="visible"/>
                                      </p:to>
                                    </p:set>
                                    <p:anim calcmode="lin" valueType="num">
                                      <p:cBhvr additive="base">
                                        <p:cTn id="47" dur="1000"/>
                                        <p:tgtEl>
                                          <p:spTgt spid="155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Shape 4569"/>
        <p:cNvGrpSpPr/>
        <p:nvPr/>
      </p:nvGrpSpPr>
      <p:grpSpPr>
        <a:xfrm>
          <a:off x="0" y="0"/>
          <a:ext cx="0" cy="0"/>
          <a:chOff x="0" y="0"/>
          <a:chExt cx="0" cy="0"/>
        </a:xfrm>
      </p:grpSpPr>
      <p:sp>
        <p:nvSpPr>
          <p:cNvPr id="4570" name="Google Shape;4570;p450"/>
          <p:cNvSpPr txBox="1">
            <a:spLocks noGrp="1"/>
          </p:cNvSpPr>
          <p:nvPr>
            <p:ph type="title"/>
          </p:nvPr>
        </p:nvSpPr>
        <p:spPr>
          <a:xfrm>
            <a:off x="410759" y="406529"/>
            <a:ext cx="6170212" cy="674848"/>
          </a:xfrm>
          <a:prstGeom prst="rect">
            <a:avLst/>
          </a:prstGeom>
          <a:noFill/>
          <a:ln>
            <a:noFill/>
          </a:ln>
        </p:spPr>
        <p:txBody>
          <a:bodyPr spcFirstLastPara="1" wrap="square" lIns="68569" tIns="34275" rIns="68569" bIns="34275" anchor="ctr" anchorCtr="0">
            <a:noAutofit/>
          </a:bodyPr>
          <a:lstStyle/>
          <a:p>
            <a:pPr>
              <a:buSzPts val="2800"/>
            </a:pPr>
            <a:r>
              <a:rPr lang="en" sz="2400" dirty="0"/>
              <a:t>2. KOMPONEN PENILAIAN DAN PEMARKAHAN</a:t>
            </a:r>
            <a:br>
              <a:rPr lang="en" sz="2400" dirty="0"/>
            </a:br>
            <a:r>
              <a:rPr lang="en" sz="2400" dirty="0"/>
              <a:t>PROGRAM MODULAR</a:t>
            </a:r>
            <a:endParaRPr sz="2400" dirty="0"/>
          </a:p>
        </p:txBody>
      </p:sp>
      <p:sp>
        <p:nvSpPr>
          <p:cNvPr id="4571" name="Google Shape;4571;p450"/>
          <p:cNvSpPr/>
          <p:nvPr/>
        </p:nvSpPr>
        <p:spPr>
          <a:xfrm>
            <a:off x="602659" y="1120331"/>
            <a:ext cx="5694774" cy="517638"/>
          </a:xfrm>
          <a:prstGeom prst="rect">
            <a:avLst/>
          </a:prstGeom>
          <a:noFill/>
          <a:ln>
            <a:noFill/>
          </a:ln>
        </p:spPr>
        <p:txBody>
          <a:bodyPr spcFirstLastPara="1" wrap="square" lIns="68569" tIns="34275" rIns="68569" bIns="34275" anchor="t" anchorCtr="0">
            <a:noAutofit/>
          </a:bodyPr>
          <a:lstStyle/>
          <a:p>
            <a:pPr algn="just"/>
            <a:r>
              <a:rPr lang="en" dirty="0">
                <a:latin typeface="Calibri"/>
                <a:ea typeface="Calibri"/>
                <a:cs typeface="Calibri"/>
                <a:sym typeface="Calibri"/>
              </a:rPr>
              <a:t>Pecahan peratus dan markah lulus minimum mengikut komponen penilaian adalah seperti berikut:</a:t>
            </a:r>
            <a:endParaRPr dirty="0"/>
          </a:p>
        </p:txBody>
      </p:sp>
      <p:sp>
        <p:nvSpPr>
          <p:cNvPr id="4572" name="Google Shape;4572;p450"/>
          <p:cNvSpPr/>
          <p:nvPr/>
        </p:nvSpPr>
        <p:spPr>
          <a:xfrm>
            <a:off x="602659" y="1761237"/>
            <a:ext cx="5694774" cy="393566"/>
          </a:xfrm>
          <a:prstGeom prst="rect">
            <a:avLst/>
          </a:prstGeom>
          <a:noFill/>
          <a:ln>
            <a:noFill/>
          </a:ln>
        </p:spPr>
        <p:txBody>
          <a:bodyPr spcFirstLastPara="1" wrap="square" lIns="51431" tIns="25706" rIns="51431" bIns="25706" anchor="ctr" anchorCtr="0">
            <a:noAutofit/>
          </a:bodyPr>
          <a:lstStyle/>
          <a:p>
            <a:pPr algn="ctr"/>
            <a:r>
              <a:rPr lang="en" dirty="0">
                <a:latin typeface="Calibri"/>
                <a:ea typeface="Calibri"/>
                <a:cs typeface="Calibri"/>
                <a:sym typeface="Calibri"/>
              </a:rPr>
              <a:t>Pecahan peratus dan markah lulus minimum bagi CU Tahap 1, 2 dan 3</a:t>
            </a:r>
            <a:endParaRPr dirty="0">
              <a:latin typeface="Calibri"/>
              <a:ea typeface="Calibri"/>
              <a:cs typeface="Calibri"/>
              <a:sym typeface="Calibri"/>
            </a:endParaRPr>
          </a:p>
        </p:txBody>
      </p:sp>
      <p:graphicFrame>
        <p:nvGraphicFramePr>
          <p:cNvPr id="4573" name="Google Shape;4573;p450"/>
          <p:cNvGraphicFramePr/>
          <p:nvPr>
            <p:extLst>
              <p:ext uri="{D42A27DB-BD31-4B8C-83A1-F6EECF244321}">
                <p14:modId xmlns:p14="http://schemas.microsoft.com/office/powerpoint/2010/main" val="2591440101"/>
              </p:ext>
            </p:extLst>
          </p:nvPr>
        </p:nvGraphicFramePr>
        <p:xfrm>
          <a:off x="602659" y="2154802"/>
          <a:ext cx="5694773" cy="2631884"/>
        </p:xfrm>
        <a:graphic>
          <a:graphicData uri="http://schemas.openxmlformats.org/drawingml/2006/table">
            <a:tbl>
              <a:tblPr firstRow="1" firstCol="1" bandRow="1">
                <a:noFill/>
                <a:tableStyleId>{33F86859-480D-4D18-A959-4202B10B6FFE}</a:tableStyleId>
              </a:tblPr>
              <a:tblGrid>
                <a:gridCol w="1342256">
                  <a:extLst>
                    <a:ext uri="{9D8B030D-6E8A-4147-A177-3AD203B41FA5}">
                      <a16:colId xmlns="" xmlns:a16="http://schemas.microsoft.com/office/drawing/2014/main" val="20000"/>
                    </a:ext>
                  </a:extLst>
                </a:gridCol>
                <a:gridCol w="1342256">
                  <a:extLst>
                    <a:ext uri="{9D8B030D-6E8A-4147-A177-3AD203B41FA5}">
                      <a16:colId xmlns="" xmlns:a16="http://schemas.microsoft.com/office/drawing/2014/main" val="20001"/>
                    </a:ext>
                  </a:extLst>
                </a:gridCol>
                <a:gridCol w="895253">
                  <a:extLst>
                    <a:ext uri="{9D8B030D-6E8A-4147-A177-3AD203B41FA5}">
                      <a16:colId xmlns="" xmlns:a16="http://schemas.microsoft.com/office/drawing/2014/main" val="20002"/>
                    </a:ext>
                  </a:extLst>
                </a:gridCol>
                <a:gridCol w="1057504">
                  <a:extLst>
                    <a:ext uri="{9D8B030D-6E8A-4147-A177-3AD203B41FA5}">
                      <a16:colId xmlns="" xmlns:a16="http://schemas.microsoft.com/office/drawing/2014/main" val="20003"/>
                    </a:ext>
                  </a:extLst>
                </a:gridCol>
                <a:gridCol w="1057504">
                  <a:extLst>
                    <a:ext uri="{9D8B030D-6E8A-4147-A177-3AD203B41FA5}">
                      <a16:colId xmlns="" xmlns:a16="http://schemas.microsoft.com/office/drawing/2014/main" val="20004"/>
                    </a:ext>
                  </a:extLst>
                </a:gridCol>
              </a:tblGrid>
              <a:tr h="934629">
                <a:tc gridSpan="2">
                  <a:txBody>
                    <a:bodyPr/>
                    <a:lstStyle/>
                    <a:p>
                      <a:pPr marL="0" marR="0" lvl="0" indent="0" algn="ctr" rtl="0">
                        <a:spcBef>
                          <a:spcPts val="0"/>
                        </a:spcBef>
                        <a:spcAft>
                          <a:spcPts val="0"/>
                        </a:spcAft>
                        <a:buNone/>
                      </a:pPr>
                      <a:r>
                        <a:rPr lang="en" sz="1400"/>
                        <a:t>Komponen Penilaian CU</a:t>
                      </a:r>
                      <a:endParaRPr sz="1400">
                        <a:latin typeface="Calibri"/>
                        <a:ea typeface="Calibri"/>
                        <a:cs typeface="Calibri"/>
                        <a:sym typeface="Calibri"/>
                      </a:endParaRPr>
                    </a:p>
                  </a:txBody>
                  <a:tcPr marL="28931" marR="28931" marT="0" marB="0" anchor="ctr"/>
                </a:tc>
                <a:tc hMerge="1">
                  <a:txBody>
                    <a:bodyPr/>
                    <a:lstStyle/>
                    <a:p>
                      <a:endParaRPr lang="en-US"/>
                    </a:p>
                  </a:txBody>
                  <a:tcPr/>
                </a:tc>
                <a:tc>
                  <a:txBody>
                    <a:bodyPr/>
                    <a:lstStyle/>
                    <a:p>
                      <a:pPr marL="0" marR="0" lvl="0" indent="0" algn="ctr" rtl="0">
                        <a:spcBef>
                          <a:spcPts val="0"/>
                        </a:spcBef>
                        <a:spcAft>
                          <a:spcPts val="0"/>
                        </a:spcAft>
                        <a:buNone/>
                      </a:pPr>
                      <a:r>
                        <a:rPr lang="en" sz="1400"/>
                        <a:t>Pecahan Peratus</a:t>
                      </a:r>
                      <a:endParaRPr sz="1400">
                        <a:latin typeface="Calibri"/>
                        <a:ea typeface="Calibri"/>
                        <a:cs typeface="Calibri"/>
                        <a:sym typeface="Calibri"/>
                      </a:endParaRPr>
                    </a:p>
                  </a:txBody>
                  <a:tcPr marL="28931" marR="28931" marT="0" marB="0" anchor="ctr"/>
                </a:tc>
                <a:tc>
                  <a:txBody>
                    <a:bodyPr/>
                    <a:lstStyle/>
                    <a:p>
                      <a:pPr marL="0" marR="0" lvl="0" indent="0" algn="ctr" rtl="0">
                        <a:spcBef>
                          <a:spcPts val="0"/>
                        </a:spcBef>
                        <a:spcAft>
                          <a:spcPts val="0"/>
                        </a:spcAft>
                        <a:buNone/>
                      </a:pPr>
                      <a:r>
                        <a:rPr lang="en" sz="1400"/>
                        <a:t>Markah penuh</a:t>
                      </a:r>
                      <a:endParaRPr sz="1400">
                        <a:latin typeface="Calibri"/>
                        <a:ea typeface="Calibri"/>
                        <a:cs typeface="Calibri"/>
                        <a:sym typeface="Calibri"/>
                      </a:endParaRPr>
                    </a:p>
                  </a:txBody>
                  <a:tcPr marL="28931" marR="28931" marT="0" marB="0" anchor="ctr"/>
                </a:tc>
                <a:tc>
                  <a:txBody>
                    <a:bodyPr/>
                    <a:lstStyle/>
                    <a:p>
                      <a:pPr marL="0" marR="0" lvl="0" indent="0" algn="ctr" rtl="0">
                        <a:spcBef>
                          <a:spcPts val="0"/>
                        </a:spcBef>
                        <a:spcAft>
                          <a:spcPts val="0"/>
                        </a:spcAft>
                        <a:buNone/>
                      </a:pPr>
                      <a:r>
                        <a:rPr lang="en" sz="1400" dirty="0"/>
                        <a:t>Markah lulus minimum</a:t>
                      </a:r>
                      <a:endParaRPr sz="1400" dirty="0">
                        <a:latin typeface="Calibri"/>
                        <a:ea typeface="Calibri"/>
                        <a:cs typeface="Calibri"/>
                        <a:sym typeface="Calibri"/>
                      </a:endParaRPr>
                    </a:p>
                  </a:txBody>
                  <a:tcPr marL="28931" marR="28931" marT="0" marB="0" anchor="ctr"/>
                </a:tc>
                <a:extLst>
                  <a:ext uri="{0D108BD9-81ED-4DB2-BD59-A6C34878D82A}">
                    <a16:rowId xmlns="" xmlns:a16="http://schemas.microsoft.com/office/drawing/2014/main" val="10000"/>
                  </a:ext>
                </a:extLst>
              </a:tr>
              <a:tr h="339451">
                <a:tc rowSpan="2">
                  <a:txBody>
                    <a:bodyPr/>
                    <a:lstStyle/>
                    <a:p>
                      <a:pPr marL="0" marR="0" lvl="0" indent="0" algn="ctr" rtl="0">
                        <a:spcBef>
                          <a:spcPts val="0"/>
                        </a:spcBef>
                        <a:spcAft>
                          <a:spcPts val="0"/>
                        </a:spcAft>
                        <a:buNone/>
                      </a:pPr>
                      <a:r>
                        <a:rPr lang="en" sz="1400"/>
                        <a:t>Kerja kursus (40%)</a:t>
                      </a:r>
                      <a:endParaRPr sz="1400">
                        <a:latin typeface="Calibri"/>
                        <a:ea typeface="Calibri"/>
                        <a:cs typeface="Calibri"/>
                        <a:sym typeface="Calibri"/>
                      </a:endParaRPr>
                    </a:p>
                  </a:txBody>
                  <a:tcPr marL="28931" marR="28931" marT="0" marB="0" anchor="ctr"/>
                </a:tc>
                <a:tc>
                  <a:txBody>
                    <a:bodyPr/>
                    <a:lstStyle/>
                    <a:p>
                      <a:pPr marL="0" marR="0" lvl="0" indent="0" algn="ctr" rtl="0">
                        <a:spcBef>
                          <a:spcPts val="0"/>
                        </a:spcBef>
                        <a:spcAft>
                          <a:spcPts val="0"/>
                        </a:spcAft>
                        <a:buNone/>
                      </a:pPr>
                      <a:r>
                        <a:rPr lang="en" sz="1400"/>
                        <a:t>Pengetahuan</a:t>
                      </a:r>
                      <a:endParaRPr sz="1400">
                        <a:latin typeface="Calibri"/>
                        <a:ea typeface="Calibri"/>
                        <a:cs typeface="Calibri"/>
                        <a:sym typeface="Calibri"/>
                      </a:endParaRPr>
                    </a:p>
                  </a:txBody>
                  <a:tcPr marL="28931" marR="28931" marT="0" marB="0" anchor="ctr">
                    <a:solidFill>
                      <a:srgbClr val="9CC2E5"/>
                    </a:solidFill>
                  </a:tcPr>
                </a:tc>
                <a:tc>
                  <a:txBody>
                    <a:bodyPr/>
                    <a:lstStyle/>
                    <a:p>
                      <a:pPr marL="0" marR="0" lvl="0" indent="0" algn="ctr" rtl="0">
                        <a:spcBef>
                          <a:spcPts val="0"/>
                        </a:spcBef>
                        <a:spcAft>
                          <a:spcPts val="0"/>
                        </a:spcAft>
                        <a:buNone/>
                      </a:pPr>
                      <a:r>
                        <a:rPr lang="en" sz="1400"/>
                        <a:t>15%</a:t>
                      </a:r>
                      <a:endParaRPr sz="1400">
                        <a:latin typeface="Calibri"/>
                        <a:ea typeface="Calibri"/>
                        <a:cs typeface="Calibri"/>
                        <a:sym typeface="Calibri"/>
                      </a:endParaRPr>
                    </a:p>
                  </a:txBody>
                  <a:tcPr marL="28931" marR="28931" marT="0" marB="0" anchor="ctr"/>
                </a:tc>
                <a:tc>
                  <a:txBody>
                    <a:bodyPr/>
                    <a:lstStyle/>
                    <a:p>
                      <a:pPr marL="0" marR="0" lvl="0" indent="0" algn="ctr" rtl="0">
                        <a:spcBef>
                          <a:spcPts val="0"/>
                        </a:spcBef>
                        <a:spcAft>
                          <a:spcPts val="0"/>
                        </a:spcAft>
                        <a:buNone/>
                      </a:pPr>
                      <a:r>
                        <a:rPr lang="en" sz="1400"/>
                        <a:t>15</a:t>
                      </a:r>
                      <a:endParaRPr sz="1400">
                        <a:latin typeface="Calibri"/>
                        <a:ea typeface="Calibri"/>
                        <a:cs typeface="Calibri"/>
                        <a:sym typeface="Calibri"/>
                      </a:endParaRPr>
                    </a:p>
                  </a:txBody>
                  <a:tcPr marL="28931" marR="28931" marT="0" marB="0" anchor="ctr"/>
                </a:tc>
                <a:tc>
                  <a:txBody>
                    <a:bodyPr/>
                    <a:lstStyle/>
                    <a:p>
                      <a:pPr marL="0" marR="0" lvl="0" indent="0" algn="ctr" rtl="0">
                        <a:spcBef>
                          <a:spcPts val="0"/>
                        </a:spcBef>
                        <a:spcAft>
                          <a:spcPts val="0"/>
                        </a:spcAft>
                        <a:buNone/>
                      </a:pPr>
                      <a:r>
                        <a:rPr lang="en" sz="1400"/>
                        <a:t>7.5</a:t>
                      </a:r>
                      <a:endParaRPr sz="1400">
                        <a:latin typeface="Calibri"/>
                        <a:ea typeface="Calibri"/>
                        <a:cs typeface="Calibri"/>
                        <a:sym typeface="Calibri"/>
                      </a:endParaRPr>
                    </a:p>
                  </a:txBody>
                  <a:tcPr marL="28931" marR="28931" marT="0" marB="0" anchor="ctr"/>
                </a:tc>
                <a:extLst>
                  <a:ext uri="{0D108BD9-81ED-4DB2-BD59-A6C34878D82A}">
                    <a16:rowId xmlns="" xmlns:a16="http://schemas.microsoft.com/office/drawing/2014/main" val="10001"/>
                  </a:ext>
                </a:extLst>
              </a:tr>
              <a:tr h="339451">
                <a:tc vMerge="1">
                  <a:txBody>
                    <a:bodyPr/>
                    <a:lstStyle/>
                    <a:p>
                      <a:endParaRPr lang="en-US"/>
                    </a:p>
                  </a:txBody>
                  <a:tcPr/>
                </a:tc>
                <a:tc>
                  <a:txBody>
                    <a:bodyPr/>
                    <a:lstStyle/>
                    <a:p>
                      <a:pPr marL="0" marR="0" lvl="0" indent="0" algn="ctr" rtl="0">
                        <a:spcBef>
                          <a:spcPts val="0"/>
                        </a:spcBef>
                        <a:spcAft>
                          <a:spcPts val="0"/>
                        </a:spcAft>
                        <a:buNone/>
                      </a:pPr>
                      <a:r>
                        <a:rPr lang="en" sz="1400"/>
                        <a:t>Prestasi</a:t>
                      </a:r>
                      <a:endParaRPr sz="1400">
                        <a:latin typeface="Calibri"/>
                        <a:ea typeface="Calibri"/>
                        <a:cs typeface="Calibri"/>
                        <a:sym typeface="Calibri"/>
                      </a:endParaRPr>
                    </a:p>
                  </a:txBody>
                  <a:tcPr marL="28931" marR="28931" marT="0" marB="0" anchor="ctr">
                    <a:solidFill>
                      <a:srgbClr val="9CC2E5"/>
                    </a:solidFill>
                  </a:tcPr>
                </a:tc>
                <a:tc>
                  <a:txBody>
                    <a:bodyPr/>
                    <a:lstStyle/>
                    <a:p>
                      <a:pPr marL="0" marR="0" lvl="0" indent="0" algn="ctr" rtl="0">
                        <a:spcBef>
                          <a:spcPts val="0"/>
                        </a:spcBef>
                        <a:spcAft>
                          <a:spcPts val="0"/>
                        </a:spcAft>
                        <a:buNone/>
                      </a:pPr>
                      <a:r>
                        <a:rPr lang="en" sz="1400"/>
                        <a:t>25%</a:t>
                      </a:r>
                      <a:endParaRPr sz="1400">
                        <a:latin typeface="Calibri"/>
                        <a:ea typeface="Calibri"/>
                        <a:cs typeface="Calibri"/>
                        <a:sym typeface="Calibri"/>
                      </a:endParaRPr>
                    </a:p>
                  </a:txBody>
                  <a:tcPr marL="28931" marR="28931" marT="0" marB="0" anchor="ctr"/>
                </a:tc>
                <a:tc>
                  <a:txBody>
                    <a:bodyPr/>
                    <a:lstStyle/>
                    <a:p>
                      <a:pPr marL="0" marR="0" lvl="0" indent="0" algn="ctr" rtl="0">
                        <a:spcBef>
                          <a:spcPts val="0"/>
                        </a:spcBef>
                        <a:spcAft>
                          <a:spcPts val="0"/>
                        </a:spcAft>
                        <a:buNone/>
                      </a:pPr>
                      <a:r>
                        <a:rPr lang="en" sz="1400"/>
                        <a:t>25</a:t>
                      </a:r>
                      <a:endParaRPr sz="1400">
                        <a:latin typeface="Calibri"/>
                        <a:ea typeface="Calibri"/>
                        <a:cs typeface="Calibri"/>
                        <a:sym typeface="Calibri"/>
                      </a:endParaRPr>
                    </a:p>
                  </a:txBody>
                  <a:tcPr marL="28931" marR="28931" marT="0" marB="0" anchor="ctr"/>
                </a:tc>
                <a:tc>
                  <a:txBody>
                    <a:bodyPr/>
                    <a:lstStyle/>
                    <a:p>
                      <a:pPr marL="0" marR="0" lvl="0" indent="0" algn="ctr" rtl="0">
                        <a:spcBef>
                          <a:spcPts val="0"/>
                        </a:spcBef>
                        <a:spcAft>
                          <a:spcPts val="0"/>
                        </a:spcAft>
                        <a:buNone/>
                      </a:pPr>
                      <a:r>
                        <a:rPr lang="en" sz="1400"/>
                        <a:t>12.5</a:t>
                      </a:r>
                      <a:endParaRPr sz="1400">
                        <a:latin typeface="Calibri"/>
                        <a:ea typeface="Calibri"/>
                        <a:cs typeface="Calibri"/>
                        <a:sym typeface="Calibri"/>
                      </a:endParaRPr>
                    </a:p>
                  </a:txBody>
                  <a:tcPr marL="28931" marR="28931" marT="0" marB="0" anchor="ctr"/>
                </a:tc>
                <a:extLst>
                  <a:ext uri="{0D108BD9-81ED-4DB2-BD59-A6C34878D82A}">
                    <a16:rowId xmlns="" xmlns:a16="http://schemas.microsoft.com/office/drawing/2014/main" val="10002"/>
                  </a:ext>
                </a:extLst>
              </a:tr>
              <a:tr h="339451">
                <a:tc rowSpan="2">
                  <a:txBody>
                    <a:bodyPr/>
                    <a:lstStyle/>
                    <a:p>
                      <a:pPr marL="0" marR="0" lvl="0" indent="0" algn="ctr" rtl="0">
                        <a:spcBef>
                          <a:spcPts val="0"/>
                        </a:spcBef>
                        <a:spcAft>
                          <a:spcPts val="0"/>
                        </a:spcAft>
                        <a:buNone/>
                      </a:pPr>
                      <a:r>
                        <a:rPr lang="en" sz="1400"/>
                        <a:t>Peperiksaan Akhir (60%)</a:t>
                      </a:r>
                      <a:endParaRPr sz="1400">
                        <a:latin typeface="Calibri"/>
                        <a:ea typeface="Calibri"/>
                        <a:cs typeface="Calibri"/>
                        <a:sym typeface="Calibri"/>
                      </a:endParaRPr>
                    </a:p>
                  </a:txBody>
                  <a:tcPr marL="28931" marR="28931" marT="0" marB="0" anchor="ctr"/>
                </a:tc>
                <a:tc>
                  <a:txBody>
                    <a:bodyPr/>
                    <a:lstStyle/>
                    <a:p>
                      <a:pPr marL="0" marR="0" lvl="0" indent="0" algn="ctr" rtl="0">
                        <a:spcBef>
                          <a:spcPts val="0"/>
                        </a:spcBef>
                        <a:spcAft>
                          <a:spcPts val="0"/>
                        </a:spcAft>
                        <a:buNone/>
                      </a:pPr>
                      <a:r>
                        <a:rPr lang="en" sz="1400"/>
                        <a:t>Pengetahuan</a:t>
                      </a:r>
                      <a:endParaRPr sz="1400">
                        <a:latin typeface="Calibri"/>
                        <a:ea typeface="Calibri"/>
                        <a:cs typeface="Calibri"/>
                        <a:sym typeface="Calibri"/>
                      </a:endParaRPr>
                    </a:p>
                  </a:txBody>
                  <a:tcPr marL="28931" marR="28931" marT="0" marB="0" anchor="ctr">
                    <a:solidFill>
                      <a:srgbClr val="9CC2E5"/>
                    </a:solidFill>
                  </a:tcPr>
                </a:tc>
                <a:tc>
                  <a:txBody>
                    <a:bodyPr/>
                    <a:lstStyle/>
                    <a:p>
                      <a:pPr marL="0" marR="0" lvl="0" indent="0" algn="ctr" rtl="0">
                        <a:spcBef>
                          <a:spcPts val="0"/>
                        </a:spcBef>
                        <a:spcAft>
                          <a:spcPts val="0"/>
                        </a:spcAft>
                        <a:buNone/>
                      </a:pPr>
                      <a:r>
                        <a:rPr lang="en" sz="1400"/>
                        <a:t>20%</a:t>
                      </a:r>
                      <a:endParaRPr sz="1400">
                        <a:latin typeface="Calibri"/>
                        <a:ea typeface="Calibri"/>
                        <a:cs typeface="Calibri"/>
                        <a:sym typeface="Calibri"/>
                      </a:endParaRPr>
                    </a:p>
                  </a:txBody>
                  <a:tcPr marL="28931" marR="28931" marT="0" marB="0" anchor="ctr"/>
                </a:tc>
                <a:tc>
                  <a:txBody>
                    <a:bodyPr/>
                    <a:lstStyle/>
                    <a:p>
                      <a:pPr marL="0" marR="0" lvl="0" indent="0" algn="ctr" rtl="0">
                        <a:spcBef>
                          <a:spcPts val="0"/>
                        </a:spcBef>
                        <a:spcAft>
                          <a:spcPts val="0"/>
                        </a:spcAft>
                        <a:buNone/>
                      </a:pPr>
                      <a:r>
                        <a:rPr lang="en" sz="1400"/>
                        <a:t>20</a:t>
                      </a:r>
                      <a:endParaRPr sz="1400">
                        <a:latin typeface="Calibri"/>
                        <a:ea typeface="Calibri"/>
                        <a:cs typeface="Calibri"/>
                        <a:sym typeface="Calibri"/>
                      </a:endParaRPr>
                    </a:p>
                  </a:txBody>
                  <a:tcPr marL="28931" marR="28931" marT="0" marB="0" anchor="ctr"/>
                </a:tc>
                <a:tc>
                  <a:txBody>
                    <a:bodyPr/>
                    <a:lstStyle/>
                    <a:p>
                      <a:pPr marL="0" marR="0" lvl="0" indent="0" algn="ctr" rtl="0">
                        <a:spcBef>
                          <a:spcPts val="0"/>
                        </a:spcBef>
                        <a:spcAft>
                          <a:spcPts val="0"/>
                        </a:spcAft>
                        <a:buNone/>
                      </a:pPr>
                      <a:r>
                        <a:rPr lang="en" sz="1400"/>
                        <a:t>15</a:t>
                      </a:r>
                      <a:endParaRPr sz="1400">
                        <a:latin typeface="Calibri"/>
                        <a:ea typeface="Calibri"/>
                        <a:cs typeface="Calibri"/>
                        <a:sym typeface="Calibri"/>
                      </a:endParaRPr>
                    </a:p>
                  </a:txBody>
                  <a:tcPr marL="28931" marR="28931" marT="0" marB="0" anchor="ctr"/>
                </a:tc>
                <a:extLst>
                  <a:ext uri="{0D108BD9-81ED-4DB2-BD59-A6C34878D82A}">
                    <a16:rowId xmlns="" xmlns:a16="http://schemas.microsoft.com/office/drawing/2014/main" val="10003"/>
                  </a:ext>
                </a:extLst>
              </a:tr>
              <a:tr h="339451">
                <a:tc vMerge="1">
                  <a:txBody>
                    <a:bodyPr/>
                    <a:lstStyle/>
                    <a:p>
                      <a:endParaRPr lang="en-US"/>
                    </a:p>
                  </a:txBody>
                  <a:tcPr/>
                </a:tc>
                <a:tc>
                  <a:txBody>
                    <a:bodyPr/>
                    <a:lstStyle/>
                    <a:p>
                      <a:pPr marL="0" marR="0" lvl="0" indent="0" algn="ctr" rtl="0">
                        <a:spcBef>
                          <a:spcPts val="0"/>
                        </a:spcBef>
                        <a:spcAft>
                          <a:spcPts val="0"/>
                        </a:spcAft>
                        <a:buNone/>
                      </a:pPr>
                      <a:r>
                        <a:rPr lang="en" sz="1400"/>
                        <a:t>Prestasi</a:t>
                      </a:r>
                      <a:endParaRPr sz="1400">
                        <a:latin typeface="Calibri"/>
                        <a:ea typeface="Calibri"/>
                        <a:cs typeface="Calibri"/>
                        <a:sym typeface="Calibri"/>
                      </a:endParaRPr>
                    </a:p>
                  </a:txBody>
                  <a:tcPr marL="28931" marR="28931" marT="0" marB="0" anchor="ctr">
                    <a:solidFill>
                      <a:srgbClr val="9CC2E5"/>
                    </a:solidFill>
                  </a:tcPr>
                </a:tc>
                <a:tc>
                  <a:txBody>
                    <a:bodyPr/>
                    <a:lstStyle/>
                    <a:p>
                      <a:pPr marL="0" marR="0" lvl="0" indent="0" algn="ctr" rtl="0">
                        <a:spcBef>
                          <a:spcPts val="0"/>
                        </a:spcBef>
                        <a:spcAft>
                          <a:spcPts val="0"/>
                        </a:spcAft>
                        <a:buNone/>
                      </a:pPr>
                      <a:r>
                        <a:rPr lang="en" sz="1400"/>
                        <a:t>40%</a:t>
                      </a:r>
                      <a:endParaRPr sz="1400">
                        <a:latin typeface="Calibri"/>
                        <a:ea typeface="Calibri"/>
                        <a:cs typeface="Calibri"/>
                        <a:sym typeface="Calibri"/>
                      </a:endParaRPr>
                    </a:p>
                  </a:txBody>
                  <a:tcPr marL="28931" marR="28931" marT="0" marB="0" anchor="ctr"/>
                </a:tc>
                <a:tc>
                  <a:txBody>
                    <a:bodyPr/>
                    <a:lstStyle/>
                    <a:p>
                      <a:pPr marL="0" marR="0" lvl="0" indent="0" algn="ctr" rtl="0">
                        <a:spcBef>
                          <a:spcPts val="0"/>
                        </a:spcBef>
                        <a:spcAft>
                          <a:spcPts val="0"/>
                        </a:spcAft>
                        <a:buNone/>
                      </a:pPr>
                      <a:r>
                        <a:rPr lang="en" sz="1400"/>
                        <a:t>40</a:t>
                      </a:r>
                      <a:endParaRPr sz="1400">
                        <a:latin typeface="Calibri"/>
                        <a:ea typeface="Calibri"/>
                        <a:cs typeface="Calibri"/>
                        <a:sym typeface="Calibri"/>
                      </a:endParaRPr>
                    </a:p>
                  </a:txBody>
                  <a:tcPr marL="28931" marR="28931" marT="0" marB="0" anchor="ctr"/>
                </a:tc>
                <a:tc>
                  <a:txBody>
                    <a:bodyPr/>
                    <a:lstStyle/>
                    <a:p>
                      <a:pPr marL="0" marR="0" lvl="0" indent="0" algn="ctr" rtl="0">
                        <a:spcBef>
                          <a:spcPts val="0"/>
                        </a:spcBef>
                        <a:spcAft>
                          <a:spcPts val="0"/>
                        </a:spcAft>
                        <a:buNone/>
                      </a:pPr>
                      <a:r>
                        <a:rPr lang="en" sz="1400"/>
                        <a:t>25</a:t>
                      </a:r>
                      <a:endParaRPr sz="1400">
                        <a:latin typeface="Calibri"/>
                        <a:ea typeface="Calibri"/>
                        <a:cs typeface="Calibri"/>
                        <a:sym typeface="Calibri"/>
                      </a:endParaRPr>
                    </a:p>
                  </a:txBody>
                  <a:tcPr marL="28931" marR="28931" marT="0" marB="0" anchor="ctr"/>
                </a:tc>
                <a:extLst>
                  <a:ext uri="{0D108BD9-81ED-4DB2-BD59-A6C34878D82A}">
                    <a16:rowId xmlns="" xmlns:a16="http://schemas.microsoft.com/office/drawing/2014/main" val="10004"/>
                  </a:ext>
                </a:extLst>
              </a:tr>
              <a:tr h="339451">
                <a:tc gridSpan="4">
                  <a:txBody>
                    <a:bodyPr/>
                    <a:lstStyle/>
                    <a:p>
                      <a:pPr marL="0" marR="0" lvl="0" indent="0" algn="ctr" rtl="0">
                        <a:lnSpc>
                          <a:spcPct val="100000"/>
                        </a:lnSpc>
                        <a:spcBef>
                          <a:spcPts val="0"/>
                        </a:spcBef>
                        <a:spcAft>
                          <a:spcPts val="0"/>
                        </a:spcAft>
                        <a:buClr>
                          <a:schemeClr val="dk1"/>
                        </a:buClr>
                        <a:buSzPts val="1100"/>
                        <a:buFont typeface="Calibri"/>
                        <a:buNone/>
                      </a:pPr>
                      <a:r>
                        <a:rPr lang="en" sz="1400" dirty="0"/>
                        <a:t>Markah lulus keseluruhan minimum</a:t>
                      </a:r>
                      <a:endParaRPr sz="1400" dirty="0">
                        <a:latin typeface="Calibri"/>
                        <a:ea typeface="Calibri"/>
                        <a:cs typeface="Calibri"/>
                        <a:sym typeface="Calibri"/>
                      </a:endParaRPr>
                    </a:p>
                  </a:txBody>
                  <a:tcPr marL="28931" marR="28931"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rtl="0">
                        <a:lnSpc>
                          <a:spcPct val="100000"/>
                        </a:lnSpc>
                        <a:spcBef>
                          <a:spcPts val="0"/>
                        </a:spcBef>
                        <a:spcAft>
                          <a:spcPts val="0"/>
                        </a:spcAft>
                        <a:buClr>
                          <a:schemeClr val="dk1"/>
                        </a:buClr>
                        <a:buSzPts val="1100"/>
                        <a:buFont typeface="Calibri"/>
                        <a:buNone/>
                      </a:pPr>
                      <a:r>
                        <a:rPr lang="en" sz="1400" dirty="0"/>
                        <a:t>60%</a:t>
                      </a:r>
                      <a:endParaRPr sz="1400" dirty="0">
                        <a:latin typeface="Calibri"/>
                        <a:ea typeface="Calibri"/>
                        <a:cs typeface="Calibri"/>
                        <a:sym typeface="Calibri"/>
                      </a:endParaRPr>
                    </a:p>
                  </a:txBody>
                  <a:tcPr marL="28931" marR="28931" marT="0" marB="0" anchor="ctr">
                    <a:solidFill>
                      <a:srgbClr val="FFFF00"/>
                    </a:solidFill>
                  </a:tcPr>
                </a:tc>
                <a:extLst>
                  <a:ext uri="{0D108BD9-81ED-4DB2-BD59-A6C34878D82A}">
                    <a16:rowId xmlns="" xmlns:a16="http://schemas.microsoft.com/office/drawing/2014/main" val="10005"/>
                  </a:ext>
                </a:extLst>
              </a:tr>
            </a:tbl>
          </a:graphicData>
        </a:graphic>
      </p:graphicFrame>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Shape 4577"/>
        <p:cNvGrpSpPr/>
        <p:nvPr/>
      </p:nvGrpSpPr>
      <p:grpSpPr>
        <a:xfrm>
          <a:off x="0" y="0"/>
          <a:ext cx="0" cy="0"/>
          <a:chOff x="0" y="0"/>
          <a:chExt cx="0" cy="0"/>
        </a:xfrm>
      </p:grpSpPr>
      <p:sp>
        <p:nvSpPr>
          <p:cNvPr id="4578" name="Google Shape;4578;p451"/>
          <p:cNvSpPr txBox="1">
            <a:spLocks noGrp="1"/>
          </p:cNvSpPr>
          <p:nvPr>
            <p:ph type="title"/>
          </p:nvPr>
        </p:nvSpPr>
        <p:spPr>
          <a:xfrm>
            <a:off x="422937" y="557944"/>
            <a:ext cx="6058894" cy="342900"/>
          </a:xfrm>
          <a:prstGeom prst="rect">
            <a:avLst/>
          </a:prstGeom>
          <a:noFill/>
          <a:ln>
            <a:noFill/>
          </a:ln>
        </p:spPr>
        <p:txBody>
          <a:bodyPr spcFirstLastPara="1" wrap="square" lIns="68569" tIns="34275" rIns="68569" bIns="34275" anchor="ctr" anchorCtr="0">
            <a:noAutofit/>
          </a:bodyPr>
          <a:lstStyle/>
          <a:p>
            <a:pPr>
              <a:buSzPts val="3959"/>
            </a:pPr>
            <a:r>
              <a:rPr lang="en" sz="2400" dirty="0"/>
              <a:t>2. PEMARKAHAN DAN PEREKODAN</a:t>
            </a:r>
            <a:endParaRPr sz="2400" dirty="0"/>
          </a:p>
        </p:txBody>
      </p:sp>
      <p:sp>
        <p:nvSpPr>
          <p:cNvPr id="4579" name="Google Shape;4579;p451"/>
          <p:cNvSpPr/>
          <p:nvPr/>
        </p:nvSpPr>
        <p:spPr>
          <a:xfrm>
            <a:off x="524786" y="1105232"/>
            <a:ext cx="5756744" cy="548640"/>
          </a:xfrm>
          <a:prstGeom prst="rect">
            <a:avLst/>
          </a:prstGeom>
          <a:noFill/>
          <a:ln>
            <a:noFill/>
          </a:ln>
        </p:spPr>
        <p:txBody>
          <a:bodyPr spcFirstLastPara="1" wrap="square" lIns="68569" tIns="34275" rIns="68569" bIns="34275" anchor="t" anchorCtr="0">
            <a:noAutofit/>
          </a:bodyPr>
          <a:lstStyle/>
          <a:p>
            <a:pPr algn="just"/>
            <a:r>
              <a:rPr lang="en" dirty="0">
                <a:latin typeface="Calibri"/>
                <a:ea typeface="Calibri"/>
                <a:cs typeface="Calibri"/>
                <a:sym typeface="Calibri"/>
              </a:rPr>
              <a:t>Pecahan peratus dan markah lulus minimum mengikut komponen penilaian adalah seperti berikut:</a:t>
            </a:r>
            <a:endParaRPr dirty="0"/>
          </a:p>
        </p:txBody>
      </p:sp>
      <p:graphicFrame>
        <p:nvGraphicFramePr>
          <p:cNvPr id="4580" name="Google Shape;4580;p451"/>
          <p:cNvGraphicFramePr/>
          <p:nvPr>
            <p:extLst>
              <p:ext uri="{D42A27DB-BD31-4B8C-83A1-F6EECF244321}">
                <p14:modId xmlns:p14="http://schemas.microsoft.com/office/powerpoint/2010/main" val="3282225626"/>
              </p:ext>
            </p:extLst>
          </p:nvPr>
        </p:nvGraphicFramePr>
        <p:xfrm>
          <a:off x="700714" y="2006075"/>
          <a:ext cx="5461547" cy="2255822"/>
        </p:xfrm>
        <a:graphic>
          <a:graphicData uri="http://schemas.openxmlformats.org/drawingml/2006/table">
            <a:tbl>
              <a:tblPr firstRow="1" firstCol="1" bandRow="1">
                <a:noFill/>
                <a:tableStyleId>{33F86859-480D-4D18-A959-4202B10B6FFE}</a:tableStyleId>
              </a:tblPr>
              <a:tblGrid>
                <a:gridCol w="1264393">
                  <a:extLst>
                    <a:ext uri="{9D8B030D-6E8A-4147-A177-3AD203B41FA5}">
                      <a16:colId xmlns="" xmlns:a16="http://schemas.microsoft.com/office/drawing/2014/main" val="20000"/>
                    </a:ext>
                  </a:extLst>
                </a:gridCol>
                <a:gridCol w="1224309">
                  <a:extLst>
                    <a:ext uri="{9D8B030D-6E8A-4147-A177-3AD203B41FA5}">
                      <a16:colId xmlns="" xmlns:a16="http://schemas.microsoft.com/office/drawing/2014/main" val="20001"/>
                    </a:ext>
                  </a:extLst>
                </a:gridCol>
                <a:gridCol w="874583">
                  <a:extLst>
                    <a:ext uri="{9D8B030D-6E8A-4147-A177-3AD203B41FA5}">
                      <a16:colId xmlns="" xmlns:a16="http://schemas.microsoft.com/office/drawing/2014/main" val="20002"/>
                    </a:ext>
                  </a:extLst>
                </a:gridCol>
                <a:gridCol w="1049131">
                  <a:extLst>
                    <a:ext uri="{9D8B030D-6E8A-4147-A177-3AD203B41FA5}">
                      <a16:colId xmlns="" xmlns:a16="http://schemas.microsoft.com/office/drawing/2014/main" val="20003"/>
                    </a:ext>
                  </a:extLst>
                </a:gridCol>
                <a:gridCol w="1049131">
                  <a:extLst>
                    <a:ext uri="{9D8B030D-6E8A-4147-A177-3AD203B41FA5}">
                      <a16:colId xmlns="" xmlns:a16="http://schemas.microsoft.com/office/drawing/2014/main" val="20004"/>
                    </a:ext>
                  </a:extLst>
                </a:gridCol>
              </a:tblGrid>
              <a:tr h="759442">
                <a:tc gridSpan="2">
                  <a:txBody>
                    <a:bodyPr/>
                    <a:lstStyle/>
                    <a:p>
                      <a:pPr marL="0" marR="0" lvl="0" indent="0" algn="ctr" rtl="0">
                        <a:spcBef>
                          <a:spcPts val="0"/>
                        </a:spcBef>
                        <a:spcAft>
                          <a:spcPts val="0"/>
                        </a:spcAft>
                        <a:buNone/>
                      </a:pPr>
                      <a:r>
                        <a:rPr lang="en" sz="1400" dirty="0"/>
                        <a:t>Komponen Penilaian CU</a:t>
                      </a:r>
                      <a:endParaRPr sz="1400" dirty="0">
                        <a:latin typeface="Calibri"/>
                        <a:ea typeface="Calibri"/>
                        <a:cs typeface="Calibri"/>
                        <a:sym typeface="Calibri"/>
                      </a:endParaRPr>
                    </a:p>
                  </a:txBody>
                  <a:tcPr marL="28931" marR="28931" marT="0" marB="0" anchor="ctr"/>
                </a:tc>
                <a:tc hMerge="1">
                  <a:txBody>
                    <a:bodyPr/>
                    <a:lstStyle/>
                    <a:p>
                      <a:endParaRPr lang="en-US"/>
                    </a:p>
                  </a:txBody>
                  <a:tcPr/>
                </a:tc>
                <a:tc>
                  <a:txBody>
                    <a:bodyPr/>
                    <a:lstStyle/>
                    <a:p>
                      <a:pPr marL="0" marR="0" lvl="0" indent="0" algn="ctr" rtl="0">
                        <a:spcBef>
                          <a:spcPts val="0"/>
                        </a:spcBef>
                        <a:spcAft>
                          <a:spcPts val="0"/>
                        </a:spcAft>
                        <a:buNone/>
                      </a:pPr>
                      <a:r>
                        <a:rPr lang="en" sz="1400"/>
                        <a:t>Pecahan Peratus</a:t>
                      </a:r>
                      <a:endParaRPr sz="1400">
                        <a:latin typeface="Calibri"/>
                        <a:ea typeface="Calibri"/>
                        <a:cs typeface="Calibri"/>
                        <a:sym typeface="Calibri"/>
                      </a:endParaRPr>
                    </a:p>
                  </a:txBody>
                  <a:tcPr marL="28931" marR="28931" marT="0" marB="0" anchor="ctr"/>
                </a:tc>
                <a:tc>
                  <a:txBody>
                    <a:bodyPr/>
                    <a:lstStyle/>
                    <a:p>
                      <a:pPr marL="0" marR="0" lvl="0" indent="0" algn="ctr" rtl="0">
                        <a:spcBef>
                          <a:spcPts val="0"/>
                        </a:spcBef>
                        <a:spcAft>
                          <a:spcPts val="0"/>
                        </a:spcAft>
                        <a:buNone/>
                      </a:pPr>
                      <a:r>
                        <a:rPr lang="en" sz="1400"/>
                        <a:t>Markah penuh</a:t>
                      </a:r>
                      <a:endParaRPr sz="1400">
                        <a:latin typeface="Calibri"/>
                        <a:ea typeface="Calibri"/>
                        <a:cs typeface="Calibri"/>
                        <a:sym typeface="Calibri"/>
                      </a:endParaRPr>
                    </a:p>
                  </a:txBody>
                  <a:tcPr marL="28931" marR="28931" marT="0" marB="0" anchor="ctr"/>
                </a:tc>
                <a:tc>
                  <a:txBody>
                    <a:bodyPr/>
                    <a:lstStyle/>
                    <a:p>
                      <a:pPr marL="0" marR="0" lvl="0" indent="0" algn="ctr" rtl="0">
                        <a:spcBef>
                          <a:spcPts val="0"/>
                        </a:spcBef>
                        <a:spcAft>
                          <a:spcPts val="0"/>
                        </a:spcAft>
                        <a:buNone/>
                      </a:pPr>
                      <a:r>
                        <a:rPr lang="en" sz="1400"/>
                        <a:t>Markah lulus minimum</a:t>
                      </a:r>
                      <a:endParaRPr sz="1400">
                        <a:latin typeface="Calibri"/>
                        <a:ea typeface="Calibri"/>
                        <a:cs typeface="Calibri"/>
                        <a:sym typeface="Calibri"/>
                      </a:endParaRPr>
                    </a:p>
                  </a:txBody>
                  <a:tcPr marL="28931" marR="28931" marT="0" marB="0" anchor="ctr"/>
                </a:tc>
                <a:extLst>
                  <a:ext uri="{0D108BD9-81ED-4DB2-BD59-A6C34878D82A}">
                    <a16:rowId xmlns="" xmlns:a16="http://schemas.microsoft.com/office/drawing/2014/main" val="10000"/>
                  </a:ext>
                </a:extLst>
              </a:tr>
              <a:tr h="299276">
                <a:tc rowSpan="2">
                  <a:txBody>
                    <a:bodyPr/>
                    <a:lstStyle/>
                    <a:p>
                      <a:pPr marL="0" marR="0" lvl="0" indent="0" algn="ctr" rtl="0">
                        <a:spcBef>
                          <a:spcPts val="0"/>
                        </a:spcBef>
                        <a:spcAft>
                          <a:spcPts val="0"/>
                        </a:spcAft>
                        <a:buNone/>
                      </a:pPr>
                      <a:r>
                        <a:rPr lang="en" sz="1400"/>
                        <a:t>Kerja kursus (40%)</a:t>
                      </a:r>
                      <a:endParaRPr sz="1400">
                        <a:latin typeface="Calibri"/>
                        <a:ea typeface="Calibri"/>
                        <a:cs typeface="Calibri"/>
                        <a:sym typeface="Calibri"/>
                      </a:endParaRPr>
                    </a:p>
                  </a:txBody>
                  <a:tcPr marL="28931" marR="28931" marT="0" marB="0" anchor="ctr"/>
                </a:tc>
                <a:tc>
                  <a:txBody>
                    <a:bodyPr/>
                    <a:lstStyle/>
                    <a:p>
                      <a:pPr marL="0" marR="0" lvl="0" indent="0" algn="ctr" rtl="0">
                        <a:spcBef>
                          <a:spcPts val="0"/>
                        </a:spcBef>
                        <a:spcAft>
                          <a:spcPts val="0"/>
                        </a:spcAft>
                        <a:buNone/>
                      </a:pPr>
                      <a:r>
                        <a:rPr lang="en" sz="1400"/>
                        <a:t>Pengetahuan</a:t>
                      </a:r>
                      <a:endParaRPr sz="1400">
                        <a:latin typeface="Calibri"/>
                        <a:ea typeface="Calibri"/>
                        <a:cs typeface="Calibri"/>
                        <a:sym typeface="Calibri"/>
                      </a:endParaRPr>
                    </a:p>
                  </a:txBody>
                  <a:tcPr marL="28931" marR="28931" marT="0" marB="0" anchor="ctr">
                    <a:solidFill>
                      <a:srgbClr val="9CC2E5"/>
                    </a:solidFill>
                  </a:tcPr>
                </a:tc>
                <a:tc>
                  <a:txBody>
                    <a:bodyPr/>
                    <a:lstStyle/>
                    <a:p>
                      <a:pPr marL="0" marR="0" lvl="0" indent="0" algn="ctr" rtl="0">
                        <a:spcBef>
                          <a:spcPts val="0"/>
                        </a:spcBef>
                        <a:spcAft>
                          <a:spcPts val="0"/>
                        </a:spcAft>
                        <a:buNone/>
                      </a:pPr>
                      <a:r>
                        <a:rPr lang="en" sz="1400"/>
                        <a:t>15%</a:t>
                      </a:r>
                      <a:endParaRPr sz="1400">
                        <a:latin typeface="Calibri"/>
                        <a:ea typeface="Calibri"/>
                        <a:cs typeface="Calibri"/>
                        <a:sym typeface="Calibri"/>
                      </a:endParaRPr>
                    </a:p>
                  </a:txBody>
                  <a:tcPr marL="28931" marR="28931" marT="0" marB="0" anchor="ctr"/>
                </a:tc>
                <a:tc>
                  <a:txBody>
                    <a:bodyPr/>
                    <a:lstStyle/>
                    <a:p>
                      <a:pPr marL="0" marR="0" lvl="0" indent="0" algn="ctr" rtl="0">
                        <a:spcBef>
                          <a:spcPts val="0"/>
                        </a:spcBef>
                        <a:spcAft>
                          <a:spcPts val="0"/>
                        </a:spcAft>
                        <a:buNone/>
                      </a:pPr>
                      <a:r>
                        <a:rPr lang="en" sz="1400"/>
                        <a:t>15</a:t>
                      </a:r>
                      <a:endParaRPr sz="1400">
                        <a:latin typeface="Calibri"/>
                        <a:ea typeface="Calibri"/>
                        <a:cs typeface="Calibri"/>
                        <a:sym typeface="Calibri"/>
                      </a:endParaRPr>
                    </a:p>
                  </a:txBody>
                  <a:tcPr marL="28931" marR="28931" marT="0" marB="0" anchor="ctr"/>
                </a:tc>
                <a:tc>
                  <a:txBody>
                    <a:bodyPr/>
                    <a:lstStyle/>
                    <a:p>
                      <a:pPr marL="0" marR="0" lvl="0" indent="0" algn="ctr" rtl="0">
                        <a:spcBef>
                          <a:spcPts val="0"/>
                        </a:spcBef>
                        <a:spcAft>
                          <a:spcPts val="0"/>
                        </a:spcAft>
                        <a:buNone/>
                      </a:pPr>
                      <a:r>
                        <a:rPr lang="en" sz="1400"/>
                        <a:t>7.5</a:t>
                      </a:r>
                      <a:endParaRPr sz="1400">
                        <a:latin typeface="Calibri"/>
                        <a:ea typeface="Calibri"/>
                        <a:cs typeface="Calibri"/>
                        <a:sym typeface="Calibri"/>
                      </a:endParaRPr>
                    </a:p>
                  </a:txBody>
                  <a:tcPr marL="28931" marR="28931" marT="0" marB="0" anchor="ctr"/>
                </a:tc>
                <a:extLst>
                  <a:ext uri="{0D108BD9-81ED-4DB2-BD59-A6C34878D82A}">
                    <a16:rowId xmlns="" xmlns:a16="http://schemas.microsoft.com/office/drawing/2014/main" val="10001"/>
                  </a:ext>
                </a:extLst>
              </a:tr>
              <a:tr h="299276">
                <a:tc vMerge="1">
                  <a:txBody>
                    <a:bodyPr/>
                    <a:lstStyle/>
                    <a:p>
                      <a:endParaRPr lang="en-US"/>
                    </a:p>
                  </a:txBody>
                  <a:tcPr/>
                </a:tc>
                <a:tc>
                  <a:txBody>
                    <a:bodyPr/>
                    <a:lstStyle/>
                    <a:p>
                      <a:pPr marL="0" marR="0" lvl="0" indent="0" algn="ctr" rtl="0">
                        <a:spcBef>
                          <a:spcPts val="0"/>
                        </a:spcBef>
                        <a:spcAft>
                          <a:spcPts val="0"/>
                        </a:spcAft>
                        <a:buNone/>
                      </a:pPr>
                      <a:r>
                        <a:rPr lang="en" sz="1400"/>
                        <a:t>Prestasi</a:t>
                      </a:r>
                      <a:endParaRPr sz="1400">
                        <a:latin typeface="Calibri"/>
                        <a:ea typeface="Calibri"/>
                        <a:cs typeface="Calibri"/>
                        <a:sym typeface="Calibri"/>
                      </a:endParaRPr>
                    </a:p>
                  </a:txBody>
                  <a:tcPr marL="28931" marR="28931" marT="0" marB="0" anchor="ctr">
                    <a:solidFill>
                      <a:srgbClr val="9CC2E5"/>
                    </a:solidFill>
                  </a:tcPr>
                </a:tc>
                <a:tc>
                  <a:txBody>
                    <a:bodyPr/>
                    <a:lstStyle/>
                    <a:p>
                      <a:pPr marL="0" marR="0" lvl="0" indent="0" algn="ctr" rtl="0">
                        <a:spcBef>
                          <a:spcPts val="0"/>
                        </a:spcBef>
                        <a:spcAft>
                          <a:spcPts val="0"/>
                        </a:spcAft>
                        <a:buNone/>
                      </a:pPr>
                      <a:r>
                        <a:rPr lang="en" sz="1400"/>
                        <a:t>25%</a:t>
                      </a:r>
                      <a:endParaRPr sz="1400">
                        <a:latin typeface="Calibri"/>
                        <a:ea typeface="Calibri"/>
                        <a:cs typeface="Calibri"/>
                        <a:sym typeface="Calibri"/>
                      </a:endParaRPr>
                    </a:p>
                  </a:txBody>
                  <a:tcPr marL="28931" marR="28931" marT="0" marB="0" anchor="ctr"/>
                </a:tc>
                <a:tc>
                  <a:txBody>
                    <a:bodyPr/>
                    <a:lstStyle/>
                    <a:p>
                      <a:pPr marL="0" marR="0" lvl="0" indent="0" algn="ctr" rtl="0">
                        <a:spcBef>
                          <a:spcPts val="0"/>
                        </a:spcBef>
                        <a:spcAft>
                          <a:spcPts val="0"/>
                        </a:spcAft>
                        <a:buNone/>
                      </a:pPr>
                      <a:r>
                        <a:rPr lang="en" sz="1400"/>
                        <a:t>25</a:t>
                      </a:r>
                      <a:endParaRPr sz="1400">
                        <a:latin typeface="Calibri"/>
                        <a:ea typeface="Calibri"/>
                        <a:cs typeface="Calibri"/>
                        <a:sym typeface="Calibri"/>
                      </a:endParaRPr>
                    </a:p>
                  </a:txBody>
                  <a:tcPr marL="28931" marR="28931" marT="0" marB="0" anchor="ctr"/>
                </a:tc>
                <a:tc>
                  <a:txBody>
                    <a:bodyPr/>
                    <a:lstStyle/>
                    <a:p>
                      <a:pPr marL="0" marR="0" lvl="0" indent="0" algn="ctr" rtl="0">
                        <a:spcBef>
                          <a:spcPts val="0"/>
                        </a:spcBef>
                        <a:spcAft>
                          <a:spcPts val="0"/>
                        </a:spcAft>
                        <a:buNone/>
                      </a:pPr>
                      <a:r>
                        <a:rPr lang="en" sz="1400"/>
                        <a:t>12.5</a:t>
                      </a:r>
                      <a:endParaRPr sz="1400">
                        <a:latin typeface="Calibri"/>
                        <a:ea typeface="Calibri"/>
                        <a:cs typeface="Calibri"/>
                        <a:sym typeface="Calibri"/>
                      </a:endParaRPr>
                    </a:p>
                  </a:txBody>
                  <a:tcPr marL="28931" marR="28931" marT="0" marB="0" anchor="ctr"/>
                </a:tc>
                <a:extLst>
                  <a:ext uri="{0D108BD9-81ED-4DB2-BD59-A6C34878D82A}">
                    <a16:rowId xmlns="" xmlns:a16="http://schemas.microsoft.com/office/drawing/2014/main" val="10002"/>
                  </a:ext>
                </a:extLst>
              </a:tr>
              <a:tr h="299276">
                <a:tc rowSpan="2">
                  <a:txBody>
                    <a:bodyPr/>
                    <a:lstStyle/>
                    <a:p>
                      <a:pPr marL="0" marR="0" lvl="0" indent="0" algn="ctr" rtl="0">
                        <a:spcBef>
                          <a:spcPts val="0"/>
                        </a:spcBef>
                        <a:spcAft>
                          <a:spcPts val="0"/>
                        </a:spcAft>
                        <a:buNone/>
                      </a:pPr>
                      <a:r>
                        <a:rPr lang="en" sz="1400"/>
                        <a:t>Peperiksaan Akhir (40%)</a:t>
                      </a:r>
                      <a:endParaRPr sz="1400">
                        <a:latin typeface="Calibri"/>
                        <a:ea typeface="Calibri"/>
                        <a:cs typeface="Calibri"/>
                        <a:sym typeface="Calibri"/>
                      </a:endParaRPr>
                    </a:p>
                  </a:txBody>
                  <a:tcPr marL="28931" marR="28931" marT="0" marB="0" anchor="ctr"/>
                </a:tc>
                <a:tc>
                  <a:txBody>
                    <a:bodyPr/>
                    <a:lstStyle/>
                    <a:p>
                      <a:pPr marL="0" marR="0" lvl="0" indent="0" algn="ctr" rtl="0">
                        <a:spcBef>
                          <a:spcPts val="0"/>
                        </a:spcBef>
                        <a:spcAft>
                          <a:spcPts val="0"/>
                        </a:spcAft>
                        <a:buNone/>
                      </a:pPr>
                      <a:r>
                        <a:rPr lang="en" sz="1400" dirty="0"/>
                        <a:t>Pengetahuan</a:t>
                      </a:r>
                      <a:endParaRPr sz="1400" dirty="0">
                        <a:latin typeface="Calibri"/>
                        <a:ea typeface="Calibri"/>
                        <a:cs typeface="Calibri"/>
                        <a:sym typeface="Calibri"/>
                      </a:endParaRPr>
                    </a:p>
                  </a:txBody>
                  <a:tcPr marL="28931" marR="28931" marT="0" marB="0" anchor="ctr">
                    <a:solidFill>
                      <a:srgbClr val="9CC2E5"/>
                    </a:solidFill>
                  </a:tcPr>
                </a:tc>
                <a:tc>
                  <a:txBody>
                    <a:bodyPr/>
                    <a:lstStyle/>
                    <a:p>
                      <a:pPr marL="0" marR="0" lvl="0" indent="0" algn="ctr" rtl="0">
                        <a:spcBef>
                          <a:spcPts val="0"/>
                        </a:spcBef>
                        <a:spcAft>
                          <a:spcPts val="0"/>
                        </a:spcAft>
                        <a:buNone/>
                      </a:pPr>
                      <a:r>
                        <a:rPr lang="en" sz="1400"/>
                        <a:t>15%</a:t>
                      </a:r>
                      <a:endParaRPr sz="1400">
                        <a:latin typeface="Calibri"/>
                        <a:ea typeface="Calibri"/>
                        <a:cs typeface="Calibri"/>
                        <a:sym typeface="Calibri"/>
                      </a:endParaRPr>
                    </a:p>
                  </a:txBody>
                  <a:tcPr marL="28931" marR="28931" marT="0" marB="0" anchor="ctr"/>
                </a:tc>
                <a:tc>
                  <a:txBody>
                    <a:bodyPr/>
                    <a:lstStyle/>
                    <a:p>
                      <a:pPr marL="0" marR="0" lvl="0" indent="0" algn="ctr" rtl="0">
                        <a:spcBef>
                          <a:spcPts val="0"/>
                        </a:spcBef>
                        <a:spcAft>
                          <a:spcPts val="0"/>
                        </a:spcAft>
                        <a:buNone/>
                      </a:pPr>
                      <a:r>
                        <a:rPr lang="en" sz="1400"/>
                        <a:t>15</a:t>
                      </a:r>
                      <a:endParaRPr sz="1400">
                        <a:latin typeface="Calibri"/>
                        <a:ea typeface="Calibri"/>
                        <a:cs typeface="Calibri"/>
                        <a:sym typeface="Calibri"/>
                      </a:endParaRPr>
                    </a:p>
                  </a:txBody>
                  <a:tcPr marL="28931" marR="28931" marT="0" marB="0" anchor="ctr"/>
                </a:tc>
                <a:tc>
                  <a:txBody>
                    <a:bodyPr/>
                    <a:lstStyle/>
                    <a:p>
                      <a:pPr marL="0" marR="0" lvl="0" indent="0" algn="ctr" rtl="0">
                        <a:spcBef>
                          <a:spcPts val="0"/>
                        </a:spcBef>
                        <a:spcAft>
                          <a:spcPts val="0"/>
                        </a:spcAft>
                        <a:buNone/>
                      </a:pPr>
                      <a:r>
                        <a:rPr lang="en" sz="1400"/>
                        <a:t>11</a:t>
                      </a:r>
                      <a:endParaRPr sz="1400">
                        <a:latin typeface="Calibri"/>
                        <a:ea typeface="Calibri"/>
                        <a:cs typeface="Calibri"/>
                        <a:sym typeface="Calibri"/>
                      </a:endParaRPr>
                    </a:p>
                  </a:txBody>
                  <a:tcPr marL="28931" marR="28931" marT="0" marB="0" anchor="ctr"/>
                </a:tc>
                <a:extLst>
                  <a:ext uri="{0D108BD9-81ED-4DB2-BD59-A6C34878D82A}">
                    <a16:rowId xmlns="" xmlns:a16="http://schemas.microsoft.com/office/drawing/2014/main" val="10003"/>
                  </a:ext>
                </a:extLst>
              </a:tr>
              <a:tr h="299276">
                <a:tc vMerge="1">
                  <a:txBody>
                    <a:bodyPr/>
                    <a:lstStyle/>
                    <a:p>
                      <a:endParaRPr lang="en-US"/>
                    </a:p>
                  </a:txBody>
                  <a:tcPr/>
                </a:tc>
                <a:tc>
                  <a:txBody>
                    <a:bodyPr/>
                    <a:lstStyle/>
                    <a:p>
                      <a:pPr marL="0" marR="0" lvl="0" indent="0" algn="ctr" rtl="0">
                        <a:spcBef>
                          <a:spcPts val="0"/>
                        </a:spcBef>
                        <a:spcAft>
                          <a:spcPts val="0"/>
                        </a:spcAft>
                        <a:buNone/>
                      </a:pPr>
                      <a:r>
                        <a:rPr lang="en" sz="1400"/>
                        <a:t>Prestasi</a:t>
                      </a:r>
                      <a:endParaRPr sz="1400">
                        <a:latin typeface="Calibri"/>
                        <a:ea typeface="Calibri"/>
                        <a:cs typeface="Calibri"/>
                        <a:sym typeface="Calibri"/>
                      </a:endParaRPr>
                    </a:p>
                  </a:txBody>
                  <a:tcPr marL="28931" marR="28931" marT="0" marB="0" anchor="ctr">
                    <a:solidFill>
                      <a:srgbClr val="9CC2E5"/>
                    </a:solidFill>
                  </a:tcPr>
                </a:tc>
                <a:tc>
                  <a:txBody>
                    <a:bodyPr/>
                    <a:lstStyle/>
                    <a:p>
                      <a:pPr marL="0" marR="0" lvl="0" indent="0" algn="ctr" rtl="0">
                        <a:spcBef>
                          <a:spcPts val="0"/>
                        </a:spcBef>
                        <a:spcAft>
                          <a:spcPts val="0"/>
                        </a:spcAft>
                        <a:buNone/>
                      </a:pPr>
                      <a:r>
                        <a:rPr lang="en" sz="1400"/>
                        <a:t>25%</a:t>
                      </a:r>
                      <a:endParaRPr sz="1400">
                        <a:latin typeface="Calibri"/>
                        <a:ea typeface="Calibri"/>
                        <a:cs typeface="Calibri"/>
                        <a:sym typeface="Calibri"/>
                      </a:endParaRPr>
                    </a:p>
                  </a:txBody>
                  <a:tcPr marL="28931" marR="28931" marT="0" marB="0" anchor="ctr"/>
                </a:tc>
                <a:tc>
                  <a:txBody>
                    <a:bodyPr/>
                    <a:lstStyle/>
                    <a:p>
                      <a:pPr marL="0" marR="0" lvl="0" indent="0" algn="ctr" rtl="0">
                        <a:spcBef>
                          <a:spcPts val="0"/>
                        </a:spcBef>
                        <a:spcAft>
                          <a:spcPts val="0"/>
                        </a:spcAft>
                        <a:buNone/>
                      </a:pPr>
                      <a:r>
                        <a:rPr lang="en" sz="1400"/>
                        <a:t>25</a:t>
                      </a:r>
                      <a:endParaRPr sz="1400">
                        <a:latin typeface="Calibri"/>
                        <a:ea typeface="Calibri"/>
                        <a:cs typeface="Calibri"/>
                        <a:sym typeface="Calibri"/>
                      </a:endParaRPr>
                    </a:p>
                  </a:txBody>
                  <a:tcPr marL="28931" marR="28931" marT="0" marB="0" anchor="ctr"/>
                </a:tc>
                <a:tc>
                  <a:txBody>
                    <a:bodyPr/>
                    <a:lstStyle/>
                    <a:p>
                      <a:pPr marL="0" marR="0" lvl="0" indent="0" algn="ctr" rtl="0">
                        <a:spcBef>
                          <a:spcPts val="0"/>
                        </a:spcBef>
                        <a:spcAft>
                          <a:spcPts val="0"/>
                        </a:spcAft>
                        <a:buNone/>
                      </a:pPr>
                      <a:r>
                        <a:rPr lang="en" sz="1400"/>
                        <a:t>17</a:t>
                      </a:r>
                      <a:endParaRPr sz="1400">
                        <a:latin typeface="Calibri"/>
                        <a:ea typeface="Calibri"/>
                        <a:cs typeface="Calibri"/>
                        <a:sym typeface="Calibri"/>
                      </a:endParaRPr>
                    </a:p>
                  </a:txBody>
                  <a:tcPr marL="28931" marR="28931" marT="0" marB="0" anchor="ctr"/>
                </a:tc>
                <a:extLst>
                  <a:ext uri="{0D108BD9-81ED-4DB2-BD59-A6C34878D82A}">
                    <a16:rowId xmlns="" xmlns:a16="http://schemas.microsoft.com/office/drawing/2014/main" val="10004"/>
                  </a:ext>
                </a:extLst>
              </a:tr>
              <a:tr h="299276">
                <a:tc gridSpan="4">
                  <a:txBody>
                    <a:bodyPr/>
                    <a:lstStyle/>
                    <a:p>
                      <a:pPr marL="0" marR="0" lvl="0" indent="0" algn="ctr" rtl="0">
                        <a:lnSpc>
                          <a:spcPct val="100000"/>
                        </a:lnSpc>
                        <a:spcBef>
                          <a:spcPts val="0"/>
                        </a:spcBef>
                        <a:spcAft>
                          <a:spcPts val="0"/>
                        </a:spcAft>
                        <a:buClr>
                          <a:schemeClr val="dk1"/>
                        </a:buClr>
                        <a:buSzPts val="1100"/>
                        <a:buFont typeface="Calibri"/>
                        <a:buNone/>
                      </a:pPr>
                      <a:r>
                        <a:rPr lang="en" sz="1400"/>
                        <a:t>Markah lulus keseluruhan minimum</a:t>
                      </a:r>
                      <a:endParaRPr sz="1400">
                        <a:latin typeface="Calibri"/>
                        <a:ea typeface="Calibri"/>
                        <a:cs typeface="Calibri"/>
                        <a:sym typeface="Calibri"/>
                      </a:endParaRPr>
                    </a:p>
                  </a:txBody>
                  <a:tcPr marL="28931" marR="28931"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rtl="0">
                        <a:lnSpc>
                          <a:spcPct val="100000"/>
                        </a:lnSpc>
                        <a:spcBef>
                          <a:spcPts val="0"/>
                        </a:spcBef>
                        <a:spcAft>
                          <a:spcPts val="0"/>
                        </a:spcAft>
                        <a:buClr>
                          <a:schemeClr val="dk1"/>
                        </a:buClr>
                        <a:buSzPts val="1100"/>
                        <a:buFont typeface="Calibri"/>
                        <a:buNone/>
                      </a:pPr>
                      <a:r>
                        <a:rPr lang="en" sz="1400" dirty="0"/>
                        <a:t>60%</a:t>
                      </a:r>
                      <a:endParaRPr sz="1400" dirty="0">
                        <a:latin typeface="Calibri"/>
                        <a:ea typeface="Calibri"/>
                        <a:cs typeface="Calibri"/>
                        <a:sym typeface="Calibri"/>
                      </a:endParaRPr>
                    </a:p>
                  </a:txBody>
                  <a:tcPr marL="28931" marR="28931" marT="0" marB="0" anchor="ctr">
                    <a:solidFill>
                      <a:srgbClr val="FFFF00"/>
                    </a:solidFill>
                  </a:tcPr>
                </a:tc>
                <a:extLst>
                  <a:ext uri="{0D108BD9-81ED-4DB2-BD59-A6C34878D82A}">
                    <a16:rowId xmlns="" xmlns:a16="http://schemas.microsoft.com/office/drawing/2014/main" val="10005"/>
                  </a:ext>
                </a:extLst>
              </a:tr>
            </a:tbl>
          </a:graphicData>
        </a:graphic>
      </p:graphicFrame>
      <p:sp>
        <p:nvSpPr>
          <p:cNvPr id="4581" name="Google Shape;4581;p451"/>
          <p:cNvSpPr/>
          <p:nvPr/>
        </p:nvSpPr>
        <p:spPr>
          <a:xfrm>
            <a:off x="524786" y="1653872"/>
            <a:ext cx="5957045" cy="352203"/>
          </a:xfrm>
          <a:prstGeom prst="rect">
            <a:avLst/>
          </a:prstGeom>
          <a:noFill/>
          <a:ln>
            <a:noFill/>
          </a:ln>
        </p:spPr>
        <p:txBody>
          <a:bodyPr spcFirstLastPara="1" wrap="square" lIns="51431" tIns="25706" rIns="51431" bIns="25706" anchor="ctr" anchorCtr="0">
            <a:noAutofit/>
          </a:bodyPr>
          <a:lstStyle/>
          <a:p>
            <a:pPr algn="ctr"/>
            <a:r>
              <a:rPr lang="en" dirty="0">
                <a:latin typeface="Calibri"/>
                <a:ea typeface="Calibri"/>
                <a:cs typeface="Calibri"/>
                <a:sym typeface="Calibri"/>
              </a:rPr>
              <a:t>Pecahan peratus dan markah lulus minimum bagi CU Tahap 4 dan 5</a:t>
            </a:r>
            <a:endParaRPr dirty="0">
              <a:latin typeface="Calibri"/>
              <a:ea typeface="Calibri"/>
              <a:cs typeface="Calibri"/>
              <a:sym typeface="Calibri"/>
            </a:endParaRPr>
          </a:p>
        </p:txBody>
      </p:sp>
      <p:sp>
        <p:nvSpPr>
          <p:cNvPr id="4582" name="Google Shape;4582;p451"/>
          <p:cNvSpPr/>
          <p:nvPr/>
        </p:nvSpPr>
        <p:spPr>
          <a:xfrm>
            <a:off x="700714" y="4333138"/>
            <a:ext cx="5461547" cy="556914"/>
          </a:xfrm>
          <a:prstGeom prst="rect">
            <a:avLst/>
          </a:prstGeom>
          <a:noFill/>
          <a:ln>
            <a:noFill/>
          </a:ln>
        </p:spPr>
        <p:txBody>
          <a:bodyPr spcFirstLastPara="1" wrap="square" lIns="51431" tIns="25706" rIns="51431" bIns="25706" anchor="ctr" anchorCtr="0">
            <a:noAutofit/>
          </a:bodyPr>
          <a:lstStyle/>
          <a:p>
            <a:pPr algn="ctr"/>
            <a:r>
              <a:rPr lang="en" dirty="0">
                <a:latin typeface="Calibri"/>
                <a:ea typeface="Calibri"/>
                <a:cs typeface="Calibri"/>
                <a:sym typeface="Calibri"/>
              </a:rPr>
              <a:t>Latihan industri dan Projek akhir hanya akan </a:t>
            </a:r>
            <a:r>
              <a:rPr lang="en" b="1" u="sng" dirty="0">
                <a:latin typeface="Calibri"/>
                <a:ea typeface="Calibri"/>
                <a:cs typeface="Calibri"/>
                <a:sym typeface="Calibri"/>
              </a:rPr>
              <a:t>dikira peratus pemarkahannya bagi persijilan penuh</a:t>
            </a:r>
            <a:endParaRPr b="1" u="sng" dirty="0">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Shape 4586"/>
        <p:cNvGrpSpPr/>
        <p:nvPr/>
      </p:nvGrpSpPr>
      <p:grpSpPr>
        <a:xfrm>
          <a:off x="0" y="0"/>
          <a:ext cx="0" cy="0"/>
          <a:chOff x="0" y="0"/>
          <a:chExt cx="0" cy="0"/>
        </a:xfrm>
      </p:grpSpPr>
      <p:sp>
        <p:nvSpPr>
          <p:cNvPr id="4587" name="Google Shape;4587;p452"/>
          <p:cNvSpPr txBox="1">
            <a:spLocks noGrp="1"/>
          </p:cNvSpPr>
          <p:nvPr>
            <p:ph type="title"/>
          </p:nvPr>
        </p:nvSpPr>
        <p:spPr>
          <a:xfrm>
            <a:off x="384023" y="397964"/>
            <a:ext cx="6223511" cy="745629"/>
          </a:xfrm>
          <a:prstGeom prst="rect">
            <a:avLst/>
          </a:prstGeom>
          <a:noFill/>
          <a:ln>
            <a:noFill/>
          </a:ln>
        </p:spPr>
        <p:txBody>
          <a:bodyPr spcFirstLastPara="1" wrap="square" lIns="68569" tIns="34275" rIns="68569" bIns="34275" anchor="ctr" anchorCtr="0">
            <a:noAutofit/>
          </a:bodyPr>
          <a:lstStyle/>
          <a:p>
            <a:pPr>
              <a:buSzPts val="2800"/>
            </a:pPr>
            <a:r>
              <a:rPr lang="en" sz="2400" dirty="0">
                <a:latin typeface="Calibri" panose="020F0502020204030204" pitchFamily="34" charset="0"/>
                <a:ea typeface="Tahoma"/>
                <a:cs typeface="Calibri" panose="020F0502020204030204" pitchFamily="34" charset="0"/>
                <a:sym typeface="Tahoma"/>
              </a:rPr>
              <a:t>3. PELAKSANAAN LATIHAN TAHAP TUNGGAL (SINGLE TIER)</a:t>
            </a:r>
            <a:endParaRPr sz="2400" dirty="0">
              <a:latin typeface="Calibri" panose="020F0502020204030204" pitchFamily="34" charset="0"/>
              <a:ea typeface="Tahoma"/>
              <a:cs typeface="Calibri" panose="020F0502020204030204" pitchFamily="34" charset="0"/>
              <a:sym typeface="Tahoma"/>
            </a:endParaRPr>
          </a:p>
        </p:txBody>
      </p:sp>
      <p:graphicFrame>
        <p:nvGraphicFramePr>
          <p:cNvPr id="4588" name="Google Shape;4588;p452"/>
          <p:cNvGraphicFramePr/>
          <p:nvPr>
            <p:extLst>
              <p:ext uri="{D42A27DB-BD31-4B8C-83A1-F6EECF244321}">
                <p14:modId xmlns:p14="http://schemas.microsoft.com/office/powerpoint/2010/main" val="1390686529"/>
              </p:ext>
            </p:extLst>
          </p:nvPr>
        </p:nvGraphicFramePr>
        <p:xfrm>
          <a:off x="326004" y="1197748"/>
          <a:ext cx="6281530" cy="3456370"/>
        </p:xfrm>
        <a:graphic>
          <a:graphicData uri="http://schemas.openxmlformats.org/drawingml/2006/table">
            <a:tbl>
              <a:tblPr firstRow="1" bandRow="1">
                <a:noFill/>
                <a:tableStyleId>{33F86859-480D-4D18-A959-4202B10B6FFE}</a:tableStyleId>
              </a:tblPr>
              <a:tblGrid>
                <a:gridCol w="2954998">
                  <a:extLst>
                    <a:ext uri="{9D8B030D-6E8A-4147-A177-3AD203B41FA5}">
                      <a16:colId xmlns="" xmlns:a16="http://schemas.microsoft.com/office/drawing/2014/main" val="20000"/>
                    </a:ext>
                  </a:extLst>
                </a:gridCol>
                <a:gridCol w="3326532">
                  <a:extLst>
                    <a:ext uri="{9D8B030D-6E8A-4147-A177-3AD203B41FA5}">
                      <a16:colId xmlns="" xmlns:a16="http://schemas.microsoft.com/office/drawing/2014/main" val="20001"/>
                    </a:ext>
                  </a:extLst>
                </a:gridCol>
              </a:tblGrid>
              <a:tr h="486194">
                <a:tc>
                  <a:txBody>
                    <a:bodyPr/>
                    <a:lstStyle/>
                    <a:p>
                      <a:pPr marL="0" marR="0" lvl="0" indent="0" algn="ctr" rtl="0">
                        <a:spcBef>
                          <a:spcPts val="0"/>
                        </a:spcBef>
                        <a:spcAft>
                          <a:spcPts val="0"/>
                        </a:spcAft>
                        <a:buNone/>
                      </a:pPr>
                      <a:r>
                        <a:rPr lang="en" sz="1400">
                          <a:solidFill>
                            <a:schemeClr val="dk1"/>
                          </a:solidFill>
                          <a:latin typeface="Calibri" panose="020F0502020204030204" pitchFamily="34" charset="0"/>
                          <a:ea typeface="Tahoma"/>
                          <a:cs typeface="Calibri" panose="020F0502020204030204" pitchFamily="34" charset="0"/>
                          <a:sym typeface="Tahoma"/>
                        </a:rPr>
                        <a:t>Persijilan Tahap Tunggal - Mengikut Tahap </a:t>
                      </a:r>
                      <a:endParaRPr sz="1400">
                        <a:solidFill>
                          <a:schemeClr val="dk1"/>
                        </a:solidFill>
                        <a:latin typeface="Calibri" panose="020F0502020204030204" pitchFamily="34" charset="0"/>
                        <a:ea typeface="Tahoma"/>
                        <a:cs typeface="Calibri" panose="020F0502020204030204" pitchFamily="34" charset="0"/>
                        <a:sym typeface="Tahoma"/>
                      </a:endParaRPr>
                    </a:p>
                  </a:txBody>
                  <a:tcPr marL="51431" marR="51431" marT="25725" marB="2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 sz="1400">
                          <a:solidFill>
                            <a:schemeClr val="dk1"/>
                          </a:solidFill>
                          <a:latin typeface="Calibri" panose="020F0502020204030204" pitchFamily="34" charset="0"/>
                          <a:ea typeface="Tahoma"/>
                          <a:cs typeface="Calibri" panose="020F0502020204030204" pitchFamily="34" charset="0"/>
                          <a:sym typeface="Tahoma"/>
                        </a:rPr>
                        <a:t> Persijilan Tahap Tunggal – </a:t>
                      </a:r>
                      <a:endParaRPr sz="1400">
                        <a:latin typeface="Calibri" panose="020F0502020204030204" pitchFamily="34" charset="0"/>
                        <a:cs typeface="Calibri" panose="020F0502020204030204" pitchFamily="34" charset="0"/>
                      </a:endParaRPr>
                    </a:p>
                    <a:p>
                      <a:pPr marL="0" marR="0" lvl="0" indent="0" algn="ctr" rtl="0">
                        <a:spcBef>
                          <a:spcPts val="0"/>
                        </a:spcBef>
                        <a:spcAft>
                          <a:spcPts val="0"/>
                        </a:spcAft>
                        <a:buNone/>
                      </a:pPr>
                      <a:r>
                        <a:rPr lang="en" sz="1400">
                          <a:solidFill>
                            <a:schemeClr val="dk1"/>
                          </a:solidFill>
                          <a:latin typeface="Calibri" panose="020F0502020204030204" pitchFamily="34" charset="0"/>
                          <a:ea typeface="Tahoma"/>
                          <a:cs typeface="Calibri" panose="020F0502020204030204" pitchFamily="34" charset="0"/>
                          <a:sym typeface="Tahoma"/>
                        </a:rPr>
                        <a:t>Tidak Mengikut Tahap </a:t>
                      </a:r>
                      <a:endParaRPr sz="1400">
                        <a:solidFill>
                          <a:schemeClr val="dk1"/>
                        </a:solidFill>
                        <a:latin typeface="Calibri" panose="020F0502020204030204" pitchFamily="34" charset="0"/>
                        <a:ea typeface="Tahoma"/>
                        <a:cs typeface="Calibri" panose="020F0502020204030204" pitchFamily="34" charset="0"/>
                        <a:sym typeface="Tahoma"/>
                      </a:endParaRPr>
                    </a:p>
                  </a:txBody>
                  <a:tcPr marL="51431" marR="51431" marT="25725" marB="2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CB8CA"/>
                    </a:solidFill>
                  </a:tcPr>
                </a:tc>
                <a:extLst>
                  <a:ext uri="{0D108BD9-81ED-4DB2-BD59-A6C34878D82A}">
                    <a16:rowId xmlns="" xmlns:a16="http://schemas.microsoft.com/office/drawing/2014/main" val="10000"/>
                  </a:ext>
                </a:extLst>
              </a:tr>
              <a:tr h="1325590">
                <a:tc>
                  <a:txBody>
                    <a:bodyPr/>
                    <a:lstStyle/>
                    <a:p>
                      <a:pPr marL="0" marR="0" lvl="0" indent="0" algn="l" rtl="0">
                        <a:spcBef>
                          <a:spcPts val="0"/>
                        </a:spcBef>
                        <a:spcAft>
                          <a:spcPts val="0"/>
                        </a:spcAft>
                        <a:buNone/>
                      </a:pPr>
                      <a:r>
                        <a:rPr lang="en" sz="1400">
                          <a:latin typeface="Calibri" panose="020F0502020204030204" pitchFamily="34" charset="0"/>
                          <a:ea typeface="Tahoma"/>
                          <a:cs typeface="Calibri" panose="020F0502020204030204" pitchFamily="34" charset="0"/>
                          <a:sym typeface="Tahoma"/>
                        </a:rPr>
                        <a:t>Latihan dilaksanakan bermula dari  tahap terendah ke tahap tertinggi</a:t>
                      </a:r>
                      <a:endParaRPr sz="1400">
                        <a:latin typeface="Calibri" panose="020F0502020204030204" pitchFamily="34" charset="0"/>
                        <a:ea typeface="Tahoma"/>
                        <a:cs typeface="Calibri" panose="020F0502020204030204" pitchFamily="34" charset="0"/>
                        <a:sym typeface="Tahoma"/>
                      </a:endParaRPr>
                    </a:p>
                  </a:txBody>
                  <a:tcPr marL="51431" marR="51431"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3C6E7"/>
                    </a:solidFill>
                  </a:tcPr>
                </a:tc>
                <a:tc>
                  <a:txBody>
                    <a:bodyPr/>
                    <a:lstStyle/>
                    <a:p>
                      <a:pPr marL="0" marR="0" lvl="0" indent="0" algn="l" rtl="0">
                        <a:spcBef>
                          <a:spcPts val="0"/>
                        </a:spcBef>
                        <a:spcAft>
                          <a:spcPts val="0"/>
                        </a:spcAft>
                        <a:buNone/>
                      </a:pPr>
                      <a:r>
                        <a:rPr lang="en" sz="1400" dirty="0">
                          <a:latin typeface="Calibri" panose="020F0502020204030204" pitchFamily="34" charset="0"/>
                          <a:ea typeface="Tahoma"/>
                          <a:cs typeface="Calibri" panose="020F0502020204030204" pitchFamily="34" charset="0"/>
                          <a:sym typeface="Tahoma"/>
                        </a:rPr>
                        <a:t>Kurikulum yang dibangunkan terdiri daripada kombinasi beberapa CU/tugasan (task) dari tahap yang berlainan atau secara bercampur (blended) dalam satu modul mengikut kumpulan program bertauliah yang diluluskan  </a:t>
                      </a:r>
                      <a:endParaRPr sz="1400" dirty="0">
                        <a:latin typeface="Calibri" panose="020F0502020204030204" pitchFamily="34" charset="0"/>
                        <a:cs typeface="Calibri" panose="020F0502020204030204" pitchFamily="34" charset="0"/>
                      </a:endParaRPr>
                    </a:p>
                  </a:txBody>
                  <a:tcPr marL="51431" marR="51431"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3C6E7"/>
                    </a:solidFill>
                  </a:tcPr>
                </a:tc>
                <a:extLst>
                  <a:ext uri="{0D108BD9-81ED-4DB2-BD59-A6C34878D82A}">
                    <a16:rowId xmlns="" xmlns:a16="http://schemas.microsoft.com/office/drawing/2014/main" val="10001"/>
                  </a:ext>
                </a:extLst>
              </a:tr>
              <a:tr h="754409">
                <a:tc>
                  <a:txBody>
                    <a:bodyPr/>
                    <a:lstStyle/>
                    <a:p>
                      <a:pPr marL="0" marR="0" lvl="0" indent="0" algn="l" rtl="0">
                        <a:lnSpc>
                          <a:spcPct val="100000"/>
                        </a:lnSpc>
                        <a:spcBef>
                          <a:spcPts val="0"/>
                        </a:spcBef>
                        <a:spcAft>
                          <a:spcPts val="0"/>
                        </a:spcAft>
                        <a:buClr>
                          <a:schemeClr val="dk1"/>
                        </a:buClr>
                        <a:buSzPts val="1200"/>
                        <a:buFont typeface="Tahoma"/>
                        <a:buNone/>
                      </a:pPr>
                      <a:r>
                        <a:rPr lang="en" sz="1400">
                          <a:latin typeface="Calibri" panose="020F0502020204030204" pitchFamily="34" charset="0"/>
                          <a:ea typeface="Tahoma"/>
                          <a:cs typeface="Calibri" panose="020F0502020204030204" pitchFamily="34" charset="0"/>
                          <a:sym typeface="Tahoma"/>
                        </a:rPr>
                        <a:t>Pelatih hendaklah terampil tahap terendah sebelum meneruskan latihan ke tahap yang lebih tinggi</a:t>
                      </a:r>
                      <a:endParaRPr sz="1400">
                        <a:latin typeface="Calibri" panose="020F0502020204030204" pitchFamily="34" charset="0"/>
                        <a:ea typeface="Tahoma"/>
                        <a:cs typeface="Calibri" panose="020F0502020204030204" pitchFamily="34" charset="0"/>
                        <a:sym typeface="Tahoma"/>
                      </a:endParaRPr>
                    </a:p>
                  </a:txBody>
                  <a:tcPr marL="51431" marR="51431"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 sz="1400">
                          <a:latin typeface="Calibri" panose="020F0502020204030204" pitchFamily="34" charset="0"/>
                          <a:ea typeface="Tahoma"/>
                          <a:cs typeface="Calibri" panose="020F0502020204030204" pitchFamily="34" charset="0"/>
                          <a:sym typeface="Tahoma"/>
                        </a:rPr>
                        <a:t>Latihan dilaksanakan mengikut modul yang dibangunkan oleh PB; dan </a:t>
                      </a:r>
                      <a:endParaRPr sz="1400">
                        <a:latin typeface="Calibri" panose="020F0502020204030204" pitchFamily="34" charset="0"/>
                        <a:ea typeface="Tahoma"/>
                        <a:cs typeface="Calibri" panose="020F0502020204030204" pitchFamily="34" charset="0"/>
                        <a:sym typeface="Tahoma"/>
                      </a:endParaRPr>
                    </a:p>
                  </a:txBody>
                  <a:tcPr marL="51431" marR="51431"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2"/>
                  </a:ext>
                </a:extLst>
              </a:tr>
              <a:tr h="884157">
                <a:tc>
                  <a:txBody>
                    <a:bodyPr/>
                    <a:lstStyle/>
                    <a:p>
                      <a:pPr marL="0" marR="0" lvl="0" indent="0" algn="l" rtl="0">
                        <a:lnSpc>
                          <a:spcPct val="100000"/>
                        </a:lnSpc>
                        <a:spcBef>
                          <a:spcPts val="0"/>
                        </a:spcBef>
                        <a:spcAft>
                          <a:spcPts val="0"/>
                        </a:spcAft>
                        <a:buClr>
                          <a:schemeClr val="dk1"/>
                        </a:buClr>
                        <a:buSzPts val="1200"/>
                        <a:buFont typeface="Tahoma"/>
                        <a:buNone/>
                      </a:pPr>
                      <a:r>
                        <a:rPr lang="en" sz="1400" dirty="0">
                          <a:latin typeface="Calibri" panose="020F0502020204030204" pitchFamily="34" charset="0"/>
                          <a:ea typeface="Tahoma"/>
                          <a:cs typeface="Calibri" panose="020F0502020204030204" pitchFamily="34" charset="0"/>
                          <a:sym typeface="Tahoma"/>
                        </a:rPr>
                        <a:t>Sijil akan dianugerahkan pada tahap tertinggi yang berjaya dicapai oleh </a:t>
                      </a:r>
                      <a:r>
                        <a:rPr lang="en" sz="1400" dirty="0" smtClean="0">
                          <a:latin typeface="Calibri" panose="020F0502020204030204" pitchFamily="34" charset="0"/>
                          <a:ea typeface="Tahoma"/>
                          <a:cs typeface="Calibri" panose="020F0502020204030204" pitchFamily="34" charset="0"/>
                          <a:sym typeface="Tahoma"/>
                        </a:rPr>
                        <a:t>pelatih</a:t>
                      </a:r>
                      <a:endParaRPr sz="1400" dirty="0">
                        <a:latin typeface="Calibri" panose="020F0502020204030204" pitchFamily="34" charset="0"/>
                        <a:ea typeface="Tahoma"/>
                        <a:cs typeface="Calibri" panose="020F0502020204030204" pitchFamily="34" charset="0"/>
                        <a:sym typeface="Tahoma"/>
                      </a:endParaRPr>
                    </a:p>
                  </a:txBody>
                  <a:tcPr marL="51431" marR="51431"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3C6E7"/>
                    </a:solidFill>
                  </a:tcPr>
                </a:tc>
                <a:tc>
                  <a:txBody>
                    <a:bodyPr/>
                    <a:lstStyle/>
                    <a:p>
                      <a:pPr marL="0" marR="0" lvl="0" indent="0" algn="l" rtl="0">
                        <a:lnSpc>
                          <a:spcPct val="100000"/>
                        </a:lnSpc>
                        <a:spcBef>
                          <a:spcPts val="0"/>
                        </a:spcBef>
                        <a:spcAft>
                          <a:spcPts val="0"/>
                        </a:spcAft>
                        <a:buClr>
                          <a:schemeClr val="dk1"/>
                        </a:buClr>
                        <a:buSzPts val="1200"/>
                        <a:buFont typeface="Tahoma"/>
                        <a:buNone/>
                      </a:pPr>
                      <a:r>
                        <a:rPr lang="en" sz="1400" dirty="0">
                          <a:latin typeface="Calibri" panose="020F0502020204030204" pitchFamily="34" charset="0"/>
                          <a:ea typeface="Tahoma"/>
                          <a:cs typeface="Calibri" panose="020F0502020204030204" pitchFamily="34" charset="0"/>
                          <a:sym typeface="Tahoma"/>
                        </a:rPr>
                        <a:t>Tiada Sijil  dianugerahkan kepada pelatih yang gagal menamatkan latihan. </a:t>
                      </a:r>
                      <a:endParaRPr sz="1400" dirty="0">
                        <a:latin typeface="Calibri" panose="020F0502020204030204" pitchFamily="34" charset="0"/>
                        <a:cs typeface="Calibri" panose="020F0502020204030204" pitchFamily="34" charset="0"/>
                      </a:endParaRPr>
                    </a:p>
                  </a:txBody>
                  <a:tcPr marL="51431" marR="51431"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3C6E7"/>
                    </a:solidFill>
                  </a:tcPr>
                </a:tc>
                <a:extLst>
                  <a:ext uri="{0D108BD9-81ED-4DB2-BD59-A6C34878D82A}">
                    <a16:rowId xmlns="" xmlns:a16="http://schemas.microsoft.com/office/drawing/2014/main" val="10003"/>
                  </a:ext>
                </a:extLst>
              </a:tr>
            </a:tbl>
          </a:graphicData>
        </a:graphic>
      </p:graphicFrame>
      <p:sp>
        <p:nvSpPr>
          <p:cNvPr id="4589" name="Google Shape;4589;p452"/>
          <p:cNvSpPr txBox="1">
            <a:spLocks noGrp="1"/>
          </p:cNvSpPr>
          <p:nvPr>
            <p:ph type="sldNum" idx="12"/>
          </p:nvPr>
        </p:nvSpPr>
        <p:spPr>
          <a:xfrm>
            <a:off x="5407384" y="4630238"/>
            <a:ext cx="1200150" cy="267890"/>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262</a:t>
            </a:fld>
            <a:endParaRPr dirty="0">
              <a:solidFill>
                <a:srgbClr val="000000"/>
              </a:solidFill>
            </a:endParaRPr>
          </a:p>
        </p:txBody>
      </p:sp>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Shape 4593"/>
        <p:cNvGrpSpPr/>
        <p:nvPr/>
      </p:nvGrpSpPr>
      <p:grpSpPr>
        <a:xfrm>
          <a:off x="0" y="0"/>
          <a:ext cx="0" cy="0"/>
          <a:chOff x="0" y="0"/>
          <a:chExt cx="0" cy="0"/>
        </a:xfrm>
      </p:grpSpPr>
      <p:sp>
        <p:nvSpPr>
          <p:cNvPr id="4594" name="Google Shape;4594;p453"/>
          <p:cNvSpPr txBox="1">
            <a:spLocks noGrp="1"/>
          </p:cNvSpPr>
          <p:nvPr>
            <p:ph type="title"/>
          </p:nvPr>
        </p:nvSpPr>
        <p:spPr>
          <a:xfrm>
            <a:off x="368121" y="299683"/>
            <a:ext cx="5915025" cy="745629"/>
          </a:xfrm>
          <a:prstGeom prst="rect">
            <a:avLst/>
          </a:prstGeom>
          <a:noFill/>
          <a:ln>
            <a:noFill/>
          </a:ln>
        </p:spPr>
        <p:txBody>
          <a:bodyPr spcFirstLastPara="1" wrap="square" lIns="68569" tIns="34275" rIns="68569" bIns="34275" anchor="ctr" anchorCtr="0">
            <a:noAutofit/>
          </a:bodyPr>
          <a:lstStyle/>
          <a:p>
            <a:pPr>
              <a:buSzPts val="2800"/>
            </a:pPr>
            <a:r>
              <a:rPr lang="en" sz="2400" dirty="0">
                <a:latin typeface="Calibri" panose="020F0502020204030204" pitchFamily="34" charset="0"/>
                <a:ea typeface="Tahoma"/>
                <a:cs typeface="Calibri" panose="020F0502020204030204" pitchFamily="34" charset="0"/>
                <a:sym typeface="Tahoma"/>
              </a:rPr>
              <a:t>3. PELAKSANAAN PENILAIAN TAHAP TUNGGAL (SINGLE TIER)- </a:t>
            </a:r>
            <a:r>
              <a:rPr lang="en" sz="2000" dirty="0">
                <a:latin typeface="Calibri" panose="020F0502020204030204" pitchFamily="34" charset="0"/>
                <a:ea typeface="Tahoma"/>
                <a:cs typeface="Calibri" panose="020F0502020204030204" pitchFamily="34" charset="0"/>
                <a:sym typeface="Tahoma"/>
              </a:rPr>
              <a:t>SAMBUNGAN</a:t>
            </a:r>
            <a:endParaRPr sz="2000" dirty="0">
              <a:latin typeface="Calibri" panose="020F0502020204030204" pitchFamily="34" charset="0"/>
              <a:ea typeface="Tahoma"/>
              <a:cs typeface="Calibri" panose="020F0502020204030204" pitchFamily="34" charset="0"/>
              <a:sym typeface="Tahoma"/>
            </a:endParaRPr>
          </a:p>
        </p:txBody>
      </p:sp>
      <p:graphicFrame>
        <p:nvGraphicFramePr>
          <p:cNvPr id="4595" name="Google Shape;4595;p453"/>
          <p:cNvGraphicFramePr/>
          <p:nvPr>
            <p:extLst>
              <p:ext uri="{D42A27DB-BD31-4B8C-83A1-F6EECF244321}">
                <p14:modId xmlns:p14="http://schemas.microsoft.com/office/powerpoint/2010/main" val="2341489113"/>
              </p:ext>
            </p:extLst>
          </p:nvPr>
        </p:nvGraphicFramePr>
        <p:xfrm>
          <a:off x="222637" y="1137037"/>
          <a:ext cx="6448506" cy="3514476"/>
        </p:xfrm>
        <a:graphic>
          <a:graphicData uri="http://schemas.openxmlformats.org/drawingml/2006/table">
            <a:tbl>
              <a:tblPr firstRow="1" bandRow="1">
                <a:noFill/>
                <a:tableStyleId>{33F86859-480D-4D18-A959-4202B10B6FFE}</a:tableStyleId>
              </a:tblPr>
              <a:tblGrid>
                <a:gridCol w="3840480">
                  <a:extLst>
                    <a:ext uri="{9D8B030D-6E8A-4147-A177-3AD203B41FA5}">
                      <a16:colId xmlns="" xmlns:a16="http://schemas.microsoft.com/office/drawing/2014/main" val="20000"/>
                    </a:ext>
                  </a:extLst>
                </a:gridCol>
                <a:gridCol w="2608026">
                  <a:extLst>
                    <a:ext uri="{9D8B030D-6E8A-4147-A177-3AD203B41FA5}">
                      <a16:colId xmlns="" xmlns:a16="http://schemas.microsoft.com/office/drawing/2014/main" val="20001"/>
                    </a:ext>
                  </a:extLst>
                </a:gridCol>
              </a:tblGrid>
              <a:tr h="490687">
                <a:tc>
                  <a:txBody>
                    <a:bodyPr/>
                    <a:lstStyle/>
                    <a:p>
                      <a:pPr marL="0" marR="0" lvl="0" indent="0" algn="ctr" rtl="0">
                        <a:spcBef>
                          <a:spcPts val="0"/>
                        </a:spcBef>
                        <a:spcAft>
                          <a:spcPts val="0"/>
                        </a:spcAft>
                        <a:buNone/>
                      </a:pPr>
                      <a:r>
                        <a:rPr lang="en" sz="1300">
                          <a:solidFill>
                            <a:schemeClr val="dk1"/>
                          </a:solidFill>
                          <a:latin typeface="Tahoma"/>
                          <a:ea typeface="Tahoma"/>
                          <a:cs typeface="Tahoma"/>
                          <a:sym typeface="Tahoma"/>
                        </a:rPr>
                        <a:t>Persijilan Tahap Tunggal - Mengikut Tahap </a:t>
                      </a:r>
                      <a:endParaRPr sz="1300">
                        <a:solidFill>
                          <a:schemeClr val="dk1"/>
                        </a:solidFill>
                        <a:latin typeface="Tahoma"/>
                        <a:ea typeface="Tahoma"/>
                        <a:cs typeface="Tahoma"/>
                        <a:sym typeface="Tahoma"/>
                      </a:endParaRPr>
                    </a:p>
                  </a:txBody>
                  <a:tcPr marL="49294" marR="49294" marT="25725" marB="2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 sz="1300">
                          <a:solidFill>
                            <a:schemeClr val="dk1"/>
                          </a:solidFill>
                          <a:latin typeface="Tahoma"/>
                          <a:ea typeface="Tahoma"/>
                          <a:cs typeface="Tahoma"/>
                          <a:sym typeface="Tahoma"/>
                        </a:rPr>
                        <a:t> Persijilan Tahap Tunggal – </a:t>
                      </a:r>
                      <a:endParaRPr sz="1300"/>
                    </a:p>
                    <a:p>
                      <a:pPr marL="0" marR="0" lvl="0" indent="0" algn="ctr" rtl="0">
                        <a:spcBef>
                          <a:spcPts val="0"/>
                        </a:spcBef>
                        <a:spcAft>
                          <a:spcPts val="0"/>
                        </a:spcAft>
                        <a:buNone/>
                      </a:pPr>
                      <a:r>
                        <a:rPr lang="en" sz="1300">
                          <a:solidFill>
                            <a:schemeClr val="dk1"/>
                          </a:solidFill>
                          <a:latin typeface="Tahoma"/>
                          <a:ea typeface="Tahoma"/>
                          <a:cs typeface="Tahoma"/>
                          <a:sym typeface="Tahoma"/>
                        </a:rPr>
                        <a:t>Tidak Mengikut Tahap </a:t>
                      </a:r>
                      <a:endParaRPr sz="1300">
                        <a:solidFill>
                          <a:schemeClr val="dk1"/>
                        </a:solidFill>
                        <a:latin typeface="Tahoma"/>
                        <a:ea typeface="Tahoma"/>
                        <a:cs typeface="Tahoma"/>
                        <a:sym typeface="Tahoma"/>
                      </a:endParaRPr>
                    </a:p>
                  </a:txBody>
                  <a:tcPr marL="49294" marR="49294" marT="25725" marB="2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CB8CA"/>
                    </a:solidFill>
                  </a:tcPr>
                </a:tc>
                <a:extLst>
                  <a:ext uri="{0D108BD9-81ED-4DB2-BD59-A6C34878D82A}">
                    <a16:rowId xmlns="" xmlns:a16="http://schemas.microsoft.com/office/drawing/2014/main" val="10000"/>
                  </a:ext>
                </a:extLst>
              </a:tr>
              <a:tr h="3023789">
                <a:tc>
                  <a:txBody>
                    <a:bodyPr/>
                    <a:lstStyle/>
                    <a:p>
                      <a:pPr marL="0" marR="0" lvl="0" indent="0" algn="l" rtl="0">
                        <a:spcBef>
                          <a:spcPts val="0"/>
                        </a:spcBef>
                        <a:spcAft>
                          <a:spcPts val="0"/>
                        </a:spcAft>
                        <a:buNone/>
                      </a:pPr>
                      <a:r>
                        <a:rPr lang="en" sz="1300" dirty="0">
                          <a:latin typeface="Tahoma"/>
                          <a:ea typeface="Tahoma"/>
                          <a:cs typeface="Tahoma"/>
                          <a:sym typeface="Tahoma"/>
                        </a:rPr>
                        <a:t>Penilaian dalaman </a:t>
                      </a:r>
                      <a:endParaRPr sz="1300" dirty="0"/>
                    </a:p>
                    <a:p>
                      <a:pPr marL="304800" marR="0" lvl="0" indent="-304800" algn="l" rtl="0">
                        <a:spcBef>
                          <a:spcPts val="0"/>
                        </a:spcBef>
                        <a:spcAft>
                          <a:spcPts val="0"/>
                        </a:spcAft>
                        <a:buClr>
                          <a:schemeClr val="dk1"/>
                        </a:buClr>
                        <a:buSzPts val="1200"/>
                        <a:buFont typeface="Tahoma"/>
                        <a:buAutoNum type="romanLcPeriod"/>
                      </a:pPr>
                      <a:r>
                        <a:rPr lang="en" sz="1300" dirty="0">
                          <a:latin typeface="Tahoma"/>
                          <a:ea typeface="Tahoma"/>
                          <a:cs typeface="Tahoma"/>
                          <a:sym typeface="Tahoma"/>
                        </a:rPr>
                        <a:t>Merangkumi kerja kursus dan penilaian akhir setiap tahap dalam kumpulan program bertauliah;</a:t>
                      </a:r>
                      <a:endParaRPr sz="1300" dirty="0"/>
                    </a:p>
                    <a:p>
                      <a:pPr marL="304800" marR="0" lvl="0" indent="-228600" algn="l" rtl="0">
                        <a:spcBef>
                          <a:spcPts val="0"/>
                        </a:spcBef>
                        <a:spcAft>
                          <a:spcPts val="0"/>
                        </a:spcAft>
                        <a:buClr>
                          <a:schemeClr val="dk1"/>
                        </a:buClr>
                        <a:buSzPts val="1200"/>
                        <a:buFont typeface="Calibri"/>
                        <a:buNone/>
                      </a:pPr>
                      <a:endParaRPr sz="1300" dirty="0">
                        <a:latin typeface="Tahoma"/>
                        <a:ea typeface="Tahoma"/>
                        <a:cs typeface="Tahoma"/>
                        <a:sym typeface="Tahoma"/>
                      </a:endParaRPr>
                    </a:p>
                    <a:p>
                      <a:pPr marL="304800" marR="0" lvl="0" indent="-304800" algn="l" rtl="0">
                        <a:spcBef>
                          <a:spcPts val="0"/>
                        </a:spcBef>
                        <a:spcAft>
                          <a:spcPts val="0"/>
                        </a:spcAft>
                        <a:buClr>
                          <a:schemeClr val="dk1"/>
                        </a:buClr>
                        <a:buSzPts val="1200"/>
                        <a:buFont typeface="Tahoma"/>
                        <a:buAutoNum type="romanLcPeriod"/>
                      </a:pPr>
                      <a:r>
                        <a:rPr lang="en" sz="1300" dirty="0">
                          <a:latin typeface="Tahoma"/>
                          <a:ea typeface="Tahoma"/>
                          <a:cs typeface="Tahoma"/>
                          <a:sym typeface="Tahoma"/>
                        </a:rPr>
                        <a:t>Hendaklah dilaksanakan oleh PP dan disahkan oleh PPD;</a:t>
                      </a:r>
                      <a:endParaRPr sz="1300" dirty="0"/>
                    </a:p>
                    <a:p>
                      <a:pPr marL="304800" marR="0" lvl="0" indent="-228600" algn="l" rtl="0">
                        <a:spcBef>
                          <a:spcPts val="0"/>
                        </a:spcBef>
                        <a:spcAft>
                          <a:spcPts val="0"/>
                        </a:spcAft>
                        <a:buClr>
                          <a:schemeClr val="dk1"/>
                        </a:buClr>
                        <a:buSzPts val="1200"/>
                        <a:buFont typeface="Calibri"/>
                        <a:buNone/>
                      </a:pPr>
                      <a:endParaRPr sz="1300" dirty="0">
                        <a:latin typeface="Tahoma"/>
                        <a:ea typeface="Tahoma"/>
                        <a:cs typeface="Tahoma"/>
                        <a:sym typeface="Tahoma"/>
                      </a:endParaRPr>
                    </a:p>
                    <a:p>
                      <a:pPr marL="304800" marR="0" lvl="0" indent="-304800" algn="l" rtl="0">
                        <a:spcBef>
                          <a:spcPts val="0"/>
                        </a:spcBef>
                        <a:spcAft>
                          <a:spcPts val="0"/>
                        </a:spcAft>
                        <a:buClr>
                          <a:schemeClr val="dk1"/>
                        </a:buClr>
                        <a:buSzPts val="1200"/>
                        <a:buFont typeface="Tahoma"/>
                        <a:buAutoNum type="romanLcPeriod"/>
                      </a:pPr>
                      <a:r>
                        <a:rPr lang="en" sz="1300" dirty="0">
                          <a:latin typeface="Tahoma"/>
                          <a:ea typeface="Tahoma"/>
                          <a:cs typeface="Tahoma"/>
                          <a:sym typeface="Tahoma"/>
                        </a:rPr>
                        <a:t>Dilaksanakan bermula daripada tahap terendah dalam kumpulan program bertauliah berkaitan;  </a:t>
                      </a:r>
                      <a:endParaRPr sz="1300" dirty="0"/>
                    </a:p>
                    <a:p>
                      <a:pPr marL="304800" marR="0" lvl="0" indent="-228600" algn="l" rtl="0">
                        <a:spcBef>
                          <a:spcPts val="0"/>
                        </a:spcBef>
                        <a:spcAft>
                          <a:spcPts val="0"/>
                        </a:spcAft>
                        <a:buClr>
                          <a:schemeClr val="dk1"/>
                        </a:buClr>
                        <a:buSzPts val="1200"/>
                        <a:buFont typeface="Calibri"/>
                        <a:buNone/>
                      </a:pPr>
                      <a:endParaRPr sz="1300" dirty="0">
                        <a:latin typeface="Tahoma"/>
                        <a:ea typeface="Tahoma"/>
                        <a:cs typeface="Tahoma"/>
                        <a:sym typeface="Tahoma"/>
                      </a:endParaRPr>
                    </a:p>
                    <a:p>
                      <a:pPr marL="304800" marR="0" lvl="0" indent="-304800" algn="l" rtl="0">
                        <a:spcBef>
                          <a:spcPts val="0"/>
                        </a:spcBef>
                        <a:spcAft>
                          <a:spcPts val="0"/>
                        </a:spcAft>
                        <a:buClr>
                          <a:schemeClr val="dk1"/>
                        </a:buClr>
                        <a:buSzPts val="1200"/>
                        <a:buFont typeface="Tahoma"/>
                        <a:buAutoNum type="romanLcPeriod"/>
                      </a:pPr>
                      <a:r>
                        <a:rPr lang="en" sz="1300" dirty="0">
                          <a:latin typeface="Tahoma"/>
                          <a:ea typeface="Tahoma"/>
                          <a:cs typeface="Tahoma"/>
                          <a:sym typeface="Tahoma"/>
                        </a:rPr>
                        <a:t>Penilaian akhir hendaklah dilaksanakan pada setiap tahap yang berkaitan kecuali tahap tertinggi dalam kumpulan program bertauliah. </a:t>
                      </a:r>
                      <a:endParaRPr sz="1300" dirty="0">
                        <a:latin typeface="Tahoma"/>
                        <a:ea typeface="Tahoma"/>
                        <a:cs typeface="Tahoma"/>
                        <a:sym typeface="Tahoma"/>
                      </a:endParaRPr>
                    </a:p>
                  </a:txBody>
                  <a:tcPr marL="49294" marR="49294" marT="25725" marB="2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3C6E7"/>
                    </a:solidFill>
                  </a:tcPr>
                </a:tc>
                <a:tc>
                  <a:txBody>
                    <a:bodyPr/>
                    <a:lstStyle/>
                    <a:p>
                      <a:pPr marL="0" marR="0" lvl="0" indent="0" algn="l" rtl="0">
                        <a:spcBef>
                          <a:spcPts val="0"/>
                        </a:spcBef>
                        <a:spcAft>
                          <a:spcPts val="0"/>
                        </a:spcAft>
                        <a:buNone/>
                      </a:pPr>
                      <a:r>
                        <a:rPr lang="en" sz="1300" dirty="0">
                          <a:latin typeface="Tahoma"/>
                          <a:ea typeface="Tahoma"/>
                          <a:cs typeface="Tahoma"/>
                          <a:sym typeface="Tahoma"/>
                        </a:rPr>
                        <a:t>Penilaian dalaman  </a:t>
                      </a:r>
                      <a:endParaRPr sz="1300" dirty="0"/>
                    </a:p>
                    <a:p>
                      <a:pPr marL="304800" marR="0" lvl="0" indent="-304800" algn="l" rtl="0">
                        <a:spcBef>
                          <a:spcPts val="0"/>
                        </a:spcBef>
                        <a:spcAft>
                          <a:spcPts val="0"/>
                        </a:spcAft>
                        <a:buClr>
                          <a:schemeClr val="dk1"/>
                        </a:buClr>
                        <a:buSzPts val="1200"/>
                        <a:buFont typeface="Tahoma"/>
                        <a:buAutoNum type="romanLcPeriod"/>
                      </a:pPr>
                      <a:r>
                        <a:rPr lang="en" sz="1300" dirty="0">
                          <a:latin typeface="Tahoma"/>
                          <a:ea typeface="Tahoma"/>
                          <a:cs typeface="Tahoma"/>
                          <a:sym typeface="Tahoma"/>
                        </a:rPr>
                        <a:t>Merangkumi kerja kursus dan penilaian akhir setiap modul yang dibangunkan; </a:t>
                      </a:r>
                      <a:endParaRPr sz="1300" dirty="0"/>
                    </a:p>
                    <a:p>
                      <a:pPr marL="304800" marR="0" lvl="0" indent="-228600" algn="l" rtl="0">
                        <a:spcBef>
                          <a:spcPts val="0"/>
                        </a:spcBef>
                        <a:spcAft>
                          <a:spcPts val="0"/>
                        </a:spcAft>
                        <a:buClr>
                          <a:schemeClr val="dk1"/>
                        </a:buClr>
                        <a:buSzPts val="1200"/>
                        <a:buFont typeface="Calibri"/>
                        <a:buNone/>
                      </a:pPr>
                      <a:endParaRPr sz="1300" dirty="0">
                        <a:latin typeface="Tahoma"/>
                        <a:ea typeface="Tahoma"/>
                        <a:cs typeface="Tahoma"/>
                        <a:sym typeface="Tahoma"/>
                      </a:endParaRPr>
                    </a:p>
                    <a:p>
                      <a:pPr marL="304800" marR="0" lvl="0" indent="-304800" algn="l" rtl="0">
                        <a:spcBef>
                          <a:spcPts val="0"/>
                        </a:spcBef>
                        <a:spcAft>
                          <a:spcPts val="0"/>
                        </a:spcAft>
                        <a:buClr>
                          <a:schemeClr val="dk1"/>
                        </a:buClr>
                        <a:buSzPts val="1200"/>
                        <a:buFont typeface="Tahoma"/>
                        <a:buAutoNum type="romanLcPeriod"/>
                      </a:pPr>
                      <a:r>
                        <a:rPr lang="en" sz="1300" dirty="0">
                          <a:latin typeface="Tahoma"/>
                          <a:ea typeface="Tahoma"/>
                          <a:cs typeface="Tahoma"/>
                          <a:sym typeface="Tahoma"/>
                        </a:rPr>
                        <a:t>Hendaklah dilaksanakan oleh PP dan disahkan oleh PPD; </a:t>
                      </a:r>
                      <a:endParaRPr sz="1300" dirty="0"/>
                    </a:p>
                    <a:p>
                      <a:pPr marL="304800" marR="0" lvl="0" indent="-228600" algn="l" rtl="0">
                        <a:spcBef>
                          <a:spcPts val="0"/>
                        </a:spcBef>
                        <a:spcAft>
                          <a:spcPts val="0"/>
                        </a:spcAft>
                        <a:buClr>
                          <a:schemeClr val="dk1"/>
                        </a:buClr>
                        <a:buSzPts val="1200"/>
                        <a:buFont typeface="Calibri"/>
                        <a:buNone/>
                      </a:pPr>
                      <a:endParaRPr sz="1300" dirty="0">
                        <a:latin typeface="Tahoma"/>
                        <a:ea typeface="Tahoma"/>
                        <a:cs typeface="Tahoma"/>
                        <a:sym typeface="Tahoma"/>
                      </a:endParaRPr>
                    </a:p>
                    <a:p>
                      <a:pPr marL="304800" marR="0" lvl="0" indent="-304800" algn="l" rtl="0">
                        <a:spcBef>
                          <a:spcPts val="0"/>
                        </a:spcBef>
                        <a:spcAft>
                          <a:spcPts val="0"/>
                        </a:spcAft>
                        <a:buClr>
                          <a:schemeClr val="dk1"/>
                        </a:buClr>
                        <a:buSzPts val="1200"/>
                        <a:buFont typeface="Tahoma"/>
                        <a:buAutoNum type="romanLcPeriod"/>
                      </a:pPr>
                      <a:r>
                        <a:rPr lang="en" sz="1300" dirty="0">
                          <a:latin typeface="Tahoma"/>
                          <a:ea typeface="Tahoma"/>
                          <a:cs typeface="Tahoma"/>
                          <a:sym typeface="Tahoma"/>
                        </a:rPr>
                        <a:t>Dilaksanakan bagi kesemua modul yang dibangunkan dalam kumpulan program bertauliah berkaitan kecuali modul terakhir. </a:t>
                      </a:r>
                      <a:endParaRPr sz="1300" dirty="0">
                        <a:latin typeface="Tahoma"/>
                        <a:ea typeface="Tahoma"/>
                        <a:cs typeface="Tahoma"/>
                        <a:sym typeface="Tahoma"/>
                      </a:endParaRPr>
                    </a:p>
                  </a:txBody>
                  <a:tcPr marL="49294" marR="49294" marT="25725" marB="2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3C6E7"/>
                    </a:solidFill>
                  </a:tcPr>
                </a:tc>
                <a:extLst>
                  <a:ext uri="{0D108BD9-81ED-4DB2-BD59-A6C34878D82A}">
                    <a16:rowId xmlns="" xmlns:a16="http://schemas.microsoft.com/office/drawing/2014/main" val="10001"/>
                  </a:ext>
                </a:extLst>
              </a:tr>
            </a:tbl>
          </a:graphicData>
        </a:graphic>
      </p:graphicFrame>
      <p:sp>
        <p:nvSpPr>
          <p:cNvPr id="4596" name="Google Shape;4596;p453"/>
          <p:cNvSpPr txBox="1">
            <a:spLocks noGrp="1"/>
          </p:cNvSpPr>
          <p:nvPr>
            <p:ph type="sldNum" idx="12"/>
          </p:nvPr>
        </p:nvSpPr>
        <p:spPr>
          <a:xfrm>
            <a:off x="4946830" y="4711412"/>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latin typeface="Arial"/>
                <a:ea typeface="Arial"/>
                <a:cs typeface="Arial"/>
                <a:sym typeface="Arial"/>
              </a:rPr>
              <a:pPr/>
              <a:t>263</a:t>
            </a:fld>
            <a:endParaRPr>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Shape 4600"/>
        <p:cNvGrpSpPr/>
        <p:nvPr/>
      </p:nvGrpSpPr>
      <p:grpSpPr>
        <a:xfrm>
          <a:off x="0" y="0"/>
          <a:ext cx="0" cy="0"/>
          <a:chOff x="0" y="0"/>
          <a:chExt cx="0" cy="0"/>
        </a:xfrm>
      </p:grpSpPr>
      <p:graphicFrame>
        <p:nvGraphicFramePr>
          <p:cNvPr id="4602" name="Google Shape;4602;p454"/>
          <p:cNvGraphicFramePr/>
          <p:nvPr>
            <p:extLst>
              <p:ext uri="{D42A27DB-BD31-4B8C-83A1-F6EECF244321}">
                <p14:modId xmlns:p14="http://schemas.microsoft.com/office/powerpoint/2010/main" val="304316998"/>
              </p:ext>
            </p:extLst>
          </p:nvPr>
        </p:nvGraphicFramePr>
        <p:xfrm>
          <a:off x="368119" y="1200643"/>
          <a:ext cx="6128096" cy="3491112"/>
        </p:xfrm>
        <a:graphic>
          <a:graphicData uri="http://schemas.openxmlformats.org/drawingml/2006/table">
            <a:tbl>
              <a:tblPr firstRow="1" bandRow="1">
                <a:noFill/>
                <a:tableStyleId>{33F86859-480D-4D18-A959-4202B10B6FFE}</a:tableStyleId>
              </a:tblPr>
              <a:tblGrid>
                <a:gridCol w="3064048">
                  <a:extLst>
                    <a:ext uri="{9D8B030D-6E8A-4147-A177-3AD203B41FA5}">
                      <a16:colId xmlns="" xmlns:a16="http://schemas.microsoft.com/office/drawing/2014/main" val="20000"/>
                    </a:ext>
                  </a:extLst>
                </a:gridCol>
                <a:gridCol w="3064048">
                  <a:extLst>
                    <a:ext uri="{9D8B030D-6E8A-4147-A177-3AD203B41FA5}">
                      <a16:colId xmlns="" xmlns:a16="http://schemas.microsoft.com/office/drawing/2014/main" val="20001"/>
                    </a:ext>
                  </a:extLst>
                </a:gridCol>
              </a:tblGrid>
              <a:tr h="467862">
                <a:tc>
                  <a:txBody>
                    <a:bodyPr/>
                    <a:lstStyle/>
                    <a:p>
                      <a:pPr marL="0" marR="0" lvl="0" indent="0" algn="ctr" rtl="0">
                        <a:spcBef>
                          <a:spcPts val="0"/>
                        </a:spcBef>
                        <a:spcAft>
                          <a:spcPts val="0"/>
                        </a:spcAft>
                        <a:buNone/>
                      </a:pPr>
                      <a:r>
                        <a:rPr lang="en" sz="1300">
                          <a:solidFill>
                            <a:schemeClr val="dk1"/>
                          </a:solidFill>
                          <a:latin typeface="Tahoma"/>
                          <a:ea typeface="Tahoma"/>
                          <a:cs typeface="Tahoma"/>
                          <a:sym typeface="Tahoma"/>
                        </a:rPr>
                        <a:t>Persijilan Tahap Tunggal - Mengikut Tahap </a:t>
                      </a:r>
                      <a:endParaRPr sz="1300">
                        <a:solidFill>
                          <a:schemeClr val="dk1"/>
                        </a:solidFill>
                        <a:latin typeface="Tahoma"/>
                        <a:ea typeface="Tahoma"/>
                        <a:cs typeface="Tahoma"/>
                        <a:sym typeface="Tahoma"/>
                      </a:endParaRPr>
                    </a:p>
                  </a:txBody>
                  <a:tcPr marL="51431" marR="51431" marT="25725" marB="2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 sz="1300">
                          <a:solidFill>
                            <a:schemeClr val="dk1"/>
                          </a:solidFill>
                          <a:latin typeface="Tahoma"/>
                          <a:ea typeface="Tahoma"/>
                          <a:cs typeface="Tahoma"/>
                          <a:sym typeface="Tahoma"/>
                        </a:rPr>
                        <a:t> Persijilan Tahap Tunggal – </a:t>
                      </a:r>
                      <a:endParaRPr sz="1300"/>
                    </a:p>
                    <a:p>
                      <a:pPr marL="0" marR="0" lvl="0" indent="0" algn="ctr" rtl="0">
                        <a:spcBef>
                          <a:spcPts val="0"/>
                        </a:spcBef>
                        <a:spcAft>
                          <a:spcPts val="0"/>
                        </a:spcAft>
                        <a:buNone/>
                      </a:pPr>
                      <a:r>
                        <a:rPr lang="en" sz="1300">
                          <a:solidFill>
                            <a:schemeClr val="dk1"/>
                          </a:solidFill>
                          <a:latin typeface="Tahoma"/>
                          <a:ea typeface="Tahoma"/>
                          <a:cs typeface="Tahoma"/>
                          <a:sym typeface="Tahoma"/>
                        </a:rPr>
                        <a:t>Tidak Mengikut Tahap </a:t>
                      </a:r>
                      <a:endParaRPr sz="1300">
                        <a:solidFill>
                          <a:schemeClr val="dk1"/>
                        </a:solidFill>
                        <a:latin typeface="Tahoma"/>
                        <a:ea typeface="Tahoma"/>
                        <a:cs typeface="Tahoma"/>
                        <a:sym typeface="Tahoma"/>
                      </a:endParaRPr>
                    </a:p>
                  </a:txBody>
                  <a:tcPr marL="51431" marR="51431" marT="25725" marB="2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CB8CA"/>
                    </a:solidFill>
                  </a:tcPr>
                </a:tc>
                <a:extLst>
                  <a:ext uri="{0D108BD9-81ED-4DB2-BD59-A6C34878D82A}">
                    <a16:rowId xmlns="" xmlns:a16="http://schemas.microsoft.com/office/drawing/2014/main" val="10000"/>
                  </a:ext>
                </a:extLst>
              </a:tr>
              <a:tr h="2551262">
                <a:tc>
                  <a:txBody>
                    <a:bodyPr/>
                    <a:lstStyle/>
                    <a:p>
                      <a:pPr marL="0" marR="0" lvl="0" indent="0" algn="l" rtl="0">
                        <a:spcBef>
                          <a:spcPts val="0"/>
                        </a:spcBef>
                        <a:spcAft>
                          <a:spcPts val="0"/>
                        </a:spcAft>
                        <a:buNone/>
                      </a:pPr>
                      <a:r>
                        <a:rPr lang="en" sz="1300" dirty="0">
                          <a:latin typeface="Tahoma"/>
                          <a:ea typeface="Tahoma"/>
                          <a:cs typeface="Tahoma"/>
                          <a:sym typeface="Tahoma"/>
                        </a:rPr>
                        <a:t>Verifikasi PPL  </a:t>
                      </a:r>
                      <a:endParaRPr sz="1300" dirty="0"/>
                    </a:p>
                    <a:p>
                      <a:pPr marL="304800" marR="0" lvl="0" indent="-304800" algn="l" rtl="0">
                        <a:spcBef>
                          <a:spcPts val="0"/>
                        </a:spcBef>
                        <a:spcAft>
                          <a:spcPts val="0"/>
                        </a:spcAft>
                        <a:buClr>
                          <a:schemeClr val="dk1"/>
                        </a:buClr>
                        <a:buSzPts val="1200"/>
                        <a:buFont typeface="Tahoma"/>
                        <a:buAutoNum type="romanLcPeriod"/>
                      </a:pPr>
                      <a:r>
                        <a:rPr lang="en" sz="1300" dirty="0">
                          <a:latin typeface="Tahoma"/>
                          <a:ea typeface="Tahoma"/>
                          <a:cs typeface="Tahoma"/>
                          <a:sym typeface="Tahoma"/>
                        </a:rPr>
                        <a:t>Peperiksaan akhir dilaksanakan pada tahap tertinggi dalam kumpulan program bertauliah berkaitan; </a:t>
                      </a:r>
                      <a:endParaRPr sz="1300" dirty="0"/>
                    </a:p>
                    <a:p>
                      <a:pPr marL="304800" marR="0" lvl="0" indent="-228600" algn="l" rtl="0">
                        <a:spcBef>
                          <a:spcPts val="0"/>
                        </a:spcBef>
                        <a:spcAft>
                          <a:spcPts val="0"/>
                        </a:spcAft>
                        <a:buClr>
                          <a:schemeClr val="dk1"/>
                        </a:buClr>
                        <a:buSzPts val="1200"/>
                        <a:buFont typeface="Calibri"/>
                        <a:buNone/>
                      </a:pPr>
                      <a:endParaRPr sz="1300" dirty="0">
                        <a:latin typeface="Tahoma"/>
                        <a:ea typeface="Tahoma"/>
                        <a:cs typeface="Tahoma"/>
                        <a:sym typeface="Tahoma"/>
                      </a:endParaRPr>
                    </a:p>
                    <a:p>
                      <a:pPr marL="304800" marR="0" lvl="0" indent="-304800" algn="l" rtl="0">
                        <a:spcBef>
                          <a:spcPts val="0"/>
                        </a:spcBef>
                        <a:spcAft>
                          <a:spcPts val="0"/>
                        </a:spcAft>
                        <a:buClr>
                          <a:schemeClr val="dk1"/>
                        </a:buClr>
                        <a:buSzPts val="1200"/>
                        <a:buFont typeface="Tahoma"/>
                        <a:buAutoNum type="romanLcPeriod"/>
                      </a:pPr>
                      <a:r>
                        <a:rPr lang="en" sz="1300" dirty="0">
                          <a:latin typeface="Tahoma"/>
                          <a:ea typeface="Tahoma"/>
                          <a:cs typeface="Tahoma"/>
                          <a:sym typeface="Tahoma"/>
                        </a:rPr>
                        <a:t>PPL dilantik oleh JPK  untuk mengesahkan penilaian dalaman serta melaksana dan mengesahkan verifikasi penilaian akhir; </a:t>
                      </a:r>
                      <a:endParaRPr sz="1300" dirty="0"/>
                    </a:p>
                    <a:p>
                      <a:pPr marL="304800" marR="0" lvl="0" indent="-228600" algn="l" rtl="0">
                        <a:spcBef>
                          <a:spcPts val="0"/>
                        </a:spcBef>
                        <a:spcAft>
                          <a:spcPts val="0"/>
                        </a:spcAft>
                        <a:buClr>
                          <a:schemeClr val="dk1"/>
                        </a:buClr>
                        <a:buSzPts val="1200"/>
                        <a:buFont typeface="Calibri"/>
                        <a:buNone/>
                      </a:pPr>
                      <a:endParaRPr sz="1300" dirty="0">
                        <a:latin typeface="Tahoma"/>
                        <a:ea typeface="Tahoma"/>
                        <a:cs typeface="Tahoma"/>
                        <a:sym typeface="Tahoma"/>
                      </a:endParaRPr>
                    </a:p>
                    <a:p>
                      <a:pPr marL="304800" marR="0" lvl="0" indent="-304800" algn="l" rtl="0">
                        <a:spcBef>
                          <a:spcPts val="0"/>
                        </a:spcBef>
                        <a:spcAft>
                          <a:spcPts val="0"/>
                        </a:spcAft>
                        <a:buClr>
                          <a:schemeClr val="dk1"/>
                        </a:buClr>
                        <a:buSzPts val="1200"/>
                        <a:buFont typeface="Tahoma"/>
                        <a:buAutoNum type="romanLcPeriod"/>
                      </a:pPr>
                      <a:r>
                        <a:rPr lang="en" sz="1300" dirty="0">
                          <a:latin typeface="Tahoma"/>
                          <a:ea typeface="Tahoma"/>
                          <a:cs typeface="Tahoma"/>
                          <a:sym typeface="Tahoma"/>
                        </a:rPr>
                        <a:t>Verifikasi penilaian akhir melibatkan komponen kerja kursus, peperiksaan akhir, projek akhir dan latihan industri. </a:t>
                      </a:r>
                      <a:endParaRPr sz="1300" dirty="0">
                        <a:latin typeface="Tahoma"/>
                        <a:ea typeface="Tahoma"/>
                        <a:cs typeface="Tahoma"/>
                        <a:sym typeface="Tahoma"/>
                      </a:endParaRPr>
                    </a:p>
                  </a:txBody>
                  <a:tcPr marL="51431" marR="51431" marT="25725" marB="2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3C6E7"/>
                    </a:solidFill>
                  </a:tcPr>
                </a:tc>
                <a:tc>
                  <a:txBody>
                    <a:bodyPr/>
                    <a:lstStyle/>
                    <a:p>
                      <a:pPr marL="0" marR="0" lvl="0" indent="0" algn="l" rtl="0">
                        <a:spcBef>
                          <a:spcPts val="0"/>
                        </a:spcBef>
                        <a:spcAft>
                          <a:spcPts val="0"/>
                        </a:spcAft>
                        <a:buNone/>
                      </a:pPr>
                      <a:r>
                        <a:rPr lang="en" sz="1300" dirty="0">
                          <a:latin typeface="Tahoma"/>
                          <a:ea typeface="Tahoma"/>
                          <a:cs typeface="Tahoma"/>
                          <a:sym typeface="Tahoma"/>
                        </a:rPr>
                        <a:t>Verifikasi PPL </a:t>
                      </a:r>
                      <a:endParaRPr sz="1300" dirty="0"/>
                    </a:p>
                    <a:p>
                      <a:pPr marL="304800" marR="0" lvl="0" indent="-304800" algn="l" rtl="0">
                        <a:spcBef>
                          <a:spcPts val="0"/>
                        </a:spcBef>
                        <a:spcAft>
                          <a:spcPts val="0"/>
                        </a:spcAft>
                        <a:buClr>
                          <a:schemeClr val="dk1"/>
                        </a:buClr>
                        <a:buSzPts val="1200"/>
                        <a:buFont typeface="Tahoma"/>
                        <a:buAutoNum type="romanLcPeriod"/>
                      </a:pPr>
                      <a:r>
                        <a:rPr lang="en" sz="1300" dirty="0">
                          <a:latin typeface="Tahoma"/>
                          <a:ea typeface="Tahoma"/>
                          <a:cs typeface="Tahoma"/>
                          <a:sym typeface="Tahoma"/>
                        </a:rPr>
                        <a:t>Peperiksaan akhir dilaksanakan selepas modul terakhir dalam laluan latihan di mana soalan penilaian meliputi semua modul. </a:t>
                      </a:r>
                      <a:endParaRPr sz="1300" dirty="0"/>
                    </a:p>
                    <a:p>
                      <a:pPr marL="304800" marR="0" lvl="0" indent="-228600" algn="l" rtl="0">
                        <a:spcBef>
                          <a:spcPts val="0"/>
                        </a:spcBef>
                        <a:spcAft>
                          <a:spcPts val="0"/>
                        </a:spcAft>
                        <a:buClr>
                          <a:schemeClr val="dk1"/>
                        </a:buClr>
                        <a:buSzPts val="1200"/>
                        <a:buFont typeface="Calibri"/>
                        <a:buNone/>
                      </a:pPr>
                      <a:endParaRPr sz="1300" dirty="0">
                        <a:latin typeface="Tahoma"/>
                        <a:ea typeface="Tahoma"/>
                        <a:cs typeface="Tahoma"/>
                        <a:sym typeface="Tahoma"/>
                      </a:endParaRPr>
                    </a:p>
                    <a:p>
                      <a:pPr marL="304800" marR="0" lvl="0" indent="-304800" algn="l" rtl="0">
                        <a:spcBef>
                          <a:spcPts val="0"/>
                        </a:spcBef>
                        <a:spcAft>
                          <a:spcPts val="0"/>
                        </a:spcAft>
                        <a:buClr>
                          <a:schemeClr val="dk1"/>
                        </a:buClr>
                        <a:buSzPts val="1200"/>
                        <a:buFont typeface="Tahoma"/>
                        <a:buAutoNum type="romanLcPeriod"/>
                      </a:pPr>
                      <a:r>
                        <a:rPr lang="en" sz="1300" dirty="0">
                          <a:latin typeface="Tahoma"/>
                          <a:ea typeface="Tahoma"/>
                          <a:cs typeface="Tahoma"/>
                          <a:sym typeface="Tahoma"/>
                        </a:rPr>
                        <a:t>PPL dilantik oleh JPK  untuk mengesahkan penilaian dalaman serta melaksana dan mengesahkan verifikasi penilaian akhir. </a:t>
                      </a:r>
                      <a:endParaRPr sz="1300" dirty="0"/>
                    </a:p>
                    <a:p>
                      <a:pPr marL="304800" marR="0" lvl="0" indent="-228600" algn="l" rtl="0">
                        <a:spcBef>
                          <a:spcPts val="0"/>
                        </a:spcBef>
                        <a:spcAft>
                          <a:spcPts val="0"/>
                        </a:spcAft>
                        <a:buClr>
                          <a:schemeClr val="dk1"/>
                        </a:buClr>
                        <a:buSzPts val="1200"/>
                        <a:buFont typeface="Calibri"/>
                        <a:buNone/>
                      </a:pPr>
                      <a:endParaRPr sz="1300" dirty="0">
                        <a:latin typeface="Tahoma"/>
                        <a:ea typeface="Tahoma"/>
                        <a:cs typeface="Tahoma"/>
                        <a:sym typeface="Tahoma"/>
                      </a:endParaRPr>
                    </a:p>
                    <a:p>
                      <a:pPr marL="304800" marR="0" lvl="0" indent="-304800" algn="l" rtl="0">
                        <a:spcBef>
                          <a:spcPts val="0"/>
                        </a:spcBef>
                        <a:spcAft>
                          <a:spcPts val="0"/>
                        </a:spcAft>
                        <a:buClr>
                          <a:schemeClr val="dk1"/>
                        </a:buClr>
                        <a:buSzPts val="1200"/>
                        <a:buFont typeface="Tahoma"/>
                        <a:buAutoNum type="romanLcPeriod"/>
                      </a:pPr>
                      <a:r>
                        <a:rPr lang="en" sz="1300" dirty="0">
                          <a:latin typeface="Tahoma"/>
                          <a:ea typeface="Tahoma"/>
                          <a:cs typeface="Tahoma"/>
                          <a:sym typeface="Tahoma"/>
                        </a:rPr>
                        <a:t>Verifikasi penilaian akhir melibatkan komponen kerja kursus, peperiksaan akhir, projek akhir dan latihan industri. </a:t>
                      </a:r>
                      <a:endParaRPr sz="1300" dirty="0">
                        <a:latin typeface="Tahoma"/>
                        <a:ea typeface="Tahoma"/>
                        <a:cs typeface="Tahoma"/>
                        <a:sym typeface="Tahoma"/>
                      </a:endParaRPr>
                    </a:p>
                  </a:txBody>
                  <a:tcPr marL="51431" marR="51431" marT="25725" marB="2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3C6E7"/>
                    </a:solidFill>
                  </a:tcPr>
                </a:tc>
                <a:extLst>
                  <a:ext uri="{0D108BD9-81ED-4DB2-BD59-A6C34878D82A}">
                    <a16:rowId xmlns="" xmlns:a16="http://schemas.microsoft.com/office/drawing/2014/main" val="10001"/>
                  </a:ext>
                </a:extLst>
              </a:tr>
            </a:tbl>
          </a:graphicData>
        </a:graphic>
      </p:graphicFrame>
      <p:sp>
        <p:nvSpPr>
          <p:cNvPr id="4603" name="Google Shape;4603;p454"/>
          <p:cNvSpPr txBox="1">
            <a:spLocks noGrp="1"/>
          </p:cNvSpPr>
          <p:nvPr>
            <p:ph type="sldNum" idx="12"/>
          </p:nvPr>
        </p:nvSpPr>
        <p:spPr>
          <a:xfrm>
            <a:off x="5161515" y="4806828"/>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264</a:t>
            </a:fld>
            <a:endParaRPr dirty="0">
              <a:solidFill>
                <a:srgbClr val="000000"/>
              </a:solidFill>
            </a:endParaRPr>
          </a:p>
        </p:txBody>
      </p:sp>
      <p:sp>
        <p:nvSpPr>
          <p:cNvPr id="6" name="Google Shape;4594;p453"/>
          <p:cNvSpPr txBox="1">
            <a:spLocks noGrp="1"/>
          </p:cNvSpPr>
          <p:nvPr>
            <p:ph type="title"/>
          </p:nvPr>
        </p:nvSpPr>
        <p:spPr>
          <a:xfrm>
            <a:off x="368121" y="299683"/>
            <a:ext cx="5915025" cy="745629"/>
          </a:xfrm>
          <a:prstGeom prst="rect">
            <a:avLst/>
          </a:prstGeom>
          <a:noFill/>
          <a:ln>
            <a:noFill/>
          </a:ln>
        </p:spPr>
        <p:txBody>
          <a:bodyPr spcFirstLastPara="1" wrap="square" lIns="68569" tIns="34275" rIns="68569" bIns="34275" anchor="ctr" anchorCtr="0">
            <a:noAutofit/>
          </a:bodyPr>
          <a:lstStyle/>
          <a:p>
            <a:pPr>
              <a:buSzPts val="2800"/>
            </a:pPr>
            <a:r>
              <a:rPr lang="en" sz="2400" dirty="0">
                <a:latin typeface="Calibri" panose="020F0502020204030204" pitchFamily="34" charset="0"/>
                <a:ea typeface="Tahoma"/>
                <a:cs typeface="Calibri" panose="020F0502020204030204" pitchFamily="34" charset="0"/>
                <a:sym typeface="Tahoma"/>
              </a:rPr>
              <a:t>3. PELAKSANAAN PENILAIAN TAHAP TUNGGAL (SINGLE TIER)- </a:t>
            </a:r>
            <a:r>
              <a:rPr lang="en" sz="2000" dirty="0">
                <a:latin typeface="Calibri" panose="020F0502020204030204" pitchFamily="34" charset="0"/>
                <a:ea typeface="Tahoma"/>
                <a:cs typeface="Calibri" panose="020F0502020204030204" pitchFamily="34" charset="0"/>
                <a:sym typeface="Tahoma"/>
              </a:rPr>
              <a:t>SAMBUNGAN</a:t>
            </a:r>
            <a:endParaRPr sz="2000" dirty="0">
              <a:latin typeface="Calibri" panose="020F0502020204030204" pitchFamily="34" charset="0"/>
              <a:ea typeface="Tahoma"/>
              <a:cs typeface="Calibri" panose="020F0502020204030204" pitchFamily="34" charset="0"/>
              <a:sym typeface="Tahoma"/>
            </a:endParaRPr>
          </a:p>
        </p:txBody>
      </p:sp>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Shape 4607"/>
        <p:cNvGrpSpPr/>
        <p:nvPr/>
      </p:nvGrpSpPr>
      <p:grpSpPr>
        <a:xfrm>
          <a:off x="0" y="0"/>
          <a:ext cx="0" cy="0"/>
          <a:chOff x="0" y="0"/>
          <a:chExt cx="0" cy="0"/>
        </a:xfrm>
      </p:grpSpPr>
      <p:sp>
        <p:nvSpPr>
          <p:cNvPr id="4609" name="Google Shape;4609;p455"/>
          <p:cNvSpPr txBox="1">
            <a:spLocks noGrp="1"/>
          </p:cNvSpPr>
          <p:nvPr>
            <p:ph type="body" idx="1"/>
          </p:nvPr>
        </p:nvSpPr>
        <p:spPr>
          <a:xfrm>
            <a:off x="368121" y="1447137"/>
            <a:ext cx="6088338" cy="2796251"/>
          </a:xfrm>
          <a:prstGeom prst="rect">
            <a:avLst/>
          </a:prstGeom>
          <a:noFill/>
          <a:ln>
            <a:noFill/>
          </a:ln>
        </p:spPr>
        <p:txBody>
          <a:bodyPr spcFirstLastPara="1" wrap="square" lIns="68569" tIns="34275" rIns="68569" bIns="34275" anchor="t" anchorCtr="0">
            <a:noAutofit/>
          </a:bodyPr>
          <a:lstStyle/>
          <a:p>
            <a:pPr marL="0" indent="0">
              <a:lnSpc>
                <a:spcPct val="80000"/>
              </a:lnSpc>
              <a:spcBef>
                <a:spcPts val="0"/>
              </a:spcBef>
              <a:buSzPts val="2400"/>
              <a:buNone/>
            </a:pPr>
            <a:r>
              <a:rPr lang="en" sz="2000" dirty="0">
                <a:latin typeface="Calibri" panose="020F0502020204030204" pitchFamily="34" charset="0"/>
                <a:ea typeface="Tahoma"/>
                <a:cs typeface="Calibri" panose="020F0502020204030204" pitchFamily="34" charset="0"/>
                <a:sym typeface="Tahoma"/>
              </a:rPr>
              <a:t>Bagi program persijilan tahap tunggal yang dilaksanakan menggunakan:  </a:t>
            </a:r>
            <a:endParaRPr lang="en" sz="2000" dirty="0" smtClean="0">
              <a:latin typeface="Calibri" panose="020F0502020204030204" pitchFamily="34" charset="0"/>
              <a:ea typeface="Tahoma"/>
              <a:cs typeface="Calibri" panose="020F0502020204030204" pitchFamily="34" charset="0"/>
              <a:sym typeface="Tahoma"/>
            </a:endParaRPr>
          </a:p>
          <a:p>
            <a:pPr marL="0" indent="0">
              <a:lnSpc>
                <a:spcPct val="80000"/>
              </a:lnSpc>
              <a:spcBef>
                <a:spcPts val="0"/>
              </a:spcBef>
              <a:buSzPts val="2400"/>
              <a:buNone/>
            </a:pPr>
            <a:endParaRPr lang="en" sz="2000" dirty="0">
              <a:latin typeface="Calibri" panose="020F0502020204030204" pitchFamily="34" charset="0"/>
              <a:ea typeface="Tahoma"/>
              <a:cs typeface="Calibri" panose="020F0502020204030204" pitchFamily="34" charset="0"/>
              <a:sym typeface="Tahoma"/>
            </a:endParaRPr>
          </a:p>
          <a:p>
            <a:pPr indent="-342900">
              <a:lnSpc>
                <a:spcPct val="80000"/>
              </a:lnSpc>
              <a:spcBef>
                <a:spcPts val="0"/>
              </a:spcBef>
              <a:buSzPts val="2400"/>
              <a:buFont typeface="+mj-lt"/>
              <a:buAutoNum type="arabicPeriod"/>
            </a:pPr>
            <a:r>
              <a:rPr lang="en" sz="2000" b="1" dirty="0" smtClean="0">
                <a:latin typeface="Calibri" panose="020F0502020204030204" pitchFamily="34" charset="0"/>
                <a:ea typeface="Tahoma"/>
                <a:cs typeface="Calibri" panose="020F0502020204030204" pitchFamily="34" charset="0"/>
                <a:sym typeface="Tahoma"/>
              </a:rPr>
              <a:t>Pelaksanaan </a:t>
            </a:r>
            <a:r>
              <a:rPr lang="en" sz="2000" b="1" dirty="0">
                <a:latin typeface="Calibri" panose="020F0502020204030204" pitchFamily="34" charset="0"/>
                <a:ea typeface="Tahoma"/>
                <a:cs typeface="Calibri" panose="020F0502020204030204" pitchFamily="34" charset="0"/>
                <a:sym typeface="Tahoma"/>
              </a:rPr>
              <a:t>latihan mengikut tahap </a:t>
            </a:r>
            <a:r>
              <a:rPr lang="en" sz="2000" dirty="0">
                <a:latin typeface="Calibri" panose="020F0502020204030204" pitchFamily="34" charset="0"/>
                <a:ea typeface="Tahoma"/>
                <a:cs typeface="Calibri" panose="020F0502020204030204" pitchFamily="34" charset="0"/>
                <a:sym typeface="Tahoma"/>
              </a:rPr>
              <a:t>- penganugerahan sijil akan dianugerahkan sehingga tahap tertinggi yang boleh dicapai oleh </a:t>
            </a:r>
            <a:r>
              <a:rPr lang="en" sz="2000" dirty="0" smtClean="0">
                <a:latin typeface="Calibri" panose="020F0502020204030204" pitchFamily="34" charset="0"/>
                <a:ea typeface="Tahoma"/>
                <a:cs typeface="Calibri" panose="020F0502020204030204" pitchFamily="34" charset="0"/>
                <a:sym typeface="Tahoma"/>
              </a:rPr>
              <a:t>pelatih;</a:t>
            </a:r>
          </a:p>
          <a:p>
            <a:pPr indent="-342900">
              <a:lnSpc>
                <a:spcPct val="80000"/>
              </a:lnSpc>
              <a:spcBef>
                <a:spcPts val="0"/>
              </a:spcBef>
              <a:buSzPts val="2400"/>
              <a:buFont typeface="+mj-lt"/>
              <a:buAutoNum type="arabicPeriod"/>
            </a:pPr>
            <a:r>
              <a:rPr lang="en" sz="2000" b="1" dirty="0" smtClean="0">
                <a:latin typeface="Calibri" panose="020F0502020204030204" pitchFamily="34" charset="0"/>
                <a:ea typeface="Tahoma"/>
                <a:cs typeface="Calibri" panose="020F0502020204030204" pitchFamily="34" charset="0"/>
                <a:sym typeface="Tahoma"/>
              </a:rPr>
              <a:t>Pelaksanaan </a:t>
            </a:r>
            <a:r>
              <a:rPr lang="en" sz="2000" b="1" dirty="0">
                <a:latin typeface="Calibri" panose="020F0502020204030204" pitchFamily="34" charset="0"/>
                <a:ea typeface="Tahoma"/>
                <a:cs typeface="Calibri" panose="020F0502020204030204" pitchFamily="34" charset="0"/>
                <a:sym typeface="Tahoma"/>
              </a:rPr>
              <a:t>latihan tidak mengikut tahap </a:t>
            </a:r>
            <a:r>
              <a:rPr lang="en" sz="2000" dirty="0">
                <a:latin typeface="Calibri" panose="020F0502020204030204" pitchFamily="34" charset="0"/>
                <a:ea typeface="Tahoma"/>
                <a:cs typeface="Calibri" panose="020F0502020204030204" pitchFamily="34" charset="0"/>
                <a:sym typeface="Tahoma"/>
              </a:rPr>
              <a:t>– </a:t>
            </a:r>
            <a:r>
              <a:rPr lang="en" sz="2000" dirty="0" smtClean="0">
                <a:latin typeface="Calibri" panose="020F0502020204030204" pitchFamily="34" charset="0"/>
                <a:ea typeface="Tahoma"/>
                <a:cs typeface="Calibri" panose="020F0502020204030204" pitchFamily="34" charset="0"/>
                <a:sym typeface="Tahoma"/>
              </a:rPr>
              <a:t>tiada </a:t>
            </a:r>
            <a:r>
              <a:rPr lang="en" sz="2000" dirty="0">
                <a:latin typeface="Calibri" panose="020F0502020204030204" pitchFamily="34" charset="0"/>
                <a:ea typeface="Tahoma"/>
                <a:cs typeface="Calibri" panose="020F0502020204030204" pitchFamily="34" charset="0"/>
                <a:sym typeface="Tahoma"/>
              </a:rPr>
              <a:t>sijil dikeluarkan sekiranya pelatih tidak menamatkan latihan pada tahap tertinggi</a:t>
            </a:r>
            <a:endParaRPr sz="2000" dirty="0">
              <a:latin typeface="Calibri" panose="020F0502020204030204" pitchFamily="34" charset="0"/>
              <a:ea typeface="Tahoma"/>
              <a:cs typeface="Calibri" panose="020F0502020204030204" pitchFamily="34" charset="0"/>
              <a:sym typeface="Tahoma"/>
            </a:endParaRPr>
          </a:p>
        </p:txBody>
      </p:sp>
      <p:sp>
        <p:nvSpPr>
          <p:cNvPr id="4610" name="Google Shape;4610;p455"/>
          <p:cNvSpPr txBox="1">
            <a:spLocks noGrp="1"/>
          </p:cNvSpPr>
          <p:nvPr>
            <p:ph type="sldNum" idx="12"/>
          </p:nvPr>
        </p:nvSpPr>
        <p:spPr>
          <a:xfrm>
            <a:off x="5010440" y="4703460"/>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265</a:t>
            </a:fld>
            <a:endParaRPr dirty="0">
              <a:solidFill>
                <a:srgbClr val="000000"/>
              </a:solidFill>
            </a:endParaRPr>
          </a:p>
        </p:txBody>
      </p:sp>
      <p:sp>
        <p:nvSpPr>
          <p:cNvPr id="5" name="Google Shape;4594;p453"/>
          <p:cNvSpPr txBox="1">
            <a:spLocks/>
          </p:cNvSpPr>
          <p:nvPr/>
        </p:nvSpPr>
        <p:spPr>
          <a:xfrm>
            <a:off x="368121" y="299683"/>
            <a:ext cx="5915025" cy="745629"/>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2800"/>
            </a:pPr>
            <a:r>
              <a:rPr lang="en-MY" sz="2400" smtClean="0">
                <a:latin typeface="Calibri" panose="020F0502020204030204" pitchFamily="34" charset="0"/>
                <a:ea typeface="Tahoma"/>
                <a:cs typeface="Calibri" panose="020F0502020204030204" pitchFamily="34" charset="0"/>
                <a:sym typeface="Tahoma"/>
              </a:rPr>
              <a:t>3. PELAKSANAAN PENILAIAN TAHAP TUNGGAL (SINGLE TIER)- </a:t>
            </a:r>
            <a:r>
              <a:rPr lang="en-MY" sz="2000" smtClean="0">
                <a:latin typeface="Calibri" panose="020F0502020204030204" pitchFamily="34" charset="0"/>
                <a:ea typeface="Tahoma"/>
                <a:cs typeface="Calibri" panose="020F0502020204030204" pitchFamily="34" charset="0"/>
                <a:sym typeface="Tahoma"/>
              </a:rPr>
              <a:t>SAMBUNGAN</a:t>
            </a:r>
            <a:endParaRPr lang="en-MY" sz="2000" dirty="0">
              <a:latin typeface="Calibri" panose="020F0502020204030204" pitchFamily="34" charset="0"/>
              <a:ea typeface="Tahoma"/>
              <a:cs typeface="Calibri" panose="020F0502020204030204" pitchFamily="34" charset="0"/>
              <a:sym typeface="Tahoma"/>
            </a:endParaRPr>
          </a:p>
        </p:txBody>
      </p:sp>
    </p:spTree>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Shape 4614"/>
        <p:cNvGrpSpPr/>
        <p:nvPr/>
      </p:nvGrpSpPr>
      <p:grpSpPr>
        <a:xfrm>
          <a:off x="0" y="0"/>
          <a:ext cx="0" cy="0"/>
          <a:chOff x="0" y="0"/>
          <a:chExt cx="0" cy="0"/>
        </a:xfrm>
      </p:grpSpPr>
      <p:sp>
        <p:nvSpPr>
          <p:cNvPr id="4615" name="Google Shape;4615;p456"/>
          <p:cNvSpPr txBox="1">
            <a:spLocks noGrp="1"/>
          </p:cNvSpPr>
          <p:nvPr>
            <p:ph type="title"/>
          </p:nvPr>
        </p:nvSpPr>
        <p:spPr>
          <a:xfrm>
            <a:off x="458790" y="302577"/>
            <a:ext cx="6092922" cy="693836"/>
          </a:xfrm>
          <a:prstGeom prst="rect">
            <a:avLst/>
          </a:prstGeom>
          <a:noFill/>
          <a:ln>
            <a:noFill/>
          </a:ln>
        </p:spPr>
        <p:txBody>
          <a:bodyPr spcFirstLastPara="1" wrap="square" lIns="68569" tIns="34275" rIns="68569" bIns="34275" anchor="ctr" anchorCtr="0">
            <a:noAutofit/>
          </a:bodyPr>
          <a:lstStyle/>
          <a:p>
            <a:pPr>
              <a:buSzPts val="2520"/>
            </a:pPr>
            <a:r>
              <a:rPr lang="en" sz="2400" b="1" dirty="0">
                <a:latin typeface="Calibri" panose="020F0502020204030204" pitchFamily="34" charset="0"/>
                <a:ea typeface="Tahoma"/>
                <a:cs typeface="Calibri" panose="020F0502020204030204" pitchFamily="34" charset="0"/>
                <a:sym typeface="Tahoma"/>
              </a:rPr>
              <a:t>4. PROGRAM LATIHAN VOKASIONAL (VTO)</a:t>
            </a:r>
            <a:br>
              <a:rPr lang="en" sz="2400" b="1" dirty="0">
                <a:latin typeface="Calibri" panose="020F0502020204030204" pitchFamily="34" charset="0"/>
                <a:ea typeface="Tahoma"/>
                <a:cs typeface="Calibri" panose="020F0502020204030204" pitchFamily="34" charset="0"/>
                <a:sym typeface="Tahoma"/>
              </a:rPr>
            </a:br>
            <a:endParaRPr sz="2400" b="1" dirty="0">
              <a:latin typeface="Calibri" panose="020F0502020204030204" pitchFamily="34" charset="0"/>
              <a:ea typeface="Tahoma"/>
              <a:cs typeface="Calibri" panose="020F0502020204030204" pitchFamily="34" charset="0"/>
              <a:sym typeface="Tahoma"/>
            </a:endParaRPr>
          </a:p>
        </p:txBody>
      </p:sp>
      <p:sp>
        <p:nvSpPr>
          <p:cNvPr id="4616" name="Google Shape;4616;p456"/>
          <p:cNvSpPr txBox="1">
            <a:spLocks noGrp="1"/>
          </p:cNvSpPr>
          <p:nvPr>
            <p:ph type="body" idx="1"/>
          </p:nvPr>
        </p:nvSpPr>
        <p:spPr>
          <a:xfrm>
            <a:off x="1114426" y="1476078"/>
            <a:ext cx="4754166" cy="2545853"/>
          </a:xfrm>
          <a:prstGeom prst="rect">
            <a:avLst/>
          </a:prstGeom>
          <a:noFill/>
          <a:ln>
            <a:noFill/>
          </a:ln>
        </p:spPr>
        <p:txBody>
          <a:bodyPr spcFirstLastPara="1" wrap="square" lIns="68569" tIns="34275" rIns="68569" bIns="34275" anchor="t" anchorCtr="0">
            <a:noAutofit/>
          </a:bodyPr>
          <a:lstStyle/>
          <a:p>
            <a:pPr marL="171450" indent="-171450">
              <a:spcBef>
                <a:spcPts val="0"/>
              </a:spcBef>
              <a:buSzPts val="2800"/>
              <a:buNone/>
            </a:pPr>
            <a:endParaRPr/>
          </a:p>
          <a:p>
            <a:pPr marL="171450" indent="-38100">
              <a:buSzPts val="2800"/>
              <a:buNone/>
            </a:pPr>
            <a:endParaRPr/>
          </a:p>
          <a:p>
            <a:pPr marL="171450" indent="-38100">
              <a:buSzPts val="2800"/>
              <a:buNone/>
            </a:pPr>
            <a:endParaRPr/>
          </a:p>
        </p:txBody>
      </p:sp>
      <p:sp>
        <p:nvSpPr>
          <p:cNvPr id="4617" name="Google Shape;4617;p456"/>
          <p:cNvSpPr txBox="1">
            <a:spLocks noGrp="1"/>
          </p:cNvSpPr>
          <p:nvPr>
            <p:ph type="sldNum" idx="12"/>
          </p:nvPr>
        </p:nvSpPr>
        <p:spPr>
          <a:xfrm>
            <a:off x="5008662" y="4700586"/>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266</a:t>
            </a:fld>
            <a:endParaRPr dirty="0">
              <a:solidFill>
                <a:srgbClr val="000000"/>
              </a:solidFill>
            </a:endParaRPr>
          </a:p>
        </p:txBody>
      </p:sp>
      <p:grpSp>
        <p:nvGrpSpPr>
          <p:cNvPr id="4618" name="Google Shape;4618;p456"/>
          <p:cNvGrpSpPr/>
          <p:nvPr/>
        </p:nvGrpSpPr>
        <p:grpSpPr>
          <a:xfrm>
            <a:off x="365760" y="996413"/>
            <a:ext cx="6185952" cy="3909556"/>
            <a:chOff x="-560300" y="183356"/>
            <a:chExt cx="7051086" cy="5028602"/>
          </a:xfrm>
        </p:grpSpPr>
        <p:sp>
          <p:nvSpPr>
            <p:cNvPr id="4619" name="Google Shape;4619;p456"/>
            <p:cNvSpPr/>
            <p:nvPr/>
          </p:nvSpPr>
          <p:spPr>
            <a:xfrm>
              <a:off x="1645034" y="183356"/>
              <a:ext cx="2631683" cy="1341637"/>
            </a:xfrm>
            <a:prstGeom prst="roundRect">
              <a:avLst>
                <a:gd name="adj" fmla="val 16667"/>
              </a:avLst>
            </a:prstGeom>
            <a:solidFill>
              <a:srgbClr val="752F2D"/>
            </a:solidFill>
            <a:ln>
              <a:noFill/>
            </a:ln>
            <a:effectLst>
              <a:outerShdw blurRad="149987" dist="250190" dir="8460000" algn="ctr" rotWithShape="0">
                <a:srgbClr val="000000">
                  <a:alpha val="27843"/>
                </a:srgbClr>
              </a:outerShdw>
            </a:effectLst>
          </p:spPr>
          <p:txBody>
            <a:bodyPr spcFirstLastPara="1" wrap="square" lIns="68569" tIns="68569" rIns="68569" bIns="68569" anchor="ctr" anchorCtr="0">
              <a:noAutofit/>
            </a:bodyPr>
            <a:lstStyle/>
            <a:p>
              <a:endParaRPr/>
            </a:p>
          </p:txBody>
        </p:sp>
        <p:sp>
          <p:nvSpPr>
            <p:cNvPr id="4620" name="Google Shape;4620;p456"/>
            <p:cNvSpPr txBox="1"/>
            <p:nvPr/>
          </p:nvSpPr>
          <p:spPr>
            <a:xfrm>
              <a:off x="1710527" y="248849"/>
              <a:ext cx="2500697" cy="1210651"/>
            </a:xfrm>
            <a:prstGeom prst="rect">
              <a:avLst/>
            </a:prstGeom>
            <a:noFill/>
            <a:ln>
              <a:noFill/>
            </a:ln>
          </p:spPr>
          <p:txBody>
            <a:bodyPr spcFirstLastPara="1" wrap="square" lIns="42863" tIns="42863" rIns="42863" bIns="42863" anchor="ctr" anchorCtr="0">
              <a:noAutofit/>
            </a:bodyPr>
            <a:lstStyle/>
            <a:p>
              <a:pPr algn="ctr">
                <a:lnSpc>
                  <a:spcPct val="90000"/>
                </a:lnSpc>
              </a:pPr>
              <a:r>
                <a:rPr lang="en" b="1">
                  <a:solidFill>
                    <a:schemeClr val="lt1"/>
                  </a:solidFill>
                  <a:latin typeface="Tahoma"/>
                  <a:ea typeface="Tahoma"/>
                  <a:cs typeface="Tahoma"/>
                  <a:sym typeface="Tahoma"/>
                </a:rPr>
                <a:t>Latihan dilaksanakan dalam 2 fasa selama 9 bulan</a:t>
              </a:r>
              <a:endParaRPr b="1">
                <a:solidFill>
                  <a:schemeClr val="lt1"/>
                </a:solidFill>
                <a:latin typeface="Tahoma"/>
                <a:ea typeface="Tahoma"/>
                <a:cs typeface="Tahoma"/>
                <a:sym typeface="Tahoma"/>
              </a:endParaRPr>
            </a:p>
          </p:txBody>
        </p:sp>
        <p:sp>
          <p:nvSpPr>
            <p:cNvPr id="4621" name="Google Shape;4621;p456"/>
            <p:cNvSpPr/>
            <p:nvPr/>
          </p:nvSpPr>
          <p:spPr>
            <a:xfrm>
              <a:off x="1129534" y="1052379"/>
              <a:ext cx="4046401" cy="4046401"/>
            </a:xfrm>
            <a:custGeom>
              <a:avLst/>
              <a:gdLst/>
              <a:ahLst/>
              <a:cxnLst/>
              <a:rect l="l" t="t" r="r" b="b"/>
              <a:pathLst>
                <a:path w="120000" h="120000" extrusionOk="0">
                  <a:moveTo>
                    <a:pt x="93520" y="10236"/>
                  </a:moveTo>
                  <a:lnTo>
                    <a:pt x="93520" y="10236"/>
                  </a:lnTo>
                  <a:cubicBezTo>
                    <a:pt x="99677" y="14384"/>
                    <a:pt x="105012" y="19638"/>
                    <a:pt x="109252" y="25732"/>
                  </a:cubicBezTo>
                </a:path>
              </a:pathLst>
            </a:custGeom>
            <a:noFill/>
            <a:ln w="19050" cap="flat" cmpd="sng">
              <a:solidFill>
                <a:srgbClr val="800000"/>
              </a:solidFill>
              <a:prstDash val="solid"/>
              <a:miter lim="800000"/>
              <a:headEnd type="none" w="sm" len="sm"/>
              <a:tailEnd type="none" w="sm" len="sm"/>
            </a:ln>
          </p:spPr>
          <p:txBody>
            <a:bodyPr spcFirstLastPara="1" wrap="square" lIns="68569" tIns="68569" rIns="68569" bIns="68569" anchor="ctr" anchorCtr="0">
              <a:noAutofit/>
            </a:bodyPr>
            <a:lstStyle/>
            <a:p>
              <a:endParaRPr/>
            </a:p>
          </p:txBody>
        </p:sp>
        <p:sp>
          <p:nvSpPr>
            <p:cNvPr id="4622" name="Google Shape;4622;p456"/>
            <p:cNvSpPr/>
            <p:nvPr/>
          </p:nvSpPr>
          <p:spPr>
            <a:xfrm>
              <a:off x="3477367" y="1834744"/>
              <a:ext cx="3013419" cy="1887096"/>
            </a:xfrm>
            <a:prstGeom prst="roundRect">
              <a:avLst>
                <a:gd name="adj" fmla="val 16667"/>
              </a:avLst>
            </a:prstGeom>
            <a:solidFill>
              <a:srgbClr val="F7CAAC"/>
            </a:solidFill>
            <a:ln>
              <a:noFill/>
            </a:ln>
            <a:effectLst>
              <a:outerShdw blurRad="149987" dist="250190" dir="8460000" algn="ctr" rotWithShape="0">
                <a:srgbClr val="000000">
                  <a:alpha val="27843"/>
                </a:srgbClr>
              </a:outerShdw>
            </a:effectLst>
          </p:spPr>
          <p:txBody>
            <a:bodyPr spcFirstLastPara="1" wrap="square" lIns="68569" tIns="68569" rIns="68569" bIns="68569" anchor="ctr" anchorCtr="0">
              <a:noAutofit/>
            </a:bodyPr>
            <a:lstStyle/>
            <a:p>
              <a:endParaRPr/>
            </a:p>
          </p:txBody>
        </p:sp>
        <p:sp>
          <p:nvSpPr>
            <p:cNvPr id="4623" name="Google Shape;4623;p456"/>
            <p:cNvSpPr txBox="1"/>
            <p:nvPr/>
          </p:nvSpPr>
          <p:spPr>
            <a:xfrm>
              <a:off x="3555782" y="2004730"/>
              <a:ext cx="2856589" cy="1449502"/>
            </a:xfrm>
            <a:prstGeom prst="rect">
              <a:avLst/>
            </a:prstGeom>
            <a:noFill/>
            <a:ln>
              <a:noFill/>
            </a:ln>
          </p:spPr>
          <p:txBody>
            <a:bodyPr spcFirstLastPara="1" wrap="square" lIns="42863" tIns="42863" rIns="42863" bIns="42863" anchor="ctr" anchorCtr="0">
              <a:noAutofit/>
            </a:bodyPr>
            <a:lstStyle/>
            <a:p>
              <a:pPr algn="ctr">
                <a:lnSpc>
                  <a:spcPct val="90000"/>
                </a:lnSpc>
              </a:pPr>
              <a:r>
                <a:rPr lang="en" b="1" dirty="0">
                  <a:solidFill>
                    <a:schemeClr val="dk1"/>
                  </a:solidFill>
                  <a:latin typeface="Tahoma"/>
                  <a:ea typeface="Tahoma"/>
                  <a:cs typeface="Tahoma"/>
                  <a:sym typeface="Tahoma"/>
                </a:rPr>
                <a:t>Bagi </a:t>
              </a:r>
              <a:r>
                <a:rPr lang="en-MY" b="1" dirty="0" smtClean="0">
                  <a:solidFill>
                    <a:schemeClr val="dk1"/>
                  </a:solidFill>
                  <a:latin typeface="Tahoma"/>
                  <a:ea typeface="Tahoma"/>
                  <a:cs typeface="Tahoma"/>
                  <a:sym typeface="Tahoma"/>
                </a:rPr>
                <a:t>FASA 2 </a:t>
              </a:r>
              <a:endParaRPr lang="en-MY" dirty="0" smtClean="0"/>
            </a:p>
            <a:p>
              <a:pPr algn="ctr">
                <a:lnSpc>
                  <a:spcPct val="90000"/>
                </a:lnSpc>
                <a:spcBef>
                  <a:spcPts val="394"/>
                </a:spcBef>
              </a:pPr>
              <a:r>
                <a:rPr lang="en" b="1" dirty="0" smtClean="0">
                  <a:solidFill>
                    <a:schemeClr val="dk1"/>
                  </a:solidFill>
                  <a:latin typeface="Tahoma"/>
                  <a:ea typeface="Tahoma"/>
                  <a:cs typeface="Tahoma"/>
                  <a:sym typeface="Tahoma"/>
                </a:rPr>
                <a:t>(</a:t>
              </a:r>
              <a:r>
                <a:rPr lang="en" b="1" dirty="0">
                  <a:solidFill>
                    <a:schemeClr val="dk1"/>
                  </a:solidFill>
                  <a:latin typeface="Tahoma"/>
                  <a:ea typeface="Tahoma"/>
                  <a:cs typeface="Tahoma"/>
                  <a:sym typeface="Tahoma"/>
                </a:rPr>
                <a:t>6 bulan / 720 jam) </a:t>
              </a:r>
              <a:endParaRPr dirty="0"/>
            </a:p>
            <a:p>
              <a:pPr algn="ctr">
                <a:lnSpc>
                  <a:spcPct val="90000"/>
                </a:lnSpc>
                <a:spcBef>
                  <a:spcPts val="394"/>
                </a:spcBef>
              </a:pPr>
              <a:r>
                <a:rPr lang="en" b="1" dirty="0">
                  <a:solidFill>
                    <a:schemeClr val="dk1"/>
                  </a:solidFill>
                  <a:latin typeface="Tahoma"/>
                  <a:ea typeface="Tahoma"/>
                  <a:cs typeface="Tahoma"/>
                  <a:sym typeface="Tahoma"/>
                </a:rPr>
                <a:t>latihan mengajar (Internship) dilaksanakan di mana-mana Pusat Bertauliah JPK</a:t>
              </a:r>
              <a:endParaRPr b="1" dirty="0">
                <a:solidFill>
                  <a:schemeClr val="dk1"/>
                </a:solidFill>
                <a:latin typeface="Tahoma"/>
                <a:ea typeface="Tahoma"/>
                <a:cs typeface="Tahoma"/>
                <a:sym typeface="Tahoma"/>
              </a:endParaRPr>
            </a:p>
          </p:txBody>
        </p:sp>
        <p:sp>
          <p:nvSpPr>
            <p:cNvPr id="4624" name="Google Shape;4624;p456"/>
            <p:cNvSpPr/>
            <p:nvPr/>
          </p:nvSpPr>
          <p:spPr>
            <a:xfrm>
              <a:off x="1182702" y="286725"/>
              <a:ext cx="4046401" cy="4046401"/>
            </a:xfrm>
            <a:custGeom>
              <a:avLst/>
              <a:gdLst/>
              <a:ahLst/>
              <a:cxnLst/>
              <a:rect l="l" t="t" r="r" b="b"/>
              <a:pathLst>
                <a:path w="120000" h="120000" extrusionOk="0">
                  <a:moveTo>
                    <a:pt x="107686" y="96415"/>
                  </a:moveTo>
                  <a:lnTo>
                    <a:pt x="107686" y="96415"/>
                  </a:lnTo>
                  <a:cubicBezTo>
                    <a:pt x="103822" y="101476"/>
                    <a:pt x="99176" y="105889"/>
                    <a:pt x="93924" y="109489"/>
                  </a:cubicBezTo>
                </a:path>
              </a:pathLst>
            </a:custGeom>
            <a:noFill/>
            <a:ln w="19050" cap="flat" cmpd="sng">
              <a:solidFill>
                <a:srgbClr val="800000"/>
              </a:solidFill>
              <a:prstDash val="solid"/>
              <a:miter lim="800000"/>
              <a:headEnd type="none" w="sm" len="sm"/>
              <a:tailEnd type="none" w="sm" len="sm"/>
            </a:ln>
          </p:spPr>
          <p:txBody>
            <a:bodyPr spcFirstLastPara="1" wrap="square" lIns="68569" tIns="68569" rIns="68569" bIns="68569" anchor="ctr" anchorCtr="0">
              <a:noAutofit/>
            </a:bodyPr>
            <a:lstStyle/>
            <a:p>
              <a:endParaRPr/>
            </a:p>
          </p:txBody>
        </p:sp>
        <p:sp>
          <p:nvSpPr>
            <p:cNvPr id="4625" name="Google Shape;4625;p456"/>
            <p:cNvSpPr/>
            <p:nvPr/>
          </p:nvSpPr>
          <p:spPr>
            <a:xfrm>
              <a:off x="1577311" y="3980089"/>
              <a:ext cx="2767129" cy="1231869"/>
            </a:xfrm>
            <a:prstGeom prst="roundRect">
              <a:avLst>
                <a:gd name="adj" fmla="val 16667"/>
              </a:avLst>
            </a:prstGeom>
            <a:solidFill>
              <a:srgbClr val="F7CAAC"/>
            </a:solidFill>
            <a:ln>
              <a:noFill/>
            </a:ln>
            <a:effectLst>
              <a:outerShdw blurRad="149987" dist="250190" dir="8460000" algn="ctr" rotWithShape="0">
                <a:srgbClr val="000000">
                  <a:alpha val="27843"/>
                </a:srgbClr>
              </a:outerShdw>
            </a:effectLst>
          </p:spPr>
          <p:txBody>
            <a:bodyPr spcFirstLastPara="1" wrap="square" lIns="68569" tIns="68569" rIns="68569" bIns="68569" anchor="ctr" anchorCtr="0">
              <a:noAutofit/>
            </a:bodyPr>
            <a:lstStyle/>
            <a:p>
              <a:endParaRPr/>
            </a:p>
          </p:txBody>
        </p:sp>
        <p:sp>
          <p:nvSpPr>
            <p:cNvPr id="4626" name="Google Shape;4626;p456"/>
            <p:cNvSpPr txBox="1"/>
            <p:nvPr/>
          </p:nvSpPr>
          <p:spPr>
            <a:xfrm>
              <a:off x="1637446" y="4040224"/>
              <a:ext cx="2646859" cy="1111599"/>
            </a:xfrm>
            <a:prstGeom prst="rect">
              <a:avLst/>
            </a:prstGeom>
            <a:noFill/>
            <a:ln>
              <a:noFill/>
            </a:ln>
          </p:spPr>
          <p:txBody>
            <a:bodyPr spcFirstLastPara="1" wrap="square" lIns="42863" tIns="42863" rIns="42863" bIns="42863" anchor="ctr" anchorCtr="0">
              <a:noAutofit/>
            </a:bodyPr>
            <a:lstStyle/>
            <a:p>
              <a:pPr algn="ctr">
                <a:lnSpc>
                  <a:spcPct val="90000"/>
                </a:lnSpc>
              </a:pPr>
              <a:r>
                <a:rPr lang="en" b="1" dirty="0">
                  <a:solidFill>
                    <a:schemeClr val="dk1"/>
                  </a:solidFill>
                  <a:latin typeface="Tahoma"/>
                  <a:ea typeface="Tahoma"/>
                  <a:cs typeface="Tahoma"/>
                  <a:sym typeface="Tahoma"/>
                </a:rPr>
                <a:t>Pelaksanaan Core Abilities TETAP perlu dijalankan.</a:t>
              </a:r>
              <a:endParaRPr b="1" dirty="0">
                <a:solidFill>
                  <a:schemeClr val="dk1"/>
                </a:solidFill>
                <a:latin typeface="Tahoma"/>
                <a:ea typeface="Tahoma"/>
                <a:cs typeface="Tahoma"/>
                <a:sym typeface="Tahoma"/>
              </a:endParaRPr>
            </a:p>
          </p:txBody>
        </p:sp>
        <p:sp>
          <p:nvSpPr>
            <p:cNvPr id="4627" name="Google Shape;4627;p456"/>
            <p:cNvSpPr/>
            <p:nvPr/>
          </p:nvSpPr>
          <p:spPr>
            <a:xfrm>
              <a:off x="557218" y="202152"/>
              <a:ext cx="4046401" cy="4046401"/>
            </a:xfrm>
            <a:custGeom>
              <a:avLst/>
              <a:gdLst/>
              <a:ahLst/>
              <a:cxnLst/>
              <a:rect l="l" t="t" r="r" b="b"/>
              <a:pathLst>
                <a:path w="120000" h="120000" extrusionOk="0">
                  <a:moveTo>
                    <a:pt x="30123" y="112032"/>
                  </a:moveTo>
                  <a:lnTo>
                    <a:pt x="30123" y="112032"/>
                  </a:lnTo>
                  <a:cubicBezTo>
                    <a:pt x="25888" y="109600"/>
                    <a:pt x="21966" y="106661"/>
                    <a:pt x="18444" y="103279"/>
                  </a:cubicBezTo>
                </a:path>
              </a:pathLst>
            </a:custGeom>
            <a:noFill/>
            <a:ln w="19050" cap="flat" cmpd="sng">
              <a:solidFill>
                <a:srgbClr val="800000"/>
              </a:solidFill>
              <a:prstDash val="solid"/>
              <a:miter lim="800000"/>
              <a:headEnd type="none" w="sm" len="sm"/>
              <a:tailEnd type="none" w="sm" len="sm"/>
            </a:ln>
          </p:spPr>
          <p:txBody>
            <a:bodyPr spcFirstLastPara="1" wrap="square" lIns="68569" tIns="68569" rIns="68569" bIns="68569" anchor="ctr" anchorCtr="0">
              <a:noAutofit/>
            </a:bodyPr>
            <a:lstStyle/>
            <a:p>
              <a:endParaRPr/>
            </a:p>
          </p:txBody>
        </p:sp>
        <p:sp>
          <p:nvSpPr>
            <p:cNvPr id="4628" name="Google Shape;4628;p456"/>
            <p:cNvSpPr/>
            <p:nvPr/>
          </p:nvSpPr>
          <p:spPr>
            <a:xfrm>
              <a:off x="-560300" y="1711562"/>
              <a:ext cx="2995952" cy="2070414"/>
            </a:xfrm>
            <a:prstGeom prst="roundRect">
              <a:avLst>
                <a:gd name="adj" fmla="val 16667"/>
              </a:avLst>
            </a:prstGeom>
            <a:solidFill>
              <a:srgbClr val="F7CAAC"/>
            </a:solidFill>
            <a:ln>
              <a:noFill/>
            </a:ln>
            <a:effectLst>
              <a:outerShdw blurRad="149987" dist="250190" dir="8460000" algn="ctr" rotWithShape="0">
                <a:srgbClr val="000000">
                  <a:alpha val="27843"/>
                </a:srgbClr>
              </a:outerShdw>
            </a:effectLst>
          </p:spPr>
          <p:txBody>
            <a:bodyPr spcFirstLastPara="1" wrap="square" lIns="68569" tIns="68569" rIns="68569" bIns="68569" anchor="ctr" anchorCtr="0">
              <a:noAutofit/>
            </a:bodyPr>
            <a:lstStyle/>
            <a:p>
              <a:endParaRPr/>
            </a:p>
          </p:txBody>
        </p:sp>
        <p:sp>
          <p:nvSpPr>
            <p:cNvPr id="4629" name="Google Shape;4629;p456"/>
            <p:cNvSpPr txBox="1"/>
            <p:nvPr/>
          </p:nvSpPr>
          <p:spPr>
            <a:xfrm>
              <a:off x="-467378" y="1870648"/>
              <a:ext cx="2810108" cy="1717664"/>
            </a:xfrm>
            <a:prstGeom prst="rect">
              <a:avLst/>
            </a:prstGeom>
            <a:noFill/>
            <a:ln>
              <a:noFill/>
            </a:ln>
          </p:spPr>
          <p:txBody>
            <a:bodyPr spcFirstLastPara="1" wrap="square" lIns="42863" tIns="42863" rIns="42863" bIns="42863" anchor="ctr" anchorCtr="0">
              <a:noAutofit/>
            </a:bodyPr>
            <a:lstStyle/>
            <a:p>
              <a:pPr algn="ctr">
                <a:lnSpc>
                  <a:spcPct val="90000"/>
                </a:lnSpc>
              </a:pPr>
              <a:r>
                <a:rPr lang="en" b="1" dirty="0">
                  <a:solidFill>
                    <a:schemeClr val="dk1"/>
                  </a:solidFill>
                  <a:latin typeface="Tahoma"/>
                  <a:ea typeface="Tahoma"/>
                  <a:cs typeface="Tahoma"/>
                  <a:sym typeface="Tahoma"/>
                </a:rPr>
                <a:t>Bagi </a:t>
              </a:r>
              <a:r>
                <a:rPr lang="en-MY" b="1" dirty="0" smtClean="0">
                  <a:solidFill>
                    <a:schemeClr val="dk1"/>
                  </a:solidFill>
                  <a:latin typeface="Tahoma"/>
                  <a:ea typeface="Tahoma"/>
                  <a:cs typeface="Tahoma"/>
                  <a:sym typeface="Tahoma"/>
                </a:rPr>
                <a:t>FASA 1</a:t>
              </a:r>
              <a:endParaRPr lang="en-MY" dirty="0" smtClean="0"/>
            </a:p>
            <a:p>
              <a:pPr algn="ctr">
                <a:lnSpc>
                  <a:spcPct val="90000"/>
                </a:lnSpc>
                <a:spcBef>
                  <a:spcPts val="394"/>
                </a:spcBef>
              </a:pPr>
              <a:r>
                <a:rPr lang="en" b="1" dirty="0" smtClean="0">
                  <a:solidFill>
                    <a:schemeClr val="dk1"/>
                  </a:solidFill>
                  <a:latin typeface="Tahoma"/>
                  <a:ea typeface="Tahoma"/>
                  <a:cs typeface="Tahoma"/>
                  <a:sym typeface="Tahoma"/>
                </a:rPr>
                <a:t>(</a:t>
              </a:r>
              <a:r>
                <a:rPr lang="en" b="1" dirty="0">
                  <a:solidFill>
                    <a:schemeClr val="dk1"/>
                  </a:solidFill>
                  <a:latin typeface="Tahoma"/>
                  <a:ea typeface="Tahoma"/>
                  <a:cs typeface="Tahoma"/>
                  <a:sym typeface="Tahoma"/>
                </a:rPr>
                <a:t>3 bulan / 360 jam)</a:t>
              </a:r>
              <a:endParaRPr dirty="0"/>
            </a:p>
            <a:p>
              <a:pPr algn="ctr">
                <a:lnSpc>
                  <a:spcPct val="90000"/>
                </a:lnSpc>
                <a:spcBef>
                  <a:spcPts val="394"/>
                </a:spcBef>
              </a:pPr>
              <a:r>
                <a:rPr lang="en" b="1" dirty="0">
                  <a:solidFill>
                    <a:schemeClr val="dk1"/>
                  </a:solidFill>
                  <a:latin typeface="Tahoma"/>
                  <a:ea typeface="Tahoma"/>
                  <a:cs typeface="Tahoma"/>
                  <a:sym typeface="Tahoma"/>
                </a:rPr>
                <a:t> latihan dilaksanakan di PB yang melibatkan pembangunan portfolio (kerja kursus) berasaskan modul</a:t>
              </a:r>
              <a:endParaRPr b="1" dirty="0">
                <a:solidFill>
                  <a:schemeClr val="dk1"/>
                </a:solidFill>
                <a:latin typeface="Tahoma"/>
                <a:ea typeface="Tahoma"/>
                <a:cs typeface="Tahoma"/>
                <a:sym typeface="Tahoma"/>
              </a:endParaRPr>
            </a:p>
          </p:txBody>
        </p:sp>
        <p:sp>
          <p:nvSpPr>
            <p:cNvPr id="4630" name="Google Shape;4630;p456"/>
            <p:cNvSpPr/>
            <p:nvPr/>
          </p:nvSpPr>
          <p:spPr>
            <a:xfrm>
              <a:off x="654263" y="1110069"/>
              <a:ext cx="4046401" cy="4046401"/>
            </a:xfrm>
            <a:custGeom>
              <a:avLst/>
              <a:gdLst/>
              <a:ahLst/>
              <a:cxnLst/>
              <a:rect l="l" t="t" r="r" b="b"/>
              <a:pathLst>
                <a:path w="120000" h="120000" extrusionOk="0">
                  <a:moveTo>
                    <a:pt x="15579" y="19667"/>
                  </a:moveTo>
                  <a:lnTo>
                    <a:pt x="15579" y="19667"/>
                  </a:lnTo>
                  <a:cubicBezTo>
                    <a:pt x="19553" y="15290"/>
                    <a:pt x="24152" y="11525"/>
                    <a:pt x="29228" y="8492"/>
                  </a:cubicBezTo>
                </a:path>
              </a:pathLst>
            </a:custGeom>
            <a:noFill/>
            <a:ln w="19050" cap="flat" cmpd="sng">
              <a:solidFill>
                <a:srgbClr val="800000"/>
              </a:solidFill>
              <a:prstDash val="solid"/>
              <a:miter lim="800000"/>
              <a:headEnd type="none" w="sm" len="sm"/>
              <a:tailEnd type="none" w="sm" len="sm"/>
            </a:ln>
          </p:spPr>
          <p:txBody>
            <a:bodyPr spcFirstLastPara="1" wrap="square" lIns="68569" tIns="68569" rIns="68569" bIns="68569" anchor="ctr" anchorCtr="0">
              <a:noAutofit/>
            </a:bodyPr>
            <a:lstStyle/>
            <a:p>
              <a:endParaRPr/>
            </a:p>
          </p:txBody>
        </p:sp>
      </p:grpSp>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Shape 4634"/>
        <p:cNvGrpSpPr/>
        <p:nvPr/>
      </p:nvGrpSpPr>
      <p:grpSpPr>
        <a:xfrm>
          <a:off x="0" y="0"/>
          <a:ext cx="0" cy="0"/>
          <a:chOff x="0" y="0"/>
          <a:chExt cx="0" cy="0"/>
        </a:xfrm>
      </p:grpSpPr>
      <p:sp>
        <p:nvSpPr>
          <p:cNvPr id="4635" name="Google Shape;4635;p457"/>
          <p:cNvSpPr txBox="1">
            <a:spLocks noGrp="1"/>
          </p:cNvSpPr>
          <p:nvPr>
            <p:ph type="title"/>
          </p:nvPr>
        </p:nvSpPr>
        <p:spPr>
          <a:xfrm>
            <a:off x="302150" y="251242"/>
            <a:ext cx="5915770" cy="493812"/>
          </a:xfrm>
          <a:prstGeom prst="rect">
            <a:avLst/>
          </a:prstGeom>
          <a:noFill/>
          <a:ln>
            <a:noFill/>
          </a:ln>
        </p:spPr>
        <p:txBody>
          <a:bodyPr spcFirstLastPara="1" wrap="square" lIns="68569" tIns="34275" rIns="68569" bIns="34275" anchor="ctr" anchorCtr="0">
            <a:noAutofit/>
          </a:bodyPr>
          <a:lstStyle/>
          <a:p>
            <a:pPr>
              <a:buSzPts val="2800"/>
            </a:pPr>
            <a:r>
              <a:rPr lang="en" sz="2400" dirty="0">
                <a:latin typeface="Calibri" panose="020F0502020204030204" pitchFamily="34" charset="0"/>
                <a:ea typeface="Tahoma"/>
                <a:cs typeface="Calibri" panose="020F0502020204030204" pitchFamily="34" charset="0"/>
                <a:sym typeface="Tahoma"/>
              </a:rPr>
              <a:t>4</a:t>
            </a:r>
            <a:r>
              <a:rPr lang="en" sz="2400" dirty="0" smtClean="0">
                <a:latin typeface="Calibri" panose="020F0502020204030204" pitchFamily="34" charset="0"/>
                <a:ea typeface="Tahoma"/>
                <a:cs typeface="Calibri" panose="020F0502020204030204" pitchFamily="34" charset="0"/>
                <a:sym typeface="Tahoma"/>
              </a:rPr>
              <a:t>. LATIHAN </a:t>
            </a:r>
            <a:r>
              <a:rPr lang="en" sz="2400" dirty="0">
                <a:latin typeface="Calibri" panose="020F0502020204030204" pitchFamily="34" charset="0"/>
                <a:ea typeface="Tahoma"/>
                <a:cs typeface="Calibri" panose="020F0502020204030204" pitchFamily="34" charset="0"/>
                <a:sym typeface="Tahoma"/>
              </a:rPr>
              <a:t>INTERNSHIP (VTO)</a:t>
            </a:r>
            <a:endParaRPr sz="2400" dirty="0">
              <a:latin typeface="Calibri" panose="020F0502020204030204" pitchFamily="34" charset="0"/>
              <a:ea typeface="Tahoma"/>
              <a:cs typeface="Calibri" panose="020F0502020204030204" pitchFamily="34" charset="0"/>
              <a:sym typeface="Tahoma"/>
            </a:endParaRPr>
          </a:p>
        </p:txBody>
      </p:sp>
      <p:sp>
        <p:nvSpPr>
          <p:cNvPr id="4636" name="Google Shape;4636;p457"/>
          <p:cNvSpPr txBox="1">
            <a:spLocks noGrp="1"/>
          </p:cNvSpPr>
          <p:nvPr>
            <p:ph type="body" idx="1"/>
          </p:nvPr>
        </p:nvSpPr>
        <p:spPr>
          <a:xfrm>
            <a:off x="302150" y="834886"/>
            <a:ext cx="6289481" cy="1089329"/>
          </a:xfrm>
          <a:prstGeom prst="rect">
            <a:avLst/>
          </a:prstGeom>
          <a:noFill/>
          <a:ln>
            <a:noFill/>
          </a:ln>
        </p:spPr>
        <p:txBody>
          <a:bodyPr spcFirstLastPara="1" wrap="square" lIns="68569" tIns="34275" rIns="68569" bIns="34275" anchor="t" anchorCtr="0">
            <a:noAutofit/>
          </a:bodyPr>
          <a:lstStyle/>
          <a:p>
            <a:pPr marL="0" indent="0" algn="just">
              <a:lnSpc>
                <a:spcPct val="70000"/>
              </a:lnSpc>
              <a:spcBef>
                <a:spcPts val="0"/>
              </a:spcBef>
              <a:buSzPts val="1200"/>
              <a:buNone/>
            </a:pPr>
            <a:r>
              <a:rPr lang="en" sz="1400" b="1" dirty="0" smtClean="0">
                <a:latin typeface="Tahoma"/>
                <a:ea typeface="Tahoma"/>
                <a:cs typeface="Tahoma"/>
                <a:sym typeface="Tahoma"/>
              </a:rPr>
              <a:t>Tahap 3 (</a:t>
            </a:r>
            <a:r>
              <a:rPr lang="en" sz="1400" b="1" dirty="0">
                <a:latin typeface="Tahoma"/>
                <a:ea typeface="Tahoma"/>
                <a:cs typeface="Tahoma"/>
                <a:sym typeface="Tahoma"/>
              </a:rPr>
              <a:t>VTO</a:t>
            </a:r>
            <a:r>
              <a:rPr lang="en" sz="1400" b="1" dirty="0" smtClean="0">
                <a:latin typeface="Tahoma"/>
                <a:ea typeface="Tahoma"/>
                <a:cs typeface="Tahoma"/>
                <a:sym typeface="Tahoma"/>
              </a:rPr>
              <a:t>):</a:t>
            </a:r>
            <a:endParaRPr lang="en" sz="1400" dirty="0">
              <a:ea typeface="Tahoma"/>
            </a:endParaRPr>
          </a:p>
          <a:p>
            <a:pPr marL="0" indent="0" algn="just">
              <a:lnSpc>
                <a:spcPct val="70000"/>
              </a:lnSpc>
              <a:spcBef>
                <a:spcPts val="0"/>
              </a:spcBef>
              <a:buSzPts val="1200"/>
              <a:buNone/>
            </a:pPr>
            <a:endParaRPr lang="en" sz="1400" dirty="0" smtClean="0">
              <a:latin typeface="Tahoma"/>
              <a:ea typeface="Tahoma"/>
              <a:cs typeface="Tahoma"/>
              <a:sym typeface="Tahoma"/>
            </a:endParaRPr>
          </a:p>
          <a:p>
            <a:pPr marL="285750" indent="-285750" algn="just">
              <a:lnSpc>
                <a:spcPct val="70000"/>
              </a:lnSpc>
              <a:spcBef>
                <a:spcPts val="0"/>
              </a:spcBef>
              <a:buSzPts val="1200"/>
            </a:pPr>
            <a:r>
              <a:rPr lang="en" sz="1400" dirty="0" smtClean="0">
                <a:latin typeface="Tahoma"/>
                <a:ea typeface="Tahoma"/>
                <a:cs typeface="Tahoma"/>
                <a:sym typeface="Tahoma"/>
              </a:rPr>
              <a:t>mengajar </a:t>
            </a:r>
            <a:r>
              <a:rPr lang="en" sz="1400" dirty="0">
                <a:latin typeface="Tahoma"/>
                <a:ea typeface="Tahoma"/>
                <a:cs typeface="Tahoma"/>
                <a:sym typeface="Tahoma"/>
              </a:rPr>
              <a:t>sekurang-kurangnya 300 jam (contact hours) semasa internship, </a:t>
            </a:r>
            <a:endParaRPr sz="1400" dirty="0"/>
          </a:p>
          <a:p>
            <a:pPr marL="285750" lvl="1" indent="-285750" algn="just">
              <a:lnSpc>
                <a:spcPct val="100000"/>
              </a:lnSpc>
              <a:spcBef>
                <a:spcPts val="0"/>
              </a:spcBef>
              <a:buSzPts val="1200"/>
            </a:pPr>
            <a:r>
              <a:rPr lang="en" sz="1400" dirty="0">
                <a:latin typeface="Tahoma"/>
                <a:ea typeface="Tahoma"/>
                <a:cs typeface="Tahoma"/>
                <a:sym typeface="Tahoma"/>
              </a:rPr>
              <a:t>menyediakan bahan-bahan pengajaran dengan bilangan minimum seperti berikut:-</a:t>
            </a:r>
            <a:endParaRPr sz="1400" dirty="0"/>
          </a:p>
          <a:p>
            <a:pPr marL="514350" lvl="1" indent="-114300" algn="just">
              <a:lnSpc>
                <a:spcPct val="150000"/>
              </a:lnSpc>
              <a:buSzPts val="1200"/>
              <a:buNone/>
            </a:pPr>
            <a:endParaRPr sz="1400" dirty="0">
              <a:latin typeface="Tahoma"/>
              <a:ea typeface="Tahoma"/>
              <a:cs typeface="Tahoma"/>
              <a:sym typeface="Tahoma"/>
            </a:endParaRPr>
          </a:p>
          <a:p>
            <a:pPr marL="171450" indent="-114300" algn="just">
              <a:lnSpc>
                <a:spcPct val="70000"/>
              </a:lnSpc>
              <a:buSzPts val="1200"/>
              <a:buNone/>
            </a:pPr>
            <a:endParaRPr sz="1400" dirty="0">
              <a:latin typeface="Tahoma"/>
              <a:ea typeface="Tahoma"/>
              <a:cs typeface="Tahoma"/>
              <a:sym typeface="Tahoma"/>
            </a:endParaRPr>
          </a:p>
          <a:p>
            <a:pPr marL="171450" indent="-114300" algn="just">
              <a:lnSpc>
                <a:spcPct val="70000"/>
              </a:lnSpc>
              <a:buSzPts val="1200"/>
              <a:buNone/>
            </a:pPr>
            <a:endParaRPr sz="1400" dirty="0">
              <a:latin typeface="Tahoma"/>
              <a:ea typeface="Tahoma"/>
              <a:cs typeface="Tahoma"/>
              <a:sym typeface="Tahoma"/>
            </a:endParaRPr>
          </a:p>
          <a:p>
            <a:pPr marL="171450" indent="-114300" algn="just">
              <a:lnSpc>
                <a:spcPct val="70000"/>
              </a:lnSpc>
              <a:buSzPts val="1200"/>
              <a:buNone/>
            </a:pPr>
            <a:endParaRPr sz="1400" dirty="0">
              <a:latin typeface="Tahoma"/>
              <a:ea typeface="Tahoma"/>
              <a:cs typeface="Tahoma"/>
              <a:sym typeface="Tahoma"/>
            </a:endParaRPr>
          </a:p>
          <a:p>
            <a:pPr marL="171450" indent="-114300" algn="just">
              <a:lnSpc>
                <a:spcPct val="70000"/>
              </a:lnSpc>
              <a:buSzPts val="1200"/>
              <a:buNone/>
            </a:pPr>
            <a:endParaRPr sz="1400" dirty="0">
              <a:latin typeface="Tahoma"/>
              <a:ea typeface="Tahoma"/>
              <a:cs typeface="Tahoma"/>
              <a:sym typeface="Tahoma"/>
            </a:endParaRPr>
          </a:p>
          <a:p>
            <a:pPr marL="171450" indent="-114300" algn="just">
              <a:lnSpc>
                <a:spcPct val="70000"/>
              </a:lnSpc>
              <a:buSzPts val="1200"/>
              <a:buNone/>
            </a:pPr>
            <a:endParaRPr sz="1400" dirty="0">
              <a:latin typeface="Tahoma"/>
              <a:ea typeface="Tahoma"/>
              <a:cs typeface="Tahoma"/>
              <a:sym typeface="Tahoma"/>
            </a:endParaRPr>
          </a:p>
          <a:p>
            <a:pPr marL="171450" indent="-114300" algn="just">
              <a:lnSpc>
                <a:spcPct val="70000"/>
              </a:lnSpc>
              <a:buSzPts val="1200"/>
              <a:buNone/>
            </a:pPr>
            <a:endParaRPr sz="1400" dirty="0">
              <a:latin typeface="Tahoma"/>
              <a:ea typeface="Tahoma"/>
              <a:cs typeface="Tahoma"/>
              <a:sym typeface="Tahoma"/>
            </a:endParaRPr>
          </a:p>
          <a:p>
            <a:pPr marL="171450" indent="-171450" algn="just">
              <a:lnSpc>
                <a:spcPct val="70000"/>
              </a:lnSpc>
              <a:buSzPts val="1200"/>
              <a:buNone/>
            </a:pPr>
            <a:endParaRPr sz="1400" dirty="0">
              <a:latin typeface="Tahoma"/>
              <a:ea typeface="Tahoma"/>
              <a:cs typeface="Tahoma"/>
              <a:sym typeface="Tahoma"/>
            </a:endParaRPr>
          </a:p>
          <a:p>
            <a:pPr marL="171450" indent="-127397" algn="just">
              <a:lnSpc>
                <a:spcPct val="70000"/>
              </a:lnSpc>
              <a:buSzPts val="925"/>
              <a:buNone/>
            </a:pPr>
            <a:endParaRPr sz="1400" dirty="0">
              <a:latin typeface="Tahoma"/>
              <a:ea typeface="Tahoma"/>
              <a:cs typeface="Tahoma"/>
              <a:sym typeface="Tahoma"/>
            </a:endParaRPr>
          </a:p>
        </p:txBody>
      </p:sp>
      <p:sp>
        <p:nvSpPr>
          <p:cNvPr id="4637" name="Google Shape;4637;p457"/>
          <p:cNvSpPr txBox="1">
            <a:spLocks noGrp="1"/>
          </p:cNvSpPr>
          <p:nvPr>
            <p:ph type="sldNum" idx="12"/>
          </p:nvPr>
        </p:nvSpPr>
        <p:spPr>
          <a:xfrm>
            <a:off x="4714875" y="4232673"/>
            <a:ext cx="1200150" cy="267890"/>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267</a:t>
            </a:fld>
            <a:endParaRPr>
              <a:solidFill>
                <a:srgbClr val="000000"/>
              </a:solidFill>
            </a:endParaRPr>
          </a:p>
        </p:txBody>
      </p:sp>
      <p:graphicFrame>
        <p:nvGraphicFramePr>
          <p:cNvPr id="4638" name="Google Shape;4638;p457"/>
          <p:cNvGraphicFramePr/>
          <p:nvPr>
            <p:extLst>
              <p:ext uri="{D42A27DB-BD31-4B8C-83A1-F6EECF244321}">
                <p14:modId xmlns:p14="http://schemas.microsoft.com/office/powerpoint/2010/main" val="1248663413"/>
              </p:ext>
            </p:extLst>
          </p:nvPr>
        </p:nvGraphicFramePr>
        <p:xfrm>
          <a:off x="302150" y="2075289"/>
          <a:ext cx="6289482" cy="2696359"/>
        </p:xfrm>
        <a:graphic>
          <a:graphicData uri="http://schemas.openxmlformats.org/drawingml/2006/table">
            <a:tbl>
              <a:tblPr firstRow="1" firstCol="1" bandRow="1">
                <a:noFill/>
                <a:tableStyleId>{33F86859-480D-4D18-A959-4202B10B6FFE}</a:tableStyleId>
              </a:tblPr>
              <a:tblGrid>
                <a:gridCol w="2711394">
                  <a:extLst>
                    <a:ext uri="{9D8B030D-6E8A-4147-A177-3AD203B41FA5}">
                      <a16:colId xmlns="" xmlns:a16="http://schemas.microsoft.com/office/drawing/2014/main" val="20000"/>
                    </a:ext>
                  </a:extLst>
                </a:gridCol>
                <a:gridCol w="1916265">
                  <a:extLst>
                    <a:ext uri="{9D8B030D-6E8A-4147-A177-3AD203B41FA5}">
                      <a16:colId xmlns="" xmlns:a16="http://schemas.microsoft.com/office/drawing/2014/main" val="20001"/>
                    </a:ext>
                  </a:extLst>
                </a:gridCol>
                <a:gridCol w="1661823">
                  <a:extLst>
                    <a:ext uri="{9D8B030D-6E8A-4147-A177-3AD203B41FA5}">
                      <a16:colId xmlns="" xmlns:a16="http://schemas.microsoft.com/office/drawing/2014/main" val="20002"/>
                    </a:ext>
                  </a:extLst>
                </a:gridCol>
              </a:tblGrid>
              <a:tr h="609612">
                <a:tc>
                  <a:txBody>
                    <a:bodyPr/>
                    <a:lstStyle/>
                    <a:p>
                      <a:pPr marL="63500" marR="0" lvl="0" indent="0" algn="ctr" rtl="0">
                        <a:lnSpc>
                          <a:spcPct val="107000"/>
                        </a:lnSpc>
                        <a:spcBef>
                          <a:spcPts val="0"/>
                        </a:spcBef>
                        <a:spcAft>
                          <a:spcPts val="0"/>
                        </a:spcAft>
                        <a:buNone/>
                      </a:pPr>
                      <a:r>
                        <a:rPr lang="en" sz="1400"/>
                        <a:t>BAHAN </a:t>
                      </a:r>
                      <a:endParaRPr sz="1400"/>
                    </a:p>
                    <a:p>
                      <a:pPr marL="63500" marR="0" lvl="0" indent="0" algn="ctr" rtl="0">
                        <a:lnSpc>
                          <a:spcPct val="107000"/>
                        </a:lnSpc>
                        <a:spcBef>
                          <a:spcPts val="400"/>
                        </a:spcBef>
                        <a:spcAft>
                          <a:spcPts val="0"/>
                        </a:spcAft>
                        <a:buNone/>
                      </a:pPr>
                      <a:r>
                        <a:rPr lang="en" sz="1400"/>
                        <a:t>PEMBELAJARAN </a:t>
                      </a:r>
                      <a:endParaRPr sz="1400">
                        <a:solidFill>
                          <a:srgbClr val="000000"/>
                        </a:solidFill>
                        <a:latin typeface="Arial"/>
                        <a:ea typeface="Arial"/>
                        <a:cs typeface="Arial"/>
                        <a:sym typeface="Arial"/>
                      </a:endParaRPr>
                    </a:p>
                  </a:txBody>
                  <a:tcPr marL="36075" marR="16069" marT="15000" marB="0">
                    <a:solidFill>
                      <a:srgbClr val="323F4F"/>
                    </a:solidFill>
                  </a:tcPr>
                </a:tc>
                <a:tc>
                  <a:txBody>
                    <a:bodyPr/>
                    <a:lstStyle/>
                    <a:p>
                      <a:pPr marL="0" marR="0" lvl="0" indent="0" algn="ctr" rtl="0">
                        <a:lnSpc>
                          <a:spcPct val="107000"/>
                        </a:lnSpc>
                        <a:spcBef>
                          <a:spcPts val="0"/>
                        </a:spcBef>
                        <a:spcAft>
                          <a:spcPts val="0"/>
                        </a:spcAft>
                        <a:buNone/>
                      </a:pPr>
                      <a:r>
                        <a:rPr lang="en" sz="1400" dirty="0"/>
                        <a:t>TEORI </a:t>
                      </a:r>
                      <a:endParaRPr sz="1400" dirty="0">
                        <a:solidFill>
                          <a:srgbClr val="000000"/>
                        </a:solidFill>
                        <a:latin typeface="Arial"/>
                        <a:ea typeface="Arial"/>
                        <a:cs typeface="Arial"/>
                        <a:sym typeface="Arial"/>
                      </a:endParaRPr>
                    </a:p>
                  </a:txBody>
                  <a:tcPr marL="36075" marR="16069" marT="15000" marB="0">
                    <a:solidFill>
                      <a:srgbClr val="323F4F"/>
                    </a:solidFill>
                  </a:tcPr>
                </a:tc>
                <a:tc>
                  <a:txBody>
                    <a:bodyPr/>
                    <a:lstStyle/>
                    <a:p>
                      <a:pPr marL="0" marR="0" lvl="0" indent="12700" algn="ctr" rtl="0">
                        <a:lnSpc>
                          <a:spcPct val="107000"/>
                        </a:lnSpc>
                        <a:spcBef>
                          <a:spcPts val="0"/>
                        </a:spcBef>
                        <a:spcAft>
                          <a:spcPts val="0"/>
                        </a:spcAft>
                        <a:buNone/>
                      </a:pPr>
                      <a:r>
                        <a:rPr lang="en" sz="1400" dirty="0"/>
                        <a:t>AMALI </a:t>
                      </a:r>
                      <a:endParaRPr sz="1400" dirty="0">
                        <a:solidFill>
                          <a:srgbClr val="000000"/>
                        </a:solidFill>
                        <a:latin typeface="Arial"/>
                        <a:ea typeface="Arial"/>
                        <a:cs typeface="Arial"/>
                        <a:sym typeface="Arial"/>
                      </a:endParaRPr>
                    </a:p>
                  </a:txBody>
                  <a:tcPr marL="36075" marR="16069" marT="15000" marB="0">
                    <a:solidFill>
                      <a:srgbClr val="323F4F"/>
                    </a:solidFill>
                  </a:tcPr>
                </a:tc>
                <a:extLst>
                  <a:ext uri="{0D108BD9-81ED-4DB2-BD59-A6C34878D82A}">
                    <a16:rowId xmlns="" xmlns:a16="http://schemas.microsoft.com/office/drawing/2014/main" val="10000"/>
                  </a:ext>
                </a:extLst>
              </a:tr>
              <a:tr h="283917">
                <a:tc>
                  <a:txBody>
                    <a:bodyPr/>
                    <a:lstStyle/>
                    <a:p>
                      <a:pPr marL="63500" marR="0" lvl="0" indent="0" algn="l" rtl="0">
                        <a:lnSpc>
                          <a:spcPct val="107000"/>
                        </a:lnSpc>
                        <a:spcBef>
                          <a:spcPts val="0"/>
                        </a:spcBef>
                        <a:spcAft>
                          <a:spcPts val="0"/>
                        </a:spcAft>
                        <a:buNone/>
                      </a:pPr>
                      <a:r>
                        <a:rPr lang="en" sz="1400"/>
                        <a:t>Pelan Mengajar </a:t>
                      </a:r>
                      <a:endParaRPr sz="1400">
                        <a:solidFill>
                          <a:srgbClr val="000000"/>
                        </a:solidFill>
                        <a:latin typeface="Arial"/>
                        <a:ea typeface="Arial"/>
                        <a:cs typeface="Arial"/>
                        <a:sym typeface="Arial"/>
                      </a:endParaRPr>
                    </a:p>
                  </a:txBody>
                  <a:tcPr marL="36075" marR="16069" marT="15000" marB="0">
                    <a:solidFill>
                      <a:srgbClr val="525252"/>
                    </a:solidFill>
                  </a:tcPr>
                </a:tc>
                <a:tc>
                  <a:txBody>
                    <a:bodyPr/>
                    <a:lstStyle/>
                    <a:p>
                      <a:pPr marL="0" marR="0" lvl="0" indent="12700" algn="ctr" rtl="0">
                        <a:lnSpc>
                          <a:spcPct val="107000"/>
                        </a:lnSpc>
                        <a:spcBef>
                          <a:spcPts val="0"/>
                        </a:spcBef>
                        <a:spcAft>
                          <a:spcPts val="0"/>
                        </a:spcAft>
                        <a:buNone/>
                      </a:pPr>
                      <a:r>
                        <a:rPr lang="en" sz="1400"/>
                        <a:t>6 </a:t>
                      </a:r>
                      <a:endParaRPr sz="1400">
                        <a:solidFill>
                          <a:srgbClr val="000000"/>
                        </a:solidFill>
                        <a:latin typeface="Arial"/>
                        <a:ea typeface="Arial"/>
                        <a:cs typeface="Arial"/>
                        <a:sym typeface="Arial"/>
                      </a:endParaRPr>
                    </a:p>
                  </a:txBody>
                  <a:tcPr marL="36075" marR="16069" marT="15000" marB="0"/>
                </a:tc>
                <a:tc>
                  <a:txBody>
                    <a:bodyPr/>
                    <a:lstStyle/>
                    <a:p>
                      <a:pPr marL="0" marR="0" lvl="0" indent="12700" algn="ctr" rtl="0">
                        <a:lnSpc>
                          <a:spcPct val="107000"/>
                        </a:lnSpc>
                        <a:spcBef>
                          <a:spcPts val="0"/>
                        </a:spcBef>
                        <a:spcAft>
                          <a:spcPts val="0"/>
                        </a:spcAft>
                        <a:buNone/>
                      </a:pPr>
                      <a:r>
                        <a:rPr lang="en" sz="1400"/>
                        <a:t>6 </a:t>
                      </a:r>
                      <a:endParaRPr sz="1400">
                        <a:solidFill>
                          <a:srgbClr val="000000"/>
                        </a:solidFill>
                        <a:latin typeface="Arial"/>
                        <a:ea typeface="Arial"/>
                        <a:cs typeface="Arial"/>
                        <a:sym typeface="Arial"/>
                      </a:endParaRPr>
                    </a:p>
                  </a:txBody>
                  <a:tcPr marL="36075" marR="16069" marT="15000" marB="0"/>
                </a:tc>
                <a:extLst>
                  <a:ext uri="{0D108BD9-81ED-4DB2-BD59-A6C34878D82A}">
                    <a16:rowId xmlns="" xmlns:a16="http://schemas.microsoft.com/office/drawing/2014/main" val="10001"/>
                  </a:ext>
                </a:extLst>
              </a:tr>
              <a:tr h="283917">
                <a:tc>
                  <a:txBody>
                    <a:bodyPr/>
                    <a:lstStyle/>
                    <a:p>
                      <a:pPr marL="63500" marR="0" lvl="0" indent="0" algn="l" rtl="0">
                        <a:lnSpc>
                          <a:spcPct val="107000"/>
                        </a:lnSpc>
                        <a:spcBef>
                          <a:spcPts val="0"/>
                        </a:spcBef>
                        <a:spcAft>
                          <a:spcPts val="0"/>
                        </a:spcAft>
                        <a:buNone/>
                      </a:pPr>
                      <a:r>
                        <a:rPr lang="en" sz="1400"/>
                        <a:t>Kertas Penerangan </a:t>
                      </a:r>
                      <a:endParaRPr sz="1400">
                        <a:solidFill>
                          <a:srgbClr val="000000"/>
                        </a:solidFill>
                        <a:latin typeface="Arial"/>
                        <a:ea typeface="Arial"/>
                        <a:cs typeface="Arial"/>
                        <a:sym typeface="Arial"/>
                      </a:endParaRPr>
                    </a:p>
                  </a:txBody>
                  <a:tcPr marL="36075" marR="16069" marT="15000" marB="0">
                    <a:solidFill>
                      <a:srgbClr val="525252"/>
                    </a:solidFill>
                  </a:tcPr>
                </a:tc>
                <a:tc>
                  <a:txBody>
                    <a:bodyPr/>
                    <a:lstStyle/>
                    <a:p>
                      <a:pPr marL="0" marR="0" lvl="0" indent="12700" algn="ctr" rtl="0">
                        <a:lnSpc>
                          <a:spcPct val="107000"/>
                        </a:lnSpc>
                        <a:spcBef>
                          <a:spcPts val="0"/>
                        </a:spcBef>
                        <a:spcAft>
                          <a:spcPts val="0"/>
                        </a:spcAft>
                        <a:buNone/>
                      </a:pPr>
                      <a:r>
                        <a:rPr lang="en" sz="1400"/>
                        <a:t>6 </a:t>
                      </a:r>
                      <a:endParaRPr sz="1400">
                        <a:solidFill>
                          <a:srgbClr val="000000"/>
                        </a:solidFill>
                        <a:latin typeface="Arial"/>
                        <a:ea typeface="Arial"/>
                        <a:cs typeface="Arial"/>
                        <a:sym typeface="Arial"/>
                      </a:endParaRPr>
                    </a:p>
                  </a:txBody>
                  <a:tcPr marL="36075" marR="16069" marT="15000" marB="0"/>
                </a:tc>
                <a:tc>
                  <a:txBody>
                    <a:bodyPr/>
                    <a:lstStyle/>
                    <a:p>
                      <a:pPr marL="38100" marR="0" lvl="0" indent="0" algn="ctr" rtl="0">
                        <a:lnSpc>
                          <a:spcPct val="107000"/>
                        </a:lnSpc>
                        <a:spcBef>
                          <a:spcPts val="0"/>
                        </a:spcBef>
                        <a:spcAft>
                          <a:spcPts val="0"/>
                        </a:spcAft>
                        <a:buNone/>
                      </a:pPr>
                      <a:r>
                        <a:rPr lang="en" sz="1400" dirty="0"/>
                        <a:t> </a:t>
                      </a:r>
                      <a:endParaRPr sz="1400" dirty="0">
                        <a:solidFill>
                          <a:srgbClr val="000000"/>
                        </a:solidFill>
                        <a:latin typeface="Arial"/>
                        <a:ea typeface="Arial"/>
                        <a:cs typeface="Arial"/>
                        <a:sym typeface="Arial"/>
                      </a:endParaRPr>
                    </a:p>
                  </a:txBody>
                  <a:tcPr marL="36075" marR="16069" marT="15000" marB="0"/>
                </a:tc>
                <a:extLst>
                  <a:ext uri="{0D108BD9-81ED-4DB2-BD59-A6C34878D82A}">
                    <a16:rowId xmlns="" xmlns:a16="http://schemas.microsoft.com/office/drawing/2014/main" val="10002"/>
                  </a:ext>
                </a:extLst>
              </a:tr>
              <a:tr h="283917">
                <a:tc>
                  <a:txBody>
                    <a:bodyPr/>
                    <a:lstStyle/>
                    <a:p>
                      <a:pPr marL="63500" marR="0" lvl="0" indent="0" algn="l" rtl="0">
                        <a:lnSpc>
                          <a:spcPct val="107000"/>
                        </a:lnSpc>
                        <a:spcBef>
                          <a:spcPts val="0"/>
                        </a:spcBef>
                        <a:spcAft>
                          <a:spcPts val="0"/>
                        </a:spcAft>
                        <a:buNone/>
                      </a:pPr>
                      <a:r>
                        <a:rPr lang="en" sz="1400"/>
                        <a:t>Kertas Tugasan </a:t>
                      </a:r>
                      <a:endParaRPr sz="1400">
                        <a:solidFill>
                          <a:srgbClr val="000000"/>
                        </a:solidFill>
                        <a:latin typeface="Arial"/>
                        <a:ea typeface="Arial"/>
                        <a:cs typeface="Arial"/>
                        <a:sym typeface="Arial"/>
                      </a:endParaRPr>
                    </a:p>
                  </a:txBody>
                  <a:tcPr marL="36075" marR="16069" marT="15000" marB="0">
                    <a:solidFill>
                      <a:srgbClr val="525252"/>
                    </a:solidFill>
                  </a:tcPr>
                </a:tc>
                <a:tc>
                  <a:txBody>
                    <a:bodyPr/>
                    <a:lstStyle/>
                    <a:p>
                      <a:pPr marL="0" marR="0" lvl="0" indent="12700" algn="ctr" rtl="0">
                        <a:lnSpc>
                          <a:spcPct val="107000"/>
                        </a:lnSpc>
                        <a:spcBef>
                          <a:spcPts val="0"/>
                        </a:spcBef>
                        <a:spcAft>
                          <a:spcPts val="0"/>
                        </a:spcAft>
                        <a:buNone/>
                      </a:pPr>
                      <a:r>
                        <a:rPr lang="en" sz="1400"/>
                        <a:t>6 </a:t>
                      </a:r>
                      <a:endParaRPr sz="1400">
                        <a:solidFill>
                          <a:srgbClr val="000000"/>
                        </a:solidFill>
                        <a:latin typeface="Arial"/>
                        <a:ea typeface="Arial"/>
                        <a:cs typeface="Arial"/>
                        <a:sym typeface="Arial"/>
                      </a:endParaRPr>
                    </a:p>
                  </a:txBody>
                  <a:tcPr marL="36075" marR="16069" marT="15000" marB="0"/>
                </a:tc>
                <a:tc>
                  <a:txBody>
                    <a:bodyPr/>
                    <a:lstStyle/>
                    <a:p>
                      <a:pPr marL="38100" marR="0" lvl="0" indent="0" algn="ctr" rtl="0">
                        <a:lnSpc>
                          <a:spcPct val="107000"/>
                        </a:lnSpc>
                        <a:spcBef>
                          <a:spcPts val="0"/>
                        </a:spcBef>
                        <a:spcAft>
                          <a:spcPts val="0"/>
                        </a:spcAft>
                        <a:buNone/>
                      </a:pPr>
                      <a:r>
                        <a:rPr lang="en" sz="1400"/>
                        <a:t> </a:t>
                      </a:r>
                      <a:endParaRPr sz="1400">
                        <a:solidFill>
                          <a:srgbClr val="000000"/>
                        </a:solidFill>
                        <a:latin typeface="Arial"/>
                        <a:ea typeface="Arial"/>
                        <a:cs typeface="Arial"/>
                        <a:sym typeface="Arial"/>
                      </a:endParaRPr>
                    </a:p>
                  </a:txBody>
                  <a:tcPr marL="36075" marR="16069" marT="15000" marB="0"/>
                </a:tc>
                <a:extLst>
                  <a:ext uri="{0D108BD9-81ED-4DB2-BD59-A6C34878D82A}">
                    <a16:rowId xmlns="" xmlns:a16="http://schemas.microsoft.com/office/drawing/2014/main" val="10003"/>
                  </a:ext>
                </a:extLst>
              </a:tr>
              <a:tr h="283917">
                <a:tc>
                  <a:txBody>
                    <a:bodyPr/>
                    <a:lstStyle/>
                    <a:p>
                      <a:pPr marL="63500" marR="0" lvl="0" indent="0" algn="l" rtl="0">
                        <a:lnSpc>
                          <a:spcPct val="107000"/>
                        </a:lnSpc>
                        <a:spcBef>
                          <a:spcPts val="0"/>
                        </a:spcBef>
                        <a:spcAft>
                          <a:spcPts val="0"/>
                        </a:spcAft>
                        <a:buNone/>
                      </a:pPr>
                      <a:r>
                        <a:rPr lang="en" sz="1400" dirty="0"/>
                        <a:t>Kerjas Kerja </a:t>
                      </a:r>
                      <a:endParaRPr sz="1400" dirty="0">
                        <a:solidFill>
                          <a:srgbClr val="000000"/>
                        </a:solidFill>
                        <a:latin typeface="Arial"/>
                        <a:ea typeface="Arial"/>
                        <a:cs typeface="Arial"/>
                        <a:sym typeface="Arial"/>
                      </a:endParaRPr>
                    </a:p>
                  </a:txBody>
                  <a:tcPr marL="36075" marR="16069" marT="15000" marB="0">
                    <a:solidFill>
                      <a:srgbClr val="525252"/>
                    </a:solidFill>
                  </a:tcPr>
                </a:tc>
                <a:tc>
                  <a:txBody>
                    <a:bodyPr/>
                    <a:lstStyle/>
                    <a:p>
                      <a:pPr marL="0" marR="0" lvl="0" indent="0" algn="ctr" rtl="0">
                        <a:lnSpc>
                          <a:spcPct val="107000"/>
                        </a:lnSpc>
                        <a:spcBef>
                          <a:spcPts val="0"/>
                        </a:spcBef>
                        <a:spcAft>
                          <a:spcPts val="0"/>
                        </a:spcAft>
                        <a:buNone/>
                      </a:pPr>
                      <a:r>
                        <a:rPr lang="en" sz="1400"/>
                        <a:t> </a:t>
                      </a:r>
                      <a:endParaRPr sz="1400">
                        <a:solidFill>
                          <a:srgbClr val="000000"/>
                        </a:solidFill>
                        <a:latin typeface="Arial"/>
                        <a:ea typeface="Arial"/>
                        <a:cs typeface="Arial"/>
                        <a:sym typeface="Arial"/>
                      </a:endParaRPr>
                    </a:p>
                  </a:txBody>
                  <a:tcPr marL="36075" marR="16069" marT="15000" marB="0"/>
                </a:tc>
                <a:tc>
                  <a:txBody>
                    <a:bodyPr/>
                    <a:lstStyle/>
                    <a:p>
                      <a:pPr marL="63500" marR="25400" lvl="0" indent="0" algn="ctr" rtl="0">
                        <a:lnSpc>
                          <a:spcPct val="107000"/>
                        </a:lnSpc>
                        <a:spcBef>
                          <a:spcPts val="0"/>
                        </a:spcBef>
                        <a:spcAft>
                          <a:spcPts val="0"/>
                        </a:spcAft>
                        <a:buNone/>
                      </a:pPr>
                      <a:r>
                        <a:rPr lang="en" sz="1400"/>
                        <a:t>6 </a:t>
                      </a:r>
                      <a:endParaRPr sz="1400">
                        <a:solidFill>
                          <a:srgbClr val="000000"/>
                        </a:solidFill>
                        <a:latin typeface="Arial"/>
                        <a:ea typeface="Arial"/>
                        <a:cs typeface="Arial"/>
                        <a:sym typeface="Arial"/>
                      </a:endParaRPr>
                    </a:p>
                  </a:txBody>
                  <a:tcPr marL="36075" marR="16069" marT="15000" marB="0"/>
                </a:tc>
                <a:extLst>
                  <a:ext uri="{0D108BD9-81ED-4DB2-BD59-A6C34878D82A}">
                    <a16:rowId xmlns="" xmlns:a16="http://schemas.microsoft.com/office/drawing/2014/main" val="10004"/>
                  </a:ext>
                </a:extLst>
              </a:tr>
              <a:tr h="333581">
                <a:tc>
                  <a:txBody>
                    <a:bodyPr/>
                    <a:lstStyle/>
                    <a:p>
                      <a:pPr marL="63500" marR="0" lvl="0" indent="0" algn="l" rtl="0">
                        <a:lnSpc>
                          <a:spcPct val="107000"/>
                        </a:lnSpc>
                        <a:spcBef>
                          <a:spcPts val="0"/>
                        </a:spcBef>
                        <a:spcAft>
                          <a:spcPts val="0"/>
                        </a:spcAft>
                        <a:buNone/>
                      </a:pPr>
                      <a:r>
                        <a:rPr lang="en" sz="1400" dirty="0"/>
                        <a:t>Alat Bantuan Mengajar </a:t>
                      </a:r>
                      <a:r>
                        <a:rPr lang="en" sz="1400" baseline="0" dirty="0"/>
                        <a:t> </a:t>
                      </a:r>
                      <a:r>
                        <a:rPr lang="en" sz="1400" dirty="0" smtClean="0"/>
                        <a:t>(</a:t>
                      </a:r>
                      <a:r>
                        <a:rPr lang="en" sz="1400" dirty="0"/>
                        <a:t>ABM) </a:t>
                      </a:r>
                      <a:endParaRPr sz="1400" dirty="0">
                        <a:solidFill>
                          <a:srgbClr val="000000"/>
                        </a:solidFill>
                        <a:latin typeface="Arial"/>
                        <a:ea typeface="Arial"/>
                        <a:cs typeface="Arial"/>
                        <a:sym typeface="Arial"/>
                      </a:endParaRPr>
                    </a:p>
                  </a:txBody>
                  <a:tcPr marL="36075" marR="16069" marT="15000" marB="0">
                    <a:solidFill>
                      <a:srgbClr val="525252"/>
                    </a:solidFill>
                  </a:tcPr>
                </a:tc>
                <a:tc>
                  <a:txBody>
                    <a:bodyPr/>
                    <a:lstStyle/>
                    <a:p>
                      <a:pPr marL="63500" marR="0" lvl="0" indent="0" algn="ctr" rtl="0">
                        <a:lnSpc>
                          <a:spcPct val="107000"/>
                        </a:lnSpc>
                        <a:spcBef>
                          <a:spcPts val="0"/>
                        </a:spcBef>
                        <a:spcAft>
                          <a:spcPts val="0"/>
                        </a:spcAft>
                        <a:buNone/>
                      </a:pPr>
                      <a:r>
                        <a:rPr lang="en" sz="1400"/>
                        <a:t>5 sessi pembelajaran </a:t>
                      </a:r>
                      <a:endParaRPr sz="1400">
                        <a:solidFill>
                          <a:srgbClr val="000000"/>
                        </a:solidFill>
                        <a:latin typeface="Arial"/>
                        <a:ea typeface="Arial"/>
                        <a:cs typeface="Arial"/>
                        <a:sym typeface="Arial"/>
                      </a:endParaRPr>
                    </a:p>
                  </a:txBody>
                  <a:tcPr marL="36075" marR="16069" marT="15000" marB="0"/>
                </a:tc>
                <a:tc>
                  <a:txBody>
                    <a:bodyPr/>
                    <a:lstStyle/>
                    <a:p>
                      <a:pPr marL="0" marR="0" lvl="0" indent="0" algn="ctr" rtl="0">
                        <a:lnSpc>
                          <a:spcPct val="107000"/>
                        </a:lnSpc>
                        <a:spcBef>
                          <a:spcPts val="0"/>
                        </a:spcBef>
                        <a:spcAft>
                          <a:spcPts val="0"/>
                        </a:spcAft>
                        <a:buNone/>
                      </a:pPr>
                      <a:r>
                        <a:rPr lang="en" sz="1400"/>
                        <a:t> </a:t>
                      </a:r>
                      <a:endParaRPr sz="1400">
                        <a:solidFill>
                          <a:srgbClr val="000000"/>
                        </a:solidFill>
                        <a:latin typeface="Arial"/>
                        <a:ea typeface="Arial"/>
                        <a:cs typeface="Arial"/>
                        <a:sym typeface="Arial"/>
                      </a:endParaRPr>
                    </a:p>
                  </a:txBody>
                  <a:tcPr marL="36075" marR="16069" marT="15000" marB="0"/>
                </a:tc>
                <a:extLst>
                  <a:ext uri="{0D108BD9-81ED-4DB2-BD59-A6C34878D82A}">
                    <a16:rowId xmlns="" xmlns:a16="http://schemas.microsoft.com/office/drawing/2014/main" val="10005"/>
                  </a:ext>
                </a:extLst>
              </a:tr>
              <a:tr h="333581">
                <a:tc>
                  <a:txBody>
                    <a:bodyPr/>
                    <a:lstStyle/>
                    <a:p>
                      <a:pPr marL="63500" marR="0" lvl="0" indent="0" algn="l" rtl="0">
                        <a:lnSpc>
                          <a:spcPct val="107000"/>
                        </a:lnSpc>
                        <a:spcBef>
                          <a:spcPts val="0"/>
                        </a:spcBef>
                        <a:spcAft>
                          <a:spcPts val="0"/>
                        </a:spcAft>
                        <a:buNone/>
                      </a:pPr>
                      <a:r>
                        <a:rPr lang="en" sz="1400" dirty="0"/>
                        <a:t>Kertas </a:t>
                      </a:r>
                      <a:r>
                        <a:rPr lang="en" sz="1400" dirty="0" smtClean="0"/>
                        <a:t>Penilaian Pengetahuan </a:t>
                      </a:r>
                      <a:endParaRPr sz="1400" dirty="0">
                        <a:solidFill>
                          <a:srgbClr val="000000"/>
                        </a:solidFill>
                        <a:latin typeface="Arial"/>
                        <a:ea typeface="Arial"/>
                        <a:cs typeface="Arial"/>
                        <a:sym typeface="Arial"/>
                      </a:endParaRPr>
                    </a:p>
                  </a:txBody>
                  <a:tcPr marL="36075" marR="16069" marT="15000" marB="0">
                    <a:solidFill>
                      <a:srgbClr val="525252"/>
                    </a:solidFill>
                  </a:tcPr>
                </a:tc>
                <a:tc>
                  <a:txBody>
                    <a:bodyPr/>
                    <a:lstStyle/>
                    <a:p>
                      <a:pPr marL="63500" marR="0" lvl="0" indent="0" algn="ctr" rtl="0">
                        <a:lnSpc>
                          <a:spcPct val="107000"/>
                        </a:lnSpc>
                        <a:spcBef>
                          <a:spcPts val="0"/>
                        </a:spcBef>
                        <a:spcAft>
                          <a:spcPts val="0"/>
                        </a:spcAft>
                        <a:buNone/>
                      </a:pPr>
                      <a:r>
                        <a:rPr lang="en" sz="1400"/>
                        <a:t>5 sessi pembelajaran </a:t>
                      </a:r>
                      <a:endParaRPr sz="1400">
                        <a:solidFill>
                          <a:srgbClr val="000000"/>
                        </a:solidFill>
                        <a:latin typeface="Arial"/>
                        <a:ea typeface="Arial"/>
                        <a:cs typeface="Arial"/>
                        <a:sym typeface="Arial"/>
                      </a:endParaRPr>
                    </a:p>
                  </a:txBody>
                  <a:tcPr marL="36075" marR="16069" marT="15000" marB="0"/>
                </a:tc>
                <a:tc>
                  <a:txBody>
                    <a:bodyPr/>
                    <a:lstStyle/>
                    <a:p>
                      <a:pPr marL="0" marR="0" lvl="0" indent="0" algn="ctr" rtl="0">
                        <a:lnSpc>
                          <a:spcPct val="107000"/>
                        </a:lnSpc>
                        <a:spcBef>
                          <a:spcPts val="0"/>
                        </a:spcBef>
                        <a:spcAft>
                          <a:spcPts val="0"/>
                        </a:spcAft>
                        <a:buNone/>
                      </a:pPr>
                      <a:r>
                        <a:rPr lang="en" sz="1400"/>
                        <a:t> </a:t>
                      </a:r>
                      <a:endParaRPr sz="1400">
                        <a:solidFill>
                          <a:srgbClr val="000000"/>
                        </a:solidFill>
                        <a:latin typeface="Arial"/>
                        <a:ea typeface="Arial"/>
                        <a:cs typeface="Arial"/>
                        <a:sym typeface="Arial"/>
                      </a:endParaRPr>
                    </a:p>
                  </a:txBody>
                  <a:tcPr marL="36075" marR="16069" marT="15000" marB="0"/>
                </a:tc>
                <a:extLst>
                  <a:ext uri="{0D108BD9-81ED-4DB2-BD59-A6C34878D82A}">
                    <a16:rowId xmlns="" xmlns:a16="http://schemas.microsoft.com/office/drawing/2014/main" val="10006"/>
                  </a:ext>
                </a:extLst>
              </a:tr>
              <a:tr h="283917">
                <a:tc>
                  <a:txBody>
                    <a:bodyPr/>
                    <a:lstStyle/>
                    <a:p>
                      <a:pPr marL="63500" marR="0" lvl="0" indent="0" algn="l" rtl="0">
                        <a:lnSpc>
                          <a:spcPct val="107000"/>
                        </a:lnSpc>
                        <a:spcBef>
                          <a:spcPts val="0"/>
                        </a:spcBef>
                        <a:spcAft>
                          <a:spcPts val="0"/>
                        </a:spcAft>
                        <a:buNone/>
                      </a:pPr>
                      <a:r>
                        <a:rPr lang="en" sz="1400"/>
                        <a:t>Kertas Penilaian Prestasi </a:t>
                      </a:r>
                      <a:endParaRPr sz="1400">
                        <a:solidFill>
                          <a:srgbClr val="000000"/>
                        </a:solidFill>
                        <a:latin typeface="Arial"/>
                        <a:ea typeface="Arial"/>
                        <a:cs typeface="Arial"/>
                        <a:sym typeface="Arial"/>
                      </a:endParaRPr>
                    </a:p>
                  </a:txBody>
                  <a:tcPr marL="36075" marR="16069" marT="15000" marB="0">
                    <a:solidFill>
                      <a:srgbClr val="525252"/>
                    </a:solidFill>
                  </a:tcPr>
                </a:tc>
                <a:tc>
                  <a:txBody>
                    <a:bodyPr/>
                    <a:lstStyle/>
                    <a:p>
                      <a:pPr marL="0" marR="0" lvl="0" indent="0" algn="ctr" rtl="0">
                        <a:lnSpc>
                          <a:spcPct val="107000"/>
                        </a:lnSpc>
                        <a:spcBef>
                          <a:spcPts val="0"/>
                        </a:spcBef>
                        <a:spcAft>
                          <a:spcPts val="0"/>
                        </a:spcAft>
                        <a:buNone/>
                      </a:pPr>
                      <a:r>
                        <a:rPr lang="en" sz="1400" dirty="0"/>
                        <a:t> </a:t>
                      </a:r>
                      <a:endParaRPr sz="1400" dirty="0">
                        <a:solidFill>
                          <a:srgbClr val="000000"/>
                        </a:solidFill>
                        <a:latin typeface="Arial"/>
                        <a:ea typeface="Arial"/>
                        <a:cs typeface="Arial"/>
                        <a:sym typeface="Arial"/>
                      </a:endParaRPr>
                    </a:p>
                  </a:txBody>
                  <a:tcPr marL="36075" marR="16069" marT="15000" marB="0"/>
                </a:tc>
                <a:tc>
                  <a:txBody>
                    <a:bodyPr/>
                    <a:lstStyle/>
                    <a:p>
                      <a:pPr marL="63500" marR="0" lvl="0" indent="0" algn="ctr" rtl="0">
                        <a:lnSpc>
                          <a:spcPct val="107000"/>
                        </a:lnSpc>
                        <a:spcBef>
                          <a:spcPts val="0"/>
                        </a:spcBef>
                        <a:spcAft>
                          <a:spcPts val="0"/>
                        </a:spcAft>
                        <a:buNone/>
                      </a:pPr>
                      <a:r>
                        <a:rPr lang="en" sz="1400" dirty="0"/>
                        <a:t>5 sessi pembelajaran </a:t>
                      </a:r>
                      <a:endParaRPr sz="1400" dirty="0">
                        <a:solidFill>
                          <a:srgbClr val="000000"/>
                        </a:solidFill>
                        <a:latin typeface="Arial"/>
                        <a:ea typeface="Arial"/>
                        <a:cs typeface="Arial"/>
                        <a:sym typeface="Arial"/>
                      </a:endParaRPr>
                    </a:p>
                  </a:txBody>
                  <a:tcPr marL="36075" marR="16069" marT="15000" marB="0"/>
                </a:tc>
                <a:extLst>
                  <a:ext uri="{0D108BD9-81ED-4DB2-BD59-A6C34878D82A}">
                    <a16:rowId xmlns=""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Shape 4634"/>
        <p:cNvGrpSpPr/>
        <p:nvPr/>
      </p:nvGrpSpPr>
      <p:grpSpPr>
        <a:xfrm>
          <a:off x="0" y="0"/>
          <a:ext cx="0" cy="0"/>
          <a:chOff x="0" y="0"/>
          <a:chExt cx="0" cy="0"/>
        </a:xfrm>
      </p:grpSpPr>
      <p:sp>
        <p:nvSpPr>
          <p:cNvPr id="4635" name="Google Shape;4635;p457"/>
          <p:cNvSpPr txBox="1">
            <a:spLocks noGrp="1"/>
          </p:cNvSpPr>
          <p:nvPr>
            <p:ph type="title"/>
          </p:nvPr>
        </p:nvSpPr>
        <p:spPr>
          <a:xfrm>
            <a:off x="397565" y="251242"/>
            <a:ext cx="5820355" cy="493812"/>
          </a:xfrm>
          <a:prstGeom prst="rect">
            <a:avLst/>
          </a:prstGeom>
          <a:noFill/>
          <a:ln>
            <a:noFill/>
          </a:ln>
        </p:spPr>
        <p:txBody>
          <a:bodyPr spcFirstLastPara="1" wrap="square" lIns="68569" tIns="34275" rIns="68569" bIns="34275" anchor="ctr" anchorCtr="0">
            <a:noAutofit/>
          </a:bodyPr>
          <a:lstStyle/>
          <a:p>
            <a:pPr>
              <a:buSzPts val="2800"/>
            </a:pPr>
            <a:r>
              <a:rPr lang="en" sz="2400" dirty="0">
                <a:latin typeface="Calibri" panose="020F0502020204030204" pitchFamily="34" charset="0"/>
                <a:ea typeface="Tahoma"/>
                <a:cs typeface="Calibri" panose="020F0502020204030204" pitchFamily="34" charset="0"/>
                <a:sym typeface="Tahoma"/>
              </a:rPr>
              <a:t>4</a:t>
            </a:r>
            <a:r>
              <a:rPr lang="en" sz="2400" dirty="0" smtClean="0">
                <a:latin typeface="Calibri" panose="020F0502020204030204" pitchFamily="34" charset="0"/>
                <a:ea typeface="Tahoma"/>
                <a:cs typeface="Calibri" panose="020F0502020204030204" pitchFamily="34" charset="0"/>
                <a:sym typeface="Tahoma"/>
              </a:rPr>
              <a:t>. LATIHAN </a:t>
            </a:r>
            <a:r>
              <a:rPr lang="en" sz="2400" dirty="0">
                <a:latin typeface="Calibri" panose="020F0502020204030204" pitchFamily="34" charset="0"/>
                <a:ea typeface="Tahoma"/>
                <a:cs typeface="Calibri" panose="020F0502020204030204" pitchFamily="34" charset="0"/>
                <a:sym typeface="Tahoma"/>
              </a:rPr>
              <a:t>INTERNSHIP (VTO</a:t>
            </a:r>
            <a:r>
              <a:rPr lang="en" sz="2400" dirty="0" smtClean="0">
                <a:latin typeface="Calibri" panose="020F0502020204030204" pitchFamily="34" charset="0"/>
                <a:ea typeface="Tahoma"/>
                <a:cs typeface="Calibri" panose="020F0502020204030204" pitchFamily="34" charset="0"/>
                <a:sym typeface="Tahoma"/>
              </a:rPr>
              <a:t>) - </a:t>
            </a:r>
            <a:r>
              <a:rPr lang="en" sz="2000" dirty="0" smtClean="0">
                <a:latin typeface="Calibri" panose="020F0502020204030204" pitchFamily="34" charset="0"/>
                <a:ea typeface="Tahoma"/>
                <a:cs typeface="Calibri" panose="020F0502020204030204" pitchFamily="34" charset="0"/>
                <a:sym typeface="Tahoma"/>
              </a:rPr>
              <a:t>SAMBUNGAN</a:t>
            </a:r>
            <a:endParaRPr sz="2000" dirty="0">
              <a:latin typeface="Calibri" panose="020F0502020204030204" pitchFamily="34" charset="0"/>
              <a:ea typeface="Tahoma"/>
              <a:cs typeface="Calibri" panose="020F0502020204030204" pitchFamily="34" charset="0"/>
              <a:sym typeface="Tahoma"/>
            </a:endParaRPr>
          </a:p>
        </p:txBody>
      </p:sp>
      <p:sp>
        <p:nvSpPr>
          <p:cNvPr id="4636" name="Google Shape;4636;p457"/>
          <p:cNvSpPr txBox="1">
            <a:spLocks noGrp="1"/>
          </p:cNvSpPr>
          <p:nvPr>
            <p:ph type="body" idx="1"/>
          </p:nvPr>
        </p:nvSpPr>
        <p:spPr>
          <a:xfrm>
            <a:off x="310102" y="1039253"/>
            <a:ext cx="6289481" cy="3795140"/>
          </a:xfrm>
          <a:prstGeom prst="rect">
            <a:avLst/>
          </a:prstGeom>
          <a:noFill/>
          <a:ln>
            <a:noFill/>
          </a:ln>
        </p:spPr>
        <p:txBody>
          <a:bodyPr spcFirstLastPara="1" wrap="square" lIns="68569" tIns="34275" rIns="68569" bIns="34275" anchor="t" anchorCtr="0">
            <a:noAutofit/>
          </a:bodyPr>
          <a:lstStyle/>
          <a:p>
            <a:pPr marL="171450" indent="0" algn="just">
              <a:lnSpc>
                <a:spcPct val="100000"/>
              </a:lnSpc>
              <a:buSzPts val="1200"/>
              <a:buNone/>
            </a:pPr>
            <a:r>
              <a:rPr lang="en" sz="1600" b="1" dirty="0" smtClean="0">
                <a:latin typeface="Tahoma"/>
                <a:ea typeface="Tahoma"/>
                <a:cs typeface="Tahoma"/>
                <a:sym typeface="Tahoma"/>
              </a:rPr>
              <a:t>Tahap 4 (</a:t>
            </a:r>
            <a:r>
              <a:rPr lang="en" sz="1600" b="1" dirty="0">
                <a:latin typeface="Tahoma"/>
                <a:ea typeface="Tahoma"/>
                <a:cs typeface="Tahoma"/>
                <a:sym typeface="Tahoma"/>
              </a:rPr>
              <a:t>VTE</a:t>
            </a:r>
            <a:r>
              <a:rPr lang="en" sz="1600" b="1" dirty="0" smtClean="0">
                <a:latin typeface="Tahoma"/>
                <a:ea typeface="Tahoma"/>
                <a:cs typeface="Tahoma"/>
                <a:sym typeface="Tahoma"/>
              </a:rPr>
              <a:t>):</a:t>
            </a:r>
            <a:endParaRPr lang="en" sz="1600" dirty="0">
              <a:ea typeface="Tahoma"/>
            </a:endParaRPr>
          </a:p>
          <a:p>
            <a:pPr marL="457200" indent="-285750" algn="just">
              <a:lnSpc>
                <a:spcPct val="100000"/>
              </a:lnSpc>
              <a:buSzPts val="1200"/>
            </a:pPr>
            <a:r>
              <a:rPr lang="en" sz="1600" dirty="0" smtClean="0">
                <a:latin typeface="Tahoma"/>
                <a:ea typeface="Tahoma"/>
                <a:cs typeface="Tahoma"/>
                <a:sym typeface="Tahoma"/>
              </a:rPr>
              <a:t>mengajar </a:t>
            </a:r>
            <a:r>
              <a:rPr lang="en" sz="1600" dirty="0">
                <a:latin typeface="Tahoma"/>
                <a:ea typeface="Tahoma"/>
                <a:cs typeface="Tahoma"/>
                <a:sym typeface="Tahoma"/>
              </a:rPr>
              <a:t>sekurang-kurangnya 200 jam (contact hours) semasa internship, </a:t>
            </a:r>
            <a:endParaRPr lang="en" sz="1600" dirty="0">
              <a:ea typeface="Tahoma"/>
            </a:endParaRPr>
          </a:p>
          <a:p>
            <a:pPr marL="457200" indent="-285750" algn="just">
              <a:lnSpc>
                <a:spcPct val="100000"/>
              </a:lnSpc>
              <a:buSzPts val="1200"/>
            </a:pPr>
            <a:r>
              <a:rPr lang="en" sz="1600" dirty="0" smtClean="0">
                <a:latin typeface="Tahoma"/>
                <a:ea typeface="Tahoma"/>
                <a:cs typeface="Tahoma"/>
                <a:sym typeface="Tahoma"/>
              </a:rPr>
              <a:t>menyiapkan </a:t>
            </a:r>
            <a:r>
              <a:rPr lang="en" sz="1600" b="1" dirty="0">
                <a:latin typeface="Tahoma"/>
                <a:ea typeface="Tahoma"/>
                <a:cs typeface="Tahoma"/>
                <a:sym typeface="Tahoma"/>
              </a:rPr>
              <a:t>PROJEK AKHIR </a:t>
            </a:r>
            <a:r>
              <a:rPr lang="en" sz="1600" dirty="0">
                <a:latin typeface="Tahoma"/>
                <a:ea typeface="Tahoma"/>
                <a:cs typeface="Tahoma"/>
                <a:sym typeface="Tahoma"/>
              </a:rPr>
              <a:t>berkaitan methodologi latihan dan dibentangkan sewaktu lawatan PPL ProgramPLV kali </a:t>
            </a:r>
            <a:r>
              <a:rPr lang="en" sz="1600" dirty="0" smtClean="0">
                <a:latin typeface="Tahoma"/>
                <a:ea typeface="Tahoma"/>
                <a:cs typeface="Tahoma"/>
                <a:sym typeface="Tahoma"/>
              </a:rPr>
              <a:t>ke-2.</a:t>
            </a:r>
            <a:endParaRPr sz="1600" dirty="0" smtClean="0"/>
          </a:p>
          <a:p>
            <a:pPr marL="171450" indent="0" algn="just">
              <a:lnSpc>
                <a:spcPct val="100000"/>
              </a:lnSpc>
              <a:buSzPts val="1200"/>
              <a:buNone/>
            </a:pPr>
            <a:r>
              <a:rPr lang="en" sz="1600" b="1" dirty="0" smtClean="0">
                <a:latin typeface="Tahoma"/>
                <a:ea typeface="Tahoma"/>
                <a:cs typeface="Tahoma"/>
                <a:sym typeface="Tahoma"/>
              </a:rPr>
              <a:t>Tahap 5 (VTM):</a:t>
            </a:r>
            <a:endParaRPr lang="en" sz="1600" dirty="0">
              <a:ea typeface="Tahoma"/>
            </a:endParaRPr>
          </a:p>
          <a:p>
            <a:pPr marL="457200" indent="-285750" algn="just">
              <a:lnSpc>
                <a:spcPct val="100000"/>
              </a:lnSpc>
              <a:buSzPts val="1200"/>
            </a:pPr>
            <a:r>
              <a:rPr lang="en" sz="1600" dirty="0" smtClean="0">
                <a:latin typeface="Tahoma"/>
                <a:ea typeface="Tahoma"/>
                <a:cs typeface="Tahoma"/>
                <a:sym typeface="Tahoma"/>
              </a:rPr>
              <a:t>mengajar </a:t>
            </a:r>
            <a:r>
              <a:rPr lang="en" sz="1600" dirty="0">
                <a:latin typeface="Tahoma"/>
                <a:ea typeface="Tahoma"/>
                <a:cs typeface="Tahoma"/>
                <a:sym typeface="Tahoma"/>
              </a:rPr>
              <a:t>sekurang-kurangnya 100 jam (contact hours) semasa internship, </a:t>
            </a:r>
            <a:endParaRPr lang="en" sz="1600" dirty="0">
              <a:ea typeface="Tahoma"/>
            </a:endParaRPr>
          </a:p>
          <a:p>
            <a:pPr marL="457200" indent="-285750" algn="just">
              <a:lnSpc>
                <a:spcPct val="100000"/>
              </a:lnSpc>
              <a:buSzPts val="1200"/>
            </a:pPr>
            <a:r>
              <a:rPr lang="en" sz="1600" dirty="0" smtClean="0">
                <a:latin typeface="Tahoma"/>
                <a:ea typeface="Tahoma"/>
                <a:cs typeface="Tahoma"/>
                <a:sym typeface="Tahoma"/>
              </a:rPr>
              <a:t>menyiapkan </a:t>
            </a:r>
            <a:r>
              <a:rPr lang="en" sz="1600" b="1" dirty="0">
                <a:latin typeface="Tahoma"/>
                <a:ea typeface="Tahoma"/>
                <a:cs typeface="Tahoma"/>
                <a:sym typeface="Tahoma"/>
              </a:rPr>
              <a:t>DUA (2) PROJEK AKHIR </a:t>
            </a:r>
            <a:r>
              <a:rPr lang="en" sz="1600" dirty="0">
                <a:latin typeface="Tahoma"/>
                <a:ea typeface="Tahoma"/>
                <a:cs typeface="Tahoma"/>
                <a:sym typeface="Tahoma"/>
              </a:rPr>
              <a:t>berkaitan methodologi latihan dan berkaitan kemahiran teknikal (setiap satu) serta dibentangkan sewaktu lawatan PPL Program PLV kali ke-2.</a:t>
            </a:r>
            <a:endParaRPr sz="1600" dirty="0"/>
          </a:p>
          <a:p>
            <a:pPr marL="329803" indent="-285750" algn="just">
              <a:lnSpc>
                <a:spcPct val="70000"/>
              </a:lnSpc>
              <a:buSzPts val="925"/>
            </a:pPr>
            <a:endParaRPr sz="1600" dirty="0">
              <a:latin typeface="Tahoma"/>
              <a:ea typeface="Tahoma"/>
              <a:cs typeface="Tahoma"/>
              <a:sym typeface="Tahoma"/>
            </a:endParaRPr>
          </a:p>
        </p:txBody>
      </p:sp>
      <p:sp>
        <p:nvSpPr>
          <p:cNvPr id="4637" name="Google Shape;4637;p457"/>
          <p:cNvSpPr txBox="1">
            <a:spLocks noGrp="1"/>
          </p:cNvSpPr>
          <p:nvPr>
            <p:ph type="sldNum" idx="12"/>
          </p:nvPr>
        </p:nvSpPr>
        <p:spPr>
          <a:xfrm>
            <a:off x="5525908" y="4834393"/>
            <a:ext cx="1200150" cy="267890"/>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268</a:t>
            </a:fld>
            <a:endParaRPr dirty="0">
              <a:solidFill>
                <a:srgbClr val="000000"/>
              </a:solidFill>
            </a:endParaRPr>
          </a:p>
        </p:txBody>
      </p:sp>
    </p:spTree>
    <p:extLst>
      <p:ext uri="{BB962C8B-B14F-4D97-AF65-F5344CB8AC3E}">
        <p14:creationId xmlns:p14="http://schemas.microsoft.com/office/powerpoint/2010/main" val="904561762"/>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Shape 4642"/>
        <p:cNvGrpSpPr/>
        <p:nvPr/>
      </p:nvGrpSpPr>
      <p:grpSpPr>
        <a:xfrm>
          <a:off x="0" y="0"/>
          <a:ext cx="0" cy="0"/>
          <a:chOff x="0" y="0"/>
          <a:chExt cx="0" cy="0"/>
        </a:xfrm>
      </p:grpSpPr>
      <p:sp>
        <p:nvSpPr>
          <p:cNvPr id="4643" name="Google Shape;4643;p458"/>
          <p:cNvSpPr txBox="1">
            <a:spLocks noGrp="1"/>
          </p:cNvSpPr>
          <p:nvPr>
            <p:ph type="title"/>
          </p:nvPr>
        </p:nvSpPr>
        <p:spPr>
          <a:xfrm>
            <a:off x="500932" y="266224"/>
            <a:ext cx="6020754" cy="306270"/>
          </a:xfrm>
          <a:prstGeom prst="rect">
            <a:avLst/>
          </a:prstGeom>
          <a:noFill/>
          <a:ln>
            <a:noFill/>
          </a:ln>
        </p:spPr>
        <p:txBody>
          <a:bodyPr spcFirstLastPara="1" wrap="square" lIns="68569" tIns="34275" rIns="68569" bIns="34275" anchor="ctr" anchorCtr="0">
            <a:noAutofit/>
          </a:bodyPr>
          <a:lstStyle/>
          <a:p>
            <a:pPr>
              <a:buSzPts val="2800"/>
            </a:pPr>
            <a:r>
              <a:rPr lang="en" sz="2000" b="1" dirty="0">
                <a:latin typeface="Calibri" panose="020F0502020204030204" pitchFamily="34" charset="0"/>
                <a:ea typeface="Tahoma"/>
                <a:cs typeface="Calibri" panose="020F0502020204030204" pitchFamily="34" charset="0"/>
                <a:sym typeface="Tahoma"/>
              </a:rPr>
              <a:t>5. PROGRAM PEMANDU PELANCONG (MOTAC) </a:t>
            </a:r>
            <a:endParaRPr sz="2000" b="1" dirty="0">
              <a:latin typeface="Calibri" panose="020F0502020204030204" pitchFamily="34" charset="0"/>
              <a:ea typeface="Tahoma"/>
              <a:cs typeface="Calibri" panose="020F0502020204030204" pitchFamily="34" charset="0"/>
              <a:sym typeface="Tahoma"/>
            </a:endParaRPr>
          </a:p>
        </p:txBody>
      </p:sp>
      <p:sp>
        <p:nvSpPr>
          <p:cNvPr id="4644" name="Google Shape;4644;p458"/>
          <p:cNvSpPr txBox="1">
            <a:spLocks noGrp="1"/>
          </p:cNvSpPr>
          <p:nvPr>
            <p:ph type="sldNum" idx="12"/>
          </p:nvPr>
        </p:nvSpPr>
        <p:spPr>
          <a:xfrm>
            <a:off x="4978636" y="4711412"/>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269</a:t>
            </a:fld>
            <a:endParaRPr dirty="0">
              <a:solidFill>
                <a:srgbClr val="000000"/>
              </a:solidFill>
            </a:endParaRPr>
          </a:p>
        </p:txBody>
      </p:sp>
      <p:pic>
        <p:nvPicPr>
          <p:cNvPr id="4645" name="Google Shape;4645;p458"/>
          <p:cNvPicPr preferRelativeResize="0"/>
          <p:nvPr/>
        </p:nvPicPr>
        <p:blipFill rotWithShape="1">
          <a:blip r:embed="rId3">
            <a:alphaModFix/>
          </a:blip>
          <a:srcRect t="2" b="15872"/>
          <a:stretch/>
        </p:blipFill>
        <p:spPr>
          <a:xfrm>
            <a:off x="563797" y="702364"/>
            <a:ext cx="5805197" cy="3070820"/>
          </a:xfrm>
          <a:prstGeom prst="rect">
            <a:avLst/>
          </a:prstGeom>
          <a:noFill/>
          <a:ln w="9525" cap="flat" cmpd="sng">
            <a:solidFill>
              <a:schemeClr val="dk1"/>
            </a:solidFill>
            <a:prstDash val="solid"/>
            <a:miter lim="800000"/>
            <a:headEnd type="none" w="sm" len="sm"/>
            <a:tailEnd type="none" w="sm" len="sm"/>
          </a:ln>
        </p:spPr>
      </p:pic>
      <p:pic>
        <p:nvPicPr>
          <p:cNvPr id="4646" name="Google Shape;4646;p458"/>
          <p:cNvPicPr preferRelativeResize="0"/>
          <p:nvPr/>
        </p:nvPicPr>
        <p:blipFill rotWithShape="1">
          <a:blip r:embed="rId4">
            <a:alphaModFix/>
          </a:blip>
          <a:srcRect/>
          <a:stretch/>
        </p:blipFill>
        <p:spPr>
          <a:xfrm>
            <a:off x="563797" y="3773184"/>
            <a:ext cx="5805198" cy="938228"/>
          </a:xfrm>
          <a:prstGeom prst="rect">
            <a:avLst/>
          </a:prstGeom>
          <a:noFill/>
          <a:ln w="9525" cap="flat" cmpd="sng">
            <a:solidFill>
              <a:schemeClr val="dk1"/>
            </a:solidFill>
            <a:prstDash val="solid"/>
            <a:miter lim="800000"/>
            <a:headEnd type="none" w="sm" len="sm"/>
            <a:tailEnd type="none" w="sm" len="sm"/>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grpSp>
        <p:nvGrpSpPr>
          <p:cNvPr id="2" name="Group 1"/>
          <p:cNvGrpSpPr/>
          <p:nvPr/>
        </p:nvGrpSpPr>
        <p:grpSpPr>
          <a:xfrm>
            <a:off x="83346" y="915071"/>
            <a:ext cx="6682125" cy="3982932"/>
            <a:chOff x="83346" y="915071"/>
            <a:chExt cx="6682125" cy="3982932"/>
          </a:xfrm>
        </p:grpSpPr>
        <p:pic>
          <p:nvPicPr>
            <p:cNvPr id="1568" name="Google Shape;1568;p213" descr="http://swt-auction.com.my/v2/swt/skins/ysyatshing/styleImages/template/peta%20malaysia.jpg"/>
            <p:cNvPicPr preferRelativeResize="0"/>
            <p:nvPr/>
          </p:nvPicPr>
          <p:blipFill rotWithShape="1">
            <a:blip r:embed="rId3">
              <a:alphaModFix/>
            </a:blip>
            <a:srcRect/>
            <a:stretch/>
          </p:blipFill>
          <p:spPr>
            <a:xfrm>
              <a:off x="2145508" y="2513221"/>
              <a:ext cx="1925241" cy="1021556"/>
            </a:xfrm>
            <a:prstGeom prst="rect">
              <a:avLst/>
            </a:prstGeom>
            <a:noFill/>
            <a:ln>
              <a:noFill/>
            </a:ln>
          </p:spPr>
        </p:pic>
        <p:grpSp>
          <p:nvGrpSpPr>
            <p:cNvPr id="1569" name="Google Shape;1569;p213"/>
            <p:cNvGrpSpPr/>
            <p:nvPr/>
          </p:nvGrpSpPr>
          <p:grpSpPr>
            <a:xfrm>
              <a:off x="4238626" y="3787488"/>
              <a:ext cx="966788" cy="1110515"/>
              <a:chOff x="2193557" y="5020171"/>
              <a:chExt cx="1145644" cy="1672328"/>
            </a:xfrm>
          </p:grpSpPr>
          <p:pic>
            <p:nvPicPr>
              <p:cNvPr id="1570" name="Google Shape;1570;p213"/>
              <p:cNvPicPr preferRelativeResize="0"/>
              <p:nvPr/>
            </p:nvPicPr>
            <p:blipFill rotWithShape="1">
              <a:blip r:embed="rId4">
                <a:alphaModFix/>
              </a:blip>
              <a:srcRect/>
              <a:stretch/>
            </p:blipFill>
            <p:spPr>
              <a:xfrm>
                <a:off x="2207040" y="5062981"/>
                <a:ext cx="1132161" cy="1558944"/>
              </a:xfrm>
              <a:prstGeom prst="rect">
                <a:avLst/>
              </a:prstGeom>
              <a:noFill/>
              <a:ln>
                <a:noFill/>
              </a:ln>
            </p:spPr>
          </p:pic>
          <p:sp>
            <p:nvSpPr>
              <p:cNvPr id="1571" name="Google Shape;1571;p213"/>
              <p:cNvSpPr txBox="1"/>
              <p:nvPr/>
            </p:nvSpPr>
            <p:spPr>
              <a:xfrm>
                <a:off x="2193557" y="5020171"/>
                <a:ext cx="1127303" cy="1672328"/>
              </a:xfrm>
              <a:prstGeom prst="rect">
                <a:avLst/>
              </a:prstGeom>
              <a:noFill/>
              <a:ln>
                <a:noFill/>
              </a:ln>
            </p:spPr>
            <p:txBody>
              <a:bodyPr spcFirstLastPara="1" wrap="square" lIns="68569" tIns="34275" rIns="68569" bIns="34275" anchor="t" anchorCtr="0">
                <a:noAutofit/>
              </a:bodyPr>
              <a:lstStyle/>
              <a:p>
                <a:pPr algn="ctr"/>
                <a:r>
                  <a:rPr lang="en" sz="1350">
                    <a:solidFill>
                      <a:srgbClr val="323F4F"/>
                    </a:solidFill>
                    <a:latin typeface="Corben"/>
                    <a:ea typeface="Corben"/>
                    <a:cs typeface="Corben"/>
                    <a:sym typeface="Corben"/>
                  </a:rPr>
                  <a:t>SKM 1</a:t>
                </a:r>
                <a:endParaRPr sz="1050"/>
              </a:p>
              <a:p>
                <a:pPr algn="ctr"/>
                <a:r>
                  <a:rPr lang="en" sz="1350">
                    <a:solidFill>
                      <a:srgbClr val="323F4F"/>
                    </a:solidFill>
                    <a:latin typeface="Corben"/>
                    <a:ea typeface="Corben"/>
                    <a:cs typeface="Corben"/>
                    <a:sym typeface="Corben"/>
                  </a:rPr>
                  <a:t>SKM 2</a:t>
                </a:r>
                <a:endParaRPr sz="1050"/>
              </a:p>
              <a:p>
                <a:pPr algn="ctr"/>
                <a:r>
                  <a:rPr lang="en" sz="1350">
                    <a:solidFill>
                      <a:srgbClr val="323F4F"/>
                    </a:solidFill>
                    <a:latin typeface="Corben"/>
                    <a:ea typeface="Corben"/>
                    <a:cs typeface="Corben"/>
                    <a:sym typeface="Corben"/>
                  </a:rPr>
                  <a:t>SKM 3</a:t>
                </a:r>
                <a:endParaRPr sz="1050"/>
              </a:p>
              <a:p>
                <a:pPr algn="ctr"/>
                <a:r>
                  <a:rPr lang="en" sz="1350">
                    <a:solidFill>
                      <a:srgbClr val="323F4F"/>
                    </a:solidFill>
                    <a:latin typeface="Corben"/>
                    <a:ea typeface="Corben"/>
                    <a:cs typeface="Corben"/>
                    <a:sym typeface="Corben"/>
                  </a:rPr>
                  <a:t>DKM</a:t>
                </a:r>
                <a:endParaRPr sz="1050"/>
              </a:p>
              <a:p>
                <a:pPr algn="ctr"/>
                <a:r>
                  <a:rPr lang="en" sz="1350">
                    <a:solidFill>
                      <a:srgbClr val="323F4F"/>
                    </a:solidFill>
                    <a:latin typeface="Corben"/>
                    <a:ea typeface="Corben"/>
                    <a:cs typeface="Corben"/>
                    <a:sym typeface="Corben"/>
                  </a:rPr>
                  <a:t>DLKM</a:t>
                </a:r>
                <a:endParaRPr sz="1050"/>
              </a:p>
            </p:txBody>
          </p:sp>
        </p:grpSp>
        <p:pic>
          <p:nvPicPr>
            <p:cNvPr id="1572" name="Google Shape;1572;p213"/>
            <p:cNvPicPr preferRelativeResize="0"/>
            <p:nvPr/>
          </p:nvPicPr>
          <p:blipFill rotWithShape="1">
            <a:blip r:embed="rId5">
              <a:alphaModFix/>
            </a:blip>
            <a:srcRect/>
            <a:stretch/>
          </p:blipFill>
          <p:spPr>
            <a:xfrm>
              <a:off x="1916908" y="3721545"/>
              <a:ext cx="1241822" cy="849213"/>
            </a:xfrm>
            <a:prstGeom prst="rect">
              <a:avLst/>
            </a:prstGeom>
            <a:noFill/>
            <a:ln>
              <a:noFill/>
            </a:ln>
            <a:effectLst>
              <a:outerShdw blurRad="292100" dist="139700" dir="2700000" algn="tl" rotWithShape="0">
                <a:srgbClr val="333333">
                  <a:alpha val="64705"/>
                </a:srgbClr>
              </a:outerShdw>
            </a:effectLst>
          </p:spPr>
        </p:pic>
        <p:pic>
          <p:nvPicPr>
            <p:cNvPr id="1573" name="Google Shape;1573;p213"/>
            <p:cNvPicPr preferRelativeResize="0"/>
            <p:nvPr/>
          </p:nvPicPr>
          <p:blipFill rotWithShape="1">
            <a:blip r:embed="rId6">
              <a:alphaModFix/>
            </a:blip>
            <a:srcRect l="35138" t="27188" r="19479" b="16704"/>
            <a:stretch/>
          </p:blipFill>
          <p:spPr>
            <a:xfrm>
              <a:off x="1538289" y="1599095"/>
              <a:ext cx="1398985" cy="729556"/>
            </a:xfrm>
            <a:prstGeom prst="rect">
              <a:avLst/>
            </a:prstGeom>
            <a:noFill/>
            <a:ln>
              <a:noFill/>
            </a:ln>
            <a:effectLst>
              <a:outerShdw blurRad="292100" dist="139700" dir="2700000" algn="tl" rotWithShape="0">
                <a:srgbClr val="333333">
                  <a:alpha val="64705"/>
                </a:srgbClr>
              </a:outerShdw>
            </a:effectLst>
          </p:spPr>
        </p:pic>
        <p:pic>
          <p:nvPicPr>
            <p:cNvPr id="1574" name="Google Shape;1574;p213"/>
            <p:cNvPicPr preferRelativeResize="0"/>
            <p:nvPr/>
          </p:nvPicPr>
          <p:blipFill rotWithShape="1">
            <a:blip r:embed="rId7">
              <a:alphaModFix/>
            </a:blip>
            <a:srcRect l="36800" t="24236" r="27226" b="11781"/>
            <a:stretch/>
          </p:blipFill>
          <p:spPr>
            <a:xfrm>
              <a:off x="3969552" y="1574231"/>
              <a:ext cx="917972" cy="688479"/>
            </a:xfrm>
            <a:prstGeom prst="rect">
              <a:avLst/>
            </a:prstGeom>
            <a:noFill/>
            <a:ln>
              <a:noFill/>
            </a:ln>
            <a:effectLst>
              <a:outerShdw blurRad="292100" dist="139700" dir="2700000" algn="tl" rotWithShape="0">
                <a:srgbClr val="333333">
                  <a:alpha val="64705"/>
                </a:srgbClr>
              </a:outerShdw>
            </a:effectLst>
          </p:spPr>
        </p:pic>
        <p:pic>
          <p:nvPicPr>
            <p:cNvPr id="1575" name="Google Shape;1575;p213"/>
            <p:cNvPicPr preferRelativeResize="0"/>
            <p:nvPr/>
          </p:nvPicPr>
          <p:blipFill rotWithShape="1">
            <a:blip r:embed="rId8">
              <a:alphaModFix/>
            </a:blip>
            <a:srcRect/>
            <a:stretch/>
          </p:blipFill>
          <p:spPr>
            <a:xfrm>
              <a:off x="1107318" y="2679587"/>
              <a:ext cx="312539" cy="337542"/>
            </a:xfrm>
            <a:prstGeom prst="rect">
              <a:avLst/>
            </a:prstGeom>
            <a:noFill/>
            <a:ln>
              <a:noFill/>
            </a:ln>
            <a:effectLst>
              <a:outerShdw blurRad="292100" dist="139700" dir="2700000" algn="tl" rotWithShape="0">
                <a:srgbClr val="333333">
                  <a:alpha val="64705"/>
                </a:srgbClr>
              </a:outerShdw>
            </a:effectLst>
          </p:spPr>
        </p:pic>
        <p:pic>
          <p:nvPicPr>
            <p:cNvPr id="1576" name="Google Shape;1576;p213"/>
            <p:cNvPicPr preferRelativeResize="0"/>
            <p:nvPr/>
          </p:nvPicPr>
          <p:blipFill rotWithShape="1">
            <a:blip r:embed="rId9">
              <a:alphaModFix/>
            </a:blip>
            <a:srcRect/>
            <a:stretch/>
          </p:blipFill>
          <p:spPr>
            <a:xfrm>
              <a:off x="188119" y="2702805"/>
              <a:ext cx="601266" cy="475952"/>
            </a:xfrm>
            <a:prstGeom prst="rect">
              <a:avLst/>
            </a:prstGeom>
            <a:noFill/>
            <a:ln>
              <a:noFill/>
            </a:ln>
            <a:effectLst>
              <a:outerShdw blurRad="292100" dist="139700" dir="2700000" algn="tl" rotWithShape="0">
                <a:srgbClr val="333333">
                  <a:alpha val="64705"/>
                </a:srgbClr>
              </a:outerShdw>
            </a:effectLst>
          </p:spPr>
        </p:pic>
        <p:pic>
          <p:nvPicPr>
            <p:cNvPr id="1577" name="Google Shape;1577;p213"/>
            <p:cNvPicPr preferRelativeResize="0"/>
            <p:nvPr/>
          </p:nvPicPr>
          <p:blipFill rotWithShape="1">
            <a:blip r:embed="rId10">
              <a:alphaModFix/>
            </a:blip>
            <a:srcRect/>
            <a:stretch/>
          </p:blipFill>
          <p:spPr>
            <a:xfrm>
              <a:off x="4970667" y="2221320"/>
              <a:ext cx="627757" cy="417909"/>
            </a:xfrm>
            <a:prstGeom prst="rect">
              <a:avLst/>
            </a:prstGeom>
            <a:noFill/>
            <a:ln>
              <a:noFill/>
            </a:ln>
            <a:effectLst>
              <a:outerShdw blurRad="292100" dist="139700" dir="2700000" algn="tl" rotWithShape="0">
                <a:srgbClr val="333333">
                  <a:alpha val="64705"/>
                </a:srgbClr>
              </a:outerShdw>
            </a:effectLst>
          </p:spPr>
        </p:pic>
        <p:pic>
          <p:nvPicPr>
            <p:cNvPr id="1578" name="Google Shape;1578;p213"/>
            <p:cNvPicPr preferRelativeResize="0"/>
            <p:nvPr/>
          </p:nvPicPr>
          <p:blipFill rotWithShape="1">
            <a:blip r:embed="rId11">
              <a:alphaModFix/>
            </a:blip>
            <a:srcRect/>
            <a:stretch/>
          </p:blipFill>
          <p:spPr>
            <a:xfrm>
              <a:off x="5967413" y="2636451"/>
              <a:ext cx="667940" cy="449164"/>
            </a:xfrm>
            <a:prstGeom prst="rect">
              <a:avLst/>
            </a:prstGeom>
            <a:noFill/>
            <a:ln>
              <a:noFill/>
            </a:ln>
            <a:effectLst>
              <a:outerShdw blurRad="292100" dist="139700" dir="2700000" algn="tl" rotWithShape="0">
                <a:srgbClr val="333333">
                  <a:alpha val="64705"/>
                </a:srgbClr>
              </a:outerShdw>
            </a:effectLst>
          </p:spPr>
        </p:pic>
        <p:sp>
          <p:nvSpPr>
            <p:cNvPr id="1579" name="Google Shape;1579;p213"/>
            <p:cNvSpPr/>
            <p:nvPr/>
          </p:nvSpPr>
          <p:spPr>
            <a:xfrm>
              <a:off x="5577227" y="2186915"/>
              <a:ext cx="1188244" cy="515890"/>
            </a:xfrm>
            <a:prstGeom prst="round2DiagRect">
              <a:avLst>
                <a:gd name="adj1" fmla="val 16667"/>
                <a:gd name="adj2" fmla="val 0"/>
              </a:avLst>
            </a:prstGeom>
            <a:solidFill>
              <a:schemeClr val="lt1"/>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050" b="1" dirty="0">
                  <a:latin typeface="Arial Narrow"/>
                  <a:ea typeface="Arial Narrow"/>
                  <a:cs typeface="Arial Narrow"/>
                  <a:sym typeface="Arial Narrow"/>
                </a:rPr>
                <a:t>PUSAT BERTAULIAH</a:t>
              </a:r>
              <a:endParaRPr sz="1050" dirty="0"/>
            </a:p>
            <a:p>
              <a:pPr algn="ctr"/>
              <a:r>
                <a:rPr lang="en" sz="1050" b="1" dirty="0">
                  <a:latin typeface="Arial Narrow"/>
                  <a:ea typeface="Arial Narrow"/>
                  <a:cs typeface="Arial Narrow"/>
                  <a:sym typeface="Arial Narrow"/>
                </a:rPr>
                <a:t>(PB)</a:t>
              </a:r>
              <a:endParaRPr sz="1050" dirty="0"/>
            </a:p>
          </p:txBody>
        </p:sp>
        <p:sp>
          <p:nvSpPr>
            <p:cNvPr id="1580" name="Google Shape;1580;p213"/>
            <p:cNvSpPr/>
            <p:nvPr/>
          </p:nvSpPr>
          <p:spPr>
            <a:xfrm>
              <a:off x="4690423" y="2709811"/>
              <a:ext cx="1188244" cy="411193"/>
            </a:xfrm>
            <a:prstGeom prst="round2DiagRect">
              <a:avLst>
                <a:gd name="adj1" fmla="val 16667"/>
                <a:gd name="adj2" fmla="val 0"/>
              </a:avLst>
            </a:prstGeom>
            <a:solidFill>
              <a:schemeClr val="lt1"/>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050" b="1" dirty="0">
                  <a:latin typeface="Arial Narrow"/>
                  <a:ea typeface="Arial Narrow"/>
                  <a:cs typeface="Arial Narrow"/>
                  <a:sym typeface="Arial Narrow"/>
                </a:rPr>
                <a:t>SISTEM LATIHAN DUAL NASIONAL</a:t>
              </a:r>
              <a:endParaRPr sz="1050" dirty="0"/>
            </a:p>
          </p:txBody>
        </p:sp>
        <p:pic>
          <p:nvPicPr>
            <p:cNvPr id="1581" name="Google Shape;1581;p213"/>
            <p:cNvPicPr preferRelativeResize="0"/>
            <p:nvPr/>
          </p:nvPicPr>
          <p:blipFill rotWithShape="1">
            <a:blip r:embed="rId12">
              <a:alphaModFix/>
            </a:blip>
            <a:srcRect l="20209" t="28358" r="5052" b="24254"/>
            <a:stretch/>
          </p:blipFill>
          <p:spPr>
            <a:xfrm>
              <a:off x="4376317" y="3211699"/>
              <a:ext cx="1122760" cy="302717"/>
            </a:xfrm>
            <a:prstGeom prst="rect">
              <a:avLst/>
            </a:prstGeom>
            <a:noFill/>
            <a:ln>
              <a:noFill/>
            </a:ln>
            <a:effectLst>
              <a:outerShdw blurRad="292100" dist="139700" dir="2700000" algn="tl" rotWithShape="0">
                <a:srgbClr val="333333">
                  <a:alpha val="64705"/>
                </a:srgbClr>
              </a:outerShdw>
            </a:effectLst>
          </p:spPr>
        </p:pic>
        <p:sp>
          <p:nvSpPr>
            <p:cNvPr id="1582" name="Google Shape;1582;p213"/>
            <p:cNvSpPr/>
            <p:nvPr/>
          </p:nvSpPr>
          <p:spPr>
            <a:xfrm>
              <a:off x="5525163" y="3150911"/>
              <a:ext cx="1188244" cy="529805"/>
            </a:xfrm>
            <a:prstGeom prst="round2DiagRect">
              <a:avLst>
                <a:gd name="adj1" fmla="val 16667"/>
                <a:gd name="adj2" fmla="val 0"/>
              </a:avLst>
            </a:prstGeom>
            <a:solidFill>
              <a:schemeClr val="lt1"/>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050" b="1" dirty="0">
                  <a:latin typeface="Arial Narrow"/>
                  <a:ea typeface="Arial Narrow"/>
                  <a:cs typeface="Arial Narrow"/>
                  <a:sym typeface="Arial Narrow"/>
                </a:rPr>
                <a:t>PENGIKTIRAFAN PENCAPAIAN TERDAHULU (PPT)</a:t>
              </a:r>
              <a:endParaRPr sz="1050" dirty="0"/>
            </a:p>
          </p:txBody>
        </p:sp>
        <p:sp>
          <p:nvSpPr>
            <p:cNvPr id="1583" name="Google Shape;1583;p213"/>
            <p:cNvSpPr/>
            <p:nvPr/>
          </p:nvSpPr>
          <p:spPr>
            <a:xfrm>
              <a:off x="3969544" y="1235765"/>
              <a:ext cx="863204" cy="325125"/>
            </a:xfrm>
            <a:prstGeom prst="round2DiagRect">
              <a:avLst>
                <a:gd name="adj1" fmla="val 16667"/>
                <a:gd name="adj2" fmla="val 0"/>
              </a:avLst>
            </a:prstGeom>
            <a:solidFill>
              <a:schemeClr val="lt1"/>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050" b="1">
                  <a:latin typeface="Arial Narrow"/>
                  <a:ea typeface="Arial Narrow"/>
                  <a:cs typeface="Arial Narrow"/>
                  <a:sym typeface="Arial Narrow"/>
                </a:rPr>
                <a:t>STANDARD</a:t>
              </a:r>
              <a:endParaRPr sz="1050"/>
            </a:p>
          </p:txBody>
        </p:sp>
        <p:sp>
          <p:nvSpPr>
            <p:cNvPr id="1584" name="Google Shape;1584;p213"/>
            <p:cNvSpPr/>
            <p:nvPr/>
          </p:nvSpPr>
          <p:spPr>
            <a:xfrm>
              <a:off x="1296623" y="2357280"/>
              <a:ext cx="1888331" cy="426740"/>
            </a:xfrm>
            <a:prstGeom prst="round2DiagRect">
              <a:avLst>
                <a:gd name="adj1" fmla="val 16667"/>
                <a:gd name="adj2" fmla="val 0"/>
              </a:avLst>
            </a:prstGeom>
            <a:solidFill>
              <a:schemeClr val="lt1"/>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050" b="1" dirty="0">
                  <a:latin typeface="Arial Narrow"/>
                  <a:ea typeface="Arial Narrow"/>
                  <a:cs typeface="Arial Narrow"/>
                  <a:sym typeface="Arial Narrow"/>
                </a:rPr>
                <a:t>PEMBANGUNAN KERANGKA PEKERJAAN DAN STANDARD </a:t>
              </a:r>
              <a:endParaRPr sz="1050" dirty="0"/>
            </a:p>
          </p:txBody>
        </p:sp>
        <p:pic>
          <p:nvPicPr>
            <p:cNvPr id="1585" name="Google Shape;1585;p213"/>
            <p:cNvPicPr preferRelativeResize="0"/>
            <p:nvPr/>
          </p:nvPicPr>
          <p:blipFill rotWithShape="1">
            <a:blip r:embed="rId13">
              <a:alphaModFix/>
            </a:blip>
            <a:srcRect/>
            <a:stretch/>
          </p:blipFill>
          <p:spPr>
            <a:xfrm>
              <a:off x="83346" y="3211699"/>
              <a:ext cx="1938338" cy="567601"/>
            </a:xfrm>
            <a:prstGeom prst="rect">
              <a:avLst/>
            </a:prstGeom>
            <a:noFill/>
            <a:ln>
              <a:noFill/>
            </a:ln>
            <a:effectLst>
              <a:outerShdw blurRad="292100" dist="139700" dir="2700000" algn="tl" rotWithShape="0">
                <a:srgbClr val="333333">
                  <a:alpha val="64705"/>
                </a:srgbClr>
              </a:outerShdw>
            </a:effectLst>
          </p:spPr>
        </p:pic>
        <p:sp>
          <p:nvSpPr>
            <p:cNvPr id="1586" name="Google Shape;1586;p213"/>
            <p:cNvSpPr/>
            <p:nvPr/>
          </p:nvSpPr>
          <p:spPr>
            <a:xfrm>
              <a:off x="837011" y="3057313"/>
              <a:ext cx="917972" cy="344540"/>
            </a:xfrm>
            <a:prstGeom prst="round2DiagRect">
              <a:avLst>
                <a:gd name="adj1" fmla="val 16667"/>
                <a:gd name="adj2" fmla="val 0"/>
              </a:avLst>
            </a:prstGeom>
            <a:solidFill>
              <a:schemeClr val="lt1"/>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050" b="1" dirty="0">
                  <a:latin typeface="Arial Narrow"/>
                  <a:ea typeface="Arial Narrow"/>
                  <a:cs typeface="Arial Narrow"/>
                  <a:sym typeface="Arial Narrow"/>
                </a:rPr>
                <a:t>INDUSTRI </a:t>
              </a:r>
              <a:endParaRPr sz="1050" dirty="0"/>
            </a:p>
          </p:txBody>
        </p:sp>
        <p:sp>
          <p:nvSpPr>
            <p:cNvPr id="1587" name="Google Shape;1587;p213"/>
            <p:cNvSpPr/>
            <p:nvPr/>
          </p:nvSpPr>
          <p:spPr>
            <a:xfrm>
              <a:off x="2025254" y="4288634"/>
              <a:ext cx="1241822" cy="374802"/>
            </a:xfrm>
            <a:prstGeom prst="round2DiagRect">
              <a:avLst>
                <a:gd name="adj1" fmla="val 16667"/>
                <a:gd name="adj2" fmla="val 0"/>
              </a:avLst>
            </a:prstGeom>
            <a:solidFill>
              <a:schemeClr val="lt1"/>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050" b="1" dirty="0">
                  <a:latin typeface="Arial Narrow"/>
                  <a:ea typeface="Arial Narrow"/>
                  <a:cs typeface="Arial Narrow"/>
                  <a:sym typeface="Arial Narrow"/>
                </a:rPr>
                <a:t>PEKERJA MAHIR</a:t>
              </a:r>
              <a:endParaRPr sz="1050" dirty="0"/>
            </a:p>
          </p:txBody>
        </p:sp>
        <p:sp>
          <p:nvSpPr>
            <p:cNvPr id="1588" name="Google Shape;1588;p213"/>
            <p:cNvSpPr/>
            <p:nvPr/>
          </p:nvSpPr>
          <p:spPr>
            <a:xfrm>
              <a:off x="4185084" y="3568105"/>
              <a:ext cx="1134665" cy="260513"/>
            </a:xfrm>
            <a:prstGeom prst="round2DiagRect">
              <a:avLst>
                <a:gd name="adj1" fmla="val 16667"/>
                <a:gd name="adj2" fmla="val 0"/>
              </a:avLst>
            </a:prstGeom>
            <a:solidFill>
              <a:schemeClr val="lt1"/>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050" b="1" dirty="0">
                  <a:latin typeface="Arial Narrow"/>
                  <a:ea typeface="Arial Narrow"/>
                  <a:cs typeface="Arial Narrow"/>
                  <a:sym typeface="Arial Narrow"/>
                </a:rPr>
                <a:t>PERSIJILAN</a:t>
              </a:r>
              <a:endParaRPr sz="1050" dirty="0"/>
            </a:p>
          </p:txBody>
        </p:sp>
        <p:sp>
          <p:nvSpPr>
            <p:cNvPr id="1589" name="Google Shape;1589;p213"/>
            <p:cNvSpPr/>
            <p:nvPr/>
          </p:nvSpPr>
          <p:spPr>
            <a:xfrm rot="5400000">
              <a:off x="5238155" y="1430813"/>
              <a:ext cx="485775" cy="972740"/>
            </a:xfrm>
            <a:prstGeom prst="bentArrow">
              <a:avLst>
                <a:gd name="adj1" fmla="val 25000"/>
                <a:gd name="adj2" fmla="val 25000"/>
                <a:gd name="adj3" fmla="val 25000"/>
                <a:gd name="adj4" fmla="val 43750"/>
              </a:avLst>
            </a:prstGeom>
            <a:solidFill>
              <a:srgbClr val="FF0000"/>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p>
          </p:txBody>
        </p:sp>
        <p:sp>
          <p:nvSpPr>
            <p:cNvPr id="1590" name="Google Shape;1590;p213"/>
            <p:cNvSpPr/>
            <p:nvPr/>
          </p:nvSpPr>
          <p:spPr>
            <a:xfrm rot="10800000">
              <a:off x="5201314" y="3681361"/>
              <a:ext cx="647700" cy="728663"/>
            </a:xfrm>
            <a:prstGeom prst="bentArrow">
              <a:avLst>
                <a:gd name="adj1" fmla="val 20090"/>
                <a:gd name="adj2" fmla="val 25000"/>
                <a:gd name="adj3" fmla="val 25000"/>
                <a:gd name="adj4" fmla="val 43750"/>
              </a:avLst>
            </a:prstGeom>
            <a:solidFill>
              <a:srgbClr val="FF0000"/>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p>
          </p:txBody>
        </p:sp>
        <p:sp>
          <p:nvSpPr>
            <p:cNvPr id="1591" name="Google Shape;1591;p213"/>
            <p:cNvSpPr/>
            <p:nvPr/>
          </p:nvSpPr>
          <p:spPr>
            <a:xfrm rot="-5400000">
              <a:off x="974833" y="3613876"/>
              <a:ext cx="485775" cy="971550"/>
            </a:xfrm>
            <a:prstGeom prst="bentArrow">
              <a:avLst>
                <a:gd name="adj1" fmla="val 25000"/>
                <a:gd name="adj2" fmla="val 25000"/>
                <a:gd name="adj3" fmla="val 25000"/>
                <a:gd name="adj4" fmla="val 43750"/>
              </a:avLst>
            </a:prstGeom>
            <a:solidFill>
              <a:srgbClr val="FF0000"/>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p>
          </p:txBody>
        </p:sp>
        <p:sp>
          <p:nvSpPr>
            <p:cNvPr id="1592" name="Google Shape;1592;p213"/>
            <p:cNvSpPr/>
            <p:nvPr/>
          </p:nvSpPr>
          <p:spPr>
            <a:xfrm>
              <a:off x="738301" y="1636469"/>
              <a:ext cx="647700" cy="728663"/>
            </a:xfrm>
            <a:prstGeom prst="bentArrow">
              <a:avLst>
                <a:gd name="adj1" fmla="val 20089"/>
                <a:gd name="adj2" fmla="val 25000"/>
                <a:gd name="adj3" fmla="val 25000"/>
                <a:gd name="adj4" fmla="val 43750"/>
              </a:avLst>
            </a:prstGeom>
            <a:solidFill>
              <a:srgbClr val="FF0000"/>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p>
          </p:txBody>
        </p:sp>
        <p:sp>
          <p:nvSpPr>
            <p:cNvPr id="1593" name="Google Shape;1593;p213"/>
            <p:cNvSpPr/>
            <p:nvPr/>
          </p:nvSpPr>
          <p:spPr>
            <a:xfrm>
              <a:off x="3051584" y="1658084"/>
              <a:ext cx="864394" cy="242888"/>
            </a:xfrm>
            <a:prstGeom prst="righ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rgbClr val="FFFFFF"/>
                </a:solidFill>
              </a:endParaRPr>
            </a:p>
          </p:txBody>
        </p:sp>
        <p:sp>
          <p:nvSpPr>
            <p:cNvPr id="1594" name="Google Shape;1594;p213"/>
            <p:cNvSpPr/>
            <p:nvPr/>
          </p:nvSpPr>
          <p:spPr>
            <a:xfrm rot="10800000">
              <a:off x="3266481" y="4167190"/>
              <a:ext cx="864394" cy="242888"/>
            </a:xfrm>
            <a:prstGeom prst="righ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rgbClr val="FFFFFF"/>
                </a:solidFill>
              </a:endParaRPr>
            </a:p>
          </p:txBody>
        </p:sp>
        <p:pic>
          <p:nvPicPr>
            <p:cNvPr id="1595" name="Google Shape;1595;p213"/>
            <p:cNvPicPr preferRelativeResize="0"/>
            <p:nvPr/>
          </p:nvPicPr>
          <p:blipFill rotWithShape="1">
            <a:blip r:embed="rId14">
              <a:alphaModFix/>
            </a:blip>
            <a:srcRect/>
            <a:stretch/>
          </p:blipFill>
          <p:spPr>
            <a:xfrm>
              <a:off x="1431140" y="1356261"/>
              <a:ext cx="544711" cy="544711"/>
            </a:xfrm>
            <a:prstGeom prst="rect">
              <a:avLst/>
            </a:prstGeom>
            <a:noFill/>
            <a:ln>
              <a:noFill/>
            </a:ln>
          </p:spPr>
        </p:pic>
        <p:sp>
          <p:nvSpPr>
            <p:cNvPr id="1596" name="Google Shape;1596;p213"/>
            <p:cNvSpPr/>
            <p:nvPr/>
          </p:nvSpPr>
          <p:spPr>
            <a:xfrm>
              <a:off x="1970487" y="1235765"/>
              <a:ext cx="864394" cy="363330"/>
            </a:xfrm>
            <a:prstGeom prst="round2DiagRect">
              <a:avLst>
                <a:gd name="adj1" fmla="val 16667"/>
                <a:gd name="adj2" fmla="val 0"/>
              </a:avLst>
            </a:prstGeom>
            <a:solidFill>
              <a:schemeClr val="lt1"/>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050" b="1">
                  <a:latin typeface="Arial Narrow"/>
                  <a:ea typeface="Arial Narrow"/>
                  <a:cs typeface="Arial Narrow"/>
                  <a:sym typeface="Arial Narrow"/>
                </a:rPr>
                <a:t>PAKAR INDUSTRI</a:t>
              </a:r>
              <a:endParaRPr sz="1050"/>
            </a:p>
          </p:txBody>
        </p:sp>
        <p:sp>
          <p:nvSpPr>
            <p:cNvPr id="1597" name="Google Shape;1597;p213"/>
            <p:cNvSpPr txBox="1"/>
            <p:nvPr/>
          </p:nvSpPr>
          <p:spPr>
            <a:xfrm>
              <a:off x="1646635" y="915071"/>
              <a:ext cx="3410395" cy="232787"/>
            </a:xfrm>
            <a:prstGeom prst="rect">
              <a:avLst/>
            </a:prstGeom>
            <a:noFill/>
            <a:ln>
              <a:noFill/>
            </a:ln>
          </p:spPr>
          <p:txBody>
            <a:bodyPr spcFirstLastPara="1" wrap="square" lIns="68569" tIns="0" rIns="34275" bIns="0" anchor="t" anchorCtr="0">
              <a:noAutofit/>
            </a:bodyPr>
            <a:lstStyle/>
            <a:p>
              <a:r>
                <a:rPr lang="en" sz="1800" b="1" dirty="0">
                  <a:latin typeface="Tahoma"/>
                  <a:ea typeface="Tahoma"/>
                  <a:cs typeface="Tahoma"/>
                  <a:sym typeface="Tahoma"/>
                </a:rPr>
                <a:t>Dari Industri untuk Industri</a:t>
              </a:r>
              <a:endParaRPr sz="1800" b="1" dirty="0">
                <a:latin typeface="Tahoma"/>
                <a:ea typeface="Tahoma"/>
                <a:cs typeface="Tahoma"/>
                <a:sym typeface="Tahoma"/>
              </a:endParaRPr>
            </a:p>
          </p:txBody>
        </p:sp>
      </p:grpSp>
      <p:sp>
        <p:nvSpPr>
          <p:cNvPr id="1598" name="Google Shape;1598;p213"/>
          <p:cNvSpPr txBox="1"/>
          <p:nvPr/>
        </p:nvSpPr>
        <p:spPr>
          <a:xfrm>
            <a:off x="-18514" y="444663"/>
            <a:ext cx="3151056" cy="259687"/>
          </a:xfrm>
          <a:prstGeom prst="rect">
            <a:avLst/>
          </a:prstGeom>
          <a:solidFill>
            <a:srgbClr val="92D050"/>
          </a:solidFill>
          <a:ln>
            <a:noFill/>
          </a:ln>
        </p:spPr>
        <p:txBody>
          <a:bodyPr spcFirstLastPara="1" wrap="square" lIns="68569" tIns="34275" rIns="68569" bIns="34275" anchor="t" anchorCtr="0">
            <a:noAutofit/>
          </a:bodyPr>
          <a:lstStyle/>
          <a:p>
            <a:pPr algn="ctr"/>
            <a:r>
              <a:rPr lang="en" sz="1800" b="1" dirty="0"/>
              <a:t>PENGGUNAAN STANDARD</a:t>
            </a:r>
            <a:endParaRPr sz="1800" b="1" dirty="0"/>
          </a:p>
        </p:txBody>
      </p:sp>
    </p:spTree>
  </p:cSld>
  <p:clrMapOvr>
    <a:masterClrMapping/>
  </p:clrMapOvr>
  <p:transition>
    <p:fade/>
  </p:transition>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Shape 4650"/>
        <p:cNvGrpSpPr/>
        <p:nvPr/>
      </p:nvGrpSpPr>
      <p:grpSpPr>
        <a:xfrm>
          <a:off x="0" y="0"/>
          <a:ext cx="0" cy="0"/>
          <a:chOff x="0" y="0"/>
          <a:chExt cx="0" cy="0"/>
        </a:xfrm>
      </p:grpSpPr>
      <p:graphicFrame>
        <p:nvGraphicFramePr>
          <p:cNvPr id="4651" name="Google Shape;4651;p459"/>
          <p:cNvGraphicFramePr/>
          <p:nvPr>
            <p:extLst>
              <p:ext uri="{D42A27DB-BD31-4B8C-83A1-F6EECF244321}">
                <p14:modId xmlns:p14="http://schemas.microsoft.com/office/powerpoint/2010/main" val="1908164800"/>
              </p:ext>
            </p:extLst>
          </p:nvPr>
        </p:nvGraphicFramePr>
        <p:xfrm>
          <a:off x="485030" y="1168836"/>
          <a:ext cx="6003234" cy="3590283"/>
        </p:xfrm>
        <a:graphic>
          <a:graphicData uri="http://schemas.openxmlformats.org/drawingml/2006/table">
            <a:tbl>
              <a:tblPr>
                <a:tableStyleId>{D7AC3CCA-C797-4891-BE02-D94E43425B78}</a:tableStyleId>
              </a:tblPr>
              <a:tblGrid>
                <a:gridCol w="1667471">
                  <a:extLst>
                    <a:ext uri="{9D8B030D-6E8A-4147-A177-3AD203B41FA5}">
                      <a16:colId xmlns="" xmlns:a16="http://schemas.microsoft.com/office/drawing/2014/main" val="20000"/>
                    </a:ext>
                  </a:extLst>
                </a:gridCol>
                <a:gridCol w="3176458">
                  <a:extLst>
                    <a:ext uri="{9D8B030D-6E8A-4147-A177-3AD203B41FA5}">
                      <a16:colId xmlns="" xmlns:a16="http://schemas.microsoft.com/office/drawing/2014/main" val="20001"/>
                    </a:ext>
                  </a:extLst>
                </a:gridCol>
                <a:gridCol w="1159305">
                  <a:extLst>
                    <a:ext uri="{9D8B030D-6E8A-4147-A177-3AD203B41FA5}">
                      <a16:colId xmlns="" xmlns:a16="http://schemas.microsoft.com/office/drawing/2014/main" val="20002"/>
                    </a:ext>
                  </a:extLst>
                </a:gridCol>
              </a:tblGrid>
              <a:tr h="546000">
                <a:tc gridSpan="2">
                  <a:txBody>
                    <a:bodyPr/>
                    <a:lstStyle/>
                    <a:p>
                      <a:pPr marL="0" marR="0" lvl="0" indent="0" algn="ctr" rtl="0">
                        <a:spcBef>
                          <a:spcPts val="0"/>
                        </a:spcBef>
                        <a:spcAft>
                          <a:spcPts val="0"/>
                        </a:spcAft>
                        <a:buNone/>
                      </a:pPr>
                      <a:r>
                        <a:rPr lang="en" sz="1600" b="1" dirty="0">
                          <a:sym typeface="Tahoma"/>
                        </a:rPr>
                        <a:t>PROGRAM</a:t>
                      </a:r>
                      <a:endParaRPr sz="1600" b="1" dirty="0">
                        <a:solidFill>
                          <a:schemeClr val="lt1"/>
                        </a:solidFill>
                        <a:latin typeface="Tahoma"/>
                        <a:ea typeface="Tahoma"/>
                        <a:cs typeface="Tahoma"/>
                        <a:sym typeface="Tahoma"/>
                      </a:endParaRPr>
                    </a:p>
                  </a:txBody>
                  <a:tcPr marL="38569" marR="38569" marT="0" marB="0" anchor="ctr">
                    <a:solidFill>
                      <a:schemeClr val="accent1"/>
                    </a:solidFill>
                  </a:tcPr>
                </a:tc>
                <a:tc hMerge="1">
                  <a:txBody>
                    <a:bodyPr/>
                    <a:lstStyle/>
                    <a:p>
                      <a:endParaRPr lang="en-US"/>
                    </a:p>
                  </a:txBody>
                  <a:tcPr/>
                </a:tc>
                <a:tc rowSpan="2">
                  <a:txBody>
                    <a:bodyPr/>
                    <a:lstStyle/>
                    <a:p>
                      <a:pPr marL="0" marR="0" lvl="0" indent="0" algn="ctr" rtl="0">
                        <a:spcBef>
                          <a:spcPts val="0"/>
                        </a:spcBef>
                        <a:spcAft>
                          <a:spcPts val="0"/>
                        </a:spcAft>
                        <a:buNone/>
                      </a:pPr>
                      <a:r>
                        <a:rPr lang="en" sz="1600" b="1" dirty="0">
                          <a:sym typeface="Tahoma"/>
                        </a:rPr>
                        <a:t>Tempoh Latihan</a:t>
                      </a:r>
                      <a:endParaRPr sz="1600" b="1" dirty="0">
                        <a:solidFill>
                          <a:schemeClr val="lt1"/>
                        </a:solidFill>
                        <a:latin typeface="Tahoma"/>
                        <a:ea typeface="Tahoma"/>
                        <a:cs typeface="Tahoma"/>
                        <a:sym typeface="Tahoma"/>
                      </a:endParaRPr>
                    </a:p>
                  </a:txBody>
                  <a:tcPr marL="38569" marR="38569" marT="0" marB="0" anchor="ctr">
                    <a:solidFill>
                      <a:schemeClr val="accent1"/>
                    </a:solidFill>
                  </a:tcPr>
                </a:tc>
                <a:extLst>
                  <a:ext uri="{0D108BD9-81ED-4DB2-BD59-A6C34878D82A}">
                    <a16:rowId xmlns="" xmlns:a16="http://schemas.microsoft.com/office/drawing/2014/main" val="10000"/>
                  </a:ext>
                </a:extLst>
              </a:tr>
              <a:tr h="425117">
                <a:tc>
                  <a:txBody>
                    <a:bodyPr/>
                    <a:lstStyle/>
                    <a:p>
                      <a:pPr marL="0" marR="0" lvl="0" indent="0" algn="ctr" rtl="0">
                        <a:spcBef>
                          <a:spcPts val="0"/>
                        </a:spcBef>
                        <a:spcAft>
                          <a:spcPts val="0"/>
                        </a:spcAft>
                        <a:buNone/>
                      </a:pPr>
                      <a:r>
                        <a:rPr lang="en" sz="1600" b="1" dirty="0">
                          <a:sym typeface="Tahoma"/>
                        </a:rPr>
                        <a:t>Kod</a:t>
                      </a:r>
                      <a:endParaRPr sz="1600" b="1" dirty="0">
                        <a:solidFill>
                          <a:schemeClr val="lt1"/>
                        </a:solidFill>
                        <a:latin typeface="Tahoma"/>
                        <a:ea typeface="Tahoma"/>
                        <a:cs typeface="Tahoma"/>
                        <a:sym typeface="Tahoma"/>
                      </a:endParaRPr>
                    </a:p>
                  </a:txBody>
                  <a:tcPr marL="38569" marR="38569" marT="0" marB="0" anchor="ctr">
                    <a:solidFill>
                      <a:schemeClr val="accent1"/>
                    </a:solidFill>
                  </a:tcPr>
                </a:tc>
                <a:tc>
                  <a:txBody>
                    <a:bodyPr/>
                    <a:lstStyle/>
                    <a:p>
                      <a:pPr marL="0" marR="0" lvl="0" indent="0" algn="ctr" rtl="0">
                        <a:spcBef>
                          <a:spcPts val="0"/>
                        </a:spcBef>
                        <a:spcAft>
                          <a:spcPts val="0"/>
                        </a:spcAft>
                        <a:buNone/>
                      </a:pPr>
                      <a:r>
                        <a:rPr lang="en" sz="1600" b="1" dirty="0">
                          <a:sym typeface="Tahoma"/>
                        </a:rPr>
                        <a:t>Nama</a:t>
                      </a:r>
                      <a:endParaRPr sz="1600" b="1" dirty="0">
                        <a:solidFill>
                          <a:schemeClr val="lt1"/>
                        </a:solidFill>
                        <a:latin typeface="Tahoma"/>
                        <a:ea typeface="Tahoma"/>
                        <a:cs typeface="Tahoma"/>
                        <a:sym typeface="Tahoma"/>
                      </a:endParaRPr>
                    </a:p>
                  </a:txBody>
                  <a:tcPr marL="38569" marR="38569" marT="0" marB="0" anchor="ctr">
                    <a:solidFill>
                      <a:schemeClr val="accent1"/>
                    </a:solidFill>
                  </a:tcPr>
                </a:tc>
                <a:tc vMerge="1">
                  <a:txBody>
                    <a:bodyPr/>
                    <a:lstStyle/>
                    <a:p>
                      <a:endParaRPr lang="en-US"/>
                    </a:p>
                  </a:txBody>
                  <a:tcPr/>
                </a:tc>
                <a:extLst>
                  <a:ext uri="{0D108BD9-81ED-4DB2-BD59-A6C34878D82A}">
                    <a16:rowId xmlns="" xmlns:a16="http://schemas.microsoft.com/office/drawing/2014/main" val="10001"/>
                  </a:ext>
                </a:extLst>
              </a:tr>
              <a:tr h="560083">
                <a:tc>
                  <a:txBody>
                    <a:bodyPr/>
                    <a:lstStyle/>
                    <a:p>
                      <a:pPr marL="0" marR="0" lvl="0" indent="0" algn="ctr" rtl="0">
                        <a:spcBef>
                          <a:spcPts val="0"/>
                        </a:spcBef>
                        <a:spcAft>
                          <a:spcPts val="0"/>
                        </a:spcAft>
                        <a:buNone/>
                      </a:pPr>
                      <a:r>
                        <a:rPr lang="en" sz="1600">
                          <a:sym typeface="Tahoma"/>
                        </a:rPr>
                        <a:t>HT-023-3:2012</a:t>
                      </a:r>
                      <a:endParaRPr sz="1600">
                        <a:solidFill>
                          <a:schemeClr val="dk1"/>
                        </a:solidFill>
                        <a:latin typeface="Tahoma"/>
                        <a:ea typeface="Tahoma"/>
                        <a:cs typeface="Tahoma"/>
                        <a:sym typeface="Tahoma"/>
                      </a:endParaRPr>
                    </a:p>
                  </a:txBody>
                  <a:tcPr marL="38569" marR="38569" marT="0" marB="0" anchor="ctr"/>
                </a:tc>
                <a:tc>
                  <a:txBody>
                    <a:bodyPr/>
                    <a:lstStyle/>
                    <a:p>
                      <a:pPr marL="0" marR="0" lvl="0" indent="0" algn="l" rtl="0">
                        <a:spcBef>
                          <a:spcPts val="0"/>
                        </a:spcBef>
                        <a:spcAft>
                          <a:spcPts val="0"/>
                        </a:spcAft>
                        <a:buNone/>
                      </a:pPr>
                      <a:r>
                        <a:rPr lang="en" sz="1600" dirty="0">
                          <a:sym typeface="Tahoma"/>
                        </a:rPr>
                        <a:t>Pemandu Pelancong</a:t>
                      </a:r>
                      <a:endParaRPr sz="1600" dirty="0">
                        <a:solidFill>
                          <a:schemeClr val="dk1"/>
                        </a:solidFill>
                        <a:latin typeface="Tahoma"/>
                        <a:ea typeface="Tahoma"/>
                        <a:cs typeface="Tahoma"/>
                        <a:sym typeface="Tahoma"/>
                      </a:endParaRPr>
                    </a:p>
                  </a:txBody>
                  <a:tcPr marL="38569" marR="38569" marT="0" marB="0" anchor="ctr"/>
                </a:tc>
                <a:tc>
                  <a:txBody>
                    <a:bodyPr/>
                    <a:lstStyle/>
                    <a:p>
                      <a:pPr marL="0" marR="0" lvl="0" indent="0" algn="ctr" rtl="0">
                        <a:lnSpc>
                          <a:spcPct val="150000"/>
                        </a:lnSpc>
                        <a:spcBef>
                          <a:spcPts val="0"/>
                        </a:spcBef>
                        <a:spcAft>
                          <a:spcPts val="0"/>
                        </a:spcAft>
                        <a:buNone/>
                      </a:pPr>
                      <a:r>
                        <a:rPr lang="en" sz="1600">
                          <a:sym typeface="Tahoma"/>
                        </a:rPr>
                        <a:t>500 jam</a:t>
                      </a:r>
                      <a:endParaRPr sz="1600" b="1">
                        <a:solidFill>
                          <a:schemeClr val="dk1"/>
                        </a:solidFill>
                        <a:latin typeface="Tahoma"/>
                        <a:ea typeface="Tahoma"/>
                        <a:cs typeface="Tahoma"/>
                        <a:sym typeface="Tahoma"/>
                      </a:endParaRPr>
                    </a:p>
                  </a:txBody>
                  <a:tcPr marL="38569" marR="38569" marT="0" marB="0" anchor="ctr"/>
                </a:tc>
                <a:extLst>
                  <a:ext uri="{0D108BD9-81ED-4DB2-BD59-A6C34878D82A}">
                    <a16:rowId xmlns="" xmlns:a16="http://schemas.microsoft.com/office/drawing/2014/main" val="10002"/>
                  </a:ext>
                </a:extLst>
              </a:tr>
              <a:tr h="676963">
                <a:tc>
                  <a:txBody>
                    <a:bodyPr/>
                    <a:lstStyle/>
                    <a:p>
                      <a:pPr marL="0" marR="0" lvl="0" indent="0" algn="ctr" rtl="0">
                        <a:spcBef>
                          <a:spcPts val="0"/>
                        </a:spcBef>
                        <a:spcAft>
                          <a:spcPts val="0"/>
                        </a:spcAft>
                        <a:buNone/>
                      </a:pPr>
                      <a:r>
                        <a:rPr lang="en" sz="1600">
                          <a:sym typeface="Tahoma"/>
                        </a:rPr>
                        <a:t>HT-026-3:2013</a:t>
                      </a:r>
                      <a:endParaRPr sz="1600">
                        <a:solidFill>
                          <a:schemeClr val="dk1"/>
                        </a:solidFill>
                        <a:latin typeface="Tahoma"/>
                        <a:ea typeface="Tahoma"/>
                        <a:cs typeface="Tahoma"/>
                        <a:sym typeface="Tahoma"/>
                      </a:endParaRPr>
                    </a:p>
                  </a:txBody>
                  <a:tcPr marL="38569" marR="38569" marT="0" marB="0" anchor="ctr"/>
                </a:tc>
                <a:tc>
                  <a:txBody>
                    <a:bodyPr/>
                    <a:lstStyle/>
                    <a:p>
                      <a:pPr marL="0" marR="0" lvl="0" indent="0" algn="l" rtl="0">
                        <a:spcBef>
                          <a:spcPts val="0"/>
                        </a:spcBef>
                        <a:spcAft>
                          <a:spcPts val="0"/>
                        </a:spcAft>
                        <a:buNone/>
                      </a:pPr>
                      <a:r>
                        <a:rPr lang="en" sz="1600" dirty="0">
                          <a:sym typeface="Tahoma"/>
                        </a:rPr>
                        <a:t>Pemandu Pelancong Khas Wilayah</a:t>
                      </a:r>
                      <a:endParaRPr sz="1600" dirty="0">
                        <a:solidFill>
                          <a:schemeClr val="dk1"/>
                        </a:solidFill>
                        <a:latin typeface="Tahoma"/>
                        <a:ea typeface="Tahoma"/>
                        <a:cs typeface="Tahoma"/>
                        <a:sym typeface="Tahoma"/>
                      </a:endParaRPr>
                    </a:p>
                  </a:txBody>
                  <a:tcPr marL="38569" marR="38569" marT="0" marB="0" anchor="ctr"/>
                </a:tc>
                <a:tc>
                  <a:txBody>
                    <a:bodyPr/>
                    <a:lstStyle/>
                    <a:p>
                      <a:pPr marL="0" marR="0" lvl="0" indent="0" algn="ctr" rtl="0">
                        <a:lnSpc>
                          <a:spcPct val="150000"/>
                        </a:lnSpc>
                        <a:spcBef>
                          <a:spcPts val="0"/>
                        </a:spcBef>
                        <a:spcAft>
                          <a:spcPts val="0"/>
                        </a:spcAft>
                        <a:buNone/>
                      </a:pPr>
                      <a:r>
                        <a:rPr lang="en" sz="1600" dirty="0">
                          <a:sym typeface="Tahoma"/>
                        </a:rPr>
                        <a:t>500 jam</a:t>
                      </a:r>
                      <a:endParaRPr sz="1600" b="1" dirty="0">
                        <a:solidFill>
                          <a:schemeClr val="dk1"/>
                        </a:solidFill>
                        <a:latin typeface="Tahoma"/>
                        <a:ea typeface="Tahoma"/>
                        <a:cs typeface="Tahoma"/>
                        <a:sym typeface="Tahoma"/>
                      </a:endParaRPr>
                    </a:p>
                  </a:txBody>
                  <a:tcPr marL="38569" marR="38569" marT="0" marB="0" anchor="ctr"/>
                </a:tc>
                <a:extLst>
                  <a:ext uri="{0D108BD9-81ED-4DB2-BD59-A6C34878D82A}">
                    <a16:rowId xmlns="" xmlns:a16="http://schemas.microsoft.com/office/drawing/2014/main" val="10003"/>
                  </a:ext>
                </a:extLst>
              </a:tr>
              <a:tr h="705157">
                <a:tc>
                  <a:txBody>
                    <a:bodyPr/>
                    <a:lstStyle/>
                    <a:p>
                      <a:pPr marL="0" marR="0" lvl="0" indent="0" algn="ctr" rtl="0">
                        <a:spcBef>
                          <a:spcPts val="0"/>
                        </a:spcBef>
                        <a:spcAft>
                          <a:spcPts val="0"/>
                        </a:spcAft>
                        <a:buNone/>
                      </a:pPr>
                      <a:r>
                        <a:rPr lang="en" sz="1600">
                          <a:sym typeface="Tahoma"/>
                        </a:rPr>
                        <a:t>HT-021-2</a:t>
                      </a:r>
                      <a:endParaRPr sz="1600">
                        <a:solidFill>
                          <a:schemeClr val="dk1"/>
                        </a:solidFill>
                        <a:latin typeface="Tahoma"/>
                        <a:ea typeface="Tahoma"/>
                        <a:cs typeface="Tahoma"/>
                        <a:sym typeface="Tahoma"/>
                      </a:endParaRPr>
                    </a:p>
                  </a:txBody>
                  <a:tcPr marL="38569" marR="38569" marT="0" marB="0" anchor="ctr"/>
                </a:tc>
                <a:tc>
                  <a:txBody>
                    <a:bodyPr/>
                    <a:lstStyle/>
                    <a:p>
                      <a:pPr marL="0" marR="0" lvl="0" indent="0" algn="l" rtl="0">
                        <a:spcBef>
                          <a:spcPts val="0"/>
                        </a:spcBef>
                        <a:spcAft>
                          <a:spcPts val="0"/>
                        </a:spcAft>
                        <a:buNone/>
                      </a:pPr>
                      <a:r>
                        <a:rPr lang="en" sz="1600">
                          <a:sym typeface="Tahoma"/>
                        </a:rPr>
                        <a:t>Pemandu Pelancong Alam Semuladi Setempat</a:t>
                      </a:r>
                      <a:endParaRPr sz="1600">
                        <a:solidFill>
                          <a:schemeClr val="dk1"/>
                        </a:solidFill>
                        <a:latin typeface="Tahoma"/>
                        <a:ea typeface="Tahoma"/>
                        <a:cs typeface="Tahoma"/>
                        <a:sym typeface="Tahoma"/>
                      </a:endParaRPr>
                    </a:p>
                  </a:txBody>
                  <a:tcPr marL="38569" marR="38569" marT="0" marB="0" anchor="ctr"/>
                </a:tc>
                <a:tc>
                  <a:txBody>
                    <a:bodyPr/>
                    <a:lstStyle/>
                    <a:p>
                      <a:pPr marL="0" marR="0" lvl="0" indent="0" algn="ctr" rtl="0">
                        <a:lnSpc>
                          <a:spcPct val="150000"/>
                        </a:lnSpc>
                        <a:spcBef>
                          <a:spcPts val="0"/>
                        </a:spcBef>
                        <a:spcAft>
                          <a:spcPts val="0"/>
                        </a:spcAft>
                        <a:buNone/>
                      </a:pPr>
                      <a:r>
                        <a:rPr lang="en" sz="1600">
                          <a:sym typeface="Tahoma"/>
                        </a:rPr>
                        <a:t>180 jam</a:t>
                      </a:r>
                      <a:endParaRPr sz="1600" b="1">
                        <a:solidFill>
                          <a:schemeClr val="dk1"/>
                        </a:solidFill>
                        <a:latin typeface="Tahoma"/>
                        <a:ea typeface="Tahoma"/>
                        <a:cs typeface="Tahoma"/>
                        <a:sym typeface="Tahoma"/>
                      </a:endParaRPr>
                    </a:p>
                  </a:txBody>
                  <a:tcPr marL="38569" marR="38569" marT="0" marB="0" anchor="ctr"/>
                </a:tc>
                <a:extLst>
                  <a:ext uri="{0D108BD9-81ED-4DB2-BD59-A6C34878D82A}">
                    <a16:rowId xmlns="" xmlns:a16="http://schemas.microsoft.com/office/drawing/2014/main" val="10004"/>
                  </a:ext>
                </a:extLst>
              </a:tr>
              <a:tr h="676963">
                <a:tc>
                  <a:txBody>
                    <a:bodyPr/>
                    <a:lstStyle/>
                    <a:p>
                      <a:pPr marL="0" marR="0" lvl="0" indent="0" algn="ctr" rtl="0">
                        <a:spcBef>
                          <a:spcPts val="0"/>
                        </a:spcBef>
                        <a:spcAft>
                          <a:spcPts val="0"/>
                        </a:spcAft>
                        <a:buNone/>
                      </a:pPr>
                      <a:r>
                        <a:rPr lang="en" sz="1600">
                          <a:sym typeface="Tahoma"/>
                        </a:rPr>
                        <a:t>Z-013</a:t>
                      </a:r>
                      <a:endParaRPr sz="1600">
                        <a:solidFill>
                          <a:schemeClr val="dk1"/>
                        </a:solidFill>
                        <a:latin typeface="Tahoma"/>
                        <a:ea typeface="Tahoma"/>
                        <a:cs typeface="Tahoma"/>
                        <a:sym typeface="Tahoma"/>
                      </a:endParaRPr>
                    </a:p>
                  </a:txBody>
                  <a:tcPr marL="38569" marR="38569" marT="0" marB="0" anchor="ctr"/>
                </a:tc>
                <a:tc>
                  <a:txBody>
                    <a:bodyPr/>
                    <a:lstStyle/>
                    <a:p>
                      <a:pPr marL="0" marR="0" lvl="0" indent="0" algn="l" rtl="0">
                        <a:spcBef>
                          <a:spcPts val="0"/>
                        </a:spcBef>
                        <a:spcAft>
                          <a:spcPts val="0"/>
                        </a:spcAft>
                        <a:buNone/>
                      </a:pPr>
                      <a:r>
                        <a:rPr lang="en" sz="1600">
                          <a:sym typeface="Tahoma"/>
                        </a:rPr>
                        <a:t>Pakar Jurupandu Warisan Budaya</a:t>
                      </a:r>
                      <a:endParaRPr sz="1600">
                        <a:solidFill>
                          <a:schemeClr val="dk1"/>
                        </a:solidFill>
                        <a:latin typeface="Tahoma"/>
                        <a:ea typeface="Tahoma"/>
                        <a:cs typeface="Tahoma"/>
                        <a:sym typeface="Tahoma"/>
                      </a:endParaRPr>
                    </a:p>
                  </a:txBody>
                  <a:tcPr marL="38569" marR="38569" marT="0" marB="0" anchor="ctr"/>
                </a:tc>
                <a:tc>
                  <a:txBody>
                    <a:bodyPr/>
                    <a:lstStyle/>
                    <a:p>
                      <a:pPr marL="0" marR="0" lvl="0" indent="0" algn="ctr" rtl="0">
                        <a:lnSpc>
                          <a:spcPct val="150000"/>
                        </a:lnSpc>
                        <a:spcBef>
                          <a:spcPts val="0"/>
                        </a:spcBef>
                        <a:spcAft>
                          <a:spcPts val="0"/>
                        </a:spcAft>
                        <a:buNone/>
                      </a:pPr>
                      <a:r>
                        <a:rPr lang="en" sz="1600" dirty="0">
                          <a:sym typeface="Tahoma"/>
                        </a:rPr>
                        <a:t>80 jam</a:t>
                      </a:r>
                      <a:endParaRPr sz="1600" b="1" dirty="0">
                        <a:solidFill>
                          <a:schemeClr val="dk1"/>
                        </a:solidFill>
                        <a:latin typeface="Tahoma"/>
                        <a:ea typeface="Tahoma"/>
                        <a:cs typeface="Tahoma"/>
                        <a:sym typeface="Tahoma"/>
                      </a:endParaRPr>
                    </a:p>
                  </a:txBody>
                  <a:tcPr marL="38569" marR="38569" marT="0" marB="0" anchor="ctr"/>
                </a:tc>
                <a:extLst>
                  <a:ext uri="{0D108BD9-81ED-4DB2-BD59-A6C34878D82A}">
                    <a16:rowId xmlns="" xmlns:a16="http://schemas.microsoft.com/office/drawing/2014/main" val="10005"/>
                  </a:ext>
                </a:extLst>
              </a:tr>
            </a:tbl>
          </a:graphicData>
        </a:graphic>
      </p:graphicFrame>
      <p:sp>
        <p:nvSpPr>
          <p:cNvPr id="4652" name="Google Shape;4652;p459"/>
          <p:cNvSpPr txBox="1">
            <a:spLocks noGrp="1"/>
          </p:cNvSpPr>
          <p:nvPr>
            <p:ph type="title"/>
          </p:nvPr>
        </p:nvSpPr>
        <p:spPr>
          <a:xfrm>
            <a:off x="596348" y="381663"/>
            <a:ext cx="5790165" cy="683812"/>
          </a:xfrm>
          <a:prstGeom prst="rect">
            <a:avLst/>
          </a:prstGeom>
          <a:noFill/>
          <a:ln>
            <a:noFill/>
          </a:ln>
        </p:spPr>
        <p:txBody>
          <a:bodyPr spcFirstLastPara="1" wrap="square" lIns="68569" tIns="34275" rIns="68569" bIns="34275" anchor="ctr" anchorCtr="0">
            <a:noAutofit/>
          </a:bodyPr>
          <a:lstStyle/>
          <a:p>
            <a:pPr>
              <a:buSzPts val="2800"/>
            </a:pPr>
            <a:r>
              <a:rPr lang="en" sz="2400" b="1" dirty="0">
                <a:latin typeface="Calibri" panose="020F0502020204030204" pitchFamily="34" charset="0"/>
                <a:ea typeface="Tahoma"/>
                <a:cs typeface="Calibri" panose="020F0502020204030204" pitchFamily="34" charset="0"/>
                <a:sym typeface="Tahoma"/>
              </a:rPr>
              <a:t>5. Tempoh Latihan Program Pemandu Pelancong (MoTAC) </a:t>
            </a:r>
            <a:endParaRPr sz="2400" b="1" dirty="0">
              <a:latin typeface="Calibri" panose="020F0502020204030204" pitchFamily="34" charset="0"/>
              <a:ea typeface="Tahoma"/>
              <a:cs typeface="Calibri" panose="020F0502020204030204" pitchFamily="34" charset="0"/>
              <a:sym typeface="Tahoma"/>
            </a:endParaRPr>
          </a:p>
        </p:txBody>
      </p:sp>
      <p:sp>
        <p:nvSpPr>
          <p:cNvPr id="4653" name="Google Shape;4653;p459"/>
          <p:cNvSpPr txBox="1">
            <a:spLocks noGrp="1"/>
          </p:cNvSpPr>
          <p:nvPr>
            <p:ph type="sldNum" idx="12"/>
          </p:nvPr>
        </p:nvSpPr>
        <p:spPr>
          <a:xfrm>
            <a:off x="5064732" y="4759120"/>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270</a:t>
            </a:fld>
            <a:endParaRPr dirty="0">
              <a:solidFill>
                <a:srgbClr val="000000"/>
              </a:solidFill>
            </a:endParaRPr>
          </a:p>
        </p:txBody>
      </p:sp>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Shape 4657"/>
        <p:cNvGrpSpPr/>
        <p:nvPr/>
      </p:nvGrpSpPr>
      <p:grpSpPr>
        <a:xfrm>
          <a:off x="0" y="0"/>
          <a:ext cx="0" cy="0"/>
          <a:chOff x="0" y="0"/>
          <a:chExt cx="0" cy="0"/>
        </a:xfrm>
      </p:grpSpPr>
      <p:sp>
        <p:nvSpPr>
          <p:cNvPr id="4675" name="Google Shape;4675;p460"/>
          <p:cNvSpPr txBox="1">
            <a:spLocks noGrp="1"/>
          </p:cNvSpPr>
          <p:nvPr>
            <p:ph type="sldNum" idx="12"/>
          </p:nvPr>
        </p:nvSpPr>
        <p:spPr>
          <a:xfrm>
            <a:off x="5067341" y="4743217"/>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latin typeface="Arial"/>
                <a:ea typeface="Arial"/>
                <a:cs typeface="Arial"/>
                <a:sym typeface="Arial"/>
              </a:rPr>
              <a:pPr/>
              <a:t>271</a:t>
            </a:fld>
            <a:endParaRPr dirty="0">
              <a:solidFill>
                <a:srgbClr val="000000"/>
              </a:solidFill>
              <a:latin typeface="Arial"/>
              <a:ea typeface="Arial"/>
              <a:cs typeface="Arial"/>
              <a:sym typeface="Arial"/>
            </a:endParaRPr>
          </a:p>
        </p:txBody>
      </p:sp>
      <p:sp>
        <p:nvSpPr>
          <p:cNvPr id="4676" name="Google Shape;4676;p460"/>
          <p:cNvSpPr txBox="1"/>
          <p:nvPr/>
        </p:nvSpPr>
        <p:spPr>
          <a:xfrm>
            <a:off x="286248" y="270128"/>
            <a:ext cx="5869677" cy="648296"/>
          </a:xfrm>
          <a:prstGeom prst="rect">
            <a:avLst/>
          </a:prstGeom>
          <a:noFill/>
          <a:ln>
            <a:noFill/>
          </a:ln>
        </p:spPr>
        <p:txBody>
          <a:bodyPr spcFirstLastPara="1" wrap="square" lIns="68569" tIns="34275" rIns="68569" bIns="34275" anchor="ctr" anchorCtr="0">
            <a:noAutofit/>
          </a:bodyPr>
          <a:lstStyle/>
          <a:p>
            <a:pPr algn="ctr"/>
            <a:r>
              <a:rPr lang="en" sz="2400" b="1" dirty="0">
                <a:latin typeface="Calibri" panose="020F0502020204030204" pitchFamily="34" charset="0"/>
                <a:ea typeface="Tahoma"/>
                <a:cs typeface="Calibri" panose="020F0502020204030204" pitchFamily="34" charset="0"/>
                <a:sym typeface="Tahoma"/>
              </a:rPr>
              <a:t>5. Penilaian Program Pemandu Pelancong</a:t>
            </a:r>
            <a:endParaRPr sz="2400" b="1" dirty="0">
              <a:latin typeface="Calibri" panose="020F0502020204030204" pitchFamily="34" charset="0"/>
              <a:ea typeface="Tahoma"/>
              <a:cs typeface="Calibri" panose="020F0502020204030204" pitchFamily="34" charset="0"/>
              <a:sym typeface="Tahoma"/>
            </a:endParaRPr>
          </a:p>
        </p:txBody>
      </p:sp>
      <p:graphicFrame>
        <p:nvGraphicFramePr>
          <p:cNvPr id="21" name="Content Placeholder 5"/>
          <p:cNvGraphicFramePr>
            <a:graphicFrameLocks/>
          </p:cNvGraphicFramePr>
          <p:nvPr>
            <p:extLst>
              <p:ext uri="{D42A27DB-BD31-4B8C-83A1-F6EECF244321}">
                <p14:modId xmlns:p14="http://schemas.microsoft.com/office/powerpoint/2010/main" val="3369227450"/>
              </p:ext>
            </p:extLst>
          </p:nvPr>
        </p:nvGraphicFramePr>
        <p:xfrm>
          <a:off x="286248" y="1171730"/>
          <a:ext cx="6324143" cy="3058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Shape 4680"/>
        <p:cNvGrpSpPr/>
        <p:nvPr/>
      </p:nvGrpSpPr>
      <p:grpSpPr>
        <a:xfrm>
          <a:off x="0" y="0"/>
          <a:ext cx="0" cy="0"/>
          <a:chOff x="0" y="0"/>
          <a:chExt cx="0" cy="0"/>
        </a:xfrm>
      </p:grpSpPr>
      <p:sp>
        <p:nvSpPr>
          <p:cNvPr id="4681" name="Google Shape;4681;p461"/>
          <p:cNvSpPr txBox="1">
            <a:spLocks noGrp="1"/>
          </p:cNvSpPr>
          <p:nvPr>
            <p:ph type="title"/>
          </p:nvPr>
        </p:nvSpPr>
        <p:spPr>
          <a:xfrm>
            <a:off x="413468" y="500933"/>
            <a:ext cx="6106602" cy="707665"/>
          </a:xfrm>
          <a:prstGeom prst="rect">
            <a:avLst/>
          </a:prstGeom>
          <a:noFill/>
          <a:ln>
            <a:noFill/>
          </a:ln>
        </p:spPr>
        <p:txBody>
          <a:bodyPr spcFirstLastPara="1" wrap="square" lIns="68569" tIns="34275" rIns="68569" bIns="34275" anchor="ctr" anchorCtr="0">
            <a:noAutofit/>
          </a:bodyPr>
          <a:lstStyle/>
          <a:p>
            <a:pPr>
              <a:buSzPts val="2800"/>
            </a:pPr>
            <a:r>
              <a:rPr lang="en" sz="2100" b="1" dirty="0">
                <a:latin typeface="Tahoma"/>
                <a:ea typeface="Tahoma"/>
                <a:cs typeface="Tahoma"/>
                <a:sym typeface="Tahoma"/>
              </a:rPr>
              <a:t>5. Jadual Verifikasi PPL dan Peperiksaan KPK/MoTAC</a:t>
            </a:r>
            <a:endParaRPr sz="2100" b="1" dirty="0">
              <a:latin typeface="Tahoma"/>
              <a:ea typeface="Tahoma"/>
              <a:cs typeface="Tahoma"/>
              <a:sym typeface="Tahoma"/>
            </a:endParaRPr>
          </a:p>
        </p:txBody>
      </p:sp>
      <p:sp>
        <p:nvSpPr>
          <p:cNvPr id="4682" name="Google Shape;4682;p461"/>
          <p:cNvSpPr txBox="1">
            <a:spLocks noGrp="1"/>
          </p:cNvSpPr>
          <p:nvPr>
            <p:ph type="sldNum" idx="12"/>
          </p:nvPr>
        </p:nvSpPr>
        <p:spPr>
          <a:xfrm>
            <a:off x="4977020" y="456828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272</a:t>
            </a:fld>
            <a:endParaRPr dirty="0">
              <a:solidFill>
                <a:srgbClr val="000000"/>
              </a:solidFill>
            </a:endParaRPr>
          </a:p>
        </p:txBody>
      </p:sp>
      <p:graphicFrame>
        <p:nvGraphicFramePr>
          <p:cNvPr id="4683" name="Google Shape;4683;p461"/>
          <p:cNvGraphicFramePr/>
          <p:nvPr>
            <p:extLst>
              <p:ext uri="{D42A27DB-BD31-4B8C-83A1-F6EECF244321}">
                <p14:modId xmlns:p14="http://schemas.microsoft.com/office/powerpoint/2010/main" val="1313846826"/>
              </p:ext>
            </p:extLst>
          </p:nvPr>
        </p:nvGraphicFramePr>
        <p:xfrm>
          <a:off x="556589" y="1630016"/>
          <a:ext cx="5829923" cy="2938270"/>
        </p:xfrm>
        <a:graphic>
          <a:graphicData uri="http://schemas.openxmlformats.org/drawingml/2006/table">
            <a:tbl>
              <a:tblPr>
                <a:noFill/>
                <a:tableStyleId>{325E4EA7-958E-41D3-BD53-459A46CD8EE2}</a:tableStyleId>
              </a:tblPr>
              <a:tblGrid>
                <a:gridCol w="1269884">
                  <a:extLst>
                    <a:ext uri="{9D8B030D-6E8A-4147-A177-3AD203B41FA5}">
                      <a16:colId xmlns="" xmlns:a16="http://schemas.microsoft.com/office/drawing/2014/main" val="20000"/>
                    </a:ext>
                  </a:extLst>
                </a:gridCol>
                <a:gridCol w="2220741">
                  <a:extLst>
                    <a:ext uri="{9D8B030D-6E8A-4147-A177-3AD203B41FA5}">
                      <a16:colId xmlns="" xmlns:a16="http://schemas.microsoft.com/office/drawing/2014/main" val="20001"/>
                    </a:ext>
                  </a:extLst>
                </a:gridCol>
                <a:gridCol w="2339298">
                  <a:extLst>
                    <a:ext uri="{9D8B030D-6E8A-4147-A177-3AD203B41FA5}">
                      <a16:colId xmlns="" xmlns:a16="http://schemas.microsoft.com/office/drawing/2014/main" val="20002"/>
                    </a:ext>
                  </a:extLst>
                </a:gridCol>
              </a:tblGrid>
              <a:tr h="1221196">
                <a:tc>
                  <a:txBody>
                    <a:bodyPr/>
                    <a:lstStyle/>
                    <a:p>
                      <a:pPr marL="0" marR="0" lvl="0" indent="0" algn="ctr" rtl="0">
                        <a:lnSpc>
                          <a:spcPct val="150000"/>
                        </a:lnSpc>
                        <a:spcBef>
                          <a:spcPts val="0"/>
                        </a:spcBef>
                        <a:spcAft>
                          <a:spcPts val="0"/>
                        </a:spcAft>
                        <a:buNone/>
                      </a:pPr>
                      <a:endParaRPr sz="2000">
                        <a:solidFill>
                          <a:srgbClr val="FFFFFF"/>
                        </a:solidFill>
                        <a:latin typeface="Calibri" panose="020F0502020204030204" pitchFamily="34" charset="0"/>
                        <a:ea typeface="Tahoma"/>
                        <a:cs typeface="Calibri" panose="020F0502020204030204" pitchFamily="34" charset="0"/>
                        <a:sym typeface="Tahoma"/>
                      </a:endParaRPr>
                    </a:p>
                  </a:txBody>
                  <a:tcPr marL="38569" marR="38569" marT="0" marB="0" anchor="ctr">
                    <a:solidFill>
                      <a:schemeClr val="dk1"/>
                    </a:solidFill>
                  </a:tcPr>
                </a:tc>
                <a:tc>
                  <a:txBody>
                    <a:bodyPr/>
                    <a:lstStyle/>
                    <a:p>
                      <a:pPr marL="0" marR="0" lvl="0" indent="0" algn="ctr" rtl="0">
                        <a:lnSpc>
                          <a:spcPct val="150000"/>
                        </a:lnSpc>
                        <a:spcBef>
                          <a:spcPts val="0"/>
                        </a:spcBef>
                        <a:spcAft>
                          <a:spcPts val="0"/>
                        </a:spcAft>
                        <a:buNone/>
                      </a:pPr>
                      <a:r>
                        <a:rPr lang="en" sz="2000" b="1" dirty="0">
                          <a:solidFill>
                            <a:srgbClr val="FFFFFF"/>
                          </a:solidFill>
                          <a:latin typeface="Calibri" panose="020F0502020204030204" pitchFamily="34" charset="0"/>
                          <a:ea typeface="Tahoma"/>
                          <a:cs typeface="Calibri" panose="020F0502020204030204" pitchFamily="34" charset="0"/>
                          <a:sym typeface="Tahoma"/>
                        </a:rPr>
                        <a:t>Lawatan PPL oleh JPK</a:t>
                      </a:r>
                      <a:endParaRPr sz="2000" b="1" dirty="0">
                        <a:solidFill>
                          <a:srgbClr val="FFFFFF"/>
                        </a:solidFill>
                        <a:latin typeface="Calibri" panose="020F0502020204030204" pitchFamily="34" charset="0"/>
                        <a:ea typeface="Tahoma"/>
                        <a:cs typeface="Calibri" panose="020F0502020204030204" pitchFamily="34" charset="0"/>
                        <a:sym typeface="Tahoma"/>
                      </a:endParaRPr>
                    </a:p>
                  </a:txBody>
                  <a:tcPr marL="38569" marR="38569" marT="0" marB="0" anchor="ctr">
                    <a:solidFill>
                      <a:schemeClr val="dk1"/>
                    </a:solidFill>
                  </a:tcPr>
                </a:tc>
                <a:tc>
                  <a:txBody>
                    <a:bodyPr/>
                    <a:lstStyle/>
                    <a:p>
                      <a:pPr marL="0" marR="0" lvl="0" indent="0" algn="ctr" rtl="0">
                        <a:lnSpc>
                          <a:spcPct val="150000"/>
                        </a:lnSpc>
                        <a:spcBef>
                          <a:spcPts val="0"/>
                        </a:spcBef>
                        <a:spcAft>
                          <a:spcPts val="0"/>
                        </a:spcAft>
                        <a:buNone/>
                      </a:pPr>
                      <a:r>
                        <a:rPr lang="en" sz="2000" b="1">
                          <a:solidFill>
                            <a:srgbClr val="FFFFFF"/>
                          </a:solidFill>
                          <a:latin typeface="Calibri" panose="020F0502020204030204" pitchFamily="34" charset="0"/>
                          <a:ea typeface="Tahoma"/>
                          <a:cs typeface="Calibri" panose="020F0502020204030204" pitchFamily="34" charset="0"/>
                          <a:sym typeface="Tahoma"/>
                        </a:rPr>
                        <a:t>Peperiksaan  oleh KPK</a:t>
                      </a:r>
                      <a:endParaRPr sz="2000" b="1">
                        <a:solidFill>
                          <a:srgbClr val="FFFFFF"/>
                        </a:solidFill>
                        <a:latin typeface="Calibri" panose="020F0502020204030204" pitchFamily="34" charset="0"/>
                        <a:ea typeface="Tahoma"/>
                        <a:cs typeface="Calibri" panose="020F0502020204030204" pitchFamily="34" charset="0"/>
                        <a:sym typeface="Tahoma"/>
                      </a:endParaRPr>
                    </a:p>
                  </a:txBody>
                  <a:tcPr marL="38569" marR="38569" marT="0" marB="0" anchor="ctr">
                    <a:solidFill>
                      <a:schemeClr val="dk1"/>
                    </a:solidFill>
                  </a:tcPr>
                </a:tc>
                <a:extLst>
                  <a:ext uri="{0D108BD9-81ED-4DB2-BD59-A6C34878D82A}">
                    <a16:rowId xmlns="" xmlns:a16="http://schemas.microsoft.com/office/drawing/2014/main" val="10000"/>
                  </a:ext>
                </a:extLst>
              </a:tr>
              <a:tr h="572358">
                <a:tc rowSpan="3">
                  <a:txBody>
                    <a:bodyPr/>
                    <a:lstStyle/>
                    <a:p>
                      <a:pPr marL="0" marR="0" lvl="0" indent="0" algn="ctr" rtl="0">
                        <a:lnSpc>
                          <a:spcPct val="150000"/>
                        </a:lnSpc>
                        <a:spcBef>
                          <a:spcPts val="0"/>
                        </a:spcBef>
                        <a:spcAft>
                          <a:spcPts val="0"/>
                        </a:spcAft>
                        <a:buNone/>
                      </a:pPr>
                      <a:r>
                        <a:rPr lang="en" sz="2000" b="1">
                          <a:solidFill>
                            <a:schemeClr val="dk1"/>
                          </a:solidFill>
                          <a:latin typeface="Calibri" panose="020F0502020204030204" pitchFamily="34" charset="0"/>
                          <a:ea typeface="Tahoma"/>
                          <a:cs typeface="Calibri" panose="020F0502020204030204" pitchFamily="34" charset="0"/>
                          <a:sym typeface="Tahoma"/>
                        </a:rPr>
                        <a:t>Bulan</a:t>
                      </a:r>
                      <a:endParaRPr sz="2000" b="1">
                        <a:solidFill>
                          <a:schemeClr val="dk1"/>
                        </a:solidFill>
                        <a:latin typeface="Calibri" panose="020F0502020204030204" pitchFamily="34" charset="0"/>
                        <a:ea typeface="Tahoma"/>
                        <a:cs typeface="Calibri" panose="020F0502020204030204" pitchFamily="34" charset="0"/>
                        <a:sym typeface="Tahoma"/>
                      </a:endParaRPr>
                    </a:p>
                  </a:txBody>
                  <a:tcPr marL="38569" marR="38569" marT="0" marB="0" anchor="ctr">
                    <a:solidFill>
                      <a:srgbClr val="FEE599"/>
                    </a:solidFill>
                  </a:tcPr>
                </a:tc>
                <a:tc>
                  <a:txBody>
                    <a:bodyPr/>
                    <a:lstStyle/>
                    <a:p>
                      <a:pPr marL="0" marR="0" lvl="0" indent="0" algn="ctr" rtl="0">
                        <a:lnSpc>
                          <a:spcPct val="150000"/>
                        </a:lnSpc>
                        <a:spcBef>
                          <a:spcPts val="0"/>
                        </a:spcBef>
                        <a:spcAft>
                          <a:spcPts val="0"/>
                        </a:spcAft>
                        <a:buNone/>
                      </a:pPr>
                      <a:r>
                        <a:rPr lang="en" sz="2000">
                          <a:solidFill>
                            <a:schemeClr val="dk1"/>
                          </a:solidFill>
                          <a:latin typeface="Calibri" panose="020F0502020204030204" pitchFamily="34" charset="0"/>
                          <a:ea typeface="Tahoma"/>
                          <a:cs typeface="Calibri" panose="020F0502020204030204" pitchFamily="34" charset="0"/>
                          <a:sym typeface="Tahoma"/>
                        </a:rPr>
                        <a:t>Mac</a:t>
                      </a:r>
                      <a:endParaRPr sz="2000">
                        <a:solidFill>
                          <a:schemeClr val="dk1"/>
                        </a:solidFill>
                        <a:latin typeface="Calibri" panose="020F0502020204030204" pitchFamily="34" charset="0"/>
                        <a:ea typeface="Tahoma"/>
                        <a:cs typeface="Calibri" panose="020F0502020204030204" pitchFamily="34" charset="0"/>
                        <a:sym typeface="Tahoma"/>
                      </a:endParaRPr>
                    </a:p>
                  </a:txBody>
                  <a:tcPr marL="38569" marR="38569" marT="0" marB="0" anchor="ctr">
                    <a:solidFill>
                      <a:srgbClr val="FEE599"/>
                    </a:solidFill>
                  </a:tcPr>
                </a:tc>
                <a:tc>
                  <a:txBody>
                    <a:bodyPr/>
                    <a:lstStyle/>
                    <a:p>
                      <a:pPr marL="0" marR="0" lvl="0" indent="0" algn="ctr" rtl="0">
                        <a:lnSpc>
                          <a:spcPct val="150000"/>
                        </a:lnSpc>
                        <a:spcBef>
                          <a:spcPts val="0"/>
                        </a:spcBef>
                        <a:spcAft>
                          <a:spcPts val="0"/>
                        </a:spcAft>
                        <a:buNone/>
                      </a:pPr>
                      <a:r>
                        <a:rPr lang="en" sz="2000">
                          <a:solidFill>
                            <a:schemeClr val="dk1"/>
                          </a:solidFill>
                          <a:latin typeface="Calibri" panose="020F0502020204030204" pitchFamily="34" charset="0"/>
                          <a:ea typeface="Tahoma"/>
                          <a:cs typeface="Calibri" panose="020F0502020204030204" pitchFamily="34" charset="0"/>
                          <a:sym typeface="Tahoma"/>
                        </a:rPr>
                        <a:t>April</a:t>
                      </a:r>
                      <a:endParaRPr sz="2000">
                        <a:solidFill>
                          <a:schemeClr val="dk1"/>
                        </a:solidFill>
                        <a:latin typeface="Calibri" panose="020F0502020204030204" pitchFamily="34" charset="0"/>
                        <a:ea typeface="Tahoma"/>
                        <a:cs typeface="Calibri" panose="020F0502020204030204" pitchFamily="34" charset="0"/>
                        <a:sym typeface="Tahoma"/>
                      </a:endParaRPr>
                    </a:p>
                  </a:txBody>
                  <a:tcPr marL="38569" marR="38569" marT="0" marB="0" anchor="ctr">
                    <a:solidFill>
                      <a:srgbClr val="FEE599"/>
                    </a:solidFill>
                  </a:tcPr>
                </a:tc>
                <a:extLst>
                  <a:ext uri="{0D108BD9-81ED-4DB2-BD59-A6C34878D82A}">
                    <a16:rowId xmlns="" xmlns:a16="http://schemas.microsoft.com/office/drawing/2014/main" val="10001"/>
                  </a:ext>
                </a:extLst>
              </a:tr>
              <a:tr h="572358">
                <a:tc vMerge="1">
                  <a:txBody>
                    <a:bodyPr/>
                    <a:lstStyle/>
                    <a:p>
                      <a:endParaRPr lang="en-US"/>
                    </a:p>
                  </a:txBody>
                  <a:tcPr/>
                </a:tc>
                <a:tc>
                  <a:txBody>
                    <a:bodyPr/>
                    <a:lstStyle/>
                    <a:p>
                      <a:pPr marL="0" marR="0" lvl="0" indent="0" algn="ctr" rtl="0">
                        <a:lnSpc>
                          <a:spcPct val="150000"/>
                        </a:lnSpc>
                        <a:spcBef>
                          <a:spcPts val="0"/>
                        </a:spcBef>
                        <a:spcAft>
                          <a:spcPts val="0"/>
                        </a:spcAft>
                        <a:buNone/>
                      </a:pPr>
                      <a:r>
                        <a:rPr lang="en" sz="2000">
                          <a:solidFill>
                            <a:schemeClr val="dk1"/>
                          </a:solidFill>
                          <a:latin typeface="Calibri" panose="020F0502020204030204" pitchFamily="34" charset="0"/>
                          <a:ea typeface="Tahoma"/>
                          <a:cs typeface="Calibri" panose="020F0502020204030204" pitchFamily="34" charset="0"/>
                          <a:sym typeface="Tahoma"/>
                        </a:rPr>
                        <a:t>Julai</a:t>
                      </a:r>
                      <a:endParaRPr sz="2000">
                        <a:solidFill>
                          <a:schemeClr val="dk1"/>
                        </a:solidFill>
                        <a:latin typeface="Calibri" panose="020F0502020204030204" pitchFamily="34" charset="0"/>
                        <a:ea typeface="Tahoma"/>
                        <a:cs typeface="Calibri" panose="020F0502020204030204" pitchFamily="34" charset="0"/>
                        <a:sym typeface="Tahoma"/>
                      </a:endParaRPr>
                    </a:p>
                  </a:txBody>
                  <a:tcPr marL="38569" marR="38569" marT="0" marB="0" anchor="ctr">
                    <a:solidFill>
                      <a:srgbClr val="FEE599"/>
                    </a:solidFill>
                  </a:tcPr>
                </a:tc>
                <a:tc>
                  <a:txBody>
                    <a:bodyPr/>
                    <a:lstStyle/>
                    <a:p>
                      <a:pPr marL="0" marR="0" lvl="0" indent="0" algn="ctr" rtl="0">
                        <a:lnSpc>
                          <a:spcPct val="150000"/>
                        </a:lnSpc>
                        <a:spcBef>
                          <a:spcPts val="0"/>
                        </a:spcBef>
                        <a:spcAft>
                          <a:spcPts val="0"/>
                        </a:spcAft>
                        <a:buNone/>
                      </a:pPr>
                      <a:r>
                        <a:rPr lang="en" sz="2000">
                          <a:solidFill>
                            <a:schemeClr val="dk1"/>
                          </a:solidFill>
                          <a:latin typeface="Calibri" panose="020F0502020204030204" pitchFamily="34" charset="0"/>
                          <a:ea typeface="Tahoma"/>
                          <a:cs typeface="Calibri" panose="020F0502020204030204" pitchFamily="34" charset="0"/>
                          <a:sym typeface="Tahoma"/>
                        </a:rPr>
                        <a:t>Ogos</a:t>
                      </a:r>
                      <a:endParaRPr sz="2000">
                        <a:solidFill>
                          <a:schemeClr val="dk1"/>
                        </a:solidFill>
                        <a:latin typeface="Calibri" panose="020F0502020204030204" pitchFamily="34" charset="0"/>
                        <a:ea typeface="Tahoma"/>
                        <a:cs typeface="Calibri" panose="020F0502020204030204" pitchFamily="34" charset="0"/>
                        <a:sym typeface="Tahoma"/>
                      </a:endParaRPr>
                    </a:p>
                  </a:txBody>
                  <a:tcPr marL="38569" marR="38569" marT="0" marB="0" anchor="ctr">
                    <a:solidFill>
                      <a:srgbClr val="FEE599"/>
                    </a:solidFill>
                  </a:tcPr>
                </a:tc>
                <a:extLst>
                  <a:ext uri="{0D108BD9-81ED-4DB2-BD59-A6C34878D82A}">
                    <a16:rowId xmlns="" xmlns:a16="http://schemas.microsoft.com/office/drawing/2014/main" val="10002"/>
                  </a:ext>
                </a:extLst>
              </a:tr>
              <a:tr h="572358">
                <a:tc vMerge="1">
                  <a:txBody>
                    <a:bodyPr/>
                    <a:lstStyle/>
                    <a:p>
                      <a:endParaRPr lang="en-US"/>
                    </a:p>
                  </a:txBody>
                  <a:tcPr/>
                </a:tc>
                <a:tc>
                  <a:txBody>
                    <a:bodyPr/>
                    <a:lstStyle/>
                    <a:p>
                      <a:pPr marL="0" marR="0" lvl="0" indent="0" algn="ctr" rtl="0">
                        <a:lnSpc>
                          <a:spcPct val="150000"/>
                        </a:lnSpc>
                        <a:spcBef>
                          <a:spcPts val="0"/>
                        </a:spcBef>
                        <a:spcAft>
                          <a:spcPts val="0"/>
                        </a:spcAft>
                        <a:buNone/>
                      </a:pPr>
                      <a:r>
                        <a:rPr lang="en" sz="2000">
                          <a:solidFill>
                            <a:schemeClr val="dk1"/>
                          </a:solidFill>
                          <a:latin typeface="Calibri" panose="020F0502020204030204" pitchFamily="34" charset="0"/>
                          <a:ea typeface="Tahoma"/>
                          <a:cs typeface="Calibri" panose="020F0502020204030204" pitchFamily="34" charset="0"/>
                          <a:sym typeface="Tahoma"/>
                        </a:rPr>
                        <a:t>November</a:t>
                      </a:r>
                      <a:endParaRPr sz="2000">
                        <a:solidFill>
                          <a:schemeClr val="dk1"/>
                        </a:solidFill>
                        <a:latin typeface="Calibri" panose="020F0502020204030204" pitchFamily="34" charset="0"/>
                        <a:ea typeface="Tahoma"/>
                        <a:cs typeface="Calibri" panose="020F0502020204030204" pitchFamily="34" charset="0"/>
                        <a:sym typeface="Tahoma"/>
                      </a:endParaRPr>
                    </a:p>
                  </a:txBody>
                  <a:tcPr marL="38569" marR="38569" marT="0" marB="0" anchor="ctr">
                    <a:solidFill>
                      <a:srgbClr val="FEE599"/>
                    </a:solidFill>
                  </a:tcPr>
                </a:tc>
                <a:tc>
                  <a:txBody>
                    <a:bodyPr/>
                    <a:lstStyle/>
                    <a:p>
                      <a:pPr marL="0" marR="0" lvl="0" indent="0" algn="ctr" rtl="0">
                        <a:lnSpc>
                          <a:spcPct val="150000"/>
                        </a:lnSpc>
                        <a:spcBef>
                          <a:spcPts val="0"/>
                        </a:spcBef>
                        <a:spcAft>
                          <a:spcPts val="0"/>
                        </a:spcAft>
                        <a:buNone/>
                      </a:pPr>
                      <a:r>
                        <a:rPr lang="en" sz="2000" dirty="0">
                          <a:solidFill>
                            <a:schemeClr val="dk1"/>
                          </a:solidFill>
                          <a:latin typeface="Calibri" panose="020F0502020204030204" pitchFamily="34" charset="0"/>
                          <a:ea typeface="Tahoma"/>
                          <a:cs typeface="Calibri" panose="020F0502020204030204" pitchFamily="34" charset="0"/>
                          <a:sym typeface="Tahoma"/>
                        </a:rPr>
                        <a:t>Disember</a:t>
                      </a:r>
                      <a:endParaRPr sz="2000" dirty="0">
                        <a:solidFill>
                          <a:schemeClr val="dk1"/>
                        </a:solidFill>
                        <a:latin typeface="Calibri" panose="020F0502020204030204" pitchFamily="34" charset="0"/>
                        <a:ea typeface="Tahoma"/>
                        <a:cs typeface="Calibri" panose="020F0502020204030204" pitchFamily="34" charset="0"/>
                        <a:sym typeface="Tahoma"/>
                      </a:endParaRPr>
                    </a:p>
                  </a:txBody>
                  <a:tcPr marL="38569" marR="38569" marT="0" marB="0" anchor="ctr">
                    <a:solidFill>
                      <a:srgbClr val="FEE599"/>
                    </a:solidFill>
                  </a:tcPr>
                </a:tc>
                <a:extLst>
                  <a:ext uri="{0D108BD9-81ED-4DB2-BD59-A6C34878D82A}">
                    <a16:rowId xmlns="" xmlns:a16="http://schemas.microsoft.com/office/drawing/2014/main" val="10003"/>
                  </a:ext>
                </a:extLst>
              </a:tr>
            </a:tbl>
          </a:graphicData>
        </a:graphic>
      </p:graphicFrame>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Shape 4687"/>
        <p:cNvGrpSpPr/>
        <p:nvPr/>
      </p:nvGrpSpPr>
      <p:grpSpPr>
        <a:xfrm>
          <a:off x="0" y="0"/>
          <a:ext cx="0" cy="0"/>
          <a:chOff x="0" y="0"/>
          <a:chExt cx="0" cy="0"/>
        </a:xfrm>
      </p:grpSpPr>
      <p:sp>
        <p:nvSpPr>
          <p:cNvPr id="4688" name="Google Shape;4688;p462"/>
          <p:cNvSpPr txBox="1">
            <a:spLocks noGrp="1"/>
          </p:cNvSpPr>
          <p:nvPr>
            <p:ph type="title"/>
          </p:nvPr>
        </p:nvSpPr>
        <p:spPr>
          <a:xfrm>
            <a:off x="589639" y="383639"/>
            <a:ext cx="4629150" cy="445592"/>
          </a:xfrm>
          <a:prstGeom prst="rect">
            <a:avLst/>
          </a:prstGeom>
          <a:noFill/>
          <a:ln>
            <a:noFill/>
          </a:ln>
        </p:spPr>
        <p:txBody>
          <a:bodyPr spcFirstLastPara="1" wrap="square" lIns="68569" tIns="34275" rIns="68569" bIns="34275" anchor="ctr" anchorCtr="0">
            <a:noAutofit/>
          </a:bodyPr>
          <a:lstStyle/>
          <a:p>
            <a:pPr>
              <a:buSzPts val="2800"/>
            </a:pPr>
            <a:r>
              <a:rPr lang="en" sz="2400" b="1">
                <a:latin typeface="Calibri" panose="020F0502020204030204" pitchFamily="34" charset="0"/>
                <a:ea typeface="Tahoma"/>
                <a:cs typeface="Calibri" panose="020F0502020204030204" pitchFamily="34" charset="0"/>
                <a:sym typeface="Tahoma"/>
              </a:rPr>
              <a:t>6. Program PSMB</a:t>
            </a:r>
            <a:endParaRPr sz="2400" b="1">
              <a:latin typeface="Calibri" panose="020F0502020204030204" pitchFamily="34" charset="0"/>
              <a:ea typeface="Tahoma"/>
              <a:cs typeface="Calibri" panose="020F0502020204030204" pitchFamily="34" charset="0"/>
              <a:sym typeface="Tahoma"/>
            </a:endParaRPr>
          </a:p>
        </p:txBody>
      </p:sp>
      <p:sp>
        <p:nvSpPr>
          <p:cNvPr id="4689" name="Google Shape;4689;p462"/>
          <p:cNvSpPr txBox="1">
            <a:spLocks noGrp="1"/>
          </p:cNvSpPr>
          <p:nvPr>
            <p:ph type="sldNum" idx="12"/>
          </p:nvPr>
        </p:nvSpPr>
        <p:spPr>
          <a:xfrm>
            <a:off x="5034294" y="4727315"/>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273</a:t>
            </a:fld>
            <a:endParaRPr dirty="0">
              <a:solidFill>
                <a:srgbClr val="000000"/>
              </a:solidFill>
            </a:endParaRPr>
          </a:p>
        </p:txBody>
      </p:sp>
      <p:grpSp>
        <p:nvGrpSpPr>
          <p:cNvPr id="4690" name="Google Shape;4690;p462"/>
          <p:cNvGrpSpPr/>
          <p:nvPr/>
        </p:nvGrpSpPr>
        <p:grpSpPr>
          <a:xfrm>
            <a:off x="383278" y="906449"/>
            <a:ext cx="6194066" cy="3820866"/>
            <a:chOff x="0" y="30"/>
            <a:chExt cx="6000750" cy="5431399"/>
          </a:xfrm>
        </p:grpSpPr>
        <p:sp>
          <p:nvSpPr>
            <p:cNvPr id="4691" name="Google Shape;4691;p462"/>
            <p:cNvSpPr/>
            <p:nvPr/>
          </p:nvSpPr>
          <p:spPr>
            <a:xfrm>
              <a:off x="0" y="30"/>
              <a:ext cx="6000750" cy="1078067"/>
            </a:xfrm>
            <a:prstGeom prst="roundRect">
              <a:avLst>
                <a:gd name="adj" fmla="val 16667"/>
              </a:avLst>
            </a:prstGeom>
            <a:solidFill>
              <a:srgbClr val="FEE599"/>
            </a:solidFill>
            <a:ln>
              <a:noFill/>
            </a:ln>
            <a:effectLst>
              <a:outerShdw blurRad="149987" dist="250190" dir="8460000" algn="ctr" rotWithShape="0">
                <a:srgbClr val="000000">
                  <a:alpha val="27843"/>
                </a:srgbClr>
              </a:outerShdw>
            </a:effectLst>
          </p:spPr>
          <p:txBody>
            <a:bodyPr spcFirstLastPara="1" wrap="square" lIns="68569" tIns="68569" rIns="68569" bIns="68569" anchor="ctr" anchorCtr="0">
              <a:noAutofit/>
            </a:bodyPr>
            <a:lstStyle/>
            <a:p>
              <a:endParaRPr sz="1050"/>
            </a:p>
          </p:txBody>
        </p:sp>
        <p:sp>
          <p:nvSpPr>
            <p:cNvPr id="4692" name="Google Shape;4692;p462"/>
            <p:cNvSpPr txBox="1"/>
            <p:nvPr/>
          </p:nvSpPr>
          <p:spPr>
            <a:xfrm>
              <a:off x="52627" y="52657"/>
              <a:ext cx="5895496" cy="972813"/>
            </a:xfrm>
            <a:prstGeom prst="rect">
              <a:avLst/>
            </a:prstGeom>
            <a:noFill/>
            <a:ln>
              <a:noFill/>
            </a:ln>
          </p:spPr>
          <p:txBody>
            <a:bodyPr spcFirstLastPara="1" wrap="square" lIns="45713" tIns="45713" rIns="45713" bIns="45713" anchor="ctr" anchorCtr="0">
              <a:noAutofit/>
            </a:bodyPr>
            <a:lstStyle/>
            <a:p>
              <a:pPr>
                <a:lnSpc>
                  <a:spcPct val="90000"/>
                </a:lnSpc>
              </a:pPr>
              <a:r>
                <a:rPr lang="en" sz="1200" b="1">
                  <a:solidFill>
                    <a:schemeClr val="dk1"/>
                  </a:solidFill>
                  <a:latin typeface="Tahoma"/>
                  <a:ea typeface="Tahoma"/>
                  <a:cs typeface="Tahoma"/>
                  <a:sym typeface="Tahoma"/>
                </a:rPr>
                <a:t>Pelaksanaan latihan dibuat secara off-the-job dan on-the-job</a:t>
              </a:r>
              <a:endParaRPr sz="1200" b="1">
                <a:solidFill>
                  <a:schemeClr val="dk1"/>
                </a:solidFill>
                <a:latin typeface="Tahoma"/>
                <a:ea typeface="Tahoma"/>
                <a:cs typeface="Tahoma"/>
                <a:sym typeface="Tahoma"/>
              </a:endParaRPr>
            </a:p>
          </p:txBody>
        </p:sp>
        <p:sp>
          <p:nvSpPr>
            <p:cNvPr id="4693" name="Google Shape;4693;p462"/>
            <p:cNvSpPr/>
            <p:nvPr/>
          </p:nvSpPr>
          <p:spPr>
            <a:xfrm>
              <a:off x="0" y="1088363"/>
              <a:ext cx="6000750" cy="1078067"/>
            </a:xfrm>
            <a:prstGeom prst="roundRect">
              <a:avLst>
                <a:gd name="adj" fmla="val 16667"/>
              </a:avLst>
            </a:prstGeom>
            <a:solidFill>
              <a:srgbClr val="D0CECE"/>
            </a:solidFill>
            <a:ln>
              <a:noFill/>
            </a:ln>
            <a:effectLst>
              <a:outerShdw blurRad="149987" dist="250190" dir="8460000" algn="ctr" rotWithShape="0">
                <a:srgbClr val="000000">
                  <a:alpha val="27843"/>
                </a:srgbClr>
              </a:outerShdw>
            </a:effectLst>
          </p:spPr>
          <p:txBody>
            <a:bodyPr spcFirstLastPara="1" wrap="square" lIns="68569" tIns="68569" rIns="68569" bIns="68569" anchor="ctr" anchorCtr="0">
              <a:noAutofit/>
            </a:bodyPr>
            <a:lstStyle/>
            <a:p>
              <a:endParaRPr sz="1050"/>
            </a:p>
          </p:txBody>
        </p:sp>
        <p:sp>
          <p:nvSpPr>
            <p:cNvPr id="4694" name="Google Shape;4694;p462"/>
            <p:cNvSpPr txBox="1"/>
            <p:nvPr/>
          </p:nvSpPr>
          <p:spPr>
            <a:xfrm>
              <a:off x="52627" y="1140990"/>
              <a:ext cx="5895496" cy="972813"/>
            </a:xfrm>
            <a:prstGeom prst="rect">
              <a:avLst/>
            </a:prstGeom>
            <a:noFill/>
            <a:ln>
              <a:noFill/>
            </a:ln>
          </p:spPr>
          <p:txBody>
            <a:bodyPr spcFirstLastPara="1" wrap="square" lIns="45713" tIns="45713" rIns="45713" bIns="45713" anchor="ctr" anchorCtr="0">
              <a:noAutofit/>
            </a:bodyPr>
            <a:lstStyle/>
            <a:p>
              <a:pPr>
                <a:lnSpc>
                  <a:spcPct val="90000"/>
                </a:lnSpc>
              </a:pPr>
              <a:r>
                <a:rPr lang="en" sz="1200" b="1">
                  <a:solidFill>
                    <a:schemeClr val="dk1"/>
                  </a:solidFill>
                  <a:latin typeface="Tahoma"/>
                  <a:ea typeface="Tahoma"/>
                  <a:cs typeface="Tahoma"/>
                  <a:sym typeface="Tahoma"/>
                </a:rPr>
                <a:t>Off-the-job adalah latihan yang dibuat di PB dengan memenuhi semua keperluan NOSS dan pelatih dikehendaki membangunkan portfolio (kerja kursus) termasuk NCS Core Abilities</a:t>
              </a:r>
              <a:endParaRPr sz="1200" b="1">
                <a:solidFill>
                  <a:schemeClr val="dk1"/>
                </a:solidFill>
                <a:latin typeface="Tahoma"/>
                <a:ea typeface="Tahoma"/>
                <a:cs typeface="Tahoma"/>
                <a:sym typeface="Tahoma"/>
              </a:endParaRPr>
            </a:p>
          </p:txBody>
        </p:sp>
        <p:sp>
          <p:nvSpPr>
            <p:cNvPr id="4695" name="Google Shape;4695;p462"/>
            <p:cNvSpPr/>
            <p:nvPr/>
          </p:nvSpPr>
          <p:spPr>
            <a:xfrm>
              <a:off x="0" y="2176696"/>
              <a:ext cx="6000750" cy="1078067"/>
            </a:xfrm>
            <a:prstGeom prst="roundRect">
              <a:avLst>
                <a:gd name="adj" fmla="val 16667"/>
              </a:avLst>
            </a:prstGeom>
            <a:solidFill>
              <a:srgbClr val="FEE599"/>
            </a:solidFill>
            <a:ln>
              <a:noFill/>
            </a:ln>
            <a:effectLst>
              <a:outerShdw blurRad="149987" dist="250190" dir="8460000" algn="ctr" rotWithShape="0">
                <a:srgbClr val="000000">
                  <a:alpha val="27843"/>
                </a:srgbClr>
              </a:outerShdw>
            </a:effectLst>
          </p:spPr>
          <p:txBody>
            <a:bodyPr spcFirstLastPara="1" wrap="square" lIns="68569" tIns="68569" rIns="68569" bIns="68569" anchor="ctr" anchorCtr="0">
              <a:noAutofit/>
            </a:bodyPr>
            <a:lstStyle/>
            <a:p>
              <a:endParaRPr sz="1050"/>
            </a:p>
          </p:txBody>
        </p:sp>
        <p:sp>
          <p:nvSpPr>
            <p:cNvPr id="4696" name="Google Shape;4696;p462"/>
            <p:cNvSpPr txBox="1"/>
            <p:nvPr/>
          </p:nvSpPr>
          <p:spPr>
            <a:xfrm>
              <a:off x="52627" y="2229323"/>
              <a:ext cx="5895496" cy="972813"/>
            </a:xfrm>
            <a:prstGeom prst="rect">
              <a:avLst/>
            </a:prstGeom>
            <a:noFill/>
            <a:ln>
              <a:noFill/>
            </a:ln>
          </p:spPr>
          <p:txBody>
            <a:bodyPr spcFirstLastPara="1" wrap="square" lIns="45713" tIns="45713" rIns="45713" bIns="45713" anchor="ctr" anchorCtr="0">
              <a:noAutofit/>
            </a:bodyPr>
            <a:lstStyle/>
            <a:p>
              <a:pPr>
                <a:lnSpc>
                  <a:spcPct val="90000"/>
                </a:lnSpc>
              </a:pPr>
              <a:r>
                <a:rPr lang="en" sz="1200" b="1">
                  <a:solidFill>
                    <a:schemeClr val="dk1"/>
                  </a:solidFill>
                  <a:latin typeface="Tahoma"/>
                  <a:ea typeface="Tahoma"/>
                  <a:cs typeface="Tahoma"/>
                  <a:sym typeface="Tahoma"/>
                </a:rPr>
                <a:t>On-the-job adalah latihan yang dilaksanakan di tempat majikan yang menaja calon</a:t>
              </a:r>
              <a:endParaRPr sz="1200" b="1">
                <a:solidFill>
                  <a:schemeClr val="dk1"/>
                </a:solidFill>
                <a:latin typeface="Tahoma"/>
                <a:ea typeface="Tahoma"/>
                <a:cs typeface="Tahoma"/>
                <a:sym typeface="Tahoma"/>
              </a:endParaRPr>
            </a:p>
          </p:txBody>
        </p:sp>
        <p:sp>
          <p:nvSpPr>
            <p:cNvPr id="4697" name="Google Shape;4697;p462"/>
            <p:cNvSpPr/>
            <p:nvPr/>
          </p:nvSpPr>
          <p:spPr>
            <a:xfrm>
              <a:off x="0" y="3265029"/>
              <a:ext cx="6000750" cy="1078067"/>
            </a:xfrm>
            <a:prstGeom prst="roundRect">
              <a:avLst>
                <a:gd name="adj" fmla="val 16667"/>
              </a:avLst>
            </a:prstGeom>
            <a:solidFill>
              <a:srgbClr val="D0CECE"/>
            </a:solidFill>
            <a:ln>
              <a:noFill/>
            </a:ln>
            <a:effectLst>
              <a:outerShdw blurRad="149987" dist="250190" dir="8460000" algn="ctr" rotWithShape="0">
                <a:srgbClr val="000000">
                  <a:alpha val="27843"/>
                </a:srgbClr>
              </a:outerShdw>
            </a:effectLst>
          </p:spPr>
          <p:txBody>
            <a:bodyPr spcFirstLastPara="1" wrap="square" lIns="68569" tIns="68569" rIns="68569" bIns="68569" anchor="ctr" anchorCtr="0">
              <a:noAutofit/>
            </a:bodyPr>
            <a:lstStyle/>
            <a:p>
              <a:endParaRPr sz="1050"/>
            </a:p>
          </p:txBody>
        </p:sp>
        <p:sp>
          <p:nvSpPr>
            <p:cNvPr id="4698" name="Google Shape;4698;p462"/>
            <p:cNvSpPr txBox="1"/>
            <p:nvPr/>
          </p:nvSpPr>
          <p:spPr>
            <a:xfrm>
              <a:off x="52627" y="3317656"/>
              <a:ext cx="5895496" cy="972813"/>
            </a:xfrm>
            <a:prstGeom prst="rect">
              <a:avLst/>
            </a:prstGeom>
            <a:noFill/>
            <a:ln>
              <a:noFill/>
            </a:ln>
          </p:spPr>
          <p:txBody>
            <a:bodyPr spcFirstLastPara="1" wrap="square" lIns="45713" tIns="45713" rIns="45713" bIns="45713" anchor="ctr" anchorCtr="0">
              <a:noAutofit/>
            </a:bodyPr>
            <a:lstStyle/>
            <a:p>
              <a:pPr>
                <a:lnSpc>
                  <a:spcPct val="90000"/>
                </a:lnSpc>
              </a:pPr>
              <a:r>
                <a:rPr lang="en" sz="1200" b="1">
                  <a:solidFill>
                    <a:schemeClr val="dk1"/>
                  </a:solidFill>
                  <a:latin typeface="Tahoma"/>
                  <a:ea typeface="Tahoma"/>
                  <a:cs typeface="Tahoma"/>
                  <a:sym typeface="Tahoma"/>
                </a:rPr>
                <a:t>Selepas tamat latihan On-the-job, pelatih hendaklah menyambung semula latihan di PB</a:t>
              </a:r>
              <a:endParaRPr sz="1200" b="1">
                <a:solidFill>
                  <a:schemeClr val="dk1"/>
                </a:solidFill>
                <a:latin typeface="Tahoma"/>
                <a:ea typeface="Tahoma"/>
                <a:cs typeface="Tahoma"/>
                <a:sym typeface="Tahoma"/>
              </a:endParaRPr>
            </a:p>
          </p:txBody>
        </p:sp>
        <p:sp>
          <p:nvSpPr>
            <p:cNvPr id="4699" name="Google Shape;4699;p462"/>
            <p:cNvSpPr/>
            <p:nvPr/>
          </p:nvSpPr>
          <p:spPr>
            <a:xfrm>
              <a:off x="0" y="4353362"/>
              <a:ext cx="6000750" cy="1078067"/>
            </a:xfrm>
            <a:prstGeom prst="roundRect">
              <a:avLst>
                <a:gd name="adj" fmla="val 16667"/>
              </a:avLst>
            </a:prstGeom>
            <a:solidFill>
              <a:srgbClr val="FEE599"/>
            </a:solidFill>
            <a:ln>
              <a:noFill/>
            </a:ln>
            <a:effectLst>
              <a:outerShdw blurRad="149987" dist="250190" dir="8460000" algn="ctr" rotWithShape="0">
                <a:srgbClr val="000000">
                  <a:alpha val="27843"/>
                </a:srgbClr>
              </a:outerShdw>
            </a:effectLst>
          </p:spPr>
          <p:txBody>
            <a:bodyPr spcFirstLastPara="1" wrap="square" lIns="68569" tIns="68569" rIns="68569" bIns="68569" anchor="ctr" anchorCtr="0">
              <a:noAutofit/>
            </a:bodyPr>
            <a:lstStyle/>
            <a:p>
              <a:endParaRPr sz="1050"/>
            </a:p>
          </p:txBody>
        </p:sp>
        <p:sp>
          <p:nvSpPr>
            <p:cNvPr id="4700" name="Google Shape;4700;p462"/>
            <p:cNvSpPr txBox="1"/>
            <p:nvPr/>
          </p:nvSpPr>
          <p:spPr>
            <a:xfrm>
              <a:off x="52627" y="4405989"/>
              <a:ext cx="5895496" cy="972813"/>
            </a:xfrm>
            <a:prstGeom prst="rect">
              <a:avLst/>
            </a:prstGeom>
            <a:noFill/>
            <a:ln>
              <a:noFill/>
            </a:ln>
          </p:spPr>
          <p:txBody>
            <a:bodyPr spcFirstLastPara="1" wrap="square" lIns="45713" tIns="45713" rIns="45713" bIns="45713" anchor="ctr" anchorCtr="0">
              <a:noAutofit/>
            </a:bodyPr>
            <a:lstStyle/>
            <a:p>
              <a:r>
                <a:rPr lang="en" sz="1200" b="1">
                  <a:solidFill>
                    <a:schemeClr val="dk1"/>
                  </a:solidFill>
                  <a:latin typeface="Tahoma"/>
                  <a:ea typeface="Tahoma"/>
                  <a:cs typeface="Tahoma"/>
                  <a:sym typeface="Tahoma"/>
                </a:rPr>
                <a:t>Tempoh latihan bagi program perantisan PSMB adalah merujuk kepada Garis Panduan Pelaksanaan Skim Perantisan PSMB melalui usahasama Jabatan Pembangunan Kemahiran di Bawah Sistem Persijilan Kemahiran Malaysia.</a:t>
              </a:r>
              <a:endParaRPr sz="1200" b="1">
                <a:solidFill>
                  <a:schemeClr val="dk1"/>
                </a:solidFill>
                <a:latin typeface="Tahoma"/>
                <a:ea typeface="Tahoma"/>
                <a:cs typeface="Tahoma"/>
                <a:sym typeface="Tahoma"/>
              </a:endParaRPr>
            </a:p>
          </p:txBody>
        </p:sp>
      </p:grpSp>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Shape 4704"/>
        <p:cNvGrpSpPr/>
        <p:nvPr/>
      </p:nvGrpSpPr>
      <p:grpSpPr>
        <a:xfrm>
          <a:off x="0" y="0"/>
          <a:ext cx="0" cy="0"/>
          <a:chOff x="0" y="0"/>
          <a:chExt cx="0" cy="0"/>
        </a:xfrm>
      </p:grpSpPr>
      <p:sp>
        <p:nvSpPr>
          <p:cNvPr id="4705" name="Google Shape;4705;p463"/>
          <p:cNvSpPr txBox="1">
            <a:spLocks noGrp="1"/>
          </p:cNvSpPr>
          <p:nvPr>
            <p:ph type="title"/>
          </p:nvPr>
        </p:nvSpPr>
        <p:spPr>
          <a:xfrm>
            <a:off x="571034" y="427878"/>
            <a:ext cx="4780194" cy="518327"/>
          </a:xfrm>
          <a:prstGeom prst="rect">
            <a:avLst/>
          </a:prstGeom>
          <a:noFill/>
          <a:ln>
            <a:noFill/>
          </a:ln>
        </p:spPr>
        <p:txBody>
          <a:bodyPr spcFirstLastPara="1" wrap="square" lIns="68569" tIns="34275" rIns="68569" bIns="34275" anchor="ctr" anchorCtr="0">
            <a:noAutofit/>
          </a:bodyPr>
          <a:lstStyle/>
          <a:p>
            <a:pPr>
              <a:buSzPts val="2520"/>
            </a:pPr>
            <a:r>
              <a:rPr lang="en" sz="2400" b="1" dirty="0">
                <a:latin typeface="Calibri" panose="020F0502020204030204" pitchFamily="34" charset="0"/>
                <a:ea typeface="Tahoma"/>
                <a:cs typeface="Calibri" panose="020F0502020204030204" pitchFamily="34" charset="0"/>
                <a:sym typeface="Tahoma"/>
              </a:rPr>
              <a:t>6. Carta Alir Program </a:t>
            </a:r>
            <a:r>
              <a:rPr lang="en" sz="2400" b="1" dirty="0" smtClean="0">
                <a:latin typeface="Calibri" panose="020F0502020204030204" pitchFamily="34" charset="0"/>
                <a:ea typeface="Tahoma"/>
                <a:cs typeface="Calibri" panose="020F0502020204030204" pitchFamily="34" charset="0"/>
                <a:sym typeface="Tahoma"/>
              </a:rPr>
              <a:t>PSMB</a:t>
            </a:r>
            <a:endParaRPr sz="2400" b="1" dirty="0">
              <a:latin typeface="Calibri" panose="020F0502020204030204" pitchFamily="34" charset="0"/>
              <a:ea typeface="Tahoma"/>
              <a:cs typeface="Calibri" panose="020F0502020204030204" pitchFamily="34" charset="0"/>
              <a:sym typeface="Tahoma"/>
            </a:endParaRPr>
          </a:p>
        </p:txBody>
      </p:sp>
      <p:sp>
        <p:nvSpPr>
          <p:cNvPr id="4726" name="Google Shape;4726;p463"/>
          <p:cNvSpPr txBox="1">
            <a:spLocks noGrp="1"/>
          </p:cNvSpPr>
          <p:nvPr>
            <p:ph type="sldNum" idx="12"/>
          </p:nvPr>
        </p:nvSpPr>
        <p:spPr>
          <a:xfrm>
            <a:off x="5050197" y="4703460"/>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274</a:t>
            </a:fld>
            <a:endParaRPr>
              <a:solidFill>
                <a:srgbClr val="000000"/>
              </a:solidFill>
            </a:endParaRPr>
          </a:p>
        </p:txBody>
      </p:sp>
      <p:graphicFrame>
        <p:nvGraphicFramePr>
          <p:cNvPr id="24" name="Content Placeholder 3"/>
          <p:cNvGraphicFramePr>
            <a:graphicFrameLocks/>
          </p:cNvGraphicFramePr>
          <p:nvPr>
            <p:extLst>
              <p:ext uri="{D42A27DB-BD31-4B8C-83A1-F6EECF244321}">
                <p14:modId xmlns:p14="http://schemas.microsoft.com/office/powerpoint/2010/main" val="1488557146"/>
              </p:ext>
            </p:extLst>
          </p:nvPr>
        </p:nvGraphicFramePr>
        <p:xfrm>
          <a:off x="266582" y="1248354"/>
          <a:ext cx="6326665" cy="3180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Shape 4730"/>
        <p:cNvGrpSpPr/>
        <p:nvPr/>
      </p:nvGrpSpPr>
      <p:grpSpPr>
        <a:xfrm>
          <a:off x="0" y="0"/>
          <a:ext cx="0" cy="0"/>
          <a:chOff x="0" y="0"/>
          <a:chExt cx="0" cy="0"/>
        </a:xfrm>
      </p:grpSpPr>
      <p:sp>
        <p:nvSpPr>
          <p:cNvPr id="4731" name="Google Shape;4731;p464"/>
          <p:cNvSpPr txBox="1">
            <a:spLocks noGrp="1"/>
          </p:cNvSpPr>
          <p:nvPr>
            <p:ph type="title"/>
          </p:nvPr>
        </p:nvSpPr>
        <p:spPr>
          <a:xfrm>
            <a:off x="352811" y="368008"/>
            <a:ext cx="6222918" cy="557213"/>
          </a:xfrm>
          <a:prstGeom prst="rect">
            <a:avLst/>
          </a:prstGeom>
          <a:noFill/>
          <a:ln>
            <a:noFill/>
          </a:ln>
        </p:spPr>
        <p:txBody>
          <a:bodyPr spcFirstLastPara="1" wrap="square" lIns="68569" tIns="34275" rIns="68569" bIns="34275" anchor="ctr" anchorCtr="0">
            <a:noAutofit/>
          </a:bodyPr>
          <a:lstStyle/>
          <a:p>
            <a:pPr>
              <a:buSzPts val="2600"/>
            </a:pPr>
            <a:r>
              <a:rPr lang="en" sz="2400" b="1" dirty="0">
                <a:latin typeface="Calibri" panose="020F0502020204030204" pitchFamily="34" charset="0"/>
                <a:ea typeface="Tahoma"/>
                <a:cs typeface="Calibri" panose="020F0502020204030204" pitchFamily="34" charset="0"/>
                <a:sym typeface="Tahoma"/>
              </a:rPr>
              <a:t>7. Program Standard Keterampilan Kebangsaan (SKK/NCS)</a:t>
            </a:r>
            <a:endParaRPr sz="2400" b="1" dirty="0">
              <a:latin typeface="Calibri" panose="020F0502020204030204" pitchFamily="34" charset="0"/>
              <a:ea typeface="Tahoma"/>
              <a:cs typeface="Calibri" panose="020F0502020204030204" pitchFamily="34" charset="0"/>
              <a:sym typeface="Tahoma"/>
            </a:endParaRPr>
          </a:p>
        </p:txBody>
      </p:sp>
      <p:sp>
        <p:nvSpPr>
          <p:cNvPr id="4743" name="Google Shape;4743;p464"/>
          <p:cNvSpPr txBox="1">
            <a:spLocks noGrp="1"/>
          </p:cNvSpPr>
          <p:nvPr>
            <p:ph type="sldNum" idx="12"/>
          </p:nvPr>
        </p:nvSpPr>
        <p:spPr>
          <a:xfrm>
            <a:off x="5227541" y="4837047"/>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275</a:t>
            </a:fld>
            <a:endParaRPr dirty="0">
              <a:solidFill>
                <a:srgbClr val="000000"/>
              </a:solidFill>
            </a:endParaRPr>
          </a:p>
        </p:txBody>
      </p:sp>
      <p:grpSp>
        <p:nvGrpSpPr>
          <p:cNvPr id="2" name="Group 1"/>
          <p:cNvGrpSpPr/>
          <p:nvPr/>
        </p:nvGrpSpPr>
        <p:grpSpPr>
          <a:xfrm>
            <a:off x="3446620" y="925221"/>
            <a:ext cx="3208622" cy="3948929"/>
            <a:chOff x="3446620" y="925221"/>
            <a:chExt cx="3208622" cy="3948929"/>
          </a:xfrm>
        </p:grpSpPr>
        <p:grpSp>
          <p:nvGrpSpPr>
            <p:cNvPr id="4732" name="Google Shape;4732;p464"/>
            <p:cNvGrpSpPr/>
            <p:nvPr/>
          </p:nvGrpSpPr>
          <p:grpSpPr>
            <a:xfrm>
              <a:off x="3446620" y="925221"/>
              <a:ext cx="3208622" cy="3948929"/>
              <a:chOff x="-57709" y="899639"/>
              <a:chExt cx="3028211" cy="4144321"/>
            </a:xfrm>
          </p:grpSpPr>
          <p:sp>
            <p:nvSpPr>
              <p:cNvPr id="4733" name="Google Shape;4733;p464"/>
              <p:cNvSpPr/>
              <p:nvPr/>
            </p:nvSpPr>
            <p:spPr>
              <a:xfrm rot="2681467">
                <a:off x="1093803" y="3545965"/>
                <a:ext cx="98427" cy="65214"/>
              </a:xfrm>
              <a:custGeom>
                <a:avLst/>
                <a:gdLst/>
                <a:ahLst/>
                <a:cxnLst/>
                <a:rect l="l" t="t" r="r" b="b"/>
                <a:pathLst>
                  <a:path w="120000" h="120000" extrusionOk="0">
                    <a:moveTo>
                      <a:pt x="0" y="60000"/>
                    </a:moveTo>
                    <a:lnTo>
                      <a:pt x="120000" y="60000"/>
                    </a:lnTo>
                  </a:path>
                </a:pathLst>
              </a:custGeom>
              <a:noFill/>
              <a:ln w="12700" cap="flat" cmpd="sng">
                <a:solidFill>
                  <a:schemeClr val="accent2"/>
                </a:solidFill>
                <a:prstDash val="solid"/>
                <a:miter lim="800000"/>
                <a:headEnd type="none" w="sm" len="sm"/>
                <a:tailEnd type="none" w="sm" len="sm"/>
              </a:ln>
            </p:spPr>
          </p:sp>
          <p:sp>
            <p:nvSpPr>
              <p:cNvPr id="4734" name="Google Shape;4734;p464"/>
              <p:cNvSpPr/>
              <p:nvPr/>
            </p:nvSpPr>
            <p:spPr>
              <a:xfrm>
                <a:off x="1108030" y="2923473"/>
                <a:ext cx="178464" cy="65214"/>
              </a:xfrm>
              <a:custGeom>
                <a:avLst/>
                <a:gdLst/>
                <a:ahLst/>
                <a:cxnLst/>
                <a:rect l="l" t="t" r="r" b="b"/>
                <a:pathLst>
                  <a:path w="120000" h="120000" extrusionOk="0">
                    <a:moveTo>
                      <a:pt x="0" y="60000"/>
                    </a:moveTo>
                    <a:lnTo>
                      <a:pt x="120000" y="60000"/>
                    </a:lnTo>
                  </a:path>
                </a:pathLst>
              </a:custGeom>
              <a:noFill/>
              <a:ln w="12700" cap="flat" cmpd="sng">
                <a:solidFill>
                  <a:schemeClr val="accent2"/>
                </a:solidFill>
                <a:prstDash val="solid"/>
                <a:miter lim="800000"/>
                <a:headEnd type="none" w="sm" len="sm"/>
                <a:tailEnd type="none" w="sm" len="sm"/>
              </a:ln>
            </p:spPr>
          </p:sp>
          <p:sp>
            <p:nvSpPr>
              <p:cNvPr id="4735" name="Google Shape;4735;p464"/>
              <p:cNvSpPr/>
              <p:nvPr/>
            </p:nvSpPr>
            <p:spPr>
              <a:xfrm rot="-2665476">
                <a:off x="1086642" y="2288658"/>
                <a:ext cx="149659" cy="65214"/>
              </a:xfrm>
              <a:custGeom>
                <a:avLst/>
                <a:gdLst/>
                <a:ahLst/>
                <a:cxnLst/>
                <a:rect l="l" t="t" r="r" b="b"/>
                <a:pathLst>
                  <a:path w="120000" h="120000" extrusionOk="0">
                    <a:moveTo>
                      <a:pt x="0" y="60000"/>
                    </a:moveTo>
                    <a:lnTo>
                      <a:pt x="120000" y="60000"/>
                    </a:lnTo>
                  </a:path>
                </a:pathLst>
              </a:custGeom>
              <a:noFill/>
              <a:ln w="12700" cap="flat" cmpd="sng">
                <a:solidFill>
                  <a:schemeClr val="accent2"/>
                </a:solidFill>
                <a:prstDash val="solid"/>
                <a:miter lim="800000"/>
                <a:headEnd type="none" w="sm" len="sm"/>
                <a:tailEnd type="none" w="sm" len="sm"/>
              </a:ln>
            </p:spPr>
          </p:sp>
          <p:sp>
            <p:nvSpPr>
              <p:cNvPr id="4736" name="Google Shape;4736;p464"/>
              <p:cNvSpPr/>
              <p:nvPr/>
            </p:nvSpPr>
            <p:spPr>
              <a:xfrm>
                <a:off x="-57709" y="2508429"/>
                <a:ext cx="1142971" cy="895303"/>
              </a:xfrm>
              <a:prstGeom prst="ellipse">
                <a:avLst/>
              </a:prstGeom>
              <a:solidFill>
                <a:srgbClr val="833C0B"/>
              </a:solidFill>
              <a:ln>
                <a:noFill/>
              </a:ln>
            </p:spPr>
            <p:txBody>
              <a:bodyPr spcFirstLastPara="1" wrap="square" lIns="68569" tIns="68569" rIns="68569" bIns="68569" anchor="ctr" anchorCtr="0">
                <a:noAutofit/>
              </a:bodyPr>
              <a:lstStyle/>
              <a:p>
                <a:endParaRPr sz="1050"/>
              </a:p>
            </p:txBody>
          </p:sp>
          <p:sp>
            <p:nvSpPr>
              <p:cNvPr id="4737" name="Google Shape;4737;p464"/>
              <p:cNvSpPr/>
              <p:nvPr/>
            </p:nvSpPr>
            <p:spPr>
              <a:xfrm>
                <a:off x="969134" y="899639"/>
                <a:ext cx="1653129" cy="1600023"/>
              </a:xfrm>
              <a:prstGeom prst="ellipse">
                <a:avLst/>
              </a:prstGeom>
              <a:solidFill>
                <a:srgbClr val="E1EFD8"/>
              </a:solidFill>
              <a:ln>
                <a:noFill/>
              </a:ln>
            </p:spPr>
            <p:txBody>
              <a:bodyPr spcFirstLastPara="1" wrap="square" lIns="68569" tIns="68569" rIns="68569" bIns="68569" anchor="ctr" anchorCtr="0">
                <a:noAutofit/>
              </a:bodyPr>
              <a:lstStyle/>
              <a:p>
                <a:endParaRPr sz="1050"/>
              </a:p>
            </p:txBody>
          </p:sp>
          <p:sp>
            <p:nvSpPr>
              <p:cNvPr id="4738" name="Google Shape;4738;p464"/>
              <p:cNvSpPr txBox="1"/>
              <p:nvPr/>
            </p:nvSpPr>
            <p:spPr>
              <a:xfrm>
                <a:off x="1211229" y="1133957"/>
                <a:ext cx="1168939" cy="1131387"/>
              </a:xfrm>
              <a:prstGeom prst="rect">
                <a:avLst/>
              </a:prstGeom>
              <a:noFill/>
              <a:ln>
                <a:noFill/>
              </a:ln>
            </p:spPr>
            <p:txBody>
              <a:bodyPr spcFirstLastPara="1" wrap="square" lIns="7144" tIns="7144" rIns="7144" bIns="7144" anchor="ctr" anchorCtr="0">
                <a:noAutofit/>
              </a:bodyPr>
              <a:lstStyle/>
              <a:p>
                <a:pPr algn="ctr">
                  <a:lnSpc>
                    <a:spcPct val="90000"/>
                  </a:lnSpc>
                </a:pPr>
                <a:r>
                  <a:rPr lang="en" sz="1125" b="1">
                    <a:solidFill>
                      <a:schemeClr val="dk1"/>
                    </a:solidFill>
                    <a:latin typeface="Tahoma"/>
                    <a:ea typeface="Tahoma"/>
                    <a:cs typeface="Tahoma"/>
                    <a:sym typeface="Tahoma"/>
                  </a:rPr>
                  <a:t>Tempoh latihan minimum adalah 40 jam bagi satu program.</a:t>
                </a:r>
                <a:endParaRPr sz="1125" b="1">
                  <a:solidFill>
                    <a:schemeClr val="dk1"/>
                  </a:solidFill>
                  <a:latin typeface="Tahoma"/>
                  <a:ea typeface="Tahoma"/>
                  <a:cs typeface="Tahoma"/>
                  <a:sym typeface="Tahoma"/>
                </a:endParaRPr>
              </a:p>
            </p:txBody>
          </p:sp>
          <p:sp>
            <p:nvSpPr>
              <p:cNvPr id="4739" name="Google Shape;4739;p464"/>
              <p:cNvSpPr/>
              <p:nvPr/>
            </p:nvSpPr>
            <p:spPr>
              <a:xfrm>
                <a:off x="1286495" y="2126093"/>
                <a:ext cx="1684007" cy="1659975"/>
              </a:xfrm>
              <a:prstGeom prst="ellipse">
                <a:avLst/>
              </a:prstGeom>
              <a:gradFill>
                <a:gsLst>
                  <a:gs pos="0">
                    <a:srgbClr val="BF948F"/>
                  </a:gs>
                  <a:gs pos="50000">
                    <a:srgbClr val="BA857E"/>
                  </a:gs>
                  <a:gs pos="100000">
                    <a:srgbClr val="A7746B"/>
                  </a:gs>
                </a:gsLst>
                <a:lin ang="5400000" scaled="0"/>
              </a:gradFill>
              <a:ln>
                <a:noFill/>
              </a:ln>
            </p:spPr>
            <p:txBody>
              <a:bodyPr spcFirstLastPara="1" wrap="square" lIns="68569" tIns="68569" rIns="68569" bIns="68569" anchor="ctr" anchorCtr="0">
                <a:noAutofit/>
              </a:bodyPr>
              <a:lstStyle/>
              <a:p>
                <a:endParaRPr sz="1050"/>
              </a:p>
            </p:txBody>
          </p:sp>
          <p:sp>
            <p:nvSpPr>
              <p:cNvPr id="4740" name="Google Shape;4740;p464"/>
              <p:cNvSpPr txBox="1"/>
              <p:nvPr/>
            </p:nvSpPr>
            <p:spPr>
              <a:xfrm>
                <a:off x="1533112" y="2369191"/>
                <a:ext cx="1190773" cy="1173779"/>
              </a:xfrm>
              <a:prstGeom prst="rect">
                <a:avLst/>
              </a:prstGeom>
              <a:noFill/>
              <a:ln>
                <a:noFill/>
              </a:ln>
            </p:spPr>
            <p:txBody>
              <a:bodyPr spcFirstLastPara="1" wrap="square" lIns="7144" tIns="7144" rIns="7144" bIns="7144" anchor="ctr" anchorCtr="0">
                <a:noAutofit/>
              </a:bodyPr>
              <a:lstStyle/>
              <a:p>
                <a:pPr algn="ctr">
                  <a:lnSpc>
                    <a:spcPct val="90000"/>
                  </a:lnSpc>
                </a:pPr>
                <a:r>
                  <a:rPr lang="en" sz="1125" b="1">
                    <a:solidFill>
                      <a:schemeClr val="dk1"/>
                    </a:solidFill>
                    <a:latin typeface="Tahoma"/>
                    <a:ea typeface="Tahoma"/>
                    <a:cs typeface="Tahoma"/>
                    <a:sym typeface="Tahoma"/>
                  </a:rPr>
                  <a:t>Sediakan set penilaian akhir teori dan amali</a:t>
                </a:r>
                <a:endParaRPr sz="1125" b="1">
                  <a:solidFill>
                    <a:schemeClr val="dk1"/>
                  </a:solidFill>
                  <a:latin typeface="Tahoma"/>
                  <a:ea typeface="Tahoma"/>
                  <a:cs typeface="Tahoma"/>
                  <a:sym typeface="Tahoma"/>
                </a:endParaRPr>
              </a:p>
            </p:txBody>
          </p:sp>
          <p:sp>
            <p:nvSpPr>
              <p:cNvPr id="4741" name="Google Shape;4741;p464"/>
              <p:cNvSpPr/>
              <p:nvPr/>
            </p:nvSpPr>
            <p:spPr>
              <a:xfrm>
                <a:off x="909774" y="3381061"/>
                <a:ext cx="1748104" cy="1662899"/>
              </a:xfrm>
              <a:prstGeom prst="ellipse">
                <a:avLst/>
              </a:prstGeom>
              <a:gradFill>
                <a:gsLst>
                  <a:gs pos="0">
                    <a:srgbClr val="AEAEAE"/>
                  </a:gs>
                  <a:gs pos="50000">
                    <a:srgbClr val="A4A4A4"/>
                  </a:gs>
                  <a:gs pos="100000">
                    <a:srgbClr val="909090"/>
                  </a:gs>
                </a:gsLst>
                <a:lin ang="5400000" scaled="0"/>
              </a:gradFill>
              <a:ln>
                <a:noFill/>
              </a:ln>
            </p:spPr>
            <p:txBody>
              <a:bodyPr spcFirstLastPara="1" wrap="square" lIns="68569" tIns="68569" rIns="68569" bIns="68569" anchor="ctr" anchorCtr="0">
                <a:noAutofit/>
              </a:bodyPr>
              <a:lstStyle/>
              <a:p>
                <a:endParaRPr sz="1050"/>
              </a:p>
            </p:txBody>
          </p:sp>
          <p:sp>
            <p:nvSpPr>
              <p:cNvPr id="4742" name="Google Shape;4742;p464"/>
              <p:cNvSpPr txBox="1"/>
              <p:nvPr/>
            </p:nvSpPr>
            <p:spPr>
              <a:xfrm>
                <a:off x="1165778" y="3624587"/>
                <a:ext cx="1236096" cy="1175847"/>
              </a:xfrm>
              <a:prstGeom prst="rect">
                <a:avLst/>
              </a:prstGeom>
              <a:noFill/>
              <a:ln>
                <a:noFill/>
              </a:ln>
            </p:spPr>
            <p:txBody>
              <a:bodyPr spcFirstLastPara="1" wrap="square" lIns="7144" tIns="7144" rIns="7144" bIns="7144" anchor="ctr" anchorCtr="0">
                <a:noAutofit/>
              </a:bodyPr>
              <a:lstStyle/>
              <a:p>
                <a:pPr algn="ctr">
                  <a:lnSpc>
                    <a:spcPct val="90000"/>
                  </a:lnSpc>
                </a:pPr>
                <a:r>
                  <a:rPr lang="en" sz="1125" b="1" dirty="0">
                    <a:solidFill>
                      <a:schemeClr val="dk1"/>
                    </a:solidFill>
                    <a:latin typeface="Tahoma"/>
                    <a:ea typeface="Tahoma"/>
                    <a:cs typeface="Tahoma"/>
                    <a:sym typeface="Tahoma"/>
                  </a:rPr>
                  <a:t>Memastikan soalan yang digubal sahih, boleh dipercayai dan mencukupi keperluan SKK</a:t>
                </a:r>
                <a:endParaRPr sz="1125" b="1" dirty="0">
                  <a:solidFill>
                    <a:schemeClr val="dk1"/>
                  </a:solidFill>
                  <a:latin typeface="Tahoma"/>
                  <a:ea typeface="Tahoma"/>
                  <a:cs typeface="Tahoma"/>
                  <a:sym typeface="Tahoma"/>
                </a:endParaRPr>
              </a:p>
            </p:txBody>
          </p:sp>
        </p:grpSp>
        <p:sp>
          <p:nvSpPr>
            <p:cNvPr id="4744" name="Google Shape;4744;p464"/>
            <p:cNvSpPr txBox="1"/>
            <p:nvPr/>
          </p:nvSpPr>
          <p:spPr>
            <a:xfrm>
              <a:off x="3622437" y="2663687"/>
              <a:ext cx="849305" cy="397565"/>
            </a:xfrm>
            <a:prstGeom prst="rect">
              <a:avLst/>
            </a:prstGeom>
            <a:solidFill>
              <a:srgbClr val="800000">
                <a:alpha val="0"/>
              </a:srgbClr>
            </a:solidFill>
            <a:ln>
              <a:noFill/>
            </a:ln>
          </p:spPr>
          <p:txBody>
            <a:bodyPr spcFirstLastPara="1" wrap="square" lIns="68569" tIns="34275" rIns="68569" bIns="34275" anchor="t" anchorCtr="0">
              <a:noAutofit/>
            </a:bodyPr>
            <a:lstStyle/>
            <a:p>
              <a:pPr algn="ctr"/>
              <a:r>
                <a:rPr lang="en" sz="2100" b="1" dirty="0">
                  <a:solidFill>
                    <a:srgbClr val="FFFFFF"/>
                  </a:solidFill>
                  <a:latin typeface="Calibri"/>
                  <a:ea typeface="Calibri"/>
                  <a:cs typeface="Calibri"/>
                  <a:sym typeface="Calibri"/>
                </a:rPr>
                <a:t>NCS</a:t>
              </a:r>
              <a:endParaRPr sz="1050" dirty="0"/>
            </a:p>
          </p:txBody>
        </p:sp>
      </p:grpSp>
      <p:sp>
        <p:nvSpPr>
          <p:cNvPr id="4745" name="Google Shape;4745;p464"/>
          <p:cNvSpPr/>
          <p:nvPr/>
        </p:nvSpPr>
        <p:spPr>
          <a:xfrm>
            <a:off x="254442" y="1200150"/>
            <a:ext cx="3165248" cy="3674000"/>
          </a:xfrm>
          <a:prstGeom prst="rect">
            <a:avLst/>
          </a:prstGeom>
          <a:solidFill>
            <a:schemeClr val="accent1"/>
          </a:solidFill>
          <a:ln>
            <a:noFill/>
          </a:ln>
          <a:effectLst>
            <a:outerShdw blurRad="44450" dist="27940" dir="5400000" algn="ctr">
              <a:srgbClr val="000000">
                <a:alpha val="31764"/>
              </a:srgbClr>
            </a:outerShdw>
          </a:effectLst>
        </p:spPr>
        <p:txBody>
          <a:bodyPr spcFirstLastPara="1" wrap="square" lIns="57150" tIns="57150" rIns="57150" bIns="57150" anchor="ctr" anchorCtr="0">
            <a:noAutofit/>
          </a:bodyPr>
          <a:lstStyle/>
          <a:p>
            <a:pPr>
              <a:lnSpc>
                <a:spcPct val="90000"/>
              </a:lnSpc>
            </a:pPr>
            <a:r>
              <a:rPr lang="en" sz="1500" dirty="0">
                <a:latin typeface="Tahoma"/>
                <a:ea typeface="Tahoma"/>
                <a:cs typeface="Tahoma"/>
                <a:sym typeface="Tahoma"/>
              </a:rPr>
              <a:t>Kurikulum latihan dibangunkan mengikut SKK terkini merangkumi :</a:t>
            </a:r>
            <a:endParaRPr sz="1050" dirty="0"/>
          </a:p>
          <a:p>
            <a:pPr marL="257175" indent="-257175">
              <a:lnSpc>
                <a:spcPct val="90000"/>
              </a:lnSpc>
              <a:spcBef>
                <a:spcPts val="525"/>
              </a:spcBef>
              <a:buSzPts val="2000"/>
              <a:buFont typeface="Noto Sans Symbols"/>
              <a:buChar char="▪"/>
            </a:pPr>
            <a:r>
              <a:rPr lang="en" sz="1500" dirty="0">
                <a:latin typeface="Tahoma"/>
                <a:ea typeface="Tahoma"/>
                <a:cs typeface="Tahoma"/>
                <a:sym typeface="Tahoma"/>
              </a:rPr>
              <a:t>Laluan latihan (</a:t>
            </a:r>
            <a:r>
              <a:rPr lang="en" sz="1500" i="1" dirty="0">
                <a:latin typeface="Tahoma"/>
                <a:ea typeface="Tahoma"/>
                <a:cs typeface="Tahoma"/>
                <a:sym typeface="Tahoma"/>
              </a:rPr>
              <a:t>Training pathway</a:t>
            </a:r>
            <a:r>
              <a:rPr lang="en" sz="1500" dirty="0">
                <a:latin typeface="Tahoma"/>
                <a:ea typeface="Tahoma"/>
                <a:cs typeface="Tahoma"/>
                <a:sym typeface="Tahoma"/>
              </a:rPr>
              <a:t>)</a:t>
            </a:r>
            <a:endParaRPr sz="1050" dirty="0"/>
          </a:p>
          <a:p>
            <a:pPr marL="257175" indent="-257175">
              <a:lnSpc>
                <a:spcPct val="90000"/>
              </a:lnSpc>
              <a:spcBef>
                <a:spcPts val="525"/>
              </a:spcBef>
              <a:buSzPts val="2000"/>
              <a:buFont typeface="Noto Sans Symbols"/>
              <a:buChar char="▪"/>
            </a:pPr>
            <a:r>
              <a:rPr lang="en" sz="1500" dirty="0">
                <a:latin typeface="Tahoma"/>
                <a:ea typeface="Tahoma"/>
                <a:cs typeface="Tahoma"/>
                <a:sym typeface="Tahoma"/>
              </a:rPr>
              <a:t>Modul/pakej pembelajaran yang memenuhi keperluan SKK</a:t>
            </a:r>
            <a:endParaRPr sz="1050" dirty="0"/>
          </a:p>
          <a:p>
            <a:pPr marL="257175" indent="-257175">
              <a:lnSpc>
                <a:spcPct val="90000"/>
              </a:lnSpc>
              <a:spcBef>
                <a:spcPts val="525"/>
              </a:spcBef>
              <a:buSzPts val="2000"/>
              <a:buFont typeface="Noto Sans Symbols"/>
              <a:buChar char="▪"/>
            </a:pPr>
            <a:r>
              <a:rPr lang="en" sz="1500" dirty="0">
                <a:latin typeface="Tahoma"/>
                <a:ea typeface="Tahoma"/>
                <a:cs typeface="Tahoma"/>
                <a:sym typeface="Tahoma"/>
              </a:rPr>
              <a:t>Dokumen penilaian teori dan amali bagi semua modul</a:t>
            </a:r>
            <a:endParaRPr sz="1500" dirty="0">
              <a:latin typeface="Tahoma"/>
              <a:ea typeface="Tahoma"/>
              <a:cs typeface="Tahoma"/>
              <a:sym typeface="Tahoma"/>
            </a:endParaRPr>
          </a:p>
          <a:p>
            <a:pPr marL="257175" indent="-257175">
              <a:lnSpc>
                <a:spcPct val="90000"/>
              </a:lnSpc>
              <a:spcBef>
                <a:spcPts val="525"/>
              </a:spcBef>
              <a:buSzPts val="2000"/>
              <a:buFont typeface="Noto Sans Symbols"/>
              <a:buChar char="▪"/>
            </a:pPr>
            <a:r>
              <a:rPr lang="en" sz="1500" dirty="0">
                <a:latin typeface="Tahoma"/>
                <a:ea typeface="Tahoma"/>
                <a:cs typeface="Tahoma"/>
                <a:sym typeface="Tahoma"/>
              </a:rPr>
              <a:t>Pelan pelaksanan latihan, jadual latihan mingguan sepanjang  tempoh pelaksanaan program latihan dan jadual penilaian peperiksaan akhir</a:t>
            </a:r>
            <a:endParaRPr sz="1500" dirty="0">
              <a:latin typeface="Tahoma"/>
              <a:ea typeface="Tahoma"/>
              <a:cs typeface="Tahoma"/>
              <a:sym typeface="Tahoma"/>
            </a:endParaRPr>
          </a:p>
        </p:txBody>
      </p:sp>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Shape 4749"/>
        <p:cNvGrpSpPr/>
        <p:nvPr/>
      </p:nvGrpSpPr>
      <p:grpSpPr>
        <a:xfrm>
          <a:off x="0" y="0"/>
          <a:ext cx="0" cy="0"/>
          <a:chOff x="0" y="0"/>
          <a:chExt cx="0" cy="0"/>
        </a:xfrm>
      </p:grpSpPr>
      <p:sp>
        <p:nvSpPr>
          <p:cNvPr id="4750" name="Google Shape;4750;p465"/>
          <p:cNvSpPr txBox="1"/>
          <p:nvPr/>
        </p:nvSpPr>
        <p:spPr>
          <a:xfrm>
            <a:off x="906449" y="1551577"/>
            <a:ext cx="5168348" cy="1525577"/>
          </a:xfrm>
          <a:prstGeom prst="rect">
            <a:avLst/>
          </a:prstGeom>
          <a:noFill/>
          <a:ln>
            <a:noFill/>
          </a:ln>
        </p:spPr>
        <p:txBody>
          <a:bodyPr spcFirstLastPara="1" wrap="square" lIns="68569" tIns="34275" rIns="68569" bIns="34275" anchor="ctr" anchorCtr="0">
            <a:noAutofit/>
          </a:bodyPr>
          <a:lstStyle/>
          <a:p>
            <a:pPr algn="ctr"/>
            <a:r>
              <a:rPr lang="en" sz="3200" b="1" dirty="0">
                <a:latin typeface="Calibri" panose="020F0502020204030204" pitchFamily="34" charset="0"/>
                <a:ea typeface="Tahoma"/>
                <a:cs typeface="Calibri" panose="020F0502020204030204" pitchFamily="34" charset="0"/>
                <a:sym typeface="Tahoma"/>
              </a:rPr>
              <a:t>Permohonan Verifikasi Pegawai Pengesah Luaran </a:t>
            </a:r>
            <a:endParaRPr sz="3200" dirty="0">
              <a:latin typeface="Calibri" panose="020F0502020204030204" pitchFamily="34" charset="0"/>
              <a:cs typeface="Calibri" panose="020F0502020204030204" pitchFamily="34" charset="0"/>
            </a:endParaRPr>
          </a:p>
          <a:p>
            <a:pPr algn="ctr"/>
            <a:r>
              <a:rPr lang="en" sz="3200" b="1" dirty="0">
                <a:latin typeface="Calibri" panose="020F0502020204030204" pitchFamily="34" charset="0"/>
                <a:ea typeface="Tahoma"/>
                <a:cs typeface="Calibri" panose="020F0502020204030204" pitchFamily="34" charset="0"/>
                <a:sym typeface="Tahoma"/>
              </a:rPr>
              <a:t>(PPL)</a:t>
            </a:r>
            <a:endParaRPr sz="3200" dirty="0">
              <a:latin typeface="Calibri" panose="020F0502020204030204" pitchFamily="34" charset="0"/>
              <a:cs typeface="Calibri" panose="020F0502020204030204" pitchFamily="34" charset="0"/>
            </a:endParaRPr>
          </a:p>
        </p:txBody>
      </p:sp>
      <p:sp>
        <p:nvSpPr>
          <p:cNvPr id="4751" name="Google Shape;4751;p465"/>
          <p:cNvSpPr txBox="1">
            <a:spLocks noGrp="1"/>
          </p:cNvSpPr>
          <p:nvPr>
            <p:ph type="sldNum" idx="12"/>
          </p:nvPr>
        </p:nvSpPr>
        <p:spPr>
          <a:xfrm>
            <a:off x="4986586" y="4735266"/>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276</a:t>
            </a:fld>
            <a:endParaRPr>
              <a:solidFill>
                <a:srgbClr val="000000"/>
              </a:solidFill>
            </a:endParaRPr>
          </a:p>
        </p:txBody>
      </p:sp>
    </p:spTree>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Shape 4755"/>
        <p:cNvGrpSpPr/>
        <p:nvPr/>
      </p:nvGrpSpPr>
      <p:grpSpPr>
        <a:xfrm>
          <a:off x="0" y="0"/>
          <a:ext cx="0" cy="0"/>
          <a:chOff x="0" y="0"/>
          <a:chExt cx="0" cy="0"/>
        </a:xfrm>
      </p:grpSpPr>
      <p:sp>
        <p:nvSpPr>
          <p:cNvPr id="4756" name="Google Shape;4756;p466"/>
          <p:cNvSpPr txBox="1">
            <a:spLocks noGrp="1"/>
          </p:cNvSpPr>
          <p:nvPr>
            <p:ph type="title"/>
          </p:nvPr>
        </p:nvSpPr>
        <p:spPr>
          <a:xfrm>
            <a:off x="764566" y="584927"/>
            <a:ext cx="5453353" cy="516136"/>
          </a:xfrm>
          <a:prstGeom prst="rect">
            <a:avLst/>
          </a:prstGeom>
          <a:noFill/>
          <a:ln>
            <a:noFill/>
          </a:ln>
        </p:spPr>
        <p:txBody>
          <a:bodyPr spcFirstLastPara="1" wrap="square" lIns="68569" tIns="34275" rIns="68569" bIns="34275" anchor="ctr" anchorCtr="0">
            <a:noAutofit/>
          </a:bodyPr>
          <a:lstStyle/>
          <a:p>
            <a:pPr algn="ctr">
              <a:buSzPts val="2800"/>
            </a:pPr>
            <a:r>
              <a:rPr lang="en" sz="2100" b="1" dirty="0">
                <a:latin typeface="Tahoma"/>
                <a:ea typeface="Tahoma"/>
                <a:cs typeface="Tahoma"/>
                <a:sym typeface="Tahoma"/>
              </a:rPr>
              <a:t>Perkara Am</a:t>
            </a:r>
            <a:endParaRPr dirty="0"/>
          </a:p>
        </p:txBody>
      </p:sp>
      <p:sp>
        <p:nvSpPr>
          <p:cNvPr id="4757" name="Google Shape;4757;p466"/>
          <p:cNvSpPr txBox="1">
            <a:spLocks noGrp="1"/>
          </p:cNvSpPr>
          <p:nvPr>
            <p:ph type="sldNum" idx="12"/>
          </p:nvPr>
        </p:nvSpPr>
        <p:spPr>
          <a:xfrm>
            <a:off x="5042246" y="4775022"/>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smtClean="0">
                <a:solidFill>
                  <a:srgbClr val="000000"/>
                </a:solidFill>
              </a:rPr>
              <a:pPr/>
              <a:t>277</a:t>
            </a:fld>
            <a:endParaRPr dirty="0">
              <a:solidFill>
                <a:srgbClr val="000000"/>
              </a:solidFill>
            </a:endParaRPr>
          </a:p>
        </p:txBody>
      </p:sp>
      <p:sp>
        <p:nvSpPr>
          <p:cNvPr id="4758" name="Google Shape;4758;p466"/>
          <p:cNvSpPr/>
          <p:nvPr/>
        </p:nvSpPr>
        <p:spPr>
          <a:xfrm>
            <a:off x="764566" y="1184743"/>
            <a:ext cx="5453352" cy="3331597"/>
          </a:xfrm>
          <a:prstGeom prst="rect">
            <a:avLst/>
          </a:prstGeom>
          <a:noFill/>
          <a:ln>
            <a:noFill/>
          </a:ln>
        </p:spPr>
        <p:txBody>
          <a:bodyPr spcFirstLastPara="1" wrap="square" lIns="68569" tIns="34275" rIns="68569" bIns="34275" anchor="t" anchorCtr="0">
            <a:noAutofit/>
          </a:bodyPr>
          <a:lstStyle/>
          <a:p>
            <a:pPr marL="342900" indent="-342900">
              <a:buSzPts val="1600"/>
              <a:buFont typeface="+mj-lt"/>
              <a:buAutoNum type="arabicPeriod"/>
            </a:pPr>
            <a:r>
              <a:rPr lang="en" sz="2000" b="1" dirty="0">
                <a:latin typeface="Calibri" panose="020F0502020204030204" pitchFamily="34" charset="0"/>
                <a:ea typeface="Tahoma"/>
                <a:cs typeface="Calibri" panose="020F0502020204030204" pitchFamily="34" charset="0"/>
                <a:sym typeface="Tahoma"/>
              </a:rPr>
              <a:t>PB perlu mematuhi semua peraturan berkaitan yang sedang berkuatkuasa dari masa ke masa </a:t>
            </a:r>
            <a:endParaRPr sz="2000" dirty="0">
              <a:latin typeface="Calibri" panose="020F0502020204030204" pitchFamily="34" charset="0"/>
              <a:cs typeface="Calibri" panose="020F0502020204030204" pitchFamily="34" charset="0"/>
            </a:endParaRPr>
          </a:p>
          <a:p>
            <a:pPr marL="342900" indent="-342900">
              <a:buSzPts val="1600"/>
              <a:buFont typeface="+mj-lt"/>
              <a:buAutoNum type="arabicPeriod"/>
            </a:pPr>
            <a:r>
              <a:rPr lang="en" sz="2000" b="1" dirty="0" smtClean="0">
                <a:latin typeface="Calibri" panose="020F0502020204030204" pitchFamily="34" charset="0"/>
                <a:ea typeface="Tahoma"/>
                <a:cs typeface="Calibri" panose="020F0502020204030204" pitchFamily="34" charset="0"/>
                <a:sym typeface="Tahoma"/>
              </a:rPr>
              <a:t>Memastikan </a:t>
            </a:r>
            <a:r>
              <a:rPr lang="en" sz="2000" b="1" dirty="0">
                <a:latin typeface="Calibri" panose="020F0502020204030204" pitchFamily="34" charset="0"/>
                <a:ea typeface="Tahoma"/>
                <a:cs typeface="Calibri" panose="020F0502020204030204" pitchFamily="34" charset="0"/>
                <a:sym typeface="Tahoma"/>
              </a:rPr>
              <a:t>lawatan verifikasi dijalankan di premis bertauliah yang mendaftarkan pelatih</a:t>
            </a:r>
            <a:endParaRPr sz="2000" b="1" dirty="0">
              <a:latin typeface="Calibri" panose="020F0502020204030204" pitchFamily="34" charset="0"/>
              <a:ea typeface="Tahoma"/>
              <a:cs typeface="Calibri" panose="020F0502020204030204" pitchFamily="34" charset="0"/>
              <a:sym typeface="Tahoma"/>
            </a:endParaRPr>
          </a:p>
          <a:p>
            <a:pPr marL="342900" indent="-342900">
              <a:buSzPts val="1600"/>
              <a:buFont typeface="+mj-lt"/>
              <a:buAutoNum type="arabicPeriod"/>
            </a:pPr>
            <a:r>
              <a:rPr lang="en" sz="2000" b="1" dirty="0" smtClean="0">
                <a:latin typeface="Calibri" panose="020F0502020204030204" pitchFamily="34" charset="0"/>
                <a:ea typeface="Tahoma"/>
                <a:cs typeface="Calibri" panose="020F0502020204030204" pitchFamily="34" charset="0"/>
                <a:sym typeface="Tahoma"/>
              </a:rPr>
              <a:t>Sekiranya </a:t>
            </a:r>
            <a:r>
              <a:rPr lang="en" sz="2000" b="1" dirty="0">
                <a:latin typeface="Calibri" panose="020F0502020204030204" pitchFamily="34" charset="0"/>
                <a:ea typeface="Tahoma"/>
                <a:cs typeface="Calibri" panose="020F0502020204030204" pitchFamily="34" charset="0"/>
                <a:sym typeface="Tahoma"/>
              </a:rPr>
              <a:t>PB gagal mematuhi perkara (ii) tindakan boleh dikenakan terhadap PB berkenaan;</a:t>
            </a:r>
            <a:endParaRPr sz="2000" dirty="0">
              <a:latin typeface="Calibri" panose="020F0502020204030204" pitchFamily="34" charset="0"/>
              <a:cs typeface="Calibri" panose="020F0502020204030204" pitchFamily="34" charset="0"/>
            </a:endParaRPr>
          </a:p>
          <a:p>
            <a:pPr marL="342900" indent="-342900">
              <a:buSzPts val="1600"/>
              <a:buFont typeface="+mj-lt"/>
              <a:buAutoNum type="arabicPeriod"/>
            </a:pPr>
            <a:r>
              <a:rPr lang="en" sz="2000" b="1" dirty="0" smtClean="0">
                <a:latin typeface="Calibri" panose="020F0502020204030204" pitchFamily="34" charset="0"/>
                <a:ea typeface="Tahoma"/>
                <a:cs typeface="Calibri" panose="020F0502020204030204" pitchFamily="34" charset="0"/>
                <a:sym typeface="Tahoma"/>
              </a:rPr>
              <a:t>Semua </a:t>
            </a:r>
            <a:r>
              <a:rPr lang="en" sz="2000" b="1" dirty="0">
                <a:latin typeface="Calibri" panose="020F0502020204030204" pitchFamily="34" charset="0"/>
                <a:ea typeface="Tahoma"/>
                <a:cs typeface="Calibri" panose="020F0502020204030204" pitchFamily="34" charset="0"/>
                <a:sym typeface="Tahoma"/>
              </a:rPr>
              <a:t>personal pentauliahan PPB, PPD&amp;PP hadir semasa lawatan verifikasi berlangsung</a:t>
            </a:r>
            <a:endParaRPr sz="2000" b="1" dirty="0">
              <a:latin typeface="Calibri" panose="020F0502020204030204" pitchFamily="34" charset="0"/>
              <a:ea typeface="Tahoma"/>
              <a:cs typeface="Calibri" panose="020F0502020204030204" pitchFamily="34" charset="0"/>
              <a:sym typeface="Tahoma"/>
            </a:endParaRPr>
          </a:p>
          <a:p>
            <a:pPr marL="104775" indent="-342900">
              <a:buClr>
                <a:schemeClr val="dk1"/>
              </a:buClr>
              <a:buSzPts val="1300"/>
              <a:buFont typeface="+mj-lt"/>
              <a:buAutoNum type="arabicPeriod"/>
            </a:pPr>
            <a:endParaRPr sz="2000" b="1" dirty="0">
              <a:latin typeface="Calibri" panose="020F0502020204030204" pitchFamily="34" charset="0"/>
              <a:ea typeface="Tahoma"/>
              <a:cs typeface="Calibri" panose="020F0502020204030204" pitchFamily="34" charset="0"/>
              <a:sym typeface="Tahoma"/>
            </a:endParaRPr>
          </a:p>
        </p:txBody>
      </p:sp>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Shape 4762"/>
        <p:cNvGrpSpPr/>
        <p:nvPr/>
      </p:nvGrpSpPr>
      <p:grpSpPr>
        <a:xfrm>
          <a:off x="0" y="0"/>
          <a:ext cx="0" cy="0"/>
          <a:chOff x="0" y="0"/>
          <a:chExt cx="0" cy="0"/>
        </a:xfrm>
      </p:grpSpPr>
      <p:sp>
        <p:nvSpPr>
          <p:cNvPr id="4763" name="Google Shape;4763;p467"/>
          <p:cNvSpPr txBox="1">
            <a:spLocks noGrp="1"/>
          </p:cNvSpPr>
          <p:nvPr>
            <p:ph type="title"/>
          </p:nvPr>
        </p:nvSpPr>
        <p:spPr>
          <a:xfrm>
            <a:off x="939372" y="546593"/>
            <a:ext cx="5064980" cy="516136"/>
          </a:xfrm>
          <a:prstGeom prst="rect">
            <a:avLst/>
          </a:prstGeom>
          <a:noFill/>
          <a:ln>
            <a:noFill/>
          </a:ln>
        </p:spPr>
        <p:txBody>
          <a:bodyPr spcFirstLastPara="1" wrap="square" lIns="68569" tIns="34275" rIns="68569" bIns="34275" anchor="ctr" anchorCtr="0">
            <a:noAutofit/>
          </a:bodyPr>
          <a:lstStyle/>
          <a:p>
            <a:pPr algn="ctr">
              <a:buSzPts val="2800"/>
            </a:pPr>
            <a:r>
              <a:rPr lang="en" sz="2100" b="1" dirty="0">
                <a:latin typeface="Tahoma"/>
                <a:ea typeface="Tahoma"/>
                <a:cs typeface="Tahoma"/>
                <a:sym typeface="Tahoma"/>
              </a:rPr>
              <a:t>Perkara Am - </a:t>
            </a:r>
            <a:r>
              <a:rPr lang="en" sz="1800" b="1" dirty="0">
                <a:latin typeface="Tahoma"/>
                <a:ea typeface="Tahoma"/>
                <a:cs typeface="Tahoma"/>
                <a:sym typeface="Tahoma"/>
              </a:rPr>
              <a:t>sambungan</a:t>
            </a:r>
            <a:endParaRPr sz="1800" b="1" dirty="0">
              <a:latin typeface="Tahoma"/>
              <a:ea typeface="Tahoma"/>
              <a:cs typeface="Tahoma"/>
              <a:sym typeface="Tahoma"/>
            </a:endParaRPr>
          </a:p>
        </p:txBody>
      </p:sp>
      <p:sp>
        <p:nvSpPr>
          <p:cNvPr id="4764" name="Google Shape;4764;p467"/>
          <p:cNvSpPr txBox="1">
            <a:spLocks noGrp="1"/>
          </p:cNvSpPr>
          <p:nvPr>
            <p:ph type="sldNum" idx="12"/>
          </p:nvPr>
        </p:nvSpPr>
        <p:spPr>
          <a:xfrm>
            <a:off x="5169467" y="4746168"/>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278</a:t>
            </a:fld>
            <a:endParaRPr dirty="0">
              <a:solidFill>
                <a:srgbClr val="000000"/>
              </a:solidFill>
            </a:endParaRPr>
          </a:p>
        </p:txBody>
      </p:sp>
      <p:sp>
        <p:nvSpPr>
          <p:cNvPr id="4765" name="Google Shape;4765;p467"/>
          <p:cNvSpPr/>
          <p:nvPr/>
        </p:nvSpPr>
        <p:spPr>
          <a:xfrm>
            <a:off x="636105" y="1176793"/>
            <a:ext cx="5661328" cy="3455311"/>
          </a:xfrm>
          <a:prstGeom prst="rect">
            <a:avLst/>
          </a:prstGeom>
          <a:noFill/>
          <a:ln>
            <a:noFill/>
          </a:ln>
        </p:spPr>
        <p:txBody>
          <a:bodyPr spcFirstLastPara="1" wrap="square" lIns="68569" tIns="34275" rIns="68569" bIns="34275" anchor="t" anchorCtr="0">
            <a:noAutofit/>
          </a:bodyPr>
          <a:lstStyle/>
          <a:p>
            <a:pPr marL="357188" indent="-357188">
              <a:buSzPts val="1600"/>
              <a:buFont typeface="+mj-lt"/>
              <a:buAutoNum type="arabicPeriod" startAt="5"/>
            </a:pPr>
            <a:r>
              <a:rPr lang="en" sz="2000" b="1" dirty="0" smtClean="0">
                <a:latin typeface="Calibri" panose="020F0502020204030204" pitchFamily="34" charset="0"/>
                <a:ea typeface="Tahoma"/>
                <a:cs typeface="Calibri" panose="020F0502020204030204" pitchFamily="34" charset="0"/>
                <a:sym typeface="Tahoma"/>
              </a:rPr>
              <a:t>Jika </a:t>
            </a:r>
            <a:r>
              <a:rPr lang="en" sz="2000" b="1" dirty="0">
                <a:latin typeface="Calibri" panose="020F0502020204030204" pitchFamily="34" charset="0"/>
                <a:ea typeface="Tahoma"/>
                <a:cs typeface="Calibri" panose="020F0502020204030204" pitchFamily="34" charset="0"/>
                <a:sym typeface="Tahoma"/>
              </a:rPr>
              <a:t>personal pentauliahan tidak hadir semasa lawatan verifikasi berlangsung tanpa sebarang sebab yang munasabah maka sesi verifikasi berkenaan adalah dianggap terbatal. Pelatih bagi kumpulan berkenaan dikira sebagai gagal dan perlu mendaftar serta menjalani sesi ulang </a:t>
            </a:r>
            <a:r>
              <a:rPr lang="en" sz="2000" b="1" dirty="0" smtClean="0">
                <a:latin typeface="Calibri" panose="020F0502020204030204" pitchFamily="34" charset="0"/>
                <a:ea typeface="Tahoma"/>
                <a:cs typeface="Calibri" panose="020F0502020204030204" pitchFamily="34" charset="0"/>
                <a:sym typeface="Tahoma"/>
              </a:rPr>
              <a:t>nilai</a:t>
            </a:r>
            <a:endParaRPr sz="2000" b="1" dirty="0">
              <a:latin typeface="Calibri" panose="020F0502020204030204" pitchFamily="34" charset="0"/>
              <a:ea typeface="Tahoma"/>
              <a:cs typeface="Calibri" panose="020F0502020204030204" pitchFamily="34" charset="0"/>
              <a:sym typeface="Tahoma"/>
            </a:endParaRPr>
          </a:p>
          <a:p>
            <a:pPr marL="342900" indent="-342900">
              <a:buSzPts val="1600"/>
              <a:buFont typeface="+mj-lt"/>
              <a:buAutoNum type="arabicPeriod" startAt="5"/>
            </a:pPr>
            <a:r>
              <a:rPr lang="en" sz="2000" b="1" dirty="0" smtClean="0">
                <a:latin typeface="Calibri" panose="020F0502020204030204" pitchFamily="34" charset="0"/>
                <a:ea typeface="Tahoma"/>
                <a:cs typeface="Calibri" panose="020F0502020204030204" pitchFamily="34" charset="0"/>
                <a:sym typeface="Tahoma"/>
              </a:rPr>
              <a:t>Semua </a:t>
            </a:r>
            <a:r>
              <a:rPr lang="en" sz="2000" b="1" dirty="0">
                <a:latin typeface="Calibri" panose="020F0502020204030204" pitchFamily="34" charset="0"/>
                <a:ea typeface="Tahoma"/>
                <a:cs typeface="Calibri" panose="020F0502020204030204" pitchFamily="34" charset="0"/>
                <a:sym typeface="Tahoma"/>
              </a:rPr>
              <a:t>pelatih yang akan diverifikasi hendaklah hadir sepanjang sesi </a:t>
            </a:r>
            <a:r>
              <a:rPr lang="en" sz="2000" b="1" dirty="0" smtClean="0">
                <a:latin typeface="Calibri" panose="020F0502020204030204" pitchFamily="34" charset="0"/>
                <a:ea typeface="Tahoma"/>
                <a:cs typeface="Calibri" panose="020F0502020204030204" pitchFamily="34" charset="0"/>
                <a:sym typeface="Tahoma"/>
              </a:rPr>
              <a:t>lawatan</a:t>
            </a:r>
            <a:endParaRPr sz="2000" b="1" dirty="0">
              <a:latin typeface="Calibri" panose="020F0502020204030204" pitchFamily="34" charset="0"/>
              <a:ea typeface="Tahoma"/>
              <a:cs typeface="Calibri" panose="020F0502020204030204" pitchFamily="34" charset="0"/>
              <a:sym typeface="Tahoma"/>
            </a:endParaRPr>
          </a:p>
          <a:p>
            <a:pPr marL="342900" indent="-342900">
              <a:buSzPts val="1600"/>
              <a:buFont typeface="+mj-lt"/>
              <a:buAutoNum type="arabicPeriod" startAt="5"/>
            </a:pPr>
            <a:r>
              <a:rPr lang="en" sz="2000" b="1" dirty="0" smtClean="0">
                <a:latin typeface="Calibri" panose="020F0502020204030204" pitchFamily="34" charset="0"/>
                <a:ea typeface="Tahoma"/>
                <a:cs typeface="Calibri" panose="020F0502020204030204" pitchFamily="34" charset="0"/>
                <a:sym typeface="Tahoma"/>
              </a:rPr>
              <a:t>Pelatih </a:t>
            </a:r>
            <a:r>
              <a:rPr lang="en" sz="2000" b="1" dirty="0">
                <a:latin typeface="Calibri" panose="020F0502020204030204" pitchFamily="34" charset="0"/>
                <a:ea typeface="Tahoma"/>
                <a:cs typeface="Calibri" panose="020F0502020204030204" pitchFamily="34" charset="0"/>
                <a:sym typeface="Tahoma"/>
              </a:rPr>
              <a:t>yang tidak hadir dikira sebagai gagal verifikasi.</a:t>
            </a:r>
            <a:endParaRPr sz="2000" b="1" dirty="0">
              <a:latin typeface="Calibri" panose="020F0502020204030204" pitchFamily="34" charset="0"/>
              <a:ea typeface="Tahoma"/>
              <a:cs typeface="Calibri" panose="020F0502020204030204" pitchFamily="34" charset="0"/>
            </a:endParaRPr>
          </a:p>
          <a:p>
            <a:pPr marL="300038" indent="-223838">
              <a:lnSpc>
                <a:spcPct val="150000"/>
              </a:lnSpc>
              <a:buClr>
                <a:schemeClr val="dk1"/>
              </a:buClr>
              <a:buSzPts val="1600"/>
            </a:pPr>
            <a:endParaRPr sz="2000" b="1" dirty="0">
              <a:latin typeface="Tahoma"/>
              <a:ea typeface="Tahoma"/>
              <a:cs typeface="Tahoma"/>
              <a:sym typeface="Tahoma"/>
            </a:endParaRPr>
          </a:p>
          <a:p>
            <a:pPr marL="300038" indent="-300038">
              <a:lnSpc>
                <a:spcPct val="150000"/>
              </a:lnSpc>
            </a:pPr>
            <a:endParaRPr sz="2000" b="1" dirty="0">
              <a:latin typeface="Tahoma"/>
              <a:ea typeface="Tahoma"/>
              <a:cs typeface="Tahoma"/>
              <a:sym typeface="Tahoma"/>
            </a:endParaRPr>
          </a:p>
        </p:txBody>
      </p:sp>
    </p:spTree>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Shape 4777"/>
        <p:cNvGrpSpPr/>
        <p:nvPr/>
      </p:nvGrpSpPr>
      <p:grpSpPr>
        <a:xfrm>
          <a:off x="0" y="0"/>
          <a:ext cx="0" cy="0"/>
          <a:chOff x="0" y="0"/>
          <a:chExt cx="0" cy="0"/>
        </a:xfrm>
      </p:grpSpPr>
      <p:sp>
        <p:nvSpPr>
          <p:cNvPr id="4778" name="Google Shape;4778;p469"/>
          <p:cNvSpPr txBox="1"/>
          <p:nvPr/>
        </p:nvSpPr>
        <p:spPr>
          <a:xfrm>
            <a:off x="1280183" y="1028700"/>
            <a:ext cx="4296966" cy="471488"/>
          </a:xfrm>
          <a:prstGeom prst="rect">
            <a:avLst/>
          </a:prstGeom>
          <a:noFill/>
          <a:ln w="9525" cap="flat" cmpd="sng">
            <a:solidFill>
              <a:schemeClr val="accent1"/>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90000"/>
              </a:lnSpc>
              <a:buSzPts val="2400"/>
            </a:pPr>
            <a:r>
              <a:rPr lang="en" sz="1800" b="1">
                <a:latin typeface="Tahoma"/>
                <a:ea typeface="Tahoma"/>
                <a:cs typeface="Tahoma"/>
                <a:sym typeface="Tahoma"/>
              </a:rPr>
              <a:t>PERMOHONAN VERIFIKASI PPL</a:t>
            </a:r>
            <a:endParaRPr sz="1050"/>
          </a:p>
        </p:txBody>
      </p:sp>
      <p:sp>
        <p:nvSpPr>
          <p:cNvPr id="4779" name="Google Shape;4779;p469"/>
          <p:cNvSpPr txBox="1"/>
          <p:nvPr/>
        </p:nvSpPr>
        <p:spPr>
          <a:xfrm>
            <a:off x="985962" y="1971723"/>
            <a:ext cx="5208104" cy="1566607"/>
          </a:xfrm>
          <a:prstGeom prst="rect">
            <a:avLst/>
          </a:prstGeom>
          <a:noFill/>
          <a:ln>
            <a:noFill/>
          </a:ln>
        </p:spPr>
        <p:txBody>
          <a:bodyPr spcFirstLastPara="1" wrap="square" lIns="68569" tIns="34275" rIns="68569" bIns="34275" anchor="t" anchorCtr="0">
            <a:noAutofit/>
          </a:bodyPr>
          <a:lstStyle/>
          <a:p>
            <a:pPr algn="ctr"/>
            <a:r>
              <a:rPr lang="en" sz="2400" b="1" dirty="0">
                <a:latin typeface="Calibri"/>
                <a:ea typeface="Calibri"/>
                <a:cs typeface="Calibri"/>
                <a:sym typeface="Calibri"/>
              </a:rPr>
              <a:t>Permohonan verifikasi PPL hendaklah dilakukan secara online di dalam sistem </a:t>
            </a:r>
            <a:r>
              <a:rPr lang="en" sz="2400" b="1" dirty="0" smtClean="0">
                <a:latin typeface="Calibri"/>
                <a:ea typeface="Calibri"/>
                <a:cs typeface="Calibri"/>
                <a:sym typeface="Calibri"/>
              </a:rPr>
              <a:t>eSPKM</a:t>
            </a:r>
            <a:endParaRPr sz="2400" b="1" dirty="0">
              <a:latin typeface="Calibri"/>
              <a:ea typeface="Calibri"/>
              <a:cs typeface="Calibri"/>
              <a:sym typeface="Calibri"/>
            </a:endParaRPr>
          </a:p>
          <a:p>
            <a:pPr algn="ctr"/>
            <a:endParaRPr sz="2400" b="1" dirty="0">
              <a:latin typeface="Calibri"/>
              <a:ea typeface="Calibri"/>
              <a:cs typeface="Calibri"/>
              <a:sym typeface="Calibri"/>
            </a:endParaRPr>
          </a:p>
          <a:p>
            <a:pPr algn="ctr"/>
            <a:endParaRPr sz="2400" b="1" dirty="0">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graphicFrame>
        <p:nvGraphicFramePr>
          <p:cNvPr id="1603" name="Google Shape;1603;p214"/>
          <p:cNvGraphicFramePr/>
          <p:nvPr>
            <p:extLst>
              <p:ext uri="{D42A27DB-BD31-4B8C-83A1-F6EECF244321}">
                <p14:modId xmlns:p14="http://schemas.microsoft.com/office/powerpoint/2010/main" val="3281710696"/>
              </p:ext>
            </p:extLst>
          </p:nvPr>
        </p:nvGraphicFramePr>
        <p:xfrm>
          <a:off x="342900" y="1328923"/>
          <a:ext cx="3086100" cy="3642975"/>
        </p:xfrm>
        <a:graphic>
          <a:graphicData uri="http://schemas.openxmlformats.org/drawingml/2006/table">
            <a:tbl>
              <a:tblPr firstRow="1" bandRow="1">
                <a:noFill/>
                <a:tableStyleId>{33F86859-480D-4D18-A959-4202B10B6FFE}</a:tableStyleId>
              </a:tblPr>
              <a:tblGrid>
                <a:gridCol w="400050">
                  <a:extLst>
                    <a:ext uri="{9D8B030D-6E8A-4147-A177-3AD203B41FA5}">
                      <a16:colId xmlns="" xmlns:a16="http://schemas.microsoft.com/office/drawing/2014/main" val="20000"/>
                    </a:ext>
                  </a:extLst>
                </a:gridCol>
                <a:gridCol w="2686050">
                  <a:extLst>
                    <a:ext uri="{9D8B030D-6E8A-4147-A177-3AD203B41FA5}">
                      <a16:colId xmlns="" xmlns:a16="http://schemas.microsoft.com/office/drawing/2014/main" val="20001"/>
                    </a:ext>
                  </a:extLst>
                </a:gridCol>
              </a:tblGrid>
              <a:tr h="207945">
                <a:tc>
                  <a:txBody>
                    <a:bodyPr/>
                    <a:lstStyle/>
                    <a:p>
                      <a:pPr marL="0" marR="0" lvl="0" indent="0" algn="ctr" rtl="0">
                        <a:spcBef>
                          <a:spcPts val="0"/>
                        </a:spcBef>
                        <a:spcAft>
                          <a:spcPts val="0"/>
                        </a:spcAft>
                        <a:buNone/>
                      </a:pPr>
                      <a:r>
                        <a:rPr lang="en" sz="900" u="none" strike="noStrike" cap="none">
                          <a:solidFill>
                            <a:schemeClr val="dk1"/>
                          </a:solidFill>
                          <a:latin typeface="Arial"/>
                          <a:ea typeface="Arial"/>
                          <a:cs typeface="Arial"/>
                          <a:sym typeface="Arial"/>
                        </a:rPr>
                        <a:t>BIL</a:t>
                      </a:r>
                      <a:endParaRPr sz="900" u="none" strike="noStrike" cap="none">
                        <a:solidFill>
                          <a:schemeClr val="dk1"/>
                        </a:solidFill>
                        <a:latin typeface="Arial"/>
                        <a:ea typeface="Arial"/>
                        <a:cs typeface="Arial"/>
                        <a:sym typeface="Arial"/>
                      </a:endParaRPr>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99"/>
                    </a:solidFill>
                  </a:tcPr>
                </a:tc>
                <a:tc>
                  <a:txBody>
                    <a:bodyPr/>
                    <a:lstStyle/>
                    <a:p>
                      <a:pPr marL="0" marR="0" lvl="0" indent="0" algn="ctr" rtl="0">
                        <a:spcBef>
                          <a:spcPts val="0"/>
                        </a:spcBef>
                        <a:spcAft>
                          <a:spcPts val="0"/>
                        </a:spcAft>
                        <a:buNone/>
                      </a:pPr>
                      <a:r>
                        <a:rPr lang="en" sz="900" b="1" u="none" strike="noStrike" cap="none">
                          <a:solidFill>
                            <a:schemeClr val="dk1"/>
                          </a:solidFill>
                        </a:rPr>
                        <a:t>SEKTOR</a:t>
                      </a:r>
                      <a:endParaRPr sz="900" b="1" u="none" strike="noStrike" cap="none">
                        <a:solidFill>
                          <a:schemeClr val="dk1"/>
                        </a:solidFill>
                      </a:endParaRPr>
                    </a:p>
                  </a:txBody>
                  <a:tcPr marL="68588" marR="68588" marT="25725" marB="2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99"/>
                    </a:solidFill>
                  </a:tcPr>
                </a:tc>
                <a:extLst>
                  <a:ext uri="{0D108BD9-81ED-4DB2-BD59-A6C34878D82A}">
                    <a16:rowId xmlns="" xmlns:a16="http://schemas.microsoft.com/office/drawing/2014/main" val="10000"/>
                  </a:ext>
                </a:extLst>
              </a:tr>
              <a:tr h="291956">
                <a:tc>
                  <a:txBody>
                    <a:bodyPr/>
                    <a:lstStyle/>
                    <a:p>
                      <a:pPr marL="0" marR="0" lvl="0" indent="0" algn="ctr" rtl="0">
                        <a:spcBef>
                          <a:spcPts val="0"/>
                        </a:spcBef>
                        <a:spcAft>
                          <a:spcPts val="0"/>
                        </a:spcAft>
                        <a:buNone/>
                      </a:pPr>
                      <a:r>
                        <a:rPr lang="en" sz="900" u="none" strike="noStrike" cap="none">
                          <a:latin typeface="Arial"/>
                          <a:ea typeface="Arial"/>
                          <a:cs typeface="Arial"/>
                          <a:sym typeface="Arial"/>
                        </a:rPr>
                        <a:t>1</a:t>
                      </a:r>
                      <a:endParaRPr sz="900" u="none" strike="noStrike" cap="none">
                        <a:latin typeface="Arial"/>
                        <a:ea typeface="Arial"/>
                        <a:cs typeface="Arial"/>
                        <a:sym typeface="Arial"/>
                      </a:endParaRPr>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D0D0D"/>
                        </a:buClr>
                        <a:buSzPts val="900"/>
                        <a:buFont typeface="Arial"/>
                        <a:buNone/>
                      </a:pPr>
                      <a:r>
                        <a:rPr lang="en" sz="900" b="0" i="0" u="none" strike="noStrike" cap="none">
                          <a:solidFill>
                            <a:srgbClr val="0D0D0D"/>
                          </a:solidFill>
                          <a:latin typeface="Arial"/>
                          <a:ea typeface="Arial"/>
                          <a:cs typeface="Arial"/>
                          <a:sym typeface="Arial"/>
                        </a:rPr>
                        <a:t>  EE : Electrical &amp; Electronic, Telecommunication  </a:t>
                      </a:r>
                      <a:endParaRPr sz="900"/>
                    </a:p>
                    <a:p>
                      <a:pPr marL="0" marR="0" lvl="0" indent="0" algn="l" rtl="0">
                        <a:lnSpc>
                          <a:spcPct val="100000"/>
                        </a:lnSpc>
                        <a:spcBef>
                          <a:spcPts val="0"/>
                        </a:spcBef>
                        <a:spcAft>
                          <a:spcPts val="0"/>
                        </a:spcAft>
                        <a:buClr>
                          <a:srgbClr val="0D0D0D"/>
                        </a:buClr>
                        <a:buSzPts val="900"/>
                        <a:buFont typeface="Arial"/>
                        <a:buNone/>
                      </a:pPr>
                      <a:r>
                        <a:rPr lang="en" sz="900" b="0" i="0" u="none" strike="noStrike" cap="none">
                          <a:solidFill>
                            <a:srgbClr val="0D0D0D"/>
                          </a:solidFill>
                          <a:latin typeface="Arial"/>
                          <a:ea typeface="Arial"/>
                          <a:cs typeface="Arial"/>
                          <a:sym typeface="Arial"/>
                        </a:rPr>
                        <a:t>          &amp; Broadcasting Industry </a:t>
                      </a:r>
                      <a:endParaRPr sz="900" b="0" u="none" strike="noStrike" cap="none"/>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1"/>
                  </a:ext>
                </a:extLst>
              </a:tr>
              <a:tr h="238184">
                <a:tc>
                  <a:txBody>
                    <a:bodyPr/>
                    <a:lstStyle/>
                    <a:p>
                      <a:pPr marL="0" marR="0" lvl="0" indent="0" algn="ctr" rtl="0">
                        <a:spcBef>
                          <a:spcPts val="0"/>
                        </a:spcBef>
                        <a:spcAft>
                          <a:spcPts val="0"/>
                        </a:spcAft>
                        <a:buNone/>
                      </a:pPr>
                      <a:r>
                        <a:rPr lang="en" sz="900" u="none" strike="noStrike" cap="none">
                          <a:latin typeface="Arial"/>
                          <a:ea typeface="Arial"/>
                          <a:cs typeface="Arial"/>
                          <a:sym typeface="Arial"/>
                        </a:rPr>
                        <a:t>2</a:t>
                      </a:r>
                      <a:endParaRPr sz="900" u="none" strike="noStrike" cap="none">
                        <a:latin typeface="Arial"/>
                        <a:ea typeface="Arial"/>
                        <a:cs typeface="Arial"/>
                        <a:sym typeface="Arial"/>
                      </a:endParaRPr>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CC"/>
                    </a:solidFill>
                  </a:tcPr>
                </a:tc>
                <a:tc>
                  <a:txBody>
                    <a:bodyPr/>
                    <a:lstStyle/>
                    <a:p>
                      <a:pPr marL="342900" marR="0" lvl="0" indent="-254000" algn="l" rtl="0">
                        <a:lnSpc>
                          <a:spcPct val="80000"/>
                        </a:lnSpc>
                        <a:spcBef>
                          <a:spcPts val="0"/>
                        </a:spcBef>
                        <a:spcAft>
                          <a:spcPts val="0"/>
                        </a:spcAft>
                        <a:buClr>
                          <a:srgbClr val="0D0D0D"/>
                        </a:buClr>
                        <a:buSzPts val="800"/>
                        <a:buFont typeface="Arial"/>
                        <a:buNone/>
                      </a:pPr>
                      <a:r>
                        <a:rPr lang="en" sz="900" b="0" i="0" u="none" strike="noStrike" cap="none">
                          <a:solidFill>
                            <a:srgbClr val="0D0D0D"/>
                          </a:solidFill>
                          <a:latin typeface="Arial"/>
                          <a:ea typeface="Arial"/>
                          <a:cs typeface="Arial"/>
                          <a:sym typeface="Arial"/>
                        </a:rPr>
                        <a:t>IT : Information Technology &amp; Communication (ICT) </a:t>
                      </a:r>
                      <a:endParaRPr sz="900" b="0" u="none" strike="noStrike" cap="none"/>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CC"/>
                    </a:solidFill>
                  </a:tcPr>
                </a:tc>
                <a:extLst>
                  <a:ext uri="{0D108BD9-81ED-4DB2-BD59-A6C34878D82A}">
                    <a16:rowId xmlns="" xmlns:a16="http://schemas.microsoft.com/office/drawing/2014/main" val="10002"/>
                  </a:ext>
                </a:extLst>
              </a:tr>
              <a:tr h="195343">
                <a:tc>
                  <a:txBody>
                    <a:bodyPr/>
                    <a:lstStyle/>
                    <a:p>
                      <a:pPr marL="0" marR="0" lvl="0" indent="0" algn="ctr" rtl="0">
                        <a:spcBef>
                          <a:spcPts val="0"/>
                        </a:spcBef>
                        <a:spcAft>
                          <a:spcPts val="0"/>
                        </a:spcAft>
                        <a:buNone/>
                      </a:pPr>
                      <a:r>
                        <a:rPr lang="en" sz="900" u="none" strike="noStrike" cap="none">
                          <a:latin typeface="Arial"/>
                          <a:ea typeface="Arial"/>
                          <a:cs typeface="Arial"/>
                          <a:sym typeface="Arial"/>
                        </a:rPr>
                        <a:t>3</a:t>
                      </a:r>
                      <a:endParaRPr sz="900" u="none" strike="noStrike" cap="none">
                        <a:latin typeface="Arial"/>
                        <a:ea typeface="Arial"/>
                        <a:cs typeface="Arial"/>
                        <a:sym typeface="Arial"/>
                      </a:endParaRPr>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D0D0D"/>
                        </a:buClr>
                        <a:buSzPts val="900"/>
                        <a:buFont typeface="Arial"/>
                        <a:buNone/>
                      </a:pPr>
                      <a:r>
                        <a:rPr lang="en" sz="900" b="0" i="0" u="none" strike="noStrike" cap="none">
                          <a:solidFill>
                            <a:srgbClr val="0D0D0D"/>
                          </a:solidFill>
                          <a:latin typeface="Arial"/>
                          <a:ea typeface="Arial"/>
                          <a:cs typeface="Arial"/>
                          <a:sym typeface="Arial"/>
                        </a:rPr>
                        <a:t>  MC : Machinery &amp; Equipment</a:t>
                      </a:r>
                      <a:endParaRPr sz="900" b="0" u="none" strike="noStrike" cap="none"/>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3"/>
                  </a:ext>
                </a:extLst>
              </a:tr>
              <a:tr h="291956">
                <a:tc>
                  <a:txBody>
                    <a:bodyPr/>
                    <a:lstStyle/>
                    <a:p>
                      <a:pPr marL="0" marR="0" lvl="0" indent="0" algn="ctr" rtl="0">
                        <a:spcBef>
                          <a:spcPts val="0"/>
                        </a:spcBef>
                        <a:spcAft>
                          <a:spcPts val="0"/>
                        </a:spcAft>
                        <a:buNone/>
                      </a:pPr>
                      <a:r>
                        <a:rPr lang="en" sz="900" u="none" strike="noStrike" cap="none">
                          <a:latin typeface="Arial"/>
                          <a:ea typeface="Arial"/>
                          <a:cs typeface="Arial"/>
                          <a:sym typeface="Arial"/>
                        </a:rPr>
                        <a:t>4</a:t>
                      </a:r>
                      <a:endParaRPr sz="900" u="none" strike="noStrike" cap="none">
                        <a:latin typeface="Arial"/>
                        <a:ea typeface="Arial"/>
                        <a:cs typeface="Arial"/>
                        <a:sym typeface="Arial"/>
                      </a:endParaRPr>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CC"/>
                    </a:solidFill>
                  </a:tcPr>
                </a:tc>
                <a:tc>
                  <a:txBody>
                    <a:bodyPr/>
                    <a:lstStyle/>
                    <a:p>
                      <a:pPr marL="0" marR="0" lvl="0" indent="0" algn="l" rtl="0">
                        <a:lnSpc>
                          <a:spcPct val="100000"/>
                        </a:lnSpc>
                        <a:spcBef>
                          <a:spcPts val="0"/>
                        </a:spcBef>
                        <a:spcAft>
                          <a:spcPts val="0"/>
                        </a:spcAft>
                        <a:buClr>
                          <a:srgbClr val="0D0D0D"/>
                        </a:buClr>
                        <a:buSzPts val="900"/>
                        <a:buFont typeface="Arial"/>
                        <a:buNone/>
                      </a:pPr>
                      <a:r>
                        <a:rPr lang="en" sz="900" b="0" i="0" u="none" strike="noStrike" cap="none">
                          <a:solidFill>
                            <a:srgbClr val="0D0D0D"/>
                          </a:solidFill>
                          <a:latin typeface="Arial"/>
                          <a:ea typeface="Arial"/>
                          <a:cs typeface="Arial"/>
                          <a:sym typeface="Arial"/>
                        </a:rPr>
                        <a:t>   ME : Mechanical &amp; Electrical Service and </a:t>
                      </a:r>
                      <a:endParaRPr sz="900"/>
                    </a:p>
                    <a:p>
                      <a:pPr marL="0" marR="0" lvl="0" indent="0" algn="l" rtl="0">
                        <a:lnSpc>
                          <a:spcPct val="100000"/>
                        </a:lnSpc>
                        <a:spcBef>
                          <a:spcPts val="0"/>
                        </a:spcBef>
                        <a:spcAft>
                          <a:spcPts val="0"/>
                        </a:spcAft>
                        <a:buClr>
                          <a:srgbClr val="0D0D0D"/>
                        </a:buClr>
                        <a:buSzPts val="900"/>
                        <a:buFont typeface="Arial"/>
                        <a:buNone/>
                      </a:pPr>
                      <a:r>
                        <a:rPr lang="en" sz="900" b="0" i="0" u="none" strike="noStrike" cap="none">
                          <a:solidFill>
                            <a:srgbClr val="0D0D0D"/>
                          </a:solidFill>
                          <a:latin typeface="Arial"/>
                          <a:ea typeface="Arial"/>
                          <a:cs typeface="Arial"/>
                          <a:sym typeface="Arial"/>
                        </a:rPr>
                        <a:t>            Maintenance</a:t>
                      </a:r>
                      <a:endParaRPr sz="900" b="0" u="none" strike="noStrike" cap="none"/>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CC"/>
                    </a:solidFill>
                  </a:tcPr>
                </a:tc>
                <a:extLst>
                  <a:ext uri="{0D108BD9-81ED-4DB2-BD59-A6C34878D82A}">
                    <a16:rowId xmlns="" xmlns:a16="http://schemas.microsoft.com/office/drawing/2014/main" val="10004"/>
                  </a:ext>
                </a:extLst>
              </a:tr>
              <a:tr h="195343">
                <a:tc>
                  <a:txBody>
                    <a:bodyPr/>
                    <a:lstStyle/>
                    <a:p>
                      <a:pPr marL="0" marR="0" lvl="0" indent="0" algn="ctr" rtl="0">
                        <a:spcBef>
                          <a:spcPts val="0"/>
                        </a:spcBef>
                        <a:spcAft>
                          <a:spcPts val="0"/>
                        </a:spcAft>
                        <a:buNone/>
                      </a:pPr>
                      <a:r>
                        <a:rPr lang="en" sz="900" u="none" strike="noStrike" cap="none">
                          <a:latin typeface="Arial"/>
                          <a:ea typeface="Arial"/>
                          <a:cs typeface="Arial"/>
                          <a:sym typeface="Arial"/>
                        </a:rPr>
                        <a:t>5</a:t>
                      </a:r>
                      <a:endParaRPr sz="900" u="none" strike="noStrike" cap="none">
                        <a:latin typeface="Arial"/>
                        <a:ea typeface="Arial"/>
                        <a:cs typeface="Arial"/>
                        <a:sym typeface="Arial"/>
                      </a:endParaRPr>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342900" marR="0" lvl="0" indent="-254000" algn="l" rtl="0">
                        <a:lnSpc>
                          <a:spcPct val="80000"/>
                        </a:lnSpc>
                        <a:spcBef>
                          <a:spcPts val="0"/>
                        </a:spcBef>
                        <a:spcAft>
                          <a:spcPts val="0"/>
                        </a:spcAft>
                        <a:buClr>
                          <a:srgbClr val="0D0D0D"/>
                        </a:buClr>
                        <a:buSzPts val="800"/>
                        <a:buFont typeface="Arial"/>
                        <a:buNone/>
                      </a:pPr>
                      <a:r>
                        <a:rPr lang="en" sz="900" b="0" i="0" u="none" strike="noStrike" cap="none" dirty="0">
                          <a:solidFill>
                            <a:srgbClr val="0D0D0D"/>
                          </a:solidFill>
                          <a:latin typeface="Arial"/>
                          <a:ea typeface="Arial"/>
                          <a:cs typeface="Arial"/>
                          <a:sym typeface="Arial"/>
                        </a:rPr>
                        <a:t>TP : Transportation</a:t>
                      </a:r>
                      <a:endParaRPr sz="900" dirty="0"/>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5"/>
                  </a:ext>
                </a:extLst>
              </a:tr>
              <a:tr h="195343">
                <a:tc>
                  <a:txBody>
                    <a:bodyPr/>
                    <a:lstStyle/>
                    <a:p>
                      <a:pPr marL="0" marR="0" lvl="0" indent="0" algn="ctr" rtl="0">
                        <a:spcBef>
                          <a:spcPts val="0"/>
                        </a:spcBef>
                        <a:spcAft>
                          <a:spcPts val="0"/>
                        </a:spcAft>
                        <a:buNone/>
                      </a:pPr>
                      <a:r>
                        <a:rPr lang="en" sz="900" u="none" strike="noStrike" cap="none">
                          <a:latin typeface="Arial"/>
                          <a:ea typeface="Arial"/>
                          <a:cs typeface="Arial"/>
                          <a:sym typeface="Arial"/>
                        </a:rPr>
                        <a:t>6</a:t>
                      </a:r>
                      <a:endParaRPr sz="900" u="none" strike="noStrike" cap="none">
                        <a:latin typeface="Arial"/>
                        <a:ea typeface="Arial"/>
                        <a:cs typeface="Arial"/>
                        <a:sym typeface="Arial"/>
                      </a:endParaRPr>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CC"/>
                    </a:solidFill>
                  </a:tcPr>
                </a:tc>
                <a:tc>
                  <a:txBody>
                    <a:bodyPr/>
                    <a:lstStyle/>
                    <a:p>
                      <a:pPr marL="342900" marR="0" lvl="0" indent="-254000" algn="l" rtl="0">
                        <a:lnSpc>
                          <a:spcPct val="80000"/>
                        </a:lnSpc>
                        <a:spcBef>
                          <a:spcPts val="0"/>
                        </a:spcBef>
                        <a:spcAft>
                          <a:spcPts val="0"/>
                        </a:spcAft>
                        <a:buClr>
                          <a:srgbClr val="0D0D0D"/>
                        </a:buClr>
                        <a:buSzPts val="800"/>
                        <a:buFont typeface="Arial"/>
                        <a:buNone/>
                      </a:pPr>
                      <a:r>
                        <a:rPr lang="en" sz="900" b="0" i="0" u="none" strike="noStrike" cap="none">
                          <a:solidFill>
                            <a:srgbClr val="0D0D0D"/>
                          </a:solidFill>
                          <a:latin typeface="Arial"/>
                          <a:ea typeface="Arial"/>
                          <a:cs typeface="Arial"/>
                          <a:sym typeface="Arial"/>
                        </a:rPr>
                        <a:t>MT: Materials</a:t>
                      </a:r>
                      <a:endParaRPr sz="900"/>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CC"/>
                    </a:solidFill>
                  </a:tcPr>
                </a:tc>
                <a:extLst>
                  <a:ext uri="{0D108BD9-81ED-4DB2-BD59-A6C34878D82A}">
                    <a16:rowId xmlns="" xmlns:a16="http://schemas.microsoft.com/office/drawing/2014/main" val="10006"/>
                  </a:ext>
                </a:extLst>
              </a:tr>
              <a:tr h="195343">
                <a:tc>
                  <a:txBody>
                    <a:bodyPr/>
                    <a:lstStyle/>
                    <a:p>
                      <a:pPr marL="0" marR="0" lvl="0" indent="0" algn="ctr" rtl="0">
                        <a:spcBef>
                          <a:spcPts val="0"/>
                        </a:spcBef>
                        <a:spcAft>
                          <a:spcPts val="0"/>
                        </a:spcAft>
                        <a:buNone/>
                      </a:pPr>
                      <a:r>
                        <a:rPr lang="en" sz="900" u="none" strike="noStrike" cap="none">
                          <a:latin typeface="Arial"/>
                          <a:ea typeface="Arial"/>
                          <a:cs typeface="Arial"/>
                          <a:sym typeface="Arial"/>
                        </a:rPr>
                        <a:t>7</a:t>
                      </a:r>
                      <a:endParaRPr sz="900" u="none" strike="noStrike" cap="none">
                        <a:latin typeface="Arial"/>
                        <a:ea typeface="Arial"/>
                        <a:cs typeface="Arial"/>
                        <a:sym typeface="Arial"/>
                      </a:endParaRPr>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342900" marR="0" lvl="0" indent="-254000" algn="l" rtl="0">
                        <a:lnSpc>
                          <a:spcPct val="80000"/>
                        </a:lnSpc>
                        <a:spcBef>
                          <a:spcPts val="0"/>
                        </a:spcBef>
                        <a:spcAft>
                          <a:spcPts val="0"/>
                        </a:spcAft>
                        <a:buClr>
                          <a:srgbClr val="0D0D0D"/>
                        </a:buClr>
                        <a:buSzPts val="800"/>
                        <a:buFont typeface="Arial"/>
                        <a:buNone/>
                      </a:pPr>
                      <a:r>
                        <a:rPr lang="en" sz="900" b="0" i="0" u="none" strike="noStrike" cap="none">
                          <a:solidFill>
                            <a:srgbClr val="0D0D0D"/>
                          </a:solidFill>
                          <a:latin typeface="Arial"/>
                          <a:ea typeface="Arial"/>
                          <a:cs typeface="Arial"/>
                          <a:sym typeface="Arial"/>
                        </a:rPr>
                        <a:t>PG : Packaging</a:t>
                      </a:r>
                      <a:endParaRPr sz="900"/>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7"/>
                  </a:ext>
                </a:extLst>
              </a:tr>
              <a:tr h="195343">
                <a:tc>
                  <a:txBody>
                    <a:bodyPr/>
                    <a:lstStyle/>
                    <a:p>
                      <a:pPr marL="0" marR="0" lvl="0" indent="0" algn="ctr" rtl="0">
                        <a:spcBef>
                          <a:spcPts val="0"/>
                        </a:spcBef>
                        <a:spcAft>
                          <a:spcPts val="0"/>
                        </a:spcAft>
                        <a:buNone/>
                      </a:pPr>
                      <a:r>
                        <a:rPr lang="en" sz="900" u="none" strike="noStrike" cap="none">
                          <a:latin typeface="Arial"/>
                          <a:ea typeface="Arial"/>
                          <a:cs typeface="Arial"/>
                          <a:sym typeface="Arial"/>
                        </a:rPr>
                        <a:t>8</a:t>
                      </a:r>
                      <a:endParaRPr sz="900" u="none" strike="noStrike" cap="none">
                        <a:latin typeface="Arial"/>
                        <a:ea typeface="Arial"/>
                        <a:cs typeface="Arial"/>
                        <a:sym typeface="Arial"/>
                      </a:endParaRPr>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CC"/>
                    </a:solidFill>
                  </a:tcPr>
                </a:tc>
                <a:tc>
                  <a:txBody>
                    <a:bodyPr/>
                    <a:lstStyle/>
                    <a:p>
                      <a:pPr marL="342900" marR="0" lvl="0" indent="-254000" algn="l" rtl="0">
                        <a:lnSpc>
                          <a:spcPct val="80000"/>
                        </a:lnSpc>
                        <a:spcBef>
                          <a:spcPts val="0"/>
                        </a:spcBef>
                        <a:spcAft>
                          <a:spcPts val="0"/>
                        </a:spcAft>
                        <a:buClr>
                          <a:srgbClr val="0D0D0D"/>
                        </a:buClr>
                        <a:buSzPts val="800"/>
                        <a:buFont typeface="Arial"/>
                        <a:buNone/>
                      </a:pPr>
                      <a:r>
                        <a:rPr lang="en" sz="900" b="0" i="0" u="none" strike="noStrike" cap="none">
                          <a:solidFill>
                            <a:srgbClr val="0D0D0D"/>
                          </a:solidFill>
                          <a:latin typeface="Arial"/>
                          <a:ea typeface="Arial"/>
                          <a:cs typeface="Arial"/>
                          <a:sym typeface="Arial"/>
                        </a:rPr>
                        <a:t>PR : Printing</a:t>
                      </a:r>
                      <a:endParaRPr sz="900"/>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CC"/>
                    </a:solidFill>
                  </a:tcPr>
                </a:tc>
                <a:extLst>
                  <a:ext uri="{0D108BD9-81ED-4DB2-BD59-A6C34878D82A}">
                    <a16:rowId xmlns="" xmlns:a16="http://schemas.microsoft.com/office/drawing/2014/main" val="10008"/>
                  </a:ext>
                </a:extLst>
              </a:tr>
              <a:tr h="195343">
                <a:tc>
                  <a:txBody>
                    <a:bodyPr/>
                    <a:lstStyle/>
                    <a:p>
                      <a:pPr marL="0" marR="0" lvl="0" indent="0" algn="ctr" rtl="0">
                        <a:spcBef>
                          <a:spcPts val="0"/>
                        </a:spcBef>
                        <a:spcAft>
                          <a:spcPts val="0"/>
                        </a:spcAft>
                        <a:buNone/>
                      </a:pPr>
                      <a:r>
                        <a:rPr lang="en" sz="900" u="none" strike="noStrike" cap="none">
                          <a:latin typeface="Arial"/>
                          <a:ea typeface="Arial"/>
                          <a:cs typeface="Arial"/>
                          <a:sym typeface="Arial"/>
                        </a:rPr>
                        <a:t>9</a:t>
                      </a:r>
                      <a:endParaRPr sz="900" u="none" strike="noStrike" cap="none">
                        <a:latin typeface="Arial"/>
                        <a:ea typeface="Arial"/>
                        <a:cs typeface="Arial"/>
                        <a:sym typeface="Arial"/>
                      </a:endParaRPr>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342900" marR="0" lvl="0" indent="-254000" algn="l" rtl="0">
                        <a:lnSpc>
                          <a:spcPct val="80000"/>
                        </a:lnSpc>
                        <a:spcBef>
                          <a:spcPts val="0"/>
                        </a:spcBef>
                        <a:spcAft>
                          <a:spcPts val="0"/>
                        </a:spcAft>
                        <a:buClr>
                          <a:srgbClr val="0D0D0D"/>
                        </a:buClr>
                        <a:buSzPts val="800"/>
                        <a:buFont typeface="Arial"/>
                        <a:buNone/>
                      </a:pPr>
                      <a:r>
                        <a:rPr lang="en" sz="900" b="0" i="0" u="none" strike="noStrike" cap="none">
                          <a:solidFill>
                            <a:srgbClr val="0D0D0D"/>
                          </a:solidFill>
                          <a:latin typeface="Arial"/>
                          <a:ea typeface="Arial"/>
                          <a:cs typeface="Arial"/>
                          <a:sym typeface="Arial"/>
                        </a:rPr>
                        <a:t>CM : Chemical </a:t>
                      </a:r>
                      <a:endParaRPr sz="900"/>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9"/>
                  </a:ext>
                </a:extLst>
              </a:tr>
              <a:tr h="195343">
                <a:tc>
                  <a:txBody>
                    <a:bodyPr/>
                    <a:lstStyle/>
                    <a:p>
                      <a:pPr marL="0" marR="0" lvl="0" indent="0" algn="ctr" rtl="0">
                        <a:spcBef>
                          <a:spcPts val="0"/>
                        </a:spcBef>
                        <a:spcAft>
                          <a:spcPts val="0"/>
                        </a:spcAft>
                        <a:buNone/>
                      </a:pPr>
                      <a:r>
                        <a:rPr lang="en" sz="900" u="none" strike="noStrike" cap="none">
                          <a:latin typeface="Arial"/>
                          <a:ea typeface="Arial"/>
                          <a:cs typeface="Arial"/>
                          <a:sym typeface="Arial"/>
                        </a:rPr>
                        <a:t>10</a:t>
                      </a:r>
                      <a:endParaRPr sz="900" u="none" strike="noStrike" cap="none">
                        <a:latin typeface="Arial"/>
                        <a:ea typeface="Arial"/>
                        <a:cs typeface="Arial"/>
                        <a:sym typeface="Arial"/>
                      </a:endParaRPr>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CC"/>
                    </a:solidFill>
                  </a:tcPr>
                </a:tc>
                <a:tc>
                  <a:txBody>
                    <a:bodyPr/>
                    <a:lstStyle/>
                    <a:p>
                      <a:pPr marL="342900" marR="0" lvl="0" indent="-254000" algn="l" rtl="0">
                        <a:lnSpc>
                          <a:spcPct val="80000"/>
                        </a:lnSpc>
                        <a:spcBef>
                          <a:spcPts val="0"/>
                        </a:spcBef>
                        <a:spcAft>
                          <a:spcPts val="0"/>
                        </a:spcAft>
                        <a:buClr>
                          <a:srgbClr val="0D0D0D"/>
                        </a:buClr>
                        <a:buSzPts val="800"/>
                        <a:buFont typeface="Arial"/>
                        <a:buNone/>
                      </a:pPr>
                      <a:r>
                        <a:rPr lang="en" sz="900" b="0" i="0" u="none" strike="noStrike" cap="none">
                          <a:solidFill>
                            <a:srgbClr val="0D0D0D"/>
                          </a:solidFill>
                          <a:latin typeface="Arial"/>
                          <a:ea typeface="Arial"/>
                          <a:cs typeface="Arial"/>
                          <a:sym typeface="Arial"/>
                        </a:rPr>
                        <a:t>MP : Medical &amp; Pharmaceuticals</a:t>
                      </a:r>
                      <a:endParaRPr sz="900"/>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CC"/>
                    </a:solidFill>
                  </a:tcPr>
                </a:tc>
                <a:extLst>
                  <a:ext uri="{0D108BD9-81ED-4DB2-BD59-A6C34878D82A}">
                    <a16:rowId xmlns="" xmlns:a16="http://schemas.microsoft.com/office/drawing/2014/main" val="10010"/>
                  </a:ext>
                </a:extLst>
              </a:tr>
              <a:tr h="195343">
                <a:tc>
                  <a:txBody>
                    <a:bodyPr/>
                    <a:lstStyle/>
                    <a:p>
                      <a:pPr marL="0" marR="0" lvl="0" indent="0" algn="ctr" rtl="0">
                        <a:spcBef>
                          <a:spcPts val="0"/>
                        </a:spcBef>
                        <a:spcAft>
                          <a:spcPts val="0"/>
                        </a:spcAft>
                        <a:buNone/>
                      </a:pPr>
                      <a:r>
                        <a:rPr lang="en" sz="900" u="none" strike="noStrike" cap="none">
                          <a:latin typeface="Arial"/>
                          <a:ea typeface="Arial"/>
                          <a:cs typeface="Arial"/>
                          <a:sym typeface="Arial"/>
                        </a:rPr>
                        <a:t>11</a:t>
                      </a:r>
                      <a:endParaRPr sz="900" u="none" strike="noStrike" cap="none">
                        <a:latin typeface="Arial"/>
                        <a:ea typeface="Arial"/>
                        <a:cs typeface="Arial"/>
                        <a:sym typeface="Arial"/>
                      </a:endParaRPr>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342900" marR="0" lvl="0" indent="-254000" algn="l" rtl="0">
                        <a:lnSpc>
                          <a:spcPct val="80000"/>
                        </a:lnSpc>
                        <a:spcBef>
                          <a:spcPts val="0"/>
                        </a:spcBef>
                        <a:spcAft>
                          <a:spcPts val="0"/>
                        </a:spcAft>
                        <a:buClr>
                          <a:srgbClr val="0D0D0D"/>
                        </a:buClr>
                        <a:buSzPts val="800"/>
                        <a:buFont typeface="Arial"/>
                        <a:buNone/>
                      </a:pPr>
                      <a:r>
                        <a:rPr lang="en" sz="900" b="0" i="0" u="none" strike="noStrike" cap="none">
                          <a:solidFill>
                            <a:srgbClr val="0D0D0D"/>
                          </a:solidFill>
                          <a:latin typeface="Arial"/>
                          <a:ea typeface="Arial"/>
                          <a:cs typeface="Arial"/>
                          <a:sym typeface="Arial"/>
                        </a:rPr>
                        <a:t>HT : Hospitality &amp; Tourism</a:t>
                      </a:r>
                      <a:endParaRPr sz="900"/>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11"/>
                  </a:ext>
                </a:extLst>
              </a:tr>
              <a:tr h="237460">
                <a:tc>
                  <a:txBody>
                    <a:bodyPr/>
                    <a:lstStyle/>
                    <a:p>
                      <a:pPr marL="0" marR="0" lvl="0" indent="0" algn="ctr" rtl="0">
                        <a:spcBef>
                          <a:spcPts val="0"/>
                        </a:spcBef>
                        <a:spcAft>
                          <a:spcPts val="0"/>
                        </a:spcAft>
                        <a:buNone/>
                      </a:pPr>
                      <a:r>
                        <a:rPr lang="en" sz="900" u="none" strike="noStrike" cap="none">
                          <a:latin typeface="Arial"/>
                          <a:ea typeface="Arial"/>
                          <a:cs typeface="Arial"/>
                          <a:sym typeface="Arial"/>
                        </a:rPr>
                        <a:t>12</a:t>
                      </a:r>
                      <a:endParaRPr sz="900" u="none" strike="noStrike" cap="none">
                        <a:latin typeface="Arial"/>
                        <a:ea typeface="Arial"/>
                        <a:cs typeface="Arial"/>
                        <a:sym typeface="Arial"/>
                      </a:endParaRPr>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CC"/>
                    </a:solidFill>
                  </a:tcPr>
                </a:tc>
                <a:tc>
                  <a:txBody>
                    <a:bodyPr/>
                    <a:lstStyle/>
                    <a:p>
                      <a:pPr marL="342900" marR="0" lvl="0" indent="-254000" algn="l" rtl="0">
                        <a:lnSpc>
                          <a:spcPct val="80000"/>
                        </a:lnSpc>
                        <a:spcBef>
                          <a:spcPts val="0"/>
                        </a:spcBef>
                        <a:spcAft>
                          <a:spcPts val="0"/>
                        </a:spcAft>
                        <a:buClr>
                          <a:srgbClr val="0D0D0D"/>
                        </a:buClr>
                        <a:buSzPts val="800"/>
                        <a:buFont typeface="Arial"/>
                        <a:buNone/>
                      </a:pPr>
                      <a:r>
                        <a:rPr lang="en" sz="900" b="0" i="0" u="none" strike="noStrike" cap="none">
                          <a:solidFill>
                            <a:srgbClr val="0D0D0D"/>
                          </a:solidFill>
                          <a:latin typeface="Arial"/>
                          <a:ea typeface="Arial"/>
                          <a:cs typeface="Arial"/>
                          <a:sym typeface="Arial"/>
                        </a:rPr>
                        <a:t>SS : Souvenir &amp; Small Enterprise</a:t>
                      </a:r>
                      <a:endParaRPr sz="900"/>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CC"/>
                    </a:solidFill>
                  </a:tcPr>
                </a:tc>
                <a:extLst>
                  <a:ext uri="{0D108BD9-81ED-4DB2-BD59-A6C34878D82A}">
                    <a16:rowId xmlns="" xmlns:a16="http://schemas.microsoft.com/office/drawing/2014/main" val="10012"/>
                  </a:ext>
                </a:extLst>
              </a:tr>
              <a:tr h="237460">
                <a:tc>
                  <a:txBody>
                    <a:bodyPr/>
                    <a:lstStyle/>
                    <a:p>
                      <a:pPr marL="0" marR="0" lvl="0" indent="0" algn="ctr" rtl="0">
                        <a:spcBef>
                          <a:spcPts val="0"/>
                        </a:spcBef>
                        <a:spcAft>
                          <a:spcPts val="0"/>
                        </a:spcAft>
                        <a:buNone/>
                      </a:pPr>
                      <a:r>
                        <a:rPr lang="en" sz="900" u="none" strike="noStrike" cap="none">
                          <a:latin typeface="Arial"/>
                          <a:ea typeface="Arial"/>
                          <a:cs typeface="Arial"/>
                          <a:sym typeface="Arial"/>
                        </a:rPr>
                        <a:t>13</a:t>
                      </a:r>
                      <a:endParaRPr sz="900" u="none" strike="noStrike" cap="none">
                        <a:latin typeface="Arial"/>
                        <a:ea typeface="Arial"/>
                        <a:cs typeface="Arial"/>
                        <a:sym typeface="Arial"/>
                      </a:endParaRPr>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342900" marR="0" lvl="0" indent="-254000" algn="l" rtl="0">
                        <a:lnSpc>
                          <a:spcPct val="80000"/>
                        </a:lnSpc>
                        <a:spcBef>
                          <a:spcPts val="0"/>
                        </a:spcBef>
                        <a:spcAft>
                          <a:spcPts val="0"/>
                        </a:spcAft>
                        <a:buClr>
                          <a:srgbClr val="0D0D0D"/>
                        </a:buClr>
                        <a:buSzPts val="800"/>
                        <a:buFont typeface="Arial"/>
                        <a:buNone/>
                      </a:pPr>
                      <a:r>
                        <a:rPr lang="en" sz="900" b="0" i="0" u="none" strike="noStrike" cap="none">
                          <a:solidFill>
                            <a:srgbClr val="0D0D0D"/>
                          </a:solidFill>
                          <a:latin typeface="Arial"/>
                          <a:ea typeface="Arial"/>
                          <a:cs typeface="Arial"/>
                          <a:sym typeface="Arial"/>
                        </a:rPr>
                        <a:t>BC : Building &amp; Construction</a:t>
                      </a:r>
                      <a:endParaRPr sz="900"/>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13"/>
                  </a:ext>
                </a:extLst>
              </a:tr>
              <a:tr h="237460">
                <a:tc>
                  <a:txBody>
                    <a:bodyPr/>
                    <a:lstStyle/>
                    <a:p>
                      <a:pPr marL="0" marR="0" lvl="0" indent="0" algn="ctr" rtl="0">
                        <a:spcBef>
                          <a:spcPts val="0"/>
                        </a:spcBef>
                        <a:spcAft>
                          <a:spcPts val="0"/>
                        </a:spcAft>
                        <a:buNone/>
                      </a:pPr>
                      <a:r>
                        <a:rPr lang="en" sz="900" u="none" strike="noStrike" cap="none">
                          <a:latin typeface="Arial"/>
                          <a:ea typeface="Arial"/>
                          <a:cs typeface="Arial"/>
                          <a:sym typeface="Arial"/>
                        </a:rPr>
                        <a:t>14</a:t>
                      </a:r>
                      <a:endParaRPr sz="900" u="none" strike="noStrike" cap="none">
                        <a:latin typeface="Arial"/>
                        <a:ea typeface="Arial"/>
                        <a:cs typeface="Arial"/>
                        <a:sym typeface="Arial"/>
                      </a:endParaRPr>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CC"/>
                    </a:solidFill>
                  </a:tcPr>
                </a:tc>
                <a:tc>
                  <a:txBody>
                    <a:bodyPr/>
                    <a:lstStyle/>
                    <a:p>
                      <a:pPr marL="342900" marR="0" lvl="0" indent="-254000" algn="l" rtl="0">
                        <a:lnSpc>
                          <a:spcPct val="80000"/>
                        </a:lnSpc>
                        <a:spcBef>
                          <a:spcPts val="0"/>
                        </a:spcBef>
                        <a:spcAft>
                          <a:spcPts val="0"/>
                        </a:spcAft>
                        <a:buClr>
                          <a:srgbClr val="0D0D0D"/>
                        </a:buClr>
                        <a:buSzPts val="800"/>
                        <a:buFont typeface="Arial"/>
                        <a:buNone/>
                      </a:pPr>
                      <a:r>
                        <a:rPr lang="en" sz="900" b="0" i="0" u="none" strike="noStrike" cap="none">
                          <a:solidFill>
                            <a:srgbClr val="0D0D0D"/>
                          </a:solidFill>
                          <a:latin typeface="Arial"/>
                          <a:ea typeface="Arial"/>
                          <a:cs typeface="Arial"/>
                          <a:sym typeface="Arial"/>
                        </a:rPr>
                        <a:t>LE : Landscaping &amp; Environmental </a:t>
                      </a:r>
                      <a:endParaRPr sz="900"/>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CC"/>
                    </a:solidFill>
                  </a:tcPr>
                </a:tc>
                <a:extLst>
                  <a:ext uri="{0D108BD9-81ED-4DB2-BD59-A6C34878D82A}">
                    <a16:rowId xmlns="" xmlns:a16="http://schemas.microsoft.com/office/drawing/2014/main" val="10014"/>
                  </a:ext>
                </a:extLst>
              </a:tr>
              <a:tr h="237460">
                <a:tc>
                  <a:txBody>
                    <a:bodyPr/>
                    <a:lstStyle/>
                    <a:p>
                      <a:pPr marL="0" marR="0" lvl="0" indent="0" algn="ctr" rtl="0">
                        <a:spcBef>
                          <a:spcPts val="0"/>
                        </a:spcBef>
                        <a:spcAft>
                          <a:spcPts val="0"/>
                        </a:spcAft>
                        <a:buNone/>
                      </a:pPr>
                      <a:r>
                        <a:rPr lang="en" sz="900" u="none" strike="noStrike" cap="none">
                          <a:latin typeface="Arial"/>
                          <a:ea typeface="Arial"/>
                          <a:cs typeface="Arial"/>
                          <a:sym typeface="Arial"/>
                        </a:rPr>
                        <a:t>15</a:t>
                      </a:r>
                      <a:endParaRPr sz="900" u="none" strike="noStrike" cap="none">
                        <a:latin typeface="Arial"/>
                        <a:ea typeface="Arial"/>
                        <a:cs typeface="Arial"/>
                        <a:sym typeface="Arial"/>
                      </a:endParaRPr>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342900" marR="0" lvl="0" indent="-254000" algn="l" rtl="0">
                        <a:lnSpc>
                          <a:spcPct val="80000"/>
                        </a:lnSpc>
                        <a:spcBef>
                          <a:spcPts val="0"/>
                        </a:spcBef>
                        <a:spcAft>
                          <a:spcPts val="0"/>
                        </a:spcAft>
                        <a:buClr>
                          <a:srgbClr val="0D0D0D"/>
                        </a:buClr>
                        <a:buSzPts val="800"/>
                        <a:buFont typeface="Arial"/>
                        <a:buNone/>
                      </a:pPr>
                      <a:r>
                        <a:rPr lang="en" sz="900" b="0" i="0" u="none" strike="noStrike" cap="none" dirty="0">
                          <a:solidFill>
                            <a:srgbClr val="0D0D0D"/>
                          </a:solidFill>
                          <a:latin typeface="Arial"/>
                          <a:ea typeface="Arial"/>
                          <a:cs typeface="Arial"/>
                          <a:sym typeface="Arial"/>
                        </a:rPr>
                        <a:t>ID : Interior Decor</a:t>
                      </a:r>
                      <a:endParaRPr sz="900" dirty="0"/>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15"/>
                  </a:ext>
                </a:extLst>
              </a:tr>
            </a:tbl>
          </a:graphicData>
        </a:graphic>
      </p:graphicFrame>
      <p:sp>
        <p:nvSpPr>
          <p:cNvPr id="1604" name="Google Shape;1604;p214"/>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pPr/>
              <a:t>28</a:t>
            </a:fld>
            <a:endParaRPr/>
          </a:p>
        </p:txBody>
      </p:sp>
      <p:graphicFrame>
        <p:nvGraphicFramePr>
          <p:cNvPr id="1605" name="Google Shape;1605;p214"/>
          <p:cNvGraphicFramePr/>
          <p:nvPr>
            <p:extLst>
              <p:ext uri="{D42A27DB-BD31-4B8C-83A1-F6EECF244321}">
                <p14:modId xmlns:p14="http://schemas.microsoft.com/office/powerpoint/2010/main" val="705514084"/>
              </p:ext>
            </p:extLst>
          </p:nvPr>
        </p:nvGraphicFramePr>
        <p:xfrm>
          <a:off x="3543300" y="1326234"/>
          <a:ext cx="3200400" cy="3647505"/>
        </p:xfrm>
        <a:graphic>
          <a:graphicData uri="http://schemas.openxmlformats.org/drawingml/2006/table">
            <a:tbl>
              <a:tblPr firstRow="1" bandRow="1">
                <a:noFill/>
                <a:tableStyleId>{33F86859-480D-4D18-A959-4202B10B6FFE}</a:tableStyleId>
              </a:tblPr>
              <a:tblGrid>
                <a:gridCol w="355594">
                  <a:extLst>
                    <a:ext uri="{9D8B030D-6E8A-4147-A177-3AD203B41FA5}">
                      <a16:colId xmlns="" xmlns:a16="http://schemas.microsoft.com/office/drawing/2014/main" val="20000"/>
                    </a:ext>
                  </a:extLst>
                </a:gridCol>
                <a:gridCol w="2844806">
                  <a:extLst>
                    <a:ext uri="{9D8B030D-6E8A-4147-A177-3AD203B41FA5}">
                      <a16:colId xmlns="" xmlns:a16="http://schemas.microsoft.com/office/drawing/2014/main" val="20001"/>
                    </a:ext>
                  </a:extLst>
                </a:gridCol>
              </a:tblGrid>
              <a:tr h="243167">
                <a:tc>
                  <a:txBody>
                    <a:bodyPr/>
                    <a:lstStyle/>
                    <a:p>
                      <a:pPr marL="0" marR="0" lvl="0" indent="0" algn="ctr" rtl="0">
                        <a:spcBef>
                          <a:spcPts val="0"/>
                        </a:spcBef>
                        <a:spcAft>
                          <a:spcPts val="0"/>
                        </a:spcAft>
                        <a:buNone/>
                      </a:pPr>
                      <a:r>
                        <a:rPr lang="en" sz="900" u="none" strike="noStrike" cap="none">
                          <a:solidFill>
                            <a:schemeClr val="dk1"/>
                          </a:solidFill>
                        </a:rPr>
                        <a:t>BIL</a:t>
                      </a:r>
                      <a:endParaRPr sz="900" u="none" strike="noStrike" cap="none">
                        <a:solidFill>
                          <a:schemeClr val="dk1"/>
                        </a:solidFill>
                      </a:endParaRPr>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99"/>
                    </a:solidFill>
                  </a:tcPr>
                </a:tc>
                <a:tc>
                  <a:txBody>
                    <a:bodyPr/>
                    <a:lstStyle/>
                    <a:p>
                      <a:pPr marL="0" marR="0" lvl="0" indent="0" algn="ctr" rtl="0">
                        <a:spcBef>
                          <a:spcPts val="0"/>
                        </a:spcBef>
                        <a:spcAft>
                          <a:spcPts val="0"/>
                        </a:spcAft>
                        <a:buNone/>
                      </a:pPr>
                      <a:r>
                        <a:rPr lang="en" sz="900" u="none" strike="noStrike" cap="none">
                          <a:solidFill>
                            <a:schemeClr val="dk1"/>
                          </a:solidFill>
                        </a:rPr>
                        <a:t>SEKTOR</a:t>
                      </a:r>
                      <a:endParaRPr sz="900" u="none" strike="noStrike" cap="none">
                        <a:solidFill>
                          <a:schemeClr val="dk1"/>
                        </a:solidFill>
                      </a:endParaRPr>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99"/>
                    </a:solidFill>
                  </a:tcPr>
                </a:tc>
                <a:extLst>
                  <a:ext uri="{0D108BD9-81ED-4DB2-BD59-A6C34878D82A}">
                    <a16:rowId xmlns="" xmlns:a16="http://schemas.microsoft.com/office/drawing/2014/main" val="10000"/>
                  </a:ext>
                </a:extLst>
              </a:tr>
              <a:tr h="243167">
                <a:tc>
                  <a:txBody>
                    <a:bodyPr/>
                    <a:lstStyle/>
                    <a:p>
                      <a:pPr marL="0" marR="0" lvl="0" indent="0" algn="ctr" rtl="0">
                        <a:spcBef>
                          <a:spcPts val="0"/>
                        </a:spcBef>
                        <a:spcAft>
                          <a:spcPts val="0"/>
                        </a:spcAft>
                        <a:buNone/>
                      </a:pPr>
                      <a:r>
                        <a:rPr lang="en" sz="900" u="none" strike="noStrike" cap="none">
                          <a:latin typeface="Arial"/>
                          <a:ea typeface="Arial"/>
                          <a:cs typeface="Arial"/>
                          <a:sym typeface="Arial"/>
                        </a:rPr>
                        <a:t>16</a:t>
                      </a:r>
                      <a:endParaRPr sz="900" u="none" strike="noStrike" cap="none">
                        <a:latin typeface="Arial"/>
                        <a:ea typeface="Arial"/>
                        <a:cs typeface="Arial"/>
                        <a:sym typeface="Arial"/>
                      </a:endParaRPr>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342900" marR="0" lvl="0" indent="-254000" algn="l" rtl="0">
                        <a:lnSpc>
                          <a:spcPct val="80000"/>
                        </a:lnSpc>
                        <a:spcBef>
                          <a:spcPts val="0"/>
                        </a:spcBef>
                        <a:spcAft>
                          <a:spcPts val="0"/>
                        </a:spcAft>
                        <a:buClr>
                          <a:srgbClr val="0D0D0D"/>
                        </a:buClr>
                        <a:buSzPts val="800"/>
                        <a:buFont typeface="Arial"/>
                        <a:buNone/>
                      </a:pPr>
                      <a:r>
                        <a:rPr lang="en" sz="900" b="0" i="0" u="none" strike="noStrike" cap="none">
                          <a:solidFill>
                            <a:srgbClr val="0D0D0D"/>
                          </a:solidFill>
                          <a:latin typeface="Arial"/>
                          <a:ea typeface="Arial"/>
                          <a:cs typeface="Arial"/>
                          <a:sym typeface="Arial"/>
                        </a:rPr>
                        <a:t>FB : Business Management </a:t>
                      </a:r>
                      <a:endParaRPr sz="900"/>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1"/>
                  </a:ext>
                </a:extLst>
              </a:tr>
              <a:tr h="243167">
                <a:tc>
                  <a:txBody>
                    <a:bodyPr/>
                    <a:lstStyle/>
                    <a:p>
                      <a:pPr marL="0" marR="0" lvl="0" indent="0" algn="ctr" rtl="0">
                        <a:spcBef>
                          <a:spcPts val="0"/>
                        </a:spcBef>
                        <a:spcAft>
                          <a:spcPts val="0"/>
                        </a:spcAft>
                        <a:buNone/>
                      </a:pPr>
                      <a:r>
                        <a:rPr lang="en" sz="900" u="none" strike="noStrike" cap="none">
                          <a:latin typeface="Arial"/>
                          <a:ea typeface="Arial"/>
                          <a:cs typeface="Arial"/>
                          <a:sym typeface="Arial"/>
                        </a:rPr>
                        <a:t>17</a:t>
                      </a:r>
                      <a:endParaRPr sz="900" u="none" strike="noStrike" cap="none">
                        <a:latin typeface="Arial"/>
                        <a:ea typeface="Arial"/>
                        <a:cs typeface="Arial"/>
                        <a:sym typeface="Arial"/>
                      </a:endParaRPr>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CC"/>
                    </a:solidFill>
                  </a:tcPr>
                </a:tc>
                <a:tc>
                  <a:txBody>
                    <a:bodyPr/>
                    <a:lstStyle/>
                    <a:p>
                      <a:pPr marL="342900" marR="0" lvl="0" indent="-342900" algn="l" rtl="0">
                        <a:lnSpc>
                          <a:spcPct val="80000"/>
                        </a:lnSpc>
                        <a:spcBef>
                          <a:spcPts val="0"/>
                        </a:spcBef>
                        <a:spcAft>
                          <a:spcPts val="0"/>
                        </a:spcAft>
                        <a:buClr>
                          <a:srgbClr val="0C0C0C"/>
                        </a:buClr>
                        <a:buSzPts val="900"/>
                        <a:buFont typeface="Calibri"/>
                        <a:buNone/>
                      </a:pPr>
                      <a:r>
                        <a:rPr lang="en" sz="900" b="0" i="0" u="none" strike="noStrike" cap="none">
                          <a:solidFill>
                            <a:srgbClr val="0C0C0C"/>
                          </a:solidFill>
                          <a:latin typeface="Arial"/>
                          <a:ea typeface="Arial"/>
                          <a:cs typeface="Arial"/>
                          <a:sym typeface="Arial"/>
                        </a:rPr>
                        <a:t>   TA : Textile &amp; Apparel</a:t>
                      </a:r>
                      <a:endParaRPr sz="900"/>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CC"/>
                    </a:solidFill>
                  </a:tcPr>
                </a:tc>
                <a:extLst>
                  <a:ext uri="{0D108BD9-81ED-4DB2-BD59-A6C34878D82A}">
                    <a16:rowId xmlns="" xmlns:a16="http://schemas.microsoft.com/office/drawing/2014/main" val="10002"/>
                  </a:ext>
                </a:extLst>
              </a:tr>
              <a:tr h="243167">
                <a:tc>
                  <a:txBody>
                    <a:bodyPr/>
                    <a:lstStyle/>
                    <a:p>
                      <a:pPr marL="0" marR="0" lvl="0" indent="0" algn="ctr" rtl="0">
                        <a:spcBef>
                          <a:spcPts val="0"/>
                        </a:spcBef>
                        <a:spcAft>
                          <a:spcPts val="0"/>
                        </a:spcAft>
                        <a:buNone/>
                      </a:pPr>
                      <a:r>
                        <a:rPr lang="en" sz="900" u="none" strike="noStrike" cap="none">
                          <a:latin typeface="Arial"/>
                          <a:ea typeface="Arial"/>
                          <a:cs typeface="Arial"/>
                          <a:sym typeface="Arial"/>
                        </a:rPr>
                        <a:t>18</a:t>
                      </a:r>
                      <a:endParaRPr sz="900" u="none" strike="noStrike" cap="none">
                        <a:latin typeface="Arial"/>
                        <a:ea typeface="Arial"/>
                        <a:cs typeface="Arial"/>
                        <a:sym typeface="Arial"/>
                      </a:endParaRPr>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342900" marR="0" lvl="0" indent="-342900" algn="l" rtl="0">
                        <a:lnSpc>
                          <a:spcPct val="80000"/>
                        </a:lnSpc>
                        <a:spcBef>
                          <a:spcPts val="0"/>
                        </a:spcBef>
                        <a:spcAft>
                          <a:spcPts val="0"/>
                        </a:spcAft>
                        <a:buClr>
                          <a:srgbClr val="0C0C0C"/>
                        </a:buClr>
                        <a:buSzPts val="900"/>
                        <a:buFont typeface="Calibri"/>
                        <a:buNone/>
                      </a:pPr>
                      <a:r>
                        <a:rPr lang="en" sz="900" b="0" i="0" u="none" strike="noStrike" cap="none">
                          <a:solidFill>
                            <a:srgbClr val="0C0C0C"/>
                          </a:solidFill>
                          <a:latin typeface="Arial"/>
                          <a:ea typeface="Arial"/>
                          <a:cs typeface="Arial"/>
                          <a:sym typeface="Arial"/>
                        </a:rPr>
                        <a:t>   AF : Agriculture &amp; Agrobased </a:t>
                      </a:r>
                      <a:endParaRPr sz="900"/>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3"/>
                  </a:ext>
                </a:extLst>
              </a:tr>
              <a:tr h="243167">
                <a:tc>
                  <a:txBody>
                    <a:bodyPr/>
                    <a:lstStyle/>
                    <a:p>
                      <a:pPr marL="0" marR="0" lvl="0" indent="0" algn="ctr" rtl="0">
                        <a:spcBef>
                          <a:spcPts val="0"/>
                        </a:spcBef>
                        <a:spcAft>
                          <a:spcPts val="0"/>
                        </a:spcAft>
                        <a:buNone/>
                      </a:pPr>
                      <a:r>
                        <a:rPr lang="en" sz="900" u="none" strike="noStrike" cap="none">
                          <a:latin typeface="Arial"/>
                          <a:ea typeface="Arial"/>
                          <a:cs typeface="Arial"/>
                          <a:sym typeface="Arial"/>
                        </a:rPr>
                        <a:t>19</a:t>
                      </a:r>
                      <a:endParaRPr sz="900" u="none" strike="noStrike" cap="none">
                        <a:latin typeface="Arial"/>
                        <a:ea typeface="Arial"/>
                        <a:cs typeface="Arial"/>
                        <a:sym typeface="Arial"/>
                      </a:endParaRPr>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CC"/>
                    </a:solidFill>
                  </a:tcPr>
                </a:tc>
                <a:tc>
                  <a:txBody>
                    <a:bodyPr/>
                    <a:lstStyle/>
                    <a:p>
                      <a:pPr marL="342900" marR="0" lvl="0" indent="-342900" algn="l" rtl="0">
                        <a:lnSpc>
                          <a:spcPct val="80000"/>
                        </a:lnSpc>
                        <a:spcBef>
                          <a:spcPts val="0"/>
                        </a:spcBef>
                        <a:spcAft>
                          <a:spcPts val="0"/>
                        </a:spcAft>
                        <a:buClr>
                          <a:srgbClr val="0C0C0C"/>
                        </a:buClr>
                        <a:buSzPts val="900"/>
                        <a:buFont typeface="Calibri"/>
                        <a:buNone/>
                      </a:pPr>
                      <a:r>
                        <a:rPr lang="en" sz="900" b="0" i="0" u="none" strike="noStrike" cap="none">
                          <a:solidFill>
                            <a:srgbClr val="0C0C0C"/>
                          </a:solidFill>
                          <a:latin typeface="Arial"/>
                          <a:ea typeface="Arial"/>
                          <a:cs typeface="Arial"/>
                          <a:sym typeface="Arial"/>
                        </a:rPr>
                        <a:t>  RB : Resource Based</a:t>
                      </a:r>
                      <a:endParaRPr sz="900"/>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CC"/>
                    </a:solidFill>
                  </a:tcPr>
                </a:tc>
                <a:extLst>
                  <a:ext uri="{0D108BD9-81ED-4DB2-BD59-A6C34878D82A}">
                    <a16:rowId xmlns="" xmlns:a16="http://schemas.microsoft.com/office/drawing/2014/main" val="10004"/>
                  </a:ext>
                </a:extLst>
              </a:tr>
              <a:tr h="243167">
                <a:tc>
                  <a:txBody>
                    <a:bodyPr/>
                    <a:lstStyle/>
                    <a:p>
                      <a:pPr marL="0" marR="0" lvl="0" indent="0" algn="ctr" rtl="0">
                        <a:spcBef>
                          <a:spcPts val="0"/>
                        </a:spcBef>
                        <a:spcAft>
                          <a:spcPts val="0"/>
                        </a:spcAft>
                        <a:buNone/>
                      </a:pPr>
                      <a:r>
                        <a:rPr lang="en" sz="900" u="none" strike="noStrike" cap="none">
                          <a:latin typeface="Arial"/>
                          <a:ea typeface="Arial"/>
                          <a:cs typeface="Arial"/>
                          <a:sym typeface="Arial"/>
                        </a:rPr>
                        <a:t>20</a:t>
                      </a:r>
                      <a:endParaRPr sz="900" u="none" strike="noStrike" cap="none">
                        <a:latin typeface="Arial"/>
                        <a:ea typeface="Arial"/>
                        <a:cs typeface="Arial"/>
                        <a:sym typeface="Arial"/>
                      </a:endParaRPr>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342900" marR="0" lvl="0" indent="-342900" algn="l" rtl="0">
                        <a:lnSpc>
                          <a:spcPct val="80000"/>
                        </a:lnSpc>
                        <a:spcBef>
                          <a:spcPts val="0"/>
                        </a:spcBef>
                        <a:spcAft>
                          <a:spcPts val="0"/>
                        </a:spcAft>
                        <a:buClr>
                          <a:srgbClr val="0C0C0C"/>
                        </a:buClr>
                        <a:buSzPts val="900"/>
                        <a:buFont typeface="Calibri"/>
                        <a:buNone/>
                      </a:pPr>
                      <a:r>
                        <a:rPr lang="en" sz="900" b="0" i="0" u="none" strike="noStrike" cap="none">
                          <a:solidFill>
                            <a:srgbClr val="0C0C0C"/>
                          </a:solidFill>
                          <a:latin typeface="Arial"/>
                          <a:ea typeface="Arial"/>
                          <a:cs typeface="Arial"/>
                          <a:sym typeface="Arial"/>
                        </a:rPr>
                        <a:t>  BT : Biotechnology (Biotech)</a:t>
                      </a:r>
                      <a:endParaRPr sz="900"/>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5"/>
                  </a:ext>
                </a:extLst>
              </a:tr>
              <a:tr h="243167">
                <a:tc>
                  <a:txBody>
                    <a:bodyPr/>
                    <a:lstStyle/>
                    <a:p>
                      <a:pPr marL="0" marR="0" lvl="0" indent="0" algn="ctr" rtl="0">
                        <a:spcBef>
                          <a:spcPts val="0"/>
                        </a:spcBef>
                        <a:spcAft>
                          <a:spcPts val="0"/>
                        </a:spcAft>
                        <a:buNone/>
                      </a:pPr>
                      <a:r>
                        <a:rPr lang="en" sz="900" u="none" strike="noStrike" cap="none">
                          <a:latin typeface="Arial"/>
                          <a:ea typeface="Arial"/>
                          <a:cs typeface="Arial"/>
                          <a:sym typeface="Arial"/>
                        </a:rPr>
                        <a:t>21</a:t>
                      </a:r>
                      <a:endParaRPr sz="900" u="none" strike="noStrike" cap="none">
                        <a:latin typeface="Arial"/>
                        <a:ea typeface="Arial"/>
                        <a:cs typeface="Arial"/>
                        <a:sym typeface="Arial"/>
                      </a:endParaRPr>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CC"/>
                    </a:solidFill>
                  </a:tcPr>
                </a:tc>
                <a:tc>
                  <a:txBody>
                    <a:bodyPr/>
                    <a:lstStyle/>
                    <a:p>
                      <a:pPr marL="342900" marR="0" lvl="0" indent="-342900" algn="l" rtl="0">
                        <a:lnSpc>
                          <a:spcPct val="80000"/>
                        </a:lnSpc>
                        <a:spcBef>
                          <a:spcPts val="0"/>
                        </a:spcBef>
                        <a:spcAft>
                          <a:spcPts val="0"/>
                        </a:spcAft>
                        <a:buClr>
                          <a:srgbClr val="0C0C0C"/>
                        </a:buClr>
                        <a:buSzPts val="900"/>
                        <a:buFont typeface="Calibri"/>
                        <a:buNone/>
                      </a:pPr>
                      <a:r>
                        <a:rPr lang="en" sz="900" b="0" i="0" u="none" strike="noStrike" cap="none">
                          <a:solidFill>
                            <a:srgbClr val="0C0C0C"/>
                          </a:solidFill>
                          <a:latin typeface="Arial"/>
                          <a:ea typeface="Arial"/>
                          <a:cs typeface="Arial"/>
                          <a:sym typeface="Arial"/>
                        </a:rPr>
                        <a:t>  ET : Educational&amp;Training  Services</a:t>
                      </a:r>
                      <a:endParaRPr sz="900"/>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CC"/>
                    </a:solidFill>
                  </a:tcPr>
                </a:tc>
                <a:extLst>
                  <a:ext uri="{0D108BD9-81ED-4DB2-BD59-A6C34878D82A}">
                    <a16:rowId xmlns="" xmlns:a16="http://schemas.microsoft.com/office/drawing/2014/main" val="10006"/>
                  </a:ext>
                </a:extLst>
              </a:tr>
              <a:tr h="243167">
                <a:tc>
                  <a:txBody>
                    <a:bodyPr/>
                    <a:lstStyle/>
                    <a:p>
                      <a:pPr marL="0" marR="0" lvl="0" indent="0" algn="ctr" rtl="0">
                        <a:spcBef>
                          <a:spcPts val="0"/>
                        </a:spcBef>
                        <a:spcAft>
                          <a:spcPts val="0"/>
                        </a:spcAft>
                        <a:buNone/>
                      </a:pPr>
                      <a:r>
                        <a:rPr lang="en" sz="900" u="none" strike="noStrike" cap="none">
                          <a:latin typeface="Arial"/>
                          <a:ea typeface="Arial"/>
                          <a:cs typeface="Arial"/>
                          <a:sym typeface="Arial"/>
                        </a:rPr>
                        <a:t>22</a:t>
                      </a:r>
                      <a:endParaRPr sz="900" u="none" strike="noStrike" cap="none">
                        <a:latin typeface="Arial"/>
                        <a:ea typeface="Arial"/>
                        <a:cs typeface="Arial"/>
                        <a:sym typeface="Arial"/>
                      </a:endParaRPr>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342900" marR="0" lvl="0" indent="-342900" algn="l" rtl="0">
                        <a:lnSpc>
                          <a:spcPct val="80000"/>
                        </a:lnSpc>
                        <a:spcBef>
                          <a:spcPts val="0"/>
                        </a:spcBef>
                        <a:spcAft>
                          <a:spcPts val="0"/>
                        </a:spcAft>
                        <a:buClr>
                          <a:srgbClr val="0C0C0C"/>
                        </a:buClr>
                        <a:buSzPts val="900"/>
                        <a:buFont typeface="Calibri"/>
                        <a:buNone/>
                      </a:pPr>
                      <a:r>
                        <a:rPr lang="en" sz="900" b="0" i="0" u="none" strike="noStrike" cap="none">
                          <a:solidFill>
                            <a:srgbClr val="0C0C0C"/>
                          </a:solidFill>
                          <a:latin typeface="Arial"/>
                          <a:ea typeface="Arial"/>
                          <a:cs typeface="Arial"/>
                          <a:sym typeface="Arial"/>
                        </a:rPr>
                        <a:t> OG : Oil &amp; Gas </a:t>
                      </a:r>
                      <a:endParaRPr sz="900"/>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7"/>
                  </a:ext>
                </a:extLst>
              </a:tr>
              <a:tr h="243167">
                <a:tc>
                  <a:txBody>
                    <a:bodyPr/>
                    <a:lstStyle/>
                    <a:p>
                      <a:pPr marL="0" marR="0" lvl="0" indent="0" algn="ctr" rtl="0">
                        <a:spcBef>
                          <a:spcPts val="0"/>
                        </a:spcBef>
                        <a:spcAft>
                          <a:spcPts val="0"/>
                        </a:spcAft>
                        <a:buNone/>
                      </a:pPr>
                      <a:r>
                        <a:rPr lang="en" sz="900" u="none" strike="noStrike" cap="none">
                          <a:latin typeface="Arial"/>
                          <a:ea typeface="Arial"/>
                          <a:cs typeface="Arial"/>
                          <a:sym typeface="Arial"/>
                        </a:rPr>
                        <a:t>23</a:t>
                      </a:r>
                      <a:endParaRPr sz="900" u="none" strike="noStrike" cap="none">
                        <a:latin typeface="Arial"/>
                        <a:ea typeface="Arial"/>
                        <a:cs typeface="Arial"/>
                        <a:sym typeface="Arial"/>
                      </a:endParaRPr>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CC"/>
                    </a:solidFill>
                  </a:tcPr>
                </a:tc>
                <a:tc>
                  <a:txBody>
                    <a:bodyPr/>
                    <a:lstStyle/>
                    <a:p>
                      <a:pPr marL="342900" marR="0" lvl="0" indent="-342900" algn="l" rtl="0">
                        <a:lnSpc>
                          <a:spcPct val="80000"/>
                        </a:lnSpc>
                        <a:spcBef>
                          <a:spcPts val="0"/>
                        </a:spcBef>
                        <a:spcAft>
                          <a:spcPts val="0"/>
                        </a:spcAft>
                        <a:buClr>
                          <a:srgbClr val="0C0C0C"/>
                        </a:buClr>
                        <a:buSzPts val="900"/>
                        <a:buFont typeface="Calibri"/>
                        <a:buNone/>
                      </a:pPr>
                      <a:r>
                        <a:rPr lang="en" sz="900" b="0" i="0" u="none" strike="noStrike" cap="none">
                          <a:solidFill>
                            <a:srgbClr val="0C0C0C"/>
                          </a:solidFill>
                          <a:latin typeface="Arial"/>
                          <a:ea typeface="Arial"/>
                          <a:cs typeface="Arial"/>
                          <a:sym typeface="Arial"/>
                        </a:rPr>
                        <a:t> HI  : Halal Industry</a:t>
                      </a:r>
                      <a:endParaRPr sz="900"/>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CC"/>
                    </a:solidFill>
                  </a:tcPr>
                </a:tc>
                <a:extLst>
                  <a:ext uri="{0D108BD9-81ED-4DB2-BD59-A6C34878D82A}">
                    <a16:rowId xmlns="" xmlns:a16="http://schemas.microsoft.com/office/drawing/2014/main" val="10008"/>
                  </a:ext>
                </a:extLst>
              </a:tr>
              <a:tr h="243167">
                <a:tc>
                  <a:txBody>
                    <a:bodyPr/>
                    <a:lstStyle/>
                    <a:p>
                      <a:pPr marL="0" marR="0" lvl="0" indent="0" algn="ctr" rtl="0">
                        <a:spcBef>
                          <a:spcPts val="0"/>
                        </a:spcBef>
                        <a:spcAft>
                          <a:spcPts val="0"/>
                        </a:spcAft>
                        <a:buNone/>
                      </a:pPr>
                      <a:r>
                        <a:rPr lang="en" sz="900" u="none" strike="noStrike" cap="none">
                          <a:latin typeface="Arial"/>
                          <a:ea typeface="Arial"/>
                          <a:cs typeface="Arial"/>
                          <a:sym typeface="Arial"/>
                        </a:rPr>
                        <a:t>24</a:t>
                      </a:r>
                      <a:endParaRPr sz="900" u="none" strike="noStrike" cap="none">
                        <a:latin typeface="Arial"/>
                        <a:ea typeface="Arial"/>
                        <a:cs typeface="Arial"/>
                        <a:sym typeface="Arial"/>
                      </a:endParaRPr>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C0C0C"/>
                        </a:buClr>
                        <a:buSzPts val="900"/>
                        <a:buFont typeface="Arial"/>
                        <a:buNone/>
                      </a:pPr>
                      <a:r>
                        <a:rPr lang="en" sz="900" b="0" i="0" u="none" strike="noStrike" cap="none">
                          <a:solidFill>
                            <a:srgbClr val="0C0C0C"/>
                          </a:solidFill>
                          <a:latin typeface="Arial"/>
                          <a:ea typeface="Arial"/>
                          <a:cs typeface="Arial"/>
                          <a:sym typeface="Arial"/>
                        </a:rPr>
                        <a:t>  IL :  Integrated Logistic Services  Industry</a:t>
                      </a:r>
                      <a:endParaRPr sz="900" b="0" u="none" strike="noStrike" cap="none">
                        <a:latin typeface="Arial"/>
                        <a:ea typeface="Arial"/>
                        <a:cs typeface="Arial"/>
                        <a:sym typeface="Arial"/>
                      </a:endParaRPr>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9"/>
                  </a:ext>
                </a:extLst>
              </a:tr>
              <a:tr h="243167">
                <a:tc>
                  <a:txBody>
                    <a:bodyPr/>
                    <a:lstStyle/>
                    <a:p>
                      <a:pPr marL="0" marR="0" lvl="0" indent="0" algn="ctr" rtl="0">
                        <a:spcBef>
                          <a:spcPts val="0"/>
                        </a:spcBef>
                        <a:spcAft>
                          <a:spcPts val="0"/>
                        </a:spcAft>
                        <a:buNone/>
                      </a:pPr>
                      <a:r>
                        <a:rPr lang="en" sz="900" u="none" strike="noStrike" cap="none">
                          <a:latin typeface="Arial"/>
                          <a:ea typeface="Arial"/>
                          <a:cs typeface="Arial"/>
                          <a:sym typeface="Arial"/>
                        </a:rPr>
                        <a:t>25</a:t>
                      </a:r>
                      <a:endParaRPr sz="900" u="none" strike="noStrike" cap="none">
                        <a:latin typeface="Arial"/>
                        <a:ea typeface="Arial"/>
                        <a:cs typeface="Arial"/>
                        <a:sym typeface="Arial"/>
                      </a:endParaRPr>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CC"/>
                    </a:solidFill>
                  </a:tcPr>
                </a:tc>
                <a:tc>
                  <a:txBody>
                    <a:bodyPr/>
                    <a:lstStyle/>
                    <a:p>
                      <a:pPr marL="342900" marR="0" lvl="0" indent="-342900" algn="l" rtl="0">
                        <a:lnSpc>
                          <a:spcPct val="80000"/>
                        </a:lnSpc>
                        <a:spcBef>
                          <a:spcPts val="0"/>
                        </a:spcBef>
                        <a:spcAft>
                          <a:spcPts val="0"/>
                        </a:spcAft>
                        <a:buClr>
                          <a:srgbClr val="0C0C0C"/>
                        </a:buClr>
                        <a:buSzPts val="900"/>
                        <a:buFont typeface="Calibri"/>
                        <a:buNone/>
                      </a:pPr>
                      <a:r>
                        <a:rPr lang="en" sz="900" b="0" i="0" u="none" strike="noStrike" cap="none">
                          <a:solidFill>
                            <a:srgbClr val="0C0C0C"/>
                          </a:solidFill>
                          <a:latin typeface="Arial"/>
                          <a:ea typeface="Arial"/>
                          <a:cs typeface="Arial"/>
                          <a:sym typeface="Arial"/>
                        </a:rPr>
                        <a:t> DT : Distributive Trade</a:t>
                      </a:r>
                      <a:endParaRPr sz="900"/>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CC"/>
                    </a:solidFill>
                  </a:tcPr>
                </a:tc>
                <a:extLst>
                  <a:ext uri="{0D108BD9-81ED-4DB2-BD59-A6C34878D82A}">
                    <a16:rowId xmlns="" xmlns:a16="http://schemas.microsoft.com/office/drawing/2014/main" val="10010"/>
                  </a:ext>
                </a:extLst>
              </a:tr>
              <a:tr h="243167">
                <a:tc>
                  <a:txBody>
                    <a:bodyPr/>
                    <a:lstStyle/>
                    <a:p>
                      <a:pPr marL="0" marR="0" lvl="0" indent="0" algn="ctr" rtl="0">
                        <a:spcBef>
                          <a:spcPts val="0"/>
                        </a:spcBef>
                        <a:spcAft>
                          <a:spcPts val="0"/>
                        </a:spcAft>
                        <a:buNone/>
                      </a:pPr>
                      <a:r>
                        <a:rPr lang="en" sz="900" u="none" strike="noStrike" cap="none">
                          <a:latin typeface="Arial"/>
                          <a:ea typeface="Arial"/>
                          <a:cs typeface="Arial"/>
                          <a:sym typeface="Arial"/>
                        </a:rPr>
                        <a:t>26</a:t>
                      </a:r>
                      <a:endParaRPr sz="900" u="none" strike="noStrike" cap="none">
                        <a:latin typeface="Arial"/>
                        <a:ea typeface="Arial"/>
                        <a:cs typeface="Arial"/>
                        <a:sym typeface="Arial"/>
                      </a:endParaRPr>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342900" marR="0" lvl="0" indent="-342900" algn="l" rtl="0">
                        <a:lnSpc>
                          <a:spcPct val="80000"/>
                        </a:lnSpc>
                        <a:spcBef>
                          <a:spcPts val="0"/>
                        </a:spcBef>
                        <a:spcAft>
                          <a:spcPts val="0"/>
                        </a:spcAft>
                        <a:buClr>
                          <a:srgbClr val="0C0C0C"/>
                        </a:buClr>
                        <a:buSzPts val="900"/>
                        <a:buFont typeface="Calibri"/>
                        <a:buNone/>
                      </a:pPr>
                      <a:r>
                        <a:rPr lang="en" sz="900" b="0" i="0" u="none" strike="noStrike" cap="none">
                          <a:solidFill>
                            <a:srgbClr val="0C0C0C"/>
                          </a:solidFill>
                          <a:latin typeface="Arial"/>
                          <a:ea typeface="Arial"/>
                          <a:cs typeface="Arial"/>
                          <a:sym typeface="Arial"/>
                        </a:rPr>
                        <a:t> DS : Defence &amp; Security Services</a:t>
                      </a:r>
                      <a:endParaRPr sz="900"/>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11"/>
                  </a:ext>
                </a:extLst>
              </a:tr>
              <a:tr h="243167">
                <a:tc>
                  <a:txBody>
                    <a:bodyPr/>
                    <a:lstStyle/>
                    <a:p>
                      <a:pPr marL="0" marR="0" lvl="0" indent="0" algn="ctr" rtl="0">
                        <a:spcBef>
                          <a:spcPts val="0"/>
                        </a:spcBef>
                        <a:spcAft>
                          <a:spcPts val="0"/>
                        </a:spcAft>
                        <a:buNone/>
                      </a:pPr>
                      <a:r>
                        <a:rPr lang="en" sz="900" u="none" strike="noStrike" cap="none">
                          <a:latin typeface="Arial"/>
                          <a:ea typeface="Arial"/>
                          <a:cs typeface="Arial"/>
                          <a:sym typeface="Arial"/>
                        </a:rPr>
                        <a:t>27</a:t>
                      </a:r>
                      <a:endParaRPr sz="900" u="none" strike="noStrike" cap="none">
                        <a:latin typeface="Arial"/>
                        <a:ea typeface="Arial"/>
                        <a:cs typeface="Arial"/>
                        <a:sym typeface="Arial"/>
                      </a:endParaRPr>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CC"/>
                    </a:solidFill>
                  </a:tcPr>
                </a:tc>
                <a:tc>
                  <a:txBody>
                    <a:bodyPr/>
                    <a:lstStyle/>
                    <a:p>
                      <a:pPr marL="342900" marR="0" lvl="0" indent="-342900" algn="l" rtl="0">
                        <a:lnSpc>
                          <a:spcPct val="80000"/>
                        </a:lnSpc>
                        <a:spcBef>
                          <a:spcPts val="0"/>
                        </a:spcBef>
                        <a:spcAft>
                          <a:spcPts val="0"/>
                        </a:spcAft>
                        <a:buClr>
                          <a:srgbClr val="0C0C0C"/>
                        </a:buClr>
                        <a:buSzPts val="900"/>
                        <a:buFont typeface="Calibri"/>
                        <a:buNone/>
                      </a:pPr>
                      <a:r>
                        <a:rPr lang="en" sz="900" b="0" i="0" u="none" strike="noStrike" cap="none">
                          <a:solidFill>
                            <a:srgbClr val="0C0C0C"/>
                          </a:solidFill>
                          <a:latin typeface="Arial"/>
                          <a:ea typeface="Arial"/>
                          <a:cs typeface="Arial"/>
                          <a:sym typeface="Arial"/>
                        </a:rPr>
                        <a:t> CC : Care &amp; Community Services</a:t>
                      </a:r>
                      <a:endParaRPr sz="900"/>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CC"/>
                    </a:solidFill>
                  </a:tcPr>
                </a:tc>
                <a:extLst>
                  <a:ext uri="{0D108BD9-81ED-4DB2-BD59-A6C34878D82A}">
                    <a16:rowId xmlns="" xmlns:a16="http://schemas.microsoft.com/office/drawing/2014/main" val="10012"/>
                  </a:ext>
                </a:extLst>
              </a:tr>
              <a:tr h="243167">
                <a:tc>
                  <a:txBody>
                    <a:bodyPr/>
                    <a:lstStyle/>
                    <a:p>
                      <a:pPr marL="0" marR="0" lvl="0" indent="0" algn="ctr" rtl="0">
                        <a:spcBef>
                          <a:spcPts val="0"/>
                        </a:spcBef>
                        <a:spcAft>
                          <a:spcPts val="0"/>
                        </a:spcAft>
                        <a:buNone/>
                      </a:pPr>
                      <a:r>
                        <a:rPr lang="en" sz="900" u="none" strike="noStrike" cap="none">
                          <a:latin typeface="Arial"/>
                          <a:ea typeface="Arial"/>
                          <a:cs typeface="Arial"/>
                          <a:sym typeface="Arial"/>
                        </a:rPr>
                        <a:t>28</a:t>
                      </a:r>
                      <a:endParaRPr sz="900" u="none" strike="noStrike" cap="none">
                        <a:latin typeface="Arial"/>
                        <a:ea typeface="Arial"/>
                        <a:cs typeface="Arial"/>
                        <a:sym typeface="Arial"/>
                      </a:endParaRPr>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342900" marR="0" lvl="0" indent="-342900" algn="l" rtl="0">
                        <a:lnSpc>
                          <a:spcPct val="80000"/>
                        </a:lnSpc>
                        <a:spcBef>
                          <a:spcPts val="0"/>
                        </a:spcBef>
                        <a:spcAft>
                          <a:spcPts val="0"/>
                        </a:spcAft>
                        <a:buClr>
                          <a:srgbClr val="0C0C0C"/>
                        </a:buClr>
                        <a:buSzPts val="900"/>
                        <a:buFont typeface="Calibri"/>
                        <a:buNone/>
                      </a:pPr>
                      <a:r>
                        <a:rPr lang="en" sz="900" b="0" i="0" u="none" strike="noStrike" cap="none">
                          <a:solidFill>
                            <a:srgbClr val="0C0C0C"/>
                          </a:solidFill>
                          <a:latin typeface="Arial"/>
                          <a:ea typeface="Arial"/>
                          <a:cs typeface="Arial"/>
                          <a:sym typeface="Arial"/>
                        </a:rPr>
                        <a:t> AC : Art &amp; Culture</a:t>
                      </a:r>
                      <a:endParaRPr sz="900"/>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13"/>
                  </a:ext>
                </a:extLst>
              </a:tr>
              <a:tr h="243167">
                <a:tc>
                  <a:txBody>
                    <a:bodyPr/>
                    <a:lstStyle/>
                    <a:p>
                      <a:pPr marL="0" marR="0" lvl="0" indent="0" algn="ctr" rtl="0">
                        <a:spcBef>
                          <a:spcPts val="0"/>
                        </a:spcBef>
                        <a:spcAft>
                          <a:spcPts val="0"/>
                        </a:spcAft>
                        <a:buNone/>
                      </a:pPr>
                      <a:r>
                        <a:rPr lang="en" sz="900" u="none" strike="noStrike" cap="none">
                          <a:latin typeface="Arial"/>
                          <a:ea typeface="Arial"/>
                          <a:cs typeface="Arial"/>
                          <a:sym typeface="Arial"/>
                        </a:rPr>
                        <a:t>29</a:t>
                      </a:r>
                      <a:endParaRPr sz="900" u="none" strike="noStrike" cap="none">
                        <a:latin typeface="Arial"/>
                        <a:ea typeface="Arial"/>
                        <a:cs typeface="Arial"/>
                        <a:sym typeface="Arial"/>
                      </a:endParaRPr>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CC"/>
                    </a:solidFill>
                  </a:tcPr>
                </a:tc>
                <a:tc>
                  <a:txBody>
                    <a:bodyPr/>
                    <a:lstStyle/>
                    <a:p>
                      <a:pPr marL="342900" marR="0" lvl="0" indent="-342900" algn="l" rtl="0">
                        <a:lnSpc>
                          <a:spcPct val="80000"/>
                        </a:lnSpc>
                        <a:spcBef>
                          <a:spcPts val="0"/>
                        </a:spcBef>
                        <a:spcAft>
                          <a:spcPts val="0"/>
                        </a:spcAft>
                        <a:buClr>
                          <a:srgbClr val="0C0C0C"/>
                        </a:buClr>
                        <a:buSzPts val="900"/>
                        <a:buFont typeface="Calibri"/>
                        <a:buNone/>
                      </a:pPr>
                      <a:r>
                        <a:rPr lang="en" sz="900" b="0" i="0" u="none" strike="noStrike" cap="none" dirty="0">
                          <a:solidFill>
                            <a:srgbClr val="0C0C0C"/>
                          </a:solidFill>
                          <a:latin typeface="Arial"/>
                          <a:ea typeface="Arial"/>
                          <a:cs typeface="Arial"/>
                          <a:sym typeface="Arial"/>
                        </a:rPr>
                        <a:t> MI  : Mining Industry</a:t>
                      </a:r>
                      <a:endParaRPr sz="900" dirty="0"/>
                    </a:p>
                  </a:txBody>
                  <a:tcPr marL="68588" marR="68588"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CC"/>
                    </a:solidFill>
                  </a:tcPr>
                </a:tc>
                <a:extLst>
                  <a:ext uri="{0D108BD9-81ED-4DB2-BD59-A6C34878D82A}">
                    <a16:rowId xmlns="" xmlns:a16="http://schemas.microsoft.com/office/drawing/2014/main" val="10014"/>
                  </a:ext>
                </a:extLst>
              </a:tr>
            </a:tbl>
          </a:graphicData>
        </a:graphic>
      </p:graphicFrame>
      <p:sp>
        <p:nvSpPr>
          <p:cNvPr id="1606" name="Google Shape;1606;p214"/>
          <p:cNvSpPr txBox="1"/>
          <p:nvPr/>
        </p:nvSpPr>
        <p:spPr>
          <a:xfrm>
            <a:off x="1657350" y="962584"/>
            <a:ext cx="3771900" cy="259244"/>
          </a:xfrm>
          <a:prstGeom prst="rect">
            <a:avLst/>
          </a:prstGeom>
          <a:solidFill>
            <a:srgbClr val="FFFF00"/>
          </a:solidFill>
          <a:ln>
            <a:noFill/>
          </a:ln>
        </p:spPr>
        <p:txBody>
          <a:bodyPr spcFirstLastPara="1" wrap="square" lIns="68569" tIns="0" rIns="34275" bIns="0" anchor="t" anchorCtr="0">
            <a:noAutofit/>
          </a:bodyPr>
          <a:lstStyle/>
          <a:p>
            <a:pPr algn="ctr"/>
            <a:r>
              <a:rPr lang="en" sz="1200" b="1" dirty="0">
                <a:latin typeface="Tahoma"/>
                <a:ea typeface="Tahoma"/>
                <a:cs typeface="Tahoma"/>
                <a:sym typeface="Tahoma"/>
              </a:rPr>
              <a:t>Senarai Sektor Pekerjaan (sehingga Dis 2017)</a:t>
            </a:r>
            <a:endParaRPr sz="1200" b="1" dirty="0">
              <a:latin typeface="Tahoma"/>
              <a:ea typeface="Tahoma"/>
              <a:cs typeface="Tahoma"/>
              <a:sym typeface="Tahoma"/>
            </a:endParaRPr>
          </a:p>
        </p:txBody>
      </p:sp>
      <p:sp>
        <p:nvSpPr>
          <p:cNvPr id="1607" name="Google Shape;1607;p214"/>
          <p:cNvSpPr txBox="1"/>
          <p:nvPr/>
        </p:nvSpPr>
        <p:spPr>
          <a:xfrm>
            <a:off x="0" y="642823"/>
            <a:ext cx="2414988" cy="259687"/>
          </a:xfrm>
          <a:prstGeom prst="rect">
            <a:avLst/>
          </a:prstGeom>
          <a:solidFill>
            <a:srgbClr val="92D050"/>
          </a:solidFill>
          <a:ln>
            <a:noFill/>
          </a:ln>
        </p:spPr>
        <p:txBody>
          <a:bodyPr spcFirstLastPara="1" wrap="square" lIns="68569" tIns="34275" rIns="68569" bIns="34275" anchor="t" anchorCtr="0">
            <a:noAutofit/>
          </a:bodyPr>
          <a:lstStyle/>
          <a:p>
            <a:r>
              <a:rPr lang="en" sz="1800" b="1"/>
              <a:t>DAFTAR STANDARD</a:t>
            </a:r>
            <a:endParaRPr sz="1050"/>
          </a:p>
        </p:txBody>
      </p:sp>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Shape 4798"/>
        <p:cNvGrpSpPr/>
        <p:nvPr/>
      </p:nvGrpSpPr>
      <p:grpSpPr>
        <a:xfrm>
          <a:off x="0" y="0"/>
          <a:ext cx="0" cy="0"/>
          <a:chOff x="0" y="0"/>
          <a:chExt cx="0" cy="0"/>
        </a:xfrm>
      </p:grpSpPr>
      <p:grpSp>
        <p:nvGrpSpPr>
          <p:cNvPr id="4799" name="Google Shape;4799;p472"/>
          <p:cNvGrpSpPr/>
          <p:nvPr/>
        </p:nvGrpSpPr>
        <p:grpSpPr>
          <a:xfrm>
            <a:off x="341907" y="890546"/>
            <a:ext cx="6044606" cy="4015409"/>
            <a:chOff x="-211400" y="452313"/>
            <a:chExt cx="6309249" cy="4986856"/>
          </a:xfrm>
        </p:grpSpPr>
        <p:sp>
          <p:nvSpPr>
            <p:cNvPr id="4800" name="Google Shape;4800;p472"/>
            <p:cNvSpPr/>
            <p:nvPr/>
          </p:nvSpPr>
          <p:spPr>
            <a:xfrm>
              <a:off x="1562041" y="452313"/>
              <a:ext cx="2850628" cy="1889081"/>
            </a:xfrm>
            <a:prstGeom prst="roundRect">
              <a:avLst>
                <a:gd name="adj" fmla="val 16667"/>
              </a:avLst>
            </a:prstGeom>
            <a:solidFill>
              <a:srgbClr val="4372C3">
                <a:alpha val="89803"/>
              </a:srgbClr>
            </a:solidFill>
            <a:ln>
              <a:noFill/>
            </a:ln>
          </p:spPr>
          <p:txBody>
            <a:bodyPr spcFirstLastPara="1" wrap="square" lIns="68569" tIns="68569" rIns="68569" bIns="68569" anchor="ctr" anchorCtr="0">
              <a:noAutofit/>
            </a:bodyPr>
            <a:lstStyle/>
            <a:p>
              <a:endParaRPr sz="1050"/>
            </a:p>
          </p:txBody>
        </p:sp>
        <p:sp>
          <p:nvSpPr>
            <p:cNvPr id="4801" name="Google Shape;4801;p472"/>
            <p:cNvSpPr txBox="1"/>
            <p:nvPr/>
          </p:nvSpPr>
          <p:spPr>
            <a:xfrm>
              <a:off x="1654258" y="544530"/>
              <a:ext cx="2666194" cy="1704647"/>
            </a:xfrm>
            <a:prstGeom prst="rect">
              <a:avLst/>
            </a:prstGeom>
            <a:noFill/>
            <a:ln>
              <a:noFill/>
            </a:ln>
          </p:spPr>
          <p:txBody>
            <a:bodyPr spcFirstLastPara="1" wrap="square" lIns="51431" tIns="51431" rIns="51431" bIns="51431" anchor="ctr" anchorCtr="0">
              <a:noAutofit/>
            </a:bodyPr>
            <a:lstStyle/>
            <a:p>
              <a:pPr algn="ctr"/>
              <a:r>
                <a:rPr lang="en" sz="1350" b="1" dirty="0">
                  <a:solidFill>
                    <a:schemeClr val="dk1"/>
                  </a:solidFill>
                  <a:latin typeface="Tahoma"/>
                  <a:ea typeface="Tahoma"/>
                  <a:cs typeface="Tahoma"/>
                  <a:sym typeface="Tahoma"/>
                </a:rPr>
                <a:t>LAWATAN YANG TELAH DISAHKAN &amp; DIKELUARKAN SURAT PENUGASAN KEPADA PB &amp; PPL OLEH JPK ADALAH MUKTAMAD</a:t>
              </a:r>
              <a:endParaRPr sz="1350" dirty="0">
                <a:solidFill>
                  <a:schemeClr val="dk1"/>
                </a:solidFill>
                <a:latin typeface="Tahoma"/>
                <a:ea typeface="Tahoma"/>
                <a:cs typeface="Tahoma"/>
                <a:sym typeface="Tahoma"/>
              </a:endParaRPr>
            </a:p>
          </p:txBody>
        </p:sp>
        <p:sp>
          <p:nvSpPr>
            <p:cNvPr id="4802" name="Google Shape;4802;p472"/>
            <p:cNvSpPr/>
            <p:nvPr/>
          </p:nvSpPr>
          <p:spPr>
            <a:xfrm>
              <a:off x="800250" y="1360902"/>
              <a:ext cx="4078267" cy="4078267"/>
            </a:xfrm>
            <a:custGeom>
              <a:avLst/>
              <a:gdLst/>
              <a:ahLst/>
              <a:cxnLst/>
              <a:rect l="l" t="t" r="r" b="b"/>
              <a:pathLst>
                <a:path w="120000" h="120000" extrusionOk="0">
                  <a:moveTo>
                    <a:pt x="106419" y="21983"/>
                  </a:moveTo>
                  <a:lnTo>
                    <a:pt x="106419" y="21983"/>
                  </a:lnTo>
                  <a:cubicBezTo>
                    <a:pt x="110554" y="27032"/>
                    <a:pt x="113838" y="32722"/>
                    <a:pt x="116141" y="38829"/>
                  </a:cubicBezTo>
                </a:path>
              </a:pathLst>
            </a:custGeom>
            <a:noFill/>
            <a:ln w="38100" cap="flat" cmpd="sng">
              <a:solidFill>
                <a:srgbClr val="2F5496"/>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4803" name="Google Shape;4803;p472"/>
            <p:cNvSpPr/>
            <p:nvPr/>
          </p:nvSpPr>
          <p:spPr>
            <a:xfrm>
              <a:off x="3408744" y="2686838"/>
              <a:ext cx="2689105" cy="1982044"/>
            </a:xfrm>
            <a:prstGeom prst="roundRect">
              <a:avLst>
                <a:gd name="adj" fmla="val 16667"/>
              </a:avLst>
            </a:prstGeom>
            <a:solidFill>
              <a:srgbClr val="4372C3">
                <a:alpha val="69803"/>
              </a:srgbClr>
            </a:solidFill>
            <a:ln>
              <a:noFill/>
            </a:ln>
          </p:spPr>
          <p:txBody>
            <a:bodyPr spcFirstLastPara="1" wrap="square" lIns="68569" tIns="68569" rIns="68569" bIns="68569" anchor="ctr" anchorCtr="0">
              <a:noAutofit/>
            </a:bodyPr>
            <a:lstStyle/>
            <a:p>
              <a:endParaRPr sz="1050"/>
            </a:p>
          </p:txBody>
        </p:sp>
        <p:sp>
          <p:nvSpPr>
            <p:cNvPr id="4804" name="Google Shape;4804;p472"/>
            <p:cNvSpPr txBox="1"/>
            <p:nvPr/>
          </p:nvSpPr>
          <p:spPr>
            <a:xfrm>
              <a:off x="3505499" y="2783593"/>
              <a:ext cx="2495595" cy="1788534"/>
            </a:xfrm>
            <a:prstGeom prst="rect">
              <a:avLst/>
            </a:prstGeom>
            <a:noFill/>
            <a:ln>
              <a:noFill/>
            </a:ln>
          </p:spPr>
          <p:txBody>
            <a:bodyPr spcFirstLastPara="1" wrap="square" lIns="51431" tIns="51431" rIns="51431" bIns="51431" anchor="ctr" anchorCtr="0">
              <a:noAutofit/>
            </a:bodyPr>
            <a:lstStyle/>
            <a:p>
              <a:pPr algn="ctr"/>
              <a:r>
                <a:rPr lang="en" sz="1350" b="1">
                  <a:solidFill>
                    <a:schemeClr val="dk1"/>
                  </a:solidFill>
                  <a:latin typeface="Tahoma"/>
                  <a:ea typeface="Tahoma"/>
                  <a:cs typeface="Tahoma"/>
                  <a:sym typeface="Tahoma"/>
                </a:rPr>
                <a:t>SEBARANG PINDAAN ADALAH TIDAK DIBENARKAN</a:t>
              </a:r>
              <a:endParaRPr sz="1350">
                <a:solidFill>
                  <a:schemeClr val="dk1"/>
                </a:solidFill>
                <a:latin typeface="Tahoma"/>
                <a:ea typeface="Tahoma"/>
                <a:cs typeface="Tahoma"/>
                <a:sym typeface="Tahoma"/>
              </a:endParaRPr>
            </a:p>
          </p:txBody>
        </p:sp>
        <p:sp>
          <p:nvSpPr>
            <p:cNvPr id="4805" name="Google Shape;4805;p472"/>
            <p:cNvSpPr/>
            <p:nvPr/>
          </p:nvSpPr>
          <p:spPr>
            <a:xfrm>
              <a:off x="948222" y="900247"/>
              <a:ext cx="4078267" cy="4078267"/>
            </a:xfrm>
            <a:custGeom>
              <a:avLst/>
              <a:gdLst/>
              <a:ahLst/>
              <a:cxnLst/>
              <a:rect l="l" t="t" r="r" b="b"/>
              <a:pathLst>
                <a:path w="120000" h="120000" extrusionOk="0">
                  <a:moveTo>
                    <a:pt x="91244" y="111223"/>
                  </a:moveTo>
                  <a:cubicBezTo>
                    <a:pt x="72058" y="122925"/>
                    <a:pt x="47942" y="122925"/>
                    <a:pt x="28756" y="111223"/>
                  </a:cubicBezTo>
                </a:path>
              </a:pathLst>
            </a:custGeom>
            <a:noFill/>
            <a:ln w="38100" cap="flat" cmpd="sng">
              <a:solidFill>
                <a:srgbClr val="2F5496"/>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4806" name="Google Shape;4806;p472"/>
            <p:cNvSpPr/>
            <p:nvPr/>
          </p:nvSpPr>
          <p:spPr>
            <a:xfrm>
              <a:off x="-211400" y="2686836"/>
              <a:ext cx="2865628" cy="1982044"/>
            </a:xfrm>
            <a:prstGeom prst="roundRect">
              <a:avLst>
                <a:gd name="adj" fmla="val 16667"/>
              </a:avLst>
            </a:prstGeom>
            <a:solidFill>
              <a:srgbClr val="4372C3">
                <a:alpha val="49803"/>
              </a:srgbClr>
            </a:solidFill>
            <a:ln>
              <a:noFill/>
            </a:ln>
          </p:spPr>
          <p:txBody>
            <a:bodyPr spcFirstLastPara="1" wrap="square" lIns="68569" tIns="68569" rIns="68569" bIns="68569" anchor="ctr" anchorCtr="0">
              <a:noAutofit/>
            </a:bodyPr>
            <a:lstStyle/>
            <a:p>
              <a:endParaRPr sz="1050"/>
            </a:p>
          </p:txBody>
        </p:sp>
        <p:sp>
          <p:nvSpPr>
            <p:cNvPr id="4807" name="Google Shape;4807;p472"/>
            <p:cNvSpPr txBox="1"/>
            <p:nvPr/>
          </p:nvSpPr>
          <p:spPr>
            <a:xfrm>
              <a:off x="-114645" y="2783591"/>
              <a:ext cx="2672118" cy="1788534"/>
            </a:xfrm>
            <a:prstGeom prst="rect">
              <a:avLst/>
            </a:prstGeom>
            <a:noFill/>
            <a:ln>
              <a:noFill/>
            </a:ln>
          </p:spPr>
          <p:txBody>
            <a:bodyPr spcFirstLastPara="1" wrap="square" lIns="51431" tIns="51431" rIns="51431" bIns="51431" anchor="ctr" anchorCtr="0">
              <a:noAutofit/>
            </a:bodyPr>
            <a:lstStyle/>
            <a:p>
              <a:pPr algn="ctr"/>
              <a:r>
                <a:rPr lang="en" sz="1350" b="1">
                  <a:solidFill>
                    <a:schemeClr val="dk1"/>
                  </a:solidFill>
                  <a:latin typeface="Tahoma"/>
                  <a:ea typeface="Tahoma"/>
                  <a:cs typeface="Tahoma"/>
                  <a:sym typeface="Tahoma"/>
                </a:rPr>
                <a:t>KEGAGALAN MEMATUHI ARAHAN LAWATAN VERIFIKASI AKAN MENGAKIBATKAN PERSIJILAN PELATIH TERBATAL</a:t>
              </a:r>
              <a:endParaRPr sz="1350">
                <a:solidFill>
                  <a:schemeClr val="dk1"/>
                </a:solidFill>
                <a:latin typeface="Tahoma"/>
                <a:ea typeface="Tahoma"/>
                <a:cs typeface="Tahoma"/>
                <a:sym typeface="Tahoma"/>
              </a:endParaRPr>
            </a:p>
          </p:txBody>
        </p:sp>
        <p:sp>
          <p:nvSpPr>
            <p:cNvPr id="4808" name="Google Shape;4808;p472"/>
            <p:cNvSpPr/>
            <p:nvPr/>
          </p:nvSpPr>
          <p:spPr>
            <a:xfrm>
              <a:off x="1096194" y="1360901"/>
              <a:ext cx="4078267" cy="4078267"/>
            </a:xfrm>
            <a:custGeom>
              <a:avLst/>
              <a:gdLst/>
              <a:ahLst/>
              <a:cxnLst/>
              <a:rect l="l" t="t" r="r" b="b"/>
              <a:pathLst>
                <a:path w="120000" h="120000" extrusionOk="0">
                  <a:moveTo>
                    <a:pt x="3859" y="38829"/>
                  </a:moveTo>
                  <a:lnTo>
                    <a:pt x="3859" y="38829"/>
                  </a:lnTo>
                  <a:cubicBezTo>
                    <a:pt x="6162" y="32722"/>
                    <a:pt x="9446" y="27032"/>
                    <a:pt x="13581" y="21983"/>
                  </a:cubicBezTo>
                </a:path>
              </a:pathLst>
            </a:custGeom>
            <a:noFill/>
            <a:ln w="38100" cap="flat" cmpd="sng">
              <a:solidFill>
                <a:srgbClr val="2F5496"/>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grpSp>
      <p:sp>
        <p:nvSpPr>
          <p:cNvPr id="4809" name="Google Shape;4809;p472"/>
          <p:cNvSpPr txBox="1"/>
          <p:nvPr/>
        </p:nvSpPr>
        <p:spPr>
          <a:xfrm>
            <a:off x="391142" y="245550"/>
            <a:ext cx="6144829" cy="342900"/>
          </a:xfrm>
          <a:prstGeom prst="rect">
            <a:avLst/>
          </a:prstGeom>
          <a:noFill/>
          <a:ln>
            <a:noFill/>
          </a:ln>
        </p:spPr>
        <p:txBody>
          <a:bodyPr spcFirstLastPara="1" wrap="square" lIns="68569" tIns="34275" rIns="68569" bIns="34275" anchor="t" anchorCtr="0">
            <a:noAutofit/>
          </a:bodyPr>
          <a:lstStyle/>
          <a:p>
            <a:pPr algn="ctr"/>
            <a:r>
              <a:rPr lang="en" sz="2100" b="1" dirty="0">
                <a:latin typeface="Tahoma"/>
                <a:ea typeface="Tahoma"/>
                <a:cs typeface="Tahoma"/>
                <a:sym typeface="Tahoma"/>
              </a:rPr>
              <a:t>Pindaan Permohonan Lawatan Verifikasi</a:t>
            </a:r>
            <a:endParaRPr sz="2100" b="1" dirty="0">
              <a:latin typeface="Tahoma"/>
              <a:ea typeface="Tahoma"/>
              <a:cs typeface="Tahoma"/>
              <a:sym typeface="Tahoma"/>
            </a:endParaRPr>
          </a:p>
        </p:txBody>
      </p:sp>
      <p:sp>
        <p:nvSpPr>
          <p:cNvPr id="4810" name="Google Shape;4810;p472"/>
          <p:cNvSpPr txBox="1">
            <a:spLocks noGrp="1"/>
          </p:cNvSpPr>
          <p:nvPr>
            <p:ph type="sldNum" idx="12"/>
          </p:nvPr>
        </p:nvSpPr>
        <p:spPr>
          <a:xfrm>
            <a:off x="5172660" y="482145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280</a:t>
            </a:fld>
            <a:endParaRPr dirty="0">
              <a:solidFill>
                <a:srgbClr val="000000"/>
              </a:solidFill>
            </a:endParaRPr>
          </a:p>
        </p:txBody>
      </p:sp>
    </p:spTree>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Shape 4814"/>
        <p:cNvGrpSpPr/>
        <p:nvPr/>
      </p:nvGrpSpPr>
      <p:grpSpPr>
        <a:xfrm>
          <a:off x="0" y="0"/>
          <a:ext cx="0" cy="0"/>
          <a:chOff x="0" y="0"/>
          <a:chExt cx="0" cy="0"/>
        </a:xfrm>
      </p:grpSpPr>
      <p:sp>
        <p:nvSpPr>
          <p:cNvPr id="4815" name="Google Shape;4815;p473"/>
          <p:cNvSpPr txBox="1">
            <a:spLocks noGrp="1"/>
          </p:cNvSpPr>
          <p:nvPr>
            <p:ph type="title"/>
          </p:nvPr>
        </p:nvSpPr>
        <p:spPr>
          <a:xfrm>
            <a:off x="645672" y="110935"/>
            <a:ext cx="5740841" cy="642938"/>
          </a:xfrm>
          <a:prstGeom prst="rect">
            <a:avLst/>
          </a:prstGeom>
          <a:noFill/>
          <a:ln>
            <a:noFill/>
          </a:ln>
        </p:spPr>
        <p:txBody>
          <a:bodyPr spcFirstLastPara="1" wrap="square" lIns="68569" tIns="34275" rIns="68569" bIns="34275" anchor="ctr" anchorCtr="0">
            <a:noAutofit/>
          </a:bodyPr>
          <a:lstStyle/>
          <a:p>
            <a:pPr algn="ctr">
              <a:buSzPts val="2800"/>
            </a:pPr>
            <a:r>
              <a:rPr lang="en" sz="2100" b="1" dirty="0">
                <a:latin typeface="Tahoma"/>
                <a:ea typeface="Tahoma"/>
                <a:cs typeface="Tahoma"/>
                <a:sym typeface="Tahoma"/>
              </a:rPr>
              <a:t>Sebelum lawatan verifikasi</a:t>
            </a:r>
            <a:endParaRPr sz="2100" b="1" dirty="0">
              <a:latin typeface="Tahoma"/>
              <a:ea typeface="Tahoma"/>
              <a:cs typeface="Tahoma"/>
              <a:sym typeface="Tahoma"/>
            </a:endParaRPr>
          </a:p>
        </p:txBody>
      </p:sp>
      <p:sp>
        <p:nvSpPr>
          <p:cNvPr id="4816" name="Google Shape;4816;p473"/>
          <p:cNvSpPr txBox="1">
            <a:spLocks noGrp="1"/>
          </p:cNvSpPr>
          <p:nvPr>
            <p:ph type="body" idx="1"/>
          </p:nvPr>
        </p:nvSpPr>
        <p:spPr>
          <a:xfrm>
            <a:off x="421419" y="1047373"/>
            <a:ext cx="6058894" cy="3827451"/>
          </a:xfrm>
          <a:prstGeom prst="rect">
            <a:avLst/>
          </a:prstGeom>
          <a:noFill/>
          <a:ln>
            <a:noFill/>
          </a:ln>
        </p:spPr>
        <p:txBody>
          <a:bodyPr spcFirstLastPara="1" wrap="square" lIns="68569" tIns="34275" rIns="68569" bIns="34275" anchor="t" anchorCtr="0">
            <a:noAutofit/>
          </a:bodyPr>
          <a:lstStyle/>
          <a:p>
            <a:pPr marL="285750" indent="-285750">
              <a:lnSpc>
                <a:spcPct val="100000"/>
              </a:lnSpc>
              <a:spcBef>
                <a:spcPts val="0"/>
              </a:spcBef>
              <a:buSzPts val="1480"/>
            </a:pPr>
            <a:r>
              <a:rPr lang="en" sz="1400" dirty="0">
                <a:latin typeface="Tahoma"/>
                <a:ea typeface="Tahoma"/>
                <a:cs typeface="Tahoma"/>
                <a:sym typeface="Tahoma"/>
              </a:rPr>
              <a:t>Pastikan pelatih telah berdaftar dan lulus kerja kursus.</a:t>
            </a:r>
            <a:endParaRPr sz="1400" dirty="0">
              <a:latin typeface="Tahoma"/>
              <a:ea typeface="Tahoma"/>
              <a:cs typeface="Tahoma"/>
              <a:sym typeface="Tahoma"/>
            </a:endParaRPr>
          </a:p>
          <a:p>
            <a:pPr marL="285750" indent="-285750">
              <a:lnSpc>
                <a:spcPct val="100000"/>
              </a:lnSpc>
              <a:buSzPts val="1480"/>
            </a:pPr>
            <a:r>
              <a:rPr lang="en" sz="1400" dirty="0">
                <a:latin typeface="Tahoma"/>
                <a:ea typeface="Tahoma"/>
                <a:cs typeface="Tahoma"/>
                <a:sym typeface="Tahoma"/>
              </a:rPr>
              <a:t>Semak status permohonan lawatan verifikasi dengan </a:t>
            </a:r>
            <a:r>
              <a:rPr lang="en" sz="1400" dirty="0" smtClean="0">
                <a:latin typeface="Tahoma"/>
                <a:ea typeface="Tahoma"/>
                <a:cs typeface="Tahoma"/>
                <a:sym typeface="Tahoma"/>
              </a:rPr>
              <a:t>JPK.</a:t>
            </a:r>
            <a:endParaRPr lang="en" sz="1400" dirty="0">
              <a:latin typeface="Tahoma"/>
              <a:ea typeface="Tahoma"/>
              <a:cs typeface="Tahoma"/>
              <a:sym typeface="Tahoma"/>
            </a:endParaRPr>
          </a:p>
          <a:p>
            <a:pPr marL="285750" indent="-285750">
              <a:lnSpc>
                <a:spcPct val="100000"/>
              </a:lnSpc>
              <a:buSzPts val="1480"/>
            </a:pPr>
            <a:r>
              <a:rPr lang="en" sz="1400" dirty="0" smtClean="0">
                <a:latin typeface="Tahoma"/>
                <a:ea typeface="Tahoma"/>
                <a:cs typeface="Tahoma"/>
                <a:sym typeface="Tahoma"/>
              </a:rPr>
              <a:t>Sediakan </a:t>
            </a:r>
            <a:r>
              <a:rPr lang="en" sz="1400" dirty="0">
                <a:latin typeface="Tahoma"/>
                <a:ea typeface="Tahoma"/>
                <a:cs typeface="Tahoma"/>
                <a:sym typeface="Tahoma"/>
              </a:rPr>
              <a:t>tempat dan kelengkapan </a:t>
            </a:r>
            <a:r>
              <a:rPr lang="en" sz="1400" dirty="0" smtClean="0">
                <a:latin typeface="Tahoma"/>
                <a:ea typeface="Tahoma"/>
                <a:cs typeface="Tahoma"/>
                <a:sym typeface="Tahoma"/>
              </a:rPr>
              <a:t>peperiksaan.</a:t>
            </a:r>
            <a:endParaRPr lang="en" sz="1400" dirty="0">
              <a:latin typeface="Tahoma"/>
              <a:ea typeface="Tahoma"/>
              <a:cs typeface="Tahoma"/>
              <a:sym typeface="Tahoma"/>
            </a:endParaRPr>
          </a:p>
          <a:p>
            <a:pPr marL="285750" indent="-285750">
              <a:lnSpc>
                <a:spcPct val="100000"/>
              </a:lnSpc>
              <a:buSzPts val="1480"/>
            </a:pPr>
            <a:r>
              <a:rPr lang="en" sz="1400" dirty="0" smtClean="0">
                <a:latin typeface="Tahoma"/>
                <a:ea typeface="Tahoma"/>
                <a:cs typeface="Tahoma"/>
                <a:sym typeface="Tahoma"/>
              </a:rPr>
              <a:t>Pastikan </a:t>
            </a:r>
            <a:r>
              <a:rPr lang="en" sz="1400" dirty="0">
                <a:latin typeface="Tahoma"/>
                <a:ea typeface="Tahoma"/>
                <a:cs typeface="Tahoma"/>
                <a:sym typeface="Tahoma"/>
              </a:rPr>
              <a:t>semua bahan dan peralatan peperiksaan akhir mencukupi serta mengikut spesifikasi yang telah ditetapkan </a:t>
            </a:r>
            <a:r>
              <a:rPr lang="en" sz="1400" dirty="0">
                <a:solidFill>
                  <a:srgbClr val="FF0000"/>
                </a:solidFill>
                <a:latin typeface="Tahoma"/>
                <a:ea typeface="Tahoma"/>
                <a:cs typeface="Tahoma"/>
                <a:sym typeface="Tahoma"/>
              </a:rPr>
              <a:t>(TEM</a:t>
            </a:r>
            <a:r>
              <a:rPr lang="en" sz="1400" dirty="0" smtClean="0">
                <a:solidFill>
                  <a:srgbClr val="FF0000"/>
                </a:solidFill>
                <a:latin typeface="Tahoma"/>
                <a:ea typeface="Tahoma"/>
                <a:cs typeface="Tahoma"/>
                <a:sym typeface="Tahoma"/>
              </a:rPr>
              <a:t>)</a:t>
            </a:r>
            <a:r>
              <a:rPr lang="en" sz="1400" dirty="0" smtClean="0">
                <a:latin typeface="Tahoma"/>
                <a:ea typeface="Tahoma"/>
                <a:cs typeface="Tahoma"/>
                <a:sym typeface="Tahoma"/>
              </a:rPr>
              <a:t>.</a:t>
            </a:r>
            <a:endParaRPr lang="en" sz="1400" dirty="0">
              <a:ea typeface="Tahoma"/>
            </a:endParaRPr>
          </a:p>
          <a:p>
            <a:pPr marL="285750" indent="-285750">
              <a:lnSpc>
                <a:spcPct val="100000"/>
              </a:lnSpc>
              <a:buSzPts val="1480"/>
            </a:pPr>
            <a:r>
              <a:rPr lang="en" sz="1400" dirty="0" smtClean="0">
                <a:latin typeface="Tahoma"/>
                <a:ea typeface="Tahoma"/>
                <a:cs typeface="Tahoma"/>
                <a:sym typeface="Tahoma"/>
              </a:rPr>
              <a:t>Lantik </a:t>
            </a:r>
            <a:r>
              <a:rPr lang="en" sz="1400" dirty="0">
                <a:latin typeface="Tahoma"/>
                <a:ea typeface="Tahoma"/>
                <a:cs typeface="Tahoma"/>
                <a:sym typeface="Tahoma"/>
              </a:rPr>
              <a:t>PP dan PPD sebagai pengawas peperiksaan </a:t>
            </a:r>
            <a:r>
              <a:rPr lang="en" sz="1400" dirty="0" smtClean="0">
                <a:latin typeface="Tahoma"/>
                <a:ea typeface="Tahoma"/>
                <a:cs typeface="Tahoma"/>
                <a:sym typeface="Tahoma"/>
              </a:rPr>
              <a:t>akhir.</a:t>
            </a:r>
            <a:endParaRPr lang="en" sz="1400" dirty="0">
              <a:solidFill>
                <a:srgbClr val="FF0000"/>
              </a:solidFill>
              <a:latin typeface="Tahoma"/>
              <a:ea typeface="Tahoma"/>
              <a:cs typeface="Tahoma"/>
              <a:sym typeface="Tahoma"/>
            </a:endParaRPr>
          </a:p>
          <a:p>
            <a:pPr marL="285750" indent="-285750">
              <a:lnSpc>
                <a:spcPct val="100000"/>
              </a:lnSpc>
              <a:buSzPts val="1480"/>
            </a:pPr>
            <a:r>
              <a:rPr lang="en" sz="1400" dirty="0" smtClean="0">
                <a:latin typeface="Tahoma"/>
                <a:ea typeface="Tahoma"/>
                <a:cs typeface="Tahoma"/>
                <a:sym typeface="Tahoma"/>
              </a:rPr>
              <a:t>Urus </a:t>
            </a:r>
            <a:r>
              <a:rPr lang="en" sz="1400" dirty="0">
                <a:latin typeface="Tahoma"/>
                <a:ea typeface="Tahoma"/>
                <a:cs typeface="Tahoma"/>
                <a:sym typeface="Tahoma"/>
              </a:rPr>
              <a:t>percetakan dan penyimpanan kertas soalan Peperiksaan Akhir</a:t>
            </a:r>
            <a:r>
              <a:rPr lang="en" sz="1400" dirty="0" smtClean="0">
                <a:latin typeface="Tahoma"/>
                <a:ea typeface="Tahoma"/>
                <a:cs typeface="Tahoma"/>
                <a:sym typeface="Tahoma"/>
              </a:rPr>
              <a:t>.</a:t>
            </a:r>
            <a:r>
              <a:rPr lang="en" sz="1400" dirty="0">
                <a:ea typeface="Tahoma"/>
              </a:rPr>
              <a:t> </a:t>
            </a:r>
            <a:r>
              <a:rPr lang="en" sz="1400" dirty="0" smtClean="0">
                <a:solidFill>
                  <a:srgbClr val="FF0000"/>
                </a:solidFill>
                <a:latin typeface="Tahoma"/>
                <a:ea typeface="Tahoma"/>
                <a:cs typeface="Tahoma"/>
                <a:sym typeface="Tahoma"/>
              </a:rPr>
              <a:t>(</a:t>
            </a:r>
            <a:r>
              <a:rPr lang="en" sz="1400" dirty="0">
                <a:solidFill>
                  <a:srgbClr val="FF0000"/>
                </a:solidFill>
                <a:latin typeface="Tahoma"/>
                <a:ea typeface="Tahoma"/>
                <a:cs typeface="Tahoma"/>
                <a:sym typeface="Tahoma"/>
              </a:rPr>
              <a:t>2 set soalan amali &amp; teori yang telah disahkan oleh </a:t>
            </a:r>
            <a:r>
              <a:rPr lang="en" sz="1400" dirty="0" smtClean="0">
                <a:solidFill>
                  <a:srgbClr val="FF0000"/>
                </a:solidFill>
                <a:latin typeface="Tahoma"/>
                <a:ea typeface="Tahoma"/>
                <a:cs typeface="Tahoma"/>
                <a:sym typeface="Tahoma"/>
              </a:rPr>
              <a:t>TAC)</a:t>
            </a:r>
            <a:endParaRPr lang="en" sz="1400" dirty="0">
              <a:solidFill>
                <a:srgbClr val="FF0000"/>
              </a:solidFill>
              <a:latin typeface="Tahoma"/>
              <a:ea typeface="Tahoma"/>
              <a:cs typeface="Tahoma"/>
              <a:sym typeface="Tahoma"/>
            </a:endParaRPr>
          </a:p>
          <a:p>
            <a:pPr marL="285750" indent="-285750">
              <a:lnSpc>
                <a:spcPct val="100000"/>
              </a:lnSpc>
              <a:buSzPts val="1480"/>
            </a:pPr>
            <a:r>
              <a:rPr lang="en" sz="1400" dirty="0" smtClean="0">
                <a:latin typeface="Tahoma"/>
                <a:ea typeface="Tahoma"/>
                <a:cs typeface="Tahoma"/>
                <a:sym typeface="Tahoma"/>
              </a:rPr>
              <a:t>Serahkan </a:t>
            </a:r>
            <a:r>
              <a:rPr lang="en" sz="1400" dirty="0">
                <a:latin typeface="Tahoma"/>
                <a:ea typeface="Tahoma"/>
                <a:cs typeface="Tahoma"/>
                <a:sym typeface="Tahoma"/>
              </a:rPr>
              <a:t>skema jawapan Peperiksaan Akhir kepada PPL sebelum </a:t>
            </a:r>
            <a:r>
              <a:rPr lang="en" sz="1400" dirty="0" smtClean="0">
                <a:latin typeface="Tahoma"/>
                <a:ea typeface="Tahoma"/>
                <a:cs typeface="Tahoma"/>
                <a:sym typeface="Tahoma"/>
              </a:rPr>
              <a:t>peperiksaan.</a:t>
            </a:r>
            <a:endParaRPr lang="en" sz="1400" dirty="0">
              <a:latin typeface="Tahoma"/>
              <a:ea typeface="Tahoma"/>
              <a:cs typeface="Tahoma"/>
              <a:sym typeface="Tahoma"/>
            </a:endParaRPr>
          </a:p>
          <a:p>
            <a:pPr marL="285750" indent="-285750">
              <a:lnSpc>
                <a:spcPct val="100000"/>
              </a:lnSpc>
              <a:buSzPts val="1480"/>
            </a:pPr>
            <a:r>
              <a:rPr lang="en" sz="1400" dirty="0" smtClean="0">
                <a:latin typeface="Tahoma"/>
                <a:ea typeface="Tahoma"/>
                <a:cs typeface="Tahoma"/>
                <a:sym typeface="Tahoma"/>
              </a:rPr>
              <a:t>Lengkapkan</a:t>
            </a:r>
            <a:r>
              <a:rPr lang="en" sz="1400" dirty="0" smtClean="0">
                <a:solidFill>
                  <a:srgbClr val="FF0000"/>
                </a:solidFill>
                <a:latin typeface="Tahoma"/>
                <a:ea typeface="Tahoma"/>
                <a:cs typeface="Tahoma"/>
                <a:sym typeface="Tahoma"/>
              </a:rPr>
              <a:t>/Sediakan</a:t>
            </a:r>
            <a:r>
              <a:rPr lang="en" sz="1400" dirty="0" smtClean="0">
                <a:latin typeface="Tahoma"/>
                <a:ea typeface="Tahoma"/>
                <a:cs typeface="Tahoma"/>
                <a:sym typeface="Tahoma"/>
              </a:rPr>
              <a:t> </a:t>
            </a:r>
            <a:r>
              <a:rPr lang="en" sz="1400" dirty="0">
                <a:latin typeface="Tahoma"/>
                <a:ea typeface="Tahoma"/>
                <a:cs typeface="Tahoma"/>
                <a:sym typeface="Tahoma"/>
              </a:rPr>
              <a:t>Borang Pendaftaran Dan Pengeluaran Sijil untuk pengesahan </a:t>
            </a:r>
            <a:r>
              <a:rPr lang="en" sz="1400" dirty="0" smtClean="0">
                <a:latin typeface="Tahoma"/>
                <a:ea typeface="Tahoma"/>
                <a:cs typeface="Tahoma"/>
                <a:sym typeface="Tahoma"/>
              </a:rPr>
              <a:t>PPL.</a:t>
            </a:r>
            <a:endParaRPr lang="en" sz="1400" dirty="0">
              <a:latin typeface="Tahoma"/>
              <a:ea typeface="Tahoma"/>
              <a:cs typeface="Tahoma"/>
              <a:sym typeface="Tahoma"/>
            </a:endParaRPr>
          </a:p>
          <a:p>
            <a:pPr marL="285750" indent="-285750">
              <a:lnSpc>
                <a:spcPct val="100000"/>
              </a:lnSpc>
              <a:buSzPts val="1480"/>
            </a:pPr>
            <a:r>
              <a:rPr lang="en" sz="1400" dirty="0" smtClean="0">
                <a:latin typeface="Tahoma"/>
                <a:ea typeface="Tahoma"/>
                <a:cs typeface="Tahoma"/>
                <a:sym typeface="Tahoma"/>
              </a:rPr>
              <a:t>Sediakan </a:t>
            </a:r>
            <a:r>
              <a:rPr lang="en" sz="1400" dirty="0">
                <a:latin typeface="Tahoma"/>
                <a:ea typeface="Tahoma"/>
                <a:cs typeface="Tahoma"/>
                <a:sym typeface="Tahoma"/>
              </a:rPr>
              <a:t>laporan lawatan verifikasi yang lepas untuk rujukan PPL</a:t>
            </a:r>
            <a:endParaRPr sz="1400" dirty="0">
              <a:latin typeface="Tahoma"/>
              <a:ea typeface="Tahoma"/>
              <a:cs typeface="Tahoma"/>
              <a:sym typeface="Tahoma"/>
            </a:endParaRPr>
          </a:p>
        </p:txBody>
      </p:sp>
      <p:sp>
        <p:nvSpPr>
          <p:cNvPr id="4817" name="Google Shape;4817;p473"/>
          <p:cNvSpPr txBox="1">
            <a:spLocks noGrp="1"/>
          </p:cNvSpPr>
          <p:nvPr>
            <p:ph type="sldNum" idx="12"/>
          </p:nvPr>
        </p:nvSpPr>
        <p:spPr>
          <a:xfrm>
            <a:off x="5121758" y="4772133"/>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281</a:t>
            </a:fld>
            <a:endParaRPr dirty="0">
              <a:solidFill>
                <a:srgbClr val="000000"/>
              </a:solidFill>
            </a:endParaRPr>
          </a:p>
        </p:txBody>
      </p:sp>
      <p:sp>
        <p:nvSpPr>
          <p:cNvPr id="4818" name="Google Shape;4818;p473"/>
          <p:cNvSpPr txBox="1"/>
          <p:nvPr/>
        </p:nvSpPr>
        <p:spPr>
          <a:xfrm>
            <a:off x="421419" y="688739"/>
            <a:ext cx="1254345" cy="279131"/>
          </a:xfrm>
          <a:prstGeom prst="rect">
            <a:avLst/>
          </a:prstGeom>
          <a:noFill/>
          <a:ln>
            <a:noFill/>
          </a:ln>
        </p:spPr>
        <p:txBody>
          <a:bodyPr spcFirstLastPara="1" wrap="square" lIns="50794" tIns="25388" rIns="50794" bIns="25388" anchor="t" anchorCtr="0">
            <a:noAutofit/>
          </a:bodyPr>
          <a:lstStyle/>
          <a:p>
            <a:r>
              <a:rPr lang="en" sz="1350" dirty="0">
                <a:latin typeface="Tahoma"/>
                <a:ea typeface="Tahoma"/>
                <a:cs typeface="Tahoma"/>
                <a:sym typeface="Tahoma"/>
              </a:rPr>
              <a:t>PB hendaklah :</a:t>
            </a:r>
            <a:endParaRPr sz="1350" dirty="0">
              <a:latin typeface="Tahoma"/>
              <a:ea typeface="Tahoma"/>
              <a:cs typeface="Tahoma"/>
              <a:sym typeface="Tahoma"/>
            </a:endParaRPr>
          </a:p>
        </p:txBody>
      </p:sp>
    </p:spTree>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Shape 4822"/>
        <p:cNvGrpSpPr/>
        <p:nvPr/>
      </p:nvGrpSpPr>
      <p:grpSpPr>
        <a:xfrm>
          <a:off x="0" y="0"/>
          <a:ext cx="0" cy="0"/>
          <a:chOff x="0" y="0"/>
          <a:chExt cx="0" cy="0"/>
        </a:xfrm>
      </p:grpSpPr>
      <p:sp>
        <p:nvSpPr>
          <p:cNvPr id="4823" name="Google Shape;4823;p474"/>
          <p:cNvSpPr txBox="1">
            <a:spLocks noGrp="1"/>
          </p:cNvSpPr>
          <p:nvPr>
            <p:ph type="title"/>
          </p:nvPr>
        </p:nvSpPr>
        <p:spPr>
          <a:xfrm>
            <a:off x="589204" y="461472"/>
            <a:ext cx="5693134" cy="642938"/>
          </a:xfrm>
          <a:prstGeom prst="rect">
            <a:avLst/>
          </a:prstGeom>
          <a:noFill/>
          <a:ln>
            <a:noFill/>
          </a:ln>
        </p:spPr>
        <p:txBody>
          <a:bodyPr spcFirstLastPara="1" wrap="square" lIns="68569" tIns="34275" rIns="68569" bIns="34275" anchor="ctr" anchorCtr="0">
            <a:noAutofit/>
          </a:bodyPr>
          <a:lstStyle/>
          <a:p>
            <a:pPr algn="ctr">
              <a:buSzPts val="2800"/>
            </a:pPr>
            <a:r>
              <a:rPr lang="en" sz="2100" b="1" dirty="0">
                <a:latin typeface="Tahoma"/>
                <a:ea typeface="Tahoma"/>
                <a:cs typeface="Tahoma"/>
                <a:sym typeface="Tahoma"/>
              </a:rPr>
              <a:t>Semasa Lawatan Verifikasi PPL</a:t>
            </a:r>
            <a:endParaRPr sz="2100" b="1" dirty="0">
              <a:latin typeface="Tahoma"/>
              <a:ea typeface="Tahoma"/>
              <a:cs typeface="Tahoma"/>
              <a:sym typeface="Tahoma"/>
            </a:endParaRPr>
          </a:p>
        </p:txBody>
      </p:sp>
      <p:sp>
        <p:nvSpPr>
          <p:cNvPr id="4824" name="Google Shape;4824;p474"/>
          <p:cNvSpPr txBox="1">
            <a:spLocks noGrp="1"/>
          </p:cNvSpPr>
          <p:nvPr>
            <p:ph type="body" idx="1"/>
          </p:nvPr>
        </p:nvSpPr>
        <p:spPr>
          <a:xfrm>
            <a:off x="477078" y="1256305"/>
            <a:ext cx="5917386" cy="3419061"/>
          </a:xfrm>
          <a:prstGeom prst="rect">
            <a:avLst/>
          </a:prstGeom>
          <a:noFill/>
          <a:ln>
            <a:noFill/>
          </a:ln>
        </p:spPr>
        <p:txBody>
          <a:bodyPr spcFirstLastPara="1" wrap="square" lIns="68569" tIns="34275" rIns="68569" bIns="34275" anchor="t" anchorCtr="0">
            <a:noAutofit/>
          </a:bodyPr>
          <a:lstStyle/>
          <a:p>
            <a:pPr marL="285750" indent="-285750">
              <a:lnSpc>
                <a:spcPct val="100000"/>
              </a:lnSpc>
              <a:spcBef>
                <a:spcPts val="0"/>
              </a:spcBef>
              <a:buSzPts val="1480"/>
            </a:pPr>
            <a:r>
              <a:rPr lang="en" sz="1600" dirty="0">
                <a:latin typeface="Tahoma"/>
                <a:ea typeface="Tahoma"/>
                <a:cs typeface="Tahoma"/>
                <a:sym typeface="Tahoma"/>
              </a:rPr>
              <a:t>Mengadakan mesyuarat/perbincangan pembukaan dengan PPL (15 hingga 20 minit sahaja),</a:t>
            </a:r>
            <a:endParaRPr sz="1600" dirty="0">
              <a:latin typeface="Tahoma"/>
              <a:ea typeface="Tahoma"/>
              <a:cs typeface="Tahoma"/>
            </a:endParaRPr>
          </a:p>
          <a:p>
            <a:pPr marL="285750" indent="-285750">
              <a:lnSpc>
                <a:spcPct val="100000"/>
              </a:lnSpc>
              <a:spcBef>
                <a:spcPts val="0"/>
              </a:spcBef>
              <a:buSzPts val="1480"/>
            </a:pPr>
            <a:r>
              <a:rPr lang="en" sz="1600" dirty="0">
                <a:latin typeface="Tahoma"/>
                <a:ea typeface="Tahoma"/>
                <a:cs typeface="Tahoma"/>
                <a:sym typeface="Tahoma"/>
              </a:rPr>
              <a:t>Sediakan minit mesyuarat panel penilaian Pusat Bertauliah (laporan TAC),</a:t>
            </a:r>
            <a:endParaRPr sz="1600" dirty="0">
              <a:latin typeface="Tahoma"/>
              <a:ea typeface="Tahoma"/>
              <a:cs typeface="Tahoma"/>
            </a:endParaRPr>
          </a:p>
          <a:p>
            <a:pPr marL="285750" indent="-285750">
              <a:lnSpc>
                <a:spcPct val="100000"/>
              </a:lnSpc>
              <a:spcBef>
                <a:spcPts val="0"/>
              </a:spcBef>
              <a:buSzPts val="1480"/>
            </a:pPr>
            <a:r>
              <a:rPr lang="en" sz="1600" dirty="0">
                <a:latin typeface="Tahoma"/>
                <a:ea typeface="Tahoma"/>
                <a:cs typeface="Tahoma"/>
                <a:sym typeface="Tahoma"/>
              </a:rPr>
              <a:t>Sediakan senarai dan kelayakan personel latihan yang berdaftar,</a:t>
            </a:r>
            <a:endParaRPr sz="1600" dirty="0">
              <a:latin typeface="Tahoma"/>
              <a:ea typeface="Tahoma"/>
              <a:cs typeface="Tahoma"/>
            </a:endParaRPr>
          </a:p>
          <a:p>
            <a:pPr marL="285750" indent="-285750">
              <a:lnSpc>
                <a:spcPct val="100000"/>
              </a:lnSpc>
              <a:spcBef>
                <a:spcPts val="0"/>
              </a:spcBef>
              <a:buSzPts val="1480"/>
            </a:pPr>
            <a:r>
              <a:rPr lang="en" sz="1600" dirty="0">
                <a:latin typeface="Tahoma"/>
                <a:ea typeface="Tahoma"/>
                <a:cs typeface="Tahoma"/>
                <a:sym typeface="Tahoma"/>
              </a:rPr>
              <a:t>Sediakan senarai pelatih yang akan diverifikasi,</a:t>
            </a:r>
            <a:endParaRPr sz="1600" dirty="0">
              <a:latin typeface="Tahoma"/>
              <a:ea typeface="Tahoma"/>
              <a:cs typeface="Tahoma"/>
            </a:endParaRPr>
          </a:p>
          <a:p>
            <a:pPr marL="285750" indent="-285750">
              <a:lnSpc>
                <a:spcPct val="100000"/>
              </a:lnSpc>
              <a:spcBef>
                <a:spcPts val="0"/>
              </a:spcBef>
              <a:buSzPts val="1480"/>
            </a:pPr>
            <a:r>
              <a:rPr lang="en" sz="1600" dirty="0">
                <a:latin typeface="Tahoma"/>
                <a:ea typeface="Tahoma"/>
                <a:cs typeface="Tahoma"/>
                <a:sym typeface="Tahoma"/>
              </a:rPr>
              <a:t>Sediakan dokumen berkaitan terutama Portfolio,</a:t>
            </a:r>
            <a:endParaRPr sz="1600" dirty="0">
              <a:latin typeface="Tahoma"/>
              <a:ea typeface="Tahoma"/>
              <a:cs typeface="Tahoma"/>
            </a:endParaRPr>
          </a:p>
          <a:p>
            <a:pPr marL="285750" indent="-285750">
              <a:lnSpc>
                <a:spcPct val="100000"/>
              </a:lnSpc>
              <a:spcBef>
                <a:spcPts val="0"/>
              </a:spcBef>
              <a:buSzPts val="1480"/>
            </a:pPr>
            <a:r>
              <a:rPr lang="en" sz="1600" dirty="0">
                <a:latin typeface="Tahoma"/>
                <a:ea typeface="Tahoma"/>
                <a:cs typeface="Tahoma"/>
                <a:sym typeface="Tahoma"/>
              </a:rPr>
              <a:t>Sediakan laporan lawatan verifikasi PPL yang berkaitan terdahulu,</a:t>
            </a:r>
            <a:endParaRPr sz="1600" dirty="0">
              <a:latin typeface="Tahoma"/>
              <a:ea typeface="Tahoma"/>
              <a:cs typeface="Tahoma"/>
            </a:endParaRPr>
          </a:p>
          <a:p>
            <a:pPr marL="285750" indent="-285750">
              <a:lnSpc>
                <a:spcPct val="100000"/>
              </a:lnSpc>
              <a:spcBef>
                <a:spcPts val="0"/>
              </a:spcBef>
              <a:buSzPts val="1480"/>
            </a:pPr>
            <a:r>
              <a:rPr lang="en" sz="1600" dirty="0">
                <a:latin typeface="Tahoma"/>
                <a:ea typeface="Tahoma"/>
                <a:cs typeface="Tahoma"/>
                <a:sym typeface="Tahoma"/>
              </a:rPr>
              <a:t>Memastikan PPB dan personel pentauliahan  yang dilantik sebagai pengawas hadir semasa mesyuarat dilaksanakan</a:t>
            </a:r>
            <a:endParaRPr sz="1600" dirty="0">
              <a:latin typeface="Tahoma"/>
              <a:ea typeface="Tahoma"/>
              <a:cs typeface="Tahoma"/>
              <a:sym typeface="Tahoma"/>
            </a:endParaRPr>
          </a:p>
        </p:txBody>
      </p:sp>
      <p:sp>
        <p:nvSpPr>
          <p:cNvPr id="4825" name="Google Shape;4825;p474"/>
          <p:cNvSpPr txBox="1">
            <a:spLocks noGrp="1"/>
          </p:cNvSpPr>
          <p:nvPr>
            <p:ph type="sldNum" idx="12"/>
          </p:nvPr>
        </p:nvSpPr>
        <p:spPr>
          <a:xfrm>
            <a:off x="5209223" y="4854535"/>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smtClean="0">
                <a:solidFill>
                  <a:srgbClr val="000000"/>
                </a:solidFill>
              </a:rPr>
              <a:pPr/>
              <a:t>282</a:t>
            </a:fld>
            <a:endParaRPr dirty="0">
              <a:solidFill>
                <a:srgbClr val="000000"/>
              </a:solidFill>
            </a:endParaRPr>
          </a:p>
        </p:txBody>
      </p:sp>
    </p:spTree>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Shape 4829"/>
        <p:cNvGrpSpPr/>
        <p:nvPr/>
      </p:nvGrpSpPr>
      <p:grpSpPr>
        <a:xfrm>
          <a:off x="0" y="0"/>
          <a:ext cx="0" cy="0"/>
          <a:chOff x="0" y="0"/>
          <a:chExt cx="0" cy="0"/>
        </a:xfrm>
      </p:grpSpPr>
      <p:sp>
        <p:nvSpPr>
          <p:cNvPr id="4830" name="Google Shape;4830;p475"/>
          <p:cNvSpPr txBox="1">
            <a:spLocks noGrp="1"/>
          </p:cNvSpPr>
          <p:nvPr>
            <p:ph type="title"/>
          </p:nvPr>
        </p:nvSpPr>
        <p:spPr>
          <a:xfrm>
            <a:off x="1335818" y="496336"/>
            <a:ext cx="3792773" cy="458093"/>
          </a:xfrm>
          <a:prstGeom prst="rect">
            <a:avLst/>
          </a:prstGeom>
          <a:noFill/>
          <a:ln>
            <a:noFill/>
          </a:ln>
        </p:spPr>
        <p:txBody>
          <a:bodyPr spcFirstLastPara="1" wrap="square" lIns="68569" tIns="34275" rIns="68569" bIns="34275" anchor="ctr" anchorCtr="0">
            <a:noAutofit/>
          </a:bodyPr>
          <a:lstStyle/>
          <a:p>
            <a:pPr algn="ctr">
              <a:buSzPts val="2800"/>
            </a:pPr>
            <a:r>
              <a:rPr lang="en" sz="2100" b="1" dirty="0">
                <a:latin typeface="Tahoma"/>
                <a:ea typeface="Tahoma"/>
                <a:cs typeface="Tahoma"/>
                <a:sym typeface="Tahoma"/>
              </a:rPr>
              <a:t>Selepas Verifikasi</a:t>
            </a:r>
            <a:endParaRPr sz="2100" b="1" dirty="0">
              <a:latin typeface="Tahoma"/>
              <a:ea typeface="Tahoma"/>
              <a:cs typeface="Tahoma"/>
              <a:sym typeface="Tahoma"/>
            </a:endParaRPr>
          </a:p>
        </p:txBody>
      </p:sp>
      <p:sp>
        <p:nvSpPr>
          <p:cNvPr id="4831" name="Google Shape;4831;p475"/>
          <p:cNvSpPr txBox="1">
            <a:spLocks noGrp="1"/>
          </p:cNvSpPr>
          <p:nvPr>
            <p:ph type="body" idx="1"/>
          </p:nvPr>
        </p:nvSpPr>
        <p:spPr>
          <a:xfrm>
            <a:off x="516835" y="1457325"/>
            <a:ext cx="5963478" cy="3043113"/>
          </a:xfrm>
          <a:prstGeom prst="rect">
            <a:avLst/>
          </a:prstGeom>
          <a:noFill/>
          <a:ln>
            <a:noFill/>
          </a:ln>
        </p:spPr>
        <p:txBody>
          <a:bodyPr spcFirstLastPara="1" wrap="square" lIns="68569" tIns="34275" rIns="68569" bIns="34275" anchor="t" anchorCtr="0">
            <a:noAutofit/>
          </a:bodyPr>
          <a:lstStyle/>
          <a:p>
            <a:pPr marL="285750" indent="-285750">
              <a:lnSpc>
                <a:spcPct val="100000"/>
              </a:lnSpc>
              <a:spcBef>
                <a:spcPts val="0"/>
              </a:spcBef>
              <a:buSzPts val="1480"/>
            </a:pPr>
            <a:r>
              <a:rPr lang="en" sz="1600" dirty="0">
                <a:latin typeface="Tahoma"/>
                <a:ea typeface="Tahoma"/>
                <a:cs typeface="Tahoma"/>
                <a:sym typeface="Tahoma"/>
              </a:rPr>
              <a:t>Kemukakan permohonan pengeluaran sijil merujuk kepada senarai semak kepada JPK dalam tempoh sepuluh (10) hari bekerja dari tarikh peperiksaan dijalankan:</a:t>
            </a:r>
            <a:endParaRPr sz="1600" dirty="0">
              <a:latin typeface="Tahoma"/>
              <a:ea typeface="Tahoma"/>
              <a:cs typeface="Tahoma"/>
            </a:endParaRPr>
          </a:p>
          <a:p>
            <a:pPr marL="285750" indent="-285750">
              <a:lnSpc>
                <a:spcPct val="100000"/>
              </a:lnSpc>
              <a:spcBef>
                <a:spcPts val="0"/>
              </a:spcBef>
              <a:buSzPts val="1480"/>
            </a:pPr>
            <a:r>
              <a:rPr lang="en" sz="1600" dirty="0">
                <a:latin typeface="Tahoma"/>
                <a:ea typeface="Tahoma"/>
                <a:cs typeface="Tahoma"/>
                <a:sym typeface="Tahoma"/>
              </a:rPr>
              <a:t>Uruskan peperiksaan ulangan bagi pelatih yang gagal dalam tempoh satu (1) tahun dari tarikh keputusan Penilaian Akhir. </a:t>
            </a:r>
            <a:endParaRPr sz="1600" dirty="0">
              <a:latin typeface="Tahoma"/>
              <a:ea typeface="Tahoma"/>
              <a:cs typeface="Tahoma"/>
            </a:endParaRPr>
          </a:p>
          <a:p>
            <a:pPr marL="285750" indent="-285750">
              <a:lnSpc>
                <a:spcPct val="100000"/>
              </a:lnSpc>
              <a:spcBef>
                <a:spcPts val="0"/>
              </a:spcBef>
              <a:buSzPts val="1480"/>
            </a:pPr>
            <a:endParaRPr sz="1600" dirty="0">
              <a:latin typeface="Tahoma"/>
              <a:ea typeface="Tahoma"/>
              <a:cs typeface="Tahoma"/>
              <a:sym typeface="Tahoma"/>
            </a:endParaRPr>
          </a:p>
          <a:p>
            <a:pPr marL="285750" indent="-285750">
              <a:lnSpc>
                <a:spcPct val="100000"/>
              </a:lnSpc>
              <a:spcBef>
                <a:spcPts val="0"/>
              </a:spcBef>
              <a:buSzPts val="1480"/>
            </a:pPr>
            <a:r>
              <a:rPr lang="en" sz="1600" dirty="0">
                <a:latin typeface="Tahoma"/>
                <a:ea typeface="Tahoma"/>
                <a:cs typeface="Tahoma"/>
                <a:sym typeface="Tahoma"/>
              </a:rPr>
              <a:t>Permohonan pengeluaran sijil hendaklah dihantar oleh PB ke JPK.</a:t>
            </a:r>
            <a:endParaRPr sz="1600" dirty="0">
              <a:latin typeface="Tahoma"/>
              <a:ea typeface="Tahoma"/>
              <a:cs typeface="Tahoma"/>
            </a:endParaRPr>
          </a:p>
          <a:p>
            <a:pPr marL="285750" indent="-285750">
              <a:lnSpc>
                <a:spcPct val="100000"/>
              </a:lnSpc>
              <a:spcBef>
                <a:spcPts val="0"/>
              </a:spcBef>
              <a:buSzPts val="1480"/>
            </a:pPr>
            <a:endParaRPr sz="1600" dirty="0">
              <a:latin typeface="Tahoma"/>
              <a:ea typeface="Tahoma"/>
              <a:cs typeface="Tahoma"/>
              <a:sym typeface="Tahoma"/>
            </a:endParaRPr>
          </a:p>
          <a:p>
            <a:pPr marL="285750" indent="-285750">
              <a:lnSpc>
                <a:spcPct val="100000"/>
              </a:lnSpc>
              <a:spcBef>
                <a:spcPts val="0"/>
              </a:spcBef>
              <a:buSzPts val="1480"/>
            </a:pPr>
            <a:r>
              <a:rPr lang="en" sz="1600" dirty="0">
                <a:latin typeface="Tahoma"/>
                <a:ea typeface="Tahoma"/>
                <a:cs typeface="Tahoma"/>
                <a:sym typeface="Tahoma"/>
              </a:rPr>
              <a:t>Dapatkan dan rekodkan salinan Laporan Lawatan Verifikasi PPL.</a:t>
            </a:r>
            <a:endParaRPr sz="1600" dirty="0">
              <a:latin typeface="Tahoma"/>
              <a:ea typeface="Tahoma"/>
              <a:cs typeface="Tahoma"/>
              <a:sym typeface="Tahoma"/>
            </a:endParaRPr>
          </a:p>
        </p:txBody>
      </p:sp>
      <p:sp>
        <p:nvSpPr>
          <p:cNvPr id="4832" name="Google Shape;4832;p475"/>
          <p:cNvSpPr txBox="1">
            <a:spLocks noGrp="1"/>
          </p:cNvSpPr>
          <p:nvPr>
            <p:ph type="sldNum" idx="12"/>
          </p:nvPr>
        </p:nvSpPr>
        <p:spPr>
          <a:xfrm>
            <a:off x="5010439" y="4806830"/>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283</a:t>
            </a:fld>
            <a:endParaRPr dirty="0">
              <a:solidFill>
                <a:srgbClr val="000000"/>
              </a:solidFill>
            </a:endParaRPr>
          </a:p>
        </p:txBody>
      </p:sp>
    </p:spTree>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Shape 4836"/>
        <p:cNvGrpSpPr/>
        <p:nvPr/>
      </p:nvGrpSpPr>
      <p:grpSpPr>
        <a:xfrm>
          <a:off x="0" y="0"/>
          <a:ext cx="0" cy="0"/>
          <a:chOff x="0" y="0"/>
          <a:chExt cx="0" cy="0"/>
        </a:xfrm>
      </p:grpSpPr>
      <p:sp>
        <p:nvSpPr>
          <p:cNvPr id="4837" name="Google Shape;4837;p476"/>
          <p:cNvSpPr txBox="1"/>
          <p:nvPr/>
        </p:nvSpPr>
        <p:spPr>
          <a:xfrm>
            <a:off x="1178811" y="1694701"/>
            <a:ext cx="4391621" cy="924230"/>
          </a:xfrm>
          <a:prstGeom prst="rect">
            <a:avLst/>
          </a:prstGeom>
          <a:noFill/>
          <a:ln>
            <a:noFill/>
          </a:ln>
        </p:spPr>
        <p:txBody>
          <a:bodyPr spcFirstLastPara="1" wrap="square" lIns="68569" tIns="34275" rIns="68569" bIns="34275" anchor="ctr" anchorCtr="0">
            <a:noAutofit/>
          </a:bodyPr>
          <a:lstStyle/>
          <a:p>
            <a:pPr algn="ctr"/>
            <a:r>
              <a:rPr lang="en" sz="2400" b="1" dirty="0">
                <a:latin typeface="Tahoma"/>
                <a:ea typeface="Tahoma"/>
                <a:cs typeface="Tahoma"/>
                <a:sym typeface="Tahoma"/>
              </a:rPr>
              <a:t>Sistem Pemarkahan</a:t>
            </a:r>
            <a:endParaRPr sz="2400" b="1" dirty="0">
              <a:latin typeface="Tahoma"/>
              <a:ea typeface="Tahoma"/>
              <a:cs typeface="Tahoma"/>
              <a:sym typeface="Tahoma"/>
            </a:endParaRPr>
          </a:p>
        </p:txBody>
      </p:sp>
      <p:sp>
        <p:nvSpPr>
          <p:cNvPr id="4838" name="Google Shape;4838;p476"/>
          <p:cNvSpPr txBox="1">
            <a:spLocks noGrp="1"/>
          </p:cNvSpPr>
          <p:nvPr>
            <p:ph type="sldNum" idx="12"/>
          </p:nvPr>
        </p:nvSpPr>
        <p:spPr>
          <a:xfrm>
            <a:off x="4843463" y="4218431"/>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284</a:t>
            </a:fld>
            <a:endParaRPr>
              <a:solidFill>
                <a:srgbClr val="000000"/>
              </a:solidFill>
            </a:endParaRPr>
          </a:p>
        </p:txBody>
      </p:sp>
    </p:spTree>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Shape 4842"/>
        <p:cNvGrpSpPr/>
        <p:nvPr/>
      </p:nvGrpSpPr>
      <p:grpSpPr>
        <a:xfrm>
          <a:off x="0" y="0"/>
          <a:ext cx="0" cy="0"/>
          <a:chOff x="0" y="0"/>
          <a:chExt cx="0" cy="0"/>
        </a:xfrm>
      </p:grpSpPr>
      <p:sp>
        <p:nvSpPr>
          <p:cNvPr id="4843" name="Google Shape;4843;p477"/>
          <p:cNvSpPr txBox="1">
            <a:spLocks noGrp="1"/>
          </p:cNvSpPr>
          <p:nvPr>
            <p:ph type="title"/>
          </p:nvPr>
        </p:nvSpPr>
        <p:spPr>
          <a:xfrm>
            <a:off x="1025160" y="441702"/>
            <a:ext cx="4629150" cy="486668"/>
          </a:xfrm>
          <a:prstGeom prst="rect">
            <a:avLst/>
          </a:prstGeom>
          <a:noFill/>
          <a:ln>
            <a:noFill/>
          </a:ln>
        </p:spPr>
        <p:txBody>
          <a:bodyPr spcFirstLastPara="1" wrap="square" lIns="68569" tIns="34275" rIns="68569" bIns="34275" anchor="ctr" anchorCtr="0">
            <a:noAutofit/>
          </a:bodyPr>
          <a:lstStyle/>
          <a:p>
            <a:pPr algn="ctr">
              <a:buSzPts val="2800"/>
            </a:pPr>
            <a:r>
              <a:rPr lang="en" sz="2100" b="1" dirty="0">
                <a:latin typeface="Tahoma"/>
                <a:ea typeface="Tahoma"/>
                <a:cs typeface="Tahoma"/>
                <a:sym typeface="Tahoma"/>
              </a:rPr>
              <a:t>Sistem Pemarkahan</a:t>
            </a:r>
            <a:endParaRPr sz="2100" b="1" dirty="0">
              <a:latin typeface="Tahoma"/>
              <a:ea typeface="Tahoma"/>
              <a:cs typeface="Tahoma"/>
              <a:sym typeface="Tahoma"/>
            </a:endParaRPr>
          </a:p>
        </p:txBody>
      </p:sp>
      <p:sp>
        <p:nvSpPr>
          <p:cNvPr id="4845" name="Google Shape;4845;p477"/>
          <p:cNvSpPr txBox="1">
            <a:spLocks noGrp="1"/>
          </p:cNvSpPr>
          <p:nvPr>
            <p:ph type="sldNum" idx="12"/>
          </p:nvPr>
        </p:nvSpPr>
        <p:spPr>
          <a:xfrm>
            <a:off x="5066099" y="4790872"/>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285</a:t>
            </a:fld>
            <a:endParaRPr>
              <a:solidFill>
                <a:srgbClr val="000000"/>
              </a:solidFill>
            </a:endParaRPr>
          </a:p>
        </p:txBody>
      </p:sp>
      <p:sp>
        <p:nvSpPr>
          <p:cNvPr id="6" name="Content Placeholder 2"/>
          <p:cNvSpPr txBox="1">
            <a:spLocks/>
          </p:cNvSpPr>
          <p:nvPr/>
        </p:nvSpPr>
        <p:spPr>
          <a:xfrm>
            <a:off x="540689" y="1112068"/>
            <a:ext cx="5852160" cy="36788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98455" indent="-598455">
              <a:buClrTx/>
              <a:buFont typeface="Arial" panose="020B0604020202020204" pitchFamily="34" charset="0"/>
              <a:buNone/>
              <a:defRPr/>
            </a:pPr>
            <a:r>
              <a:rPr lang="ms-MY" sz="1400" b="1" dirty="0" smtClean="0">
                <a:solidFill>
                  <a:srgbClr val="0000CC"/>
                </a:solidFill>
                <a:latin typeface="Tahoma" pitchFamily="34" charset="0"/>
                <a:ea typeface="Tahoma" pitchFamily="34" charset="0"/>
                <a:cs typeface="Tahoma" pitchFamily="34" charset="0"/>
              </a:rPr>
              <a:t>Tahap  1</a:t>
            </a:r>
          </a:p>
          <a:p>
            <a:pPr marL="598455" indent="-598455">
              <a:buClrTx/>
              <a:buFont typeface="Arial" panose="020B0604020202020204" pitchFamily="34" charset="0"/>
              <a:buNone/>
              <a:defRPr/>
            </a:pPr>
            <a:r>
              <a:rPr lang="ms-MY" sz="1400" b="1" dirty="0" smtClean="0">
                <a:solidFill>
                  <a:srgbClr val="0000CC"/>
                </a:solidFill>
                <a:latin typeface="Tahoma" pitchFamily="34" charset="0"/>
                <a:ea typeface="Tahoma" pitchFamily="34" charset="0"/>
                <a:cs typeface="Tahoma" pitchFamily="34" charset="0"/>
              </a:rPr>
              <a:t>		</a:t>
            </a:r>
            <a:r>
              <a:rPr lang="ms-MY" sz="1400" dirty="0" smtClean="0">
                <a:solidFill>
                  <a:srgbClr val="0000CC"/>
                </a:solidFill>
                <a:latin typeface="Tahoma" pitchFamily="34" charset="0"/>
                <a:ea typeface="Tahoma" pitchFamily="34" charset="0"/>
                <a:cs typeface="Tahoma" pitchFamily="34" charset="0"/>
              </a:rPr>
              <a:t>i.</a:t>
            </a:r>
            <a:r>
              <a:rPr lang="ms-MY" sz="1400" b="1" dirty="0" smtClean="0">
                <a:solidFill>
                  <a:srgbClr val="0000CC"/>
                </a:solidFill>
                <a:latin typeface="Tahoma" pitchFamily="34" charset="0"/>
                <a:ea typeface="Tahoma" pitchFamily="34" charset="0"/>
                <a:cs typeface="Tahoma" pitchFamily="34" charset="0"/>
              </a:rPr>
              <a:t>	</a:t>
            </a:r>
            <a:r>
              <a:rPr lang="ms-MY" sz="1400" dirty="0" smtClean="0">
                <a:solidFill>
                  <a:srgbClr val="0000CC"/>
                </a:solidFill>
                <a:latin typeface="Tahoma" pitchFamily="34" charset="0"/>
                <a:ea typeface="Tahoma" pitchFamily="34" charset="0"/>
                <a:cs typeface="Tahoma" pitchFamily="34" charset="0"/>
              </a:rPr>
              <a:t>Kerja Kursus	-	100%</a:t>
            </a:r>
          </a:p>
          <a:p>
            <a:pPr marL="598455" indent="-598455">
              <a:buClrTx/>
              <a:buFont typeface="Arial" panose="020B0604020202020204" pitchFamily="34" charset="0"/>
              <a:buNone/>
              <a:defRPr/>
            </a:pPr>
            <a:r>
              <a:rPr lang="ms-MY" sz="1400" dirty="0" smtClean="0">
                <a:solidFill>
                  <a:srgbClr val="0000FF"/>
                </a:solidFill>
                <a:latin typeface="Tahoma" pitchFamily="34" charset="0"/>
                <a:ea typeface="Tahoma" pitchFamily="34" charset="0"/>
                <a:cs typeface="Tahoma" pitchFamily="34" charset="0"/>
              </a:rPr>
              <a:t>	</a:t>
            </a:r>
          </a:p>
          <a:p>
            <a:pPr marL="598455" indent="-598455">
              <a:buClrTx/>
              <a:buFont typeface="Arial" panose="020B0604020202020204" pitchFamily="34" charset="0"/>
              <a:buNone/>
              <a:defRPr/>
            </a:pPr>
            <a:r>
              <a:rPr lang="ms-MY" sz="1400" b="1" dirty="0" smtClean="0">
                <a:solidFill>
                  <a:srgbClr val="008000"/>
                </a:solidFill>
                <a:latin typeface="Tahoma" pitchFamily="34" charset="0"/>
                <a:ea typeface="Tahoma" pitchFamily="34" charset="0"/>
                <a:cs typeface="Tahoma" pitchFamily="34" charset="0"/>
              </a:rPr>
              <a:t>Tahap  2 &amp; 3</a:t>
            </a:r>
          </a:p>
          <a:p>
            <a:pPr marL="598455" indent="-598455">
              <a:buClrTx/>
              <a:buFont typeface="Arial" panose="020B0604020202020204" pitchFamily="34" charset="0"/>
              <a:buNone/>
              <a:defRPr/>
            </a:pPr>
            <a:r>
              <a:rPr lang="ms-MY" sz="1400" dirty="0" smtClean="0">
                <a:solidFill>
                  <a:srgbClr val="008000"/>
                </a:solidFill>
                <a:latin typeface="Tahoma" pitchFamily="34" charset="0"/>
                <a:ea typeface="Tahoma" pitchFamily="34" charset="0"/>
                <a:cs typeface="Tahoma" pitchFamily="34" charset="0"/>
              </a:rPr>
              <a:t>     		i.  	Kerja Kursus 	– 	40% </a:t>
            </a:r>
          </a:p>
          <a:p>
            <a:pPr marL="598455" indent="-598455">
              <a:buClrTx/>
              <a:buFont typeface="Arial" panose="020B0604020202020204" pitchFamily="34" charset="0"/>
              <a:buNone/>
              <a:defRPr/>
            </a:pPr>
            <a:r>
              <a:rPr lang="ms-MY" sz="1400" dirty="0" smtClean="0">
                <a:solidFill>
                  <a:srgbClr val="008000"/>
                </a:solidFill>
                <a:latin typeface="Tahoma" pitchFamily="34" charset="0"/>
                <a:ea typeface="Tahoma" pitchFamily="34" charset="0"/>
                <a:cs typeface="Tahoma" pitchFamily="34" charset="0"/>
              </a:rPr>
              <a:t>     		ii. 	Penilaian Akhir 	– 	60%</a:t>
            </a:r>
          </a:p>
          <a:p>
            <a:pPr marL="598455" indent="-598455">
              <a:buClrTx/>
              <a:buFont typeface="Arial" panose="020B0604020202020204" pitchFamily="34" charset="0"/>
              <a:buNone/>
              <a:defRPr/>
            </a:pPr>
            <a:endParaRPr lang="ms-MY" sz="1400" dirty="0" smtClean="0">
              <a:solidFill>
                <a:srgbClr val="00FF00"/>
              </a:solidFill>
              <a:latin typeface="Tahoma" pitchFamily="34" charset="0"/>
              <a:ea typeface="Tahoma" pitchFamily="34" charset="0"/>
              <a:cs typeface="Tahoma" pitchFamily="34" charset="0"/>
            </a:endParaRPr>
          </a:p>
          <a:p>
            <a:pPr marL="598455" indent="-598455">
              <a:buClrTx/>
              <a:buFont typeface="Arial" panose="020B0604020202020204" pitchFamily="34" charset="0"/>
              <a:buNone/>
              <a:defRPr/>
            </a:pPr>
            <a:r>
              <a:rPr lang="ms-MY" sz="1400" b="1" dirty="0" smtClean="0">
                <a:solidFill>
                  <a:srgbClr val="660033"/>
                </a:solidFill>
                <a:latin typeface="Tahoma" pitchFamily="34" charset="0"/>
                <a:ea typeface="Tahoma" pitchFamily="34" charset="0"/>
                <a:cs typeface="Tahoma" pitchFamily="34" charset="0"/>
              </a:rPr>
              <a:t>Tahap 4 &amp; 5</a:t>
            </a:r>
          </a:p>
          <a:p>
            <a:pPr marL="973084" lvl="1" indent="-515909">
              <a:spcBef>
                <a:spcPts val="325"/>
              </a:spcBef>
              <a:buClrTx/>
              <a:buFont typeface="Arial" panose="020B0604020202020204" pitchFamily="34" charset="0"/>
              <a:buNone/>
              <a:defRPr/>
            </a:pPr>
            <a:r>
              <a:rPr lang="ms-MY" sz="1400" dirty="0" smtClean="0">
                <a:solidFill>
                  <a:srgbClr val="660033"/>
                </a:solidFill>
                <a:latin typeface="Tahoma" pitchFamily="34" charset="0"/>
                <a:ea typeface="Tahoma" pitchFamily="34" charset="0"/>
                <a:cs typeface="Tahoma" pitchFamily="34" charset="0"/>
              </a:rPr>
              <a:t>	i.	Kerja Kursus 	– 	40%</a:t>
            </a:r>
          </a:p>
          <a:p>
            <a:pPr marL="973084" lvl="1" indent="-515909">
              <a:spcBef>
                <a:spcPts val="325"/>
              </a:spcBef>
              <a:buClrTx/>
              <a:buFont typeface="Arial" panose="020B0604020202020204" pitchFamily="34" charset="0"/>
              <a:buNone/>
              <a:defRPr/>
            </a:pPr>
            <a:r>
              <a:rPr lang="ms-MY" sz="1400" dirty="0" smtClean="0">
                <a:solidFill>
                  <a:srgbClr val="660033"/>
                </a:solidFill>
                <a:latin typeface="Tahoma" pitchFamily="34" charset="0"/>
                <a:ea typeface="Tahoma" pitchFamily="34" charset="0"/>
                <a:cs typeface="Tahoma" pitchFamily="34" charset="0"/>
              </a:rPr>
              <a:t>	ii.	Projek Akhir	–	20%</a:t>
            </a:r>
          </a:p>
          <a:p>
            <a:pPr marL="973084" lvl="1" indent="-515909">
              <a:spcBef>
                <a:spcPts val="325"/>
              </a:spcBef>
              <a:buClrTx/>
              <a:buFont typeface="Arial" panose="020B0604020202020204" pitchFamily="34" charset="0"/>
              <a:buNone/>
              <a:defRPr/>
            </a:pPr>
            <a:r>
              <a:rPr lang="ms-MY" sz="1400" dirty="0" smtClean="0">
                <a:solidFill>
                  <a:srgbClr val="660033"/>
                </a:solidFill>
                <a:latin typeface="Tahoma" pitchFamily="34" charset="0"/>
                <a:ea typeface="Tahoma" pitchFamily="34" charset="0"/>
                <a:cs typeface="Tahoma" pitchFamily="34" charset="0"/>
              </a:rPr>
              <a:t>	iii.	Penilaian  Akhir 	– 	40%</a:t>
            </a:r>
          </a:p>
          <a:p>
            <a:pPr marL="973084" lvl="1" indent="-515909">
              <a:spcBef>
                <a:spcPts val="325"/>
              </a:spcBef>
              <a:buClrTx/>
              <a:buFont typeface="Arial" panose="020B0604020202020204" pitchFamily="34" charset="0"/>
              <a:buNone/>
              <a:defRPr/>
            </a:pPr>
            <a:r>
              <a:rPr lang="ms-MY" sz="1400" dirty="0" smtClean="0">
                <a:solidFill>
                  <a:srgbClr val="660033"/>
                </a:solidFill>
                <a:latin typeface="Tahoma" pitchFamily="34" charset="0"/>
                <a:ea typeface="Tahoma" pitchFamily="34" charset="0"/>
                <a:cs typeface="Tahoma" pitchFamily="34" charset="0"/>
              </a:rPr>
              <a:t>	iv. 	Latihan Industri	– 	Lulus / Gagal</a:t>
            </a:r>
          </a:p>
          <a:p>
            <a:pPr>
              <a:buClrTx/>
              <a:defRPr/>
            </a:pPr>
            <a:endParaRPr lang="en-US" sz="1400" dirty="0">
              <a:solidFill>
                <a:srgbClr val="00FF00"/>
              </a:solidFill>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Shape 4849"/>
        <p:cNvGrpSpPr/>
        <p:nvPr/>
      </p:nvGrpSpPr>
      <p:grpSpPr>
        <a:xfrm>
          <a:off x="0" y="0"/>
          <a:ext cx="0" cy="0"/>
          <a:chOff x="0" y="0"/>
          <a:chExt cx="0" cy="0"/>
        </a:xfrm>
      </p:grpSpPr>
      <p:graphicFrame>
        <p:nvGraphicFramePr>
          <p:cNvPr id="4850" name="Google Shape;4850;p478"/>
          <p:cNvGraphicFramePr/>
          <p:nvPr>
            <p:extLst>
              <p:ext uri="{D42A27DB-BD31-4B8C-83A1-F6EECF244321}">
                <p14:modId xmlns:p14="http://schemas.microsoft.com/office/powerpoint/2010/main" val="3788224076"/>
              </p:ext>
            </p:extLst>
          </p:nvPr>
        </p:nvGraphicFramePr>
        <p:xfrm>
          <a:off x="532737" y="1391481"/>
          <a:ext cx="5860111" cy="3124861"/>
        </p:xfrm>
        <a:graphic>
          <a:graphicData uri="http://schemas.openxmlformats.org/drawingml/2006/table">
            <a:tbl>
              <a:tblPr>
                <a:noFill/>
                <a:tableStyleId>{9BCF97E9-7570-4AD7-8307-900B4BE17A45}</a:tableStyleId>
              </a:tblPr>
              <a:tblGrid>
                <a:gridCol w="1620892">
                  <a:extLst>
                    <a:ext uri="{9D8B030D-6E8A-4147-A177-3AD203B41FA5}">
                      <a16:colId xmlns="" xmlns:a16="http://schemas.microsoft.com/office/drawing/2014/main" val="20000"/>
                    </a:ext>
                  </a:extLst>
                </a:gridCol>
                <a:gridCol w="1279198">
                  <a:extLst>
                    <a:ext uri="{9D8B030D-6E8A-4147-A177-3AD203B41FA5}">
                      <a16:colId xmlns="" xmlns:a16="http://schemas.microsoft.com/office/drawing/2014/main" val="20001"/>
                    </a:ext>
                  </a:extLst>
                </a:gridCol>
                <a:gridCol w="1009876">
                  <a:extLst>
                    <a:ext uri="{9D8B030D-6E8A-4147-A177-3AD203B41FA5}">
                      <a16:colId xmlns="" xmlns:a16="http://schemas.microsoft.com/office/drawing/2014/main" val="20002"/>
                    </a:ext>
                  </a:extLst>
                </a:gridCol>
                <a:gridCol w="1139711">
                  <a:extLst>
                    <a:ext uri="{9D8B030D-6E8A-4147-A177-3AD203B41FA5}">
                      <a16:colId xmlns="" xmlns:a16="http://schemas.microsoft.com/office/drawing/2014/main" val="20003"/>
                    </a:ext>
                  </a:extLst>
                </a:gridCol>
                <a:gridCol w="810434">
                  <a:extLst>
                    <a:ext uri="{9D8B030D-6E8A-4147-A177-3AD203B41FA5}">
                      <a16:colId xmlns="" xmlns:a16="http://schemas.microsoft.com/office/drawing/2014/main" val="20004"/>
                    </a:ext>
                  </a:extLst>
                </a:gridCol>
              </a:tblGrid>
              <a:tr h="1097271">
                <a:tc gridSpan="2">
                  <a:txBody>
                    <a:bodyPr/>
                    <a:lstStyle/>
                    <a:p>
                      <a:pPr marL="0" marR="0" lvl="0" indent="0" algn="ctr" rtl="0">
                        <a:lnSpc>
                          <a:spcPct val="100000"/>
                        </a:lnSpc>
                        <a:spcBef>
                          <a:spcPts val="0"/>
                        </a:spcBef>
                        <a:spcAft>
                          <a:spcPts val="0"/>
                        </a:spcAft>
                        <a:buNone/>
                      </a:pPr>
                      <a:r>
                        <a:rPr lang="en" sz="1100" b="1">
                          <a:solidFill>
                            <a:schemeClr val="dk1"/>
                          </a:solidFill>
                          <a:latin typeface="Tahoma"/>
                          <a:ea typeface="Tahoma"/>
                          <a:cs typeface="Tahoma"/>
                          <a:sym typeface="Tahoma"/>
                        </a:rPr>
                        <a:t>Komponen Penilaian</a:t>
                      </a:r>
                      <a:endParaRPr sz="1100" b="1">
                        <a:solidFill>
                          <a:schemeClr val="dk1"/>
                        </a:solidFill>
                        <a:latin typeface="Tahoma"/>
                        <a:ea typeface="Tahoma"/>
                        <a:cs typeface="Tahoma"/>
                        <a:sym typeface="Tahoma"/>
                      </a:endParaRPr>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C9C9C"/>
                    </a:solidFill>
                  </a:tcPr>
                </a:tc>
                <a:tc hMerge="1">
                  <a:txBody>
                    <a:bodyPr/>
                    <a:lstStyle/>
                    <a:p>
                      <a:endParaRPr lang="en-US"/>
                    </a:p>
                  </a:txBody>
                  <a:tcPr/>
                </a:tc>
                <a:tc>
                  <a:txBody>
                    <a:bodyPr/>
                    <a:lstStyle/>
                    <a:p>
                      <a:pPr marL="0" marR="0" lvl="0" indent="0" algn="ctr" rtl="0">
                        <a:lnSpc>
                          <a:spcPct val="100000"/>
                        </a:lnSpc>
                        <a:spcBef>
                          <a:spcPts val="0"/>
                        </a:spcBef>
                        <a:spcAft>
                          <a:spcPts val="0"/>
                        </a:spcAft>
                        <a:buNone/>
                      </a:pPr>
                      <a:r>
                        <a:rPr lang="en" sz="1100" b="1">
                          <a:solidFill>
                            <a:schemeClr val="dk1"/>
                          </a:solidFill>
                          <a:latin typeface="Tahoma"/>
                          <a:ea typeface="Tahoma"/>
                          <a:cs typeface="Tahoma"/>
                          <a:sym typeface="Tahoma"/>
                        </a:rPr>
                        <a:t>Peratus (%)</a:t>
                      </a:r>
                      <a:endParaRPr sz="800"/>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C9C9C"/>
                    </a:solidFill>
                  </a:tcPr>
                </a:tc>
                <a:tc>
                  <a:txBody>
                    <a:bodyPr/>
                    <a:lstStyle/>
                    <a:p>
                      <a:pPr marL="0" marR="0" lvl="0" indent="0" algn="ctr" rtl="0">
                        <a:lnSpc>
                          <a:spcPct val="100000"/>
                        </a:lnSpc>
                        <a:spcBef>
                          <a:spcPts val="0"/>
                        </a:spcBef>
                        <a:spcAft>
                          <a:spcPts val="0"/>
                        </a:spcAft>
                        <a:buNone/>
                      </a:pPr>
                      <a:r>
                        <a:rPr lang="en" sz="1100" b="1" dirty="0">
                          <a:solidFill>
                            <a:schemeClr val="dk1"/>
                          </a:solidFill>
                          <a:latin typeface="Tahoma"/>
                          <a:ea typeface="Tahoma"/>
                          <a:cs typeface="Tahoma"/>
                          <a:sym typeface="Tahoma"/>
                        </a:rPr>
                        <a:t>Markah Lulus Minimum</a:t>
                      </a:r>
                      <a:endParaRPr sz="800" dirty="0"/>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C9C9C"/>
                    </a:solidFill>
                  </a:tcPr>
                </a:tc>
                <a:tc>
                  <a:txBody>
                    <a:bodyPr/>
                    <a:lstStyle/>
                    <a:p>
                      <a:pPr marL="0" marR="0" lvl="0" indent="0" algn="ctr" rtl="0">
                        <a:lnSpc>
                          <a:spcPct val="100000"/>
                        </a:lnSpc>
                        <a:spcBef>
                          <a:spcPts val="0"/>
                        </a:spcBef>
                        <a:spcAft>
                          <a:spcPts val="0"/>
                        </a:spcAft>
                        <a:buNone/>
                      </a:pPr>
                      <a:r>
                        <a:rPr lang="en" sz="1100" b="1">
                          <a:solidFill>
                            <a:schemeClr val="dk1"/>
                          </a:solidFill>
                          <a:latin typeface="Tahoma"/>
                          <a:ea typeface="Tahoma"/>
                          <a:cs typeface="Tahoma"/>
                          <a:sym typeface="Tahoma"/>
                        </a:rPr>
                        <a:t>Skor</a:t>
                      </a:r>
                      <a:endParaRPr sz="1100" b="1">
                        <a:solidFill>
                          <a:schemeClr val="dk1"/>
                        </a:solidFill>
                        <a:latin typeface="Tahoma"/>
                        <a:ea typeface="Tahoma"/>
                        <a:cs typeface="Tahoma"/>
                        <a:sym typeface="Tahoma"/>
                      </a:endParaRPr>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C9C9C"/>
                    </a:solidFill>
                  </a:tcPr>
                </a:tc>
                <a:extLst>
                  <a:ext uri="{0D108BD9-81ED-4DB2-BD59-A6C34878D82A}">
                    <a16:rowId xmlns="" xmlns:a16="http://schemas.microsoft.com/office/drawing/2014/main" val="10000"/>
                  </a:ext>
                </a:extLst>
              </a:tr>
              <a:tr h="405518">
                <a:tc rowSpan="2">
                  <a:txBody>
                    <a:bodyPr/>
                    <a:lstStyle/>
                    <a:p>
                      <a:pPr marL="0" marR="0" lvl="0" indent="0" algn="ctr" rtl="0">
                        <a:lnSpc>
                          <a:spcPct val="115000"/>
                        </a:lnSpc>
                        <a:spcBef>
                          <a:spcPts val="0"/>
                        </a:spcBef>
                        <a:spcAft>
                          <a:spcPts val="0"/>
                        </a:spcAft>
                        <a:buNone/>
                      </a:pPr>
                      <a:r>
                        <a:rPr lang="en" sz="1100" b="1">
                          <a:solidFill>
                            <a:schemeClr val="dk1"/>
                          </a:solidFill>
                          <a:latin typeface="Tahoma"/>
                          <a:ea typeface="Tahoma"/>
                          <a:cs typeface="Tahoma"/>
                          <a:sym typeface="Tahoma"/>
                        </a:rPr>
                        <a:t>Kerja Kursus</a:t>
                      </a:r>
                      <a:endParaRPr sz="1100" b="1">
                        <a:solidFill>
                          <a:schemeClr val="dk1"/>
                        </a:solidFill>
                        <a:latin typeface="Tahoma"/>
                        <a:ea typeface="Tahoma"/>
                        <a:cs typeface="Tahoma"/>
                        <a:sym typeface="Tahoma"/>
                      </a:endParaRPr>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FF"/>
                    </a:solidFill>
                  </a:tcPr>
                </a:tc>
                <a:tc>
                  <a:txBody>
                    <a:bodyPr/>
                    <a:lstStyle/>
                    <a:p>
                      <a:pPr marL="0" marR="0" lvl="0" indent="0" algn="l" rtl="0">
                        <a:lnSpc>
                          <a:spcPct val="115000"/>
                        </a:lnSpc>
                        <a:spcBef>
                          <a:spcPts val="0"/>
                        </a:spcBef>
                        <a:spcAft>
                          <a:spcPts val="0"/>
                        </a:spcAft>
                        <a:buNone/>
                      </a:pPr>
                      <a:r>
                        <a:rPr lang="en" sz="1100" b="1">
                          <a:solidFill>
                            <a:schemeClr val="dk1"/>
                          </a:solidFill>
                          <a:latin typeface="Tahoma"/>
                          <a:ea typeface="Tahoma"/>
                          <a:cs typeface="Tahoma"/>
                          <a:sym typeface="Tahoma"/>
                        </a:rPr>
                        <a:t>Teori</a:t>
                      </a:r>
                      <a:endParaRPr sz="1100" b="1">
                        <a:solidFill>
                          <a:schemeClr val="dk1"/>
                        </a:solidFill>
                        <a:latin typeface="Tahoma"/>
                        <a:ea typeface="Tahoma"/>
                        <a:cs typeface="Tahoma"/>
                        <a:sym typeface="Tahoma"/>
                      </a:endParaRPr>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FF"/>
                    </a:solidFill>
                  </a:tcPr>
                </a:tc>
                <a:tc>
                  <a:txBody>
                    <a:bodyPr/>
                    <a:lstStyle/>
                    <a:p>
                      <a:pPr marL="0" marR="0" lvl="0" indent="0" algn="ctr" rtl="0">
                        <a:lnSpc>
                          <a:spcPct val="115000"/>
                        </a:lnSpc>
                        <a:spcBef>
                          <a:spcPts val="0"/>
                        </a:spcBef>
                        <a:spcAft>
                          <a:spcPts val="0"/>
                        </a:spcAft>
                        <a:buNone/>
                      </a:pPr>
                      <a:r>
                        <a:rPr lang="en" sz="1100" b="1">
                          <a:solidFill>
                            <a:schemeClr val="dk1"/>
                          </a:solidFill>
                          <a:latin typeface="Tahoma"/>
                          <a:ea typeface="Tahoma"/>
                          <a:cs typeface="Tahoma"/>
                          <a:sym typeface="Tahoma"/>
                        </a:rPr>
                        <a:t>15</a:t>
                      </a:r>
                      <a:endParaRPr sz="800"/>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FF"/>
                    </a:solidFill>
                  </a:tcPr>
                </a:tc>
                <a:tc>
                  <a:txBody>
                    <a:bodyPr/>
                    <a:lstStyle/>
                    <a:p>
                      <a:pPr marL="0" marR="0" lvl="0" indent="0" algn="ctr" rtl="0">
                        <a:lnSpc>
                          <a:spcPct val="115000"/>
                        </a:lnSpc>
                        <a:spcBef>
                          <a:spcPts val="0"/>
                        </a:spcBef>
                        <a:spcAft>
                          <a:spcPts val="0"/>
                        </a:spcAft>
                        <a:buNone/>
                      </a:pPr>
                      <a:r>
                        <a:rPr lang="en" sz="1100" b="1">
                          <a:solidFill>
                            <a:schemeClr val="dk1"/>
                          </a:solidFill>
                          <a:latin typeface="Tahoma"/>
                          <a:ea typeface="Tahoma"/>
                          <a:cs typeface="Tahoma"/>
                          <a:sym typeface="Tahoma"/>
                        </a:rPr>
                        <a:t>7.5</a:t>
                      </a:r>
                      <a:endParaRPr sz="800"/>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FF"/>
                    </a:solidFill>
                  </a:tcPr>
                </a:tc>
                <a:tc>
                  <a:txBody>
                    <a:bodyPr/>
                    <a:lstStyle/>
                    <a:p>
                      <a:pPr marL="0" marR="0" lvl="0" indent="0" algn="ctr" rtl="0">
                        <a:lnSpc>
                          <a:spcPct val="115000"/>
                        </a:lnSpc>
                        <a:spcBef>
                          <a:spcPts val="0"/>
                        </a:spcBef>
                        <a:spcAft>
                          <a:spcPts val="0"/>
                        </a:spcAft>
                        <a:buNone/>
                      </a:pPr>
                      <a:r>
                        <a:rPr lang="en" sz="1100" b="1">
                          <a:solidFill>
                            <a:schemeClr val="dk1"/>
                          </a:solidFill>
                          <a:latin typeface="Tahoma"/>
                          <a:ea typeface="Tahoma"/>
                          <a:cs typeface="Tahoma"/>
                          <a:sym typeface="Tahoma"/>
                        </a:rPr>
                        <a:t>Lulus</a:t>
                      </a:r>
                      <a:endParaRPr sz="800"/>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FF"/>
                    </a:solidFill>
                  </a:tcPr>
                </a:tc>
                <a:extLst>
                  <a:ext uri="{0D108BD9-81ED-4DB2-BD59-A6C34878D82A}">
                    <a16:rowId xmlns="" xmlns:a16="http://schemas.microsoft.com/office/drawing/2014/main" val="10001"/>
                  </a:ext>
                </a:extLst>
              </a:tr>
              <a:tr h="405518">
                <a:tc vMerge="1">
                  <a:txBody>
                    <a:bodyPr/>
                    <a:lstStyle/>
                    <a:p>
                      <a:endParaRPr lang="en-US"/>
                    </a:p>
                  </a:txBody>
                  <a:tcPr/>
                </a:tc>
                <a:tc>
                  <a:txBody>
                    <a:bodyPr/>
                    <a:lstStyle/>
                    <a:p>
                      <a:pPr marL="0" marR="0" lvl="0" indent="0" algn="l" rtl="0">
                        <a:lnSpc>
                          <a:spcPct val="115000"/>
                        </a:lnSpc>
                        <a:spcBef>
                          <a:spcPts val="0"/>
                        </a:spcBef>
                        <a:spcAft>
                          <a:spcPts val="0"/>
                        </a:spcAft>
                        <a:buNone/>
                      </a:pPr>
                      <a:r>
                        <a:rPr lang="en" sz="1100" b="1">
                          <a:solidFill>
                            <a:schemeClr val="dk1"/>
                          </a:solidFill>
                          <a:latin typeface="Tahoma"/>
                          <a:ea typeface="Tahoma"/>
                          <a:cs typeface="Tahoma"/>
                          <a:sym typeface="Tahoma"/>
                        </a:rPr>
                        <a:t>Praktikal</a:t>
                      </a:r>
                      <a:endParaRPr sz="1100" b="1">
                        <a:solidFill>
                          <a:schemeClr val="dk1"/>
                        </a:solidFill>
                        <a:latin typeface="Tahoma"/>
                        <a:ea typeface="Tahoma"/>
                        <a:cs typeface="Tahoma"/>
                        <a:sym typeface="Tahoma"/>
                      </a:endParaRPr>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FF"/>
                    </a:solidFill>
                  </a:tcPr>
                </a:tc>
                <a:tc>
                  <a:txBody>
                    <a:bodyPr/>
                    <a:lstStyle/>
                    <a:p>
                      <a:pPr marL="0" marR="0" lvl="0" indent="0" algn="ctr" rtl="0">
                        <a:lnSpc>
                          <a:spcPct val="115000"/>
                        </a:lnSpc>
                        <a:spcBef>
                          <a:spcPts val="0"/>
                        </a:spcBef>
                        <a:spcAft>
                          <a:spcPts val="0"/>
                        </a:spcAft>
                        <a:buNone/>
                      </a:pPr>
                      <a:r>
                        <a:rPr lang="en" sz="1100" b="1">
                          <a:solidFill>
                            <a:schemeClr val="dk1"/>
                          </a:solidFill>
                          <a:latin typeface="Tahoma"/>
                          <a:ea typeface="Tahoma"/>
                          <a:cs typeface="Tahoma"/>
                          <a:sym typeface="Tahoma"/>
                        </a:rPr>
                        <a:t>25</a:t>
                      </a:r>
                      <a:endParaRPr sz="800"/>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FF"/>
                    </a:solidFill>
                  </a:tcPr>
                </a:tc>
                <a:tc>
                  <a:txBody>
                    <a:bodyPr/>
                    <a:lstStyle/>
                    <a:p>
                      <a:pPr marL="0" marR="0" lvl="0" indent="0" algn="ctr" rtl="0">
                        <a:lnSpc>
                          <a:spcPct val="115000"/>
                        </a:lnSpc>
                        <a:spcBef>
                          <a:spcPts val="0"/>
                        </a:spcBef>
                        <a:spcAft>
                          <a:spcPts val="0"/>
                        </a:spcAft>
                        <a:buNone/>
                      </a:pPr>
                      <a:r>
                        <a:rPr lang="en" sz="1100" b="1">
                          <a:solidFill>
                            <a:schemeClr val="dk1"/>
                          </a:solidFill>
                          <a:latin typeface="Tahoma"/>
                          <a:ea typeface="Tahoma"/>
                          <a:cs typeface="Tahoma"/>
                          <a:sym typeface="Tahoma"/>
                        </a:rPr>
                        <a:t>12.5</a:t>
                      </a:r>
                      <a:endParaRPr sz="800"/>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FF"/>
                    </a:solidFill>
                  </a:tcPr>
                </a:tc>
                <a:tc>
                  <a:txBody>
                    <a:bodyPr/>
                    <a:lstStyle/>
                    <a:p>
                      <a:pPr marL="0" marR="0" lvl="0" indent="0" algn="ctr" rtl="0">
                        <a:lnSpc>
                          <a:spcPct val="115000"/>
                        </a:lnSpc>
                        <a:spcBef>
                          <a:spcPts val="0"/>
                        </a:spcBef>
                        <a:spcAft>
                          <a:spcPts val="0"/>
                        </a:spcAft>
                        <a:buNone/>
                      </a:pPr>
                      <a:r>
                        <a:rPr lang="en" sz="1100" b="1">
                          <a:solidFill>
                            <a:schemeClr val="dk1"/>
                          </a:solidFill>
                          <a:latin typeface="Tahoma"/>
                          <a:ea typeface="Tahoma"/>
                          <a:cs typeface="Tahoma"/>
                          <a:sym typeface="Tahoma"/>
                        </a:rPr>
                        <a:t>Lulus</a:t>
                      </a:r>
                      <a:endParaRPr sz="800"/>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FF"/>
                    </a:solidFill>
                  </a:tcPr>
                </a:tc>
                <a:extLst>
                  <a:ext uri="{0D108BD9-81ED-4DB2-BD59-A6C34878D82A}">
                    <a16:rowId xmlns="" xmlns:a16="http://schemas.microsoft.com/office/drawing/2014/main" val="10002"/>
                  </a:ext>
                </a:extLst>
              </a:tr>
              <a:tr h="405518">
                <a:tc rowSpan="2">
                  <a:txBody>
                    <a:bodyPr/>
                    <a:lstStyle/>
                    <a:p>
                      <a:pPr marL="0" marR="0" lvl="0" indent="0" algn="ctr" rtl="0">
                        <a:lnSpc>
                          <a:spcPct val="115000"/>
                        </a:lnSpc>
                        <a:spcBef>
                          <a:spcPts val="0"/>
                        </a:spcBef>
                        <a:spcAft>
                          <a:spcPts val="0"/>
                        </a:spcAft>
                        <a:buNone/>
                      </a:pPr>
                      <a:r>
                        <a:rPr lang="en" sz="1100" b="1">
                          <a:solidFill>
                            <a:schemeClr val="dk1"/>
                          </a:solidFill>
                          <a:latin typeface="Tahoma"/>
                          <a:ea typeface="Tahoma"/>
                          <a:cs typeface="Tahoma"/>
                          <a:sym typeface="Tahoma"/>
                        </a:rPr>
                        <a:t>Peperiksaan Akhir</a:t>
                      </a:r>
                      <a:endParaRPr sz="1100" b="1">
                        <a:solidFill>
                          <a:schemeClr val="dk1"/>
                        </a:solidFill>
                        <a:latin typeface="Tahoma"/>
                        <a:ea typeface="Tahoma"/>
                        <a:cs typeface="Tahoma"/>
                        <a:sym typeface="Tahoma"/>
                      </a:endParaRPr>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CC"/>
                    </a:solidFill>
                  </a:tcPr>
                </a:tc>
                <a:tc>
                  <a:txBody>
                    <a:bodyPr/>
                    <a:lstStyle/>
                    <a:p>
                      <a:pPr marL="0" marR="0" lvl="0" indent="0" algn="l" rtl="0">
                        <a:lnSpc>
                          <a:spcPct val="115000"/>
                        </a:lnSpc>
                        <a:spcBef>
                          <a:spcPts val="0"/>
                        </a:spcBef>
                        <a:spcAft>
                          <a:spcPts val="0"/>
                        </a:spcAft>
                        <a:buNone/>
                      </a:pPr>
                      <a:r>
                        <a:rPr lang="en" sz="1100" b="1">
                          <a:solidFill>
                            <a:schemeClr val="dk1"/>
                          </a:solidFill>
                          <a:latin typeface="Tahoma"/>
                          <a:ea typeface="Tahoma"/>
                          <a:cs typeface="Tahoma"/>
                          <a:sym typeface="Tahoma"/>
                        </a:rPr>
                        <a:t>Teori</a:t>
                      </a:r>
                      <a:endParaRPr sz="800"/>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CC"/>
                    </a:solidFill>
                  </a:tcPr>
                </a:tc>
                <a:tc>
                  <a:txBody>
                    <a:bodyPr/>
                    <a:lstStyle/>
                    <a:p>
                      <a:pPr marL="0" marR="0" lvl="0" indent="0" algn="ctr" rtl="0">
                        <a:lnSpc>
                          <a:spcPct val="115000"/>
                        </a:lnSpc>
                        <a:spcBef>
                          <a:spcPts val="0"/>
                        </a:spcBef>
                        <a:spcAft>
                          <a:spcPts val="0"/>
                        </a:spcAft>
                        <a:buNone/>
                      </a:pPr>
                      <a:r>
                        <a:rPr lang="en" sz="1100" b="1">
                          <a:solidFill>
                            <a:schemeClr val="dk1"/>
                          </a:solidFill>
                          <a:latin typeface="Tahoma"/>
                          <a:ea typeface="Tahoma"/>
                          <a:cs typeface="Tahoma"/>
                          <a:sym typeface="Tahoma"/>
                        </a:rPr>
                        <a:t>20</a:t>
                      </a:r>
                      <a:endParaRPr sz="800"/>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CC"/>
                    </a:solidFill>
                  </a:tcPr>
                </a:tc>
                <a:tc>
                  <a:txBody>
                    <a:bodyPr/>
                    <a:lstStyle/>
                    <a:p>
                      <a:pPr marL="0" marR="0" lvl="0" indent="0" algn="ctr" rtl="0">
                        <a:lnSpc>
                          <a:spcPct val="115000"/>
                        </a:lnSpc>
                        <a:spcBef>
                          <a:spcPts val="0"/>
                        </a:spcBef>
                        <a:spcAft>
                          <a:spcPts val="0"/>
                        </a:spcAft>
                        <a:buNone/>
                      </a:pPr>
                      <a:r>
                        <a:rPr lang="en" sz="1100" b="1">
                          <a:solidFill>
                            <a:schemeClr val="dk1"/>
                          </a:solidFill>
                          <a:latin typeface="Tahoma"/>
                          <a:ea typeface="Tahoma"/>
                          <a:cs typeface="Tahoma"/>
                          <a:sym typeface="Tahoma"/>
                        </a:rPr>
                        <a:t>15.0</a:t>
                      </a:r>
                      <a:endParaRPr sz="1100" b="1">
                        <a:solidFill>
                          <a:schemeClr val="dk1"/>
                        </a:solidFill>
                        <a:latin typeface="Tahoma"/>
                        <a:ea typeface="Tahoma"/>
                        <a:cs typeface="Tahoma"/>
                        <a:sym typeface="Tahoma"/>
                      </a:endParaRPr>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CC"/>
                    </a:solidFill>
                  </a:tcPr>
                </a:tc>
                <a:tc>
                  <a:txBody>
                    <a:bodyPr/>
                    <a:lstStyle/>
                    <a:p>
                      <a:pPr marL="0" marR="0" lvl="0" indent="0" algn="ctr" rtl="0">
                        <a:lnSpc>
                          <a:spcPct val="115000"/>
                        </a:lnSpc>
                        <a:spcBef>
                          <a:spcPts val="0"/>
                        </a:spcBef>
                        <a:spcAft>
                          <a:spcPts val="0"/>
                        </a:spcAft>
                        <a:buNone/>
                      </a:pPr>
                      <a:r>
                        <a:rPr lang="en" sz="1100" b="1">
                          <a:solidFill>
                            <a:schemeClr val="dk1"/>
                          </a:solidFill>
                          <a:latin typeface="Tahoma"/>
                          <a:ea typeface="Tahoma"/>
                          <a:cs typeface="Tahoma"/>
                          <a:sym typeface="Tahoma"/>
                        </a:rPr>
                        <a:t>Lulus</a:t>
                      </a:r>
                      <a:endParaRPr sz="800"/>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CC"/>
                    </a:solidFill>
                  </a:tcPr>
                </a:tc>
                <a:extLst>
                  <a:ext uri="{0D108BD9-81ED-4DB2-BD59-A6C34878D82A}">
                    <a16:rowId xmlns="" xmlns:a16="http://schemas.microsoft.com/office/drawing/2014/main" val="10003"/>
                  </a:ext>
                </a:extLst>
              </a:tr>
              <a:tr h="405518">
                <a:tc vMerge="1">
                  <a:txBody>
                    <a:bodyPr/>
                    <a:lstStyle/>
                    <a:p>
                      <a:endParaRPr lang="en-US"/>
                    </a:p>
                  </a:txBody>
                  <a:tcPr/>
                </a:tc>
                <a:tc>
                  <a:txBody>
                    <a:bodyPr/>
                    <a:lstStyle/>
                    <a:p>
                      <a:pPr marL="0" marR="0" lvl="0" indent="0" algn="l" rtl="0">
                        <a:lnSpc>
                          <a:spcPct val="115000"/>
                        </a:lnSpc>
                        <a:spcBef>
                          <a:spcPts val="0"/>
                        </a:spcBef>
                        <a:spcAft>
                          <a:spcPts val="0"/>
                        </a:spcAft>
                        <a:buNone/>
                      </a:pPr>
                      <a:r>
                        <a:rPr lang="en" sz="1100" b="1">
                          <a:solidFill>
                            <a:schemeClr val="dk1"/>
                          </a:solidFill>
                          <a:latin typeface="Tahoma"/>
                          <a:ea typeface="Tahoma"/>
                          <a:cs typeface="Tahoma"/>
                          <a:sym typeface="Tahoma"/>
                        </a:rPr>
                        <a:t>Praktikal</a:t>
                      </a:r>
                      <a:endParaRPr sz="800"/>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CC"/>
                    </a:solidFill>
                  </a:tcPr>
                </a:tc>
                <a:tc>
                  <a:txBody>
                    <a:bodyPr/>
                    <a:lstStyle/>
                    <a:p>
                      <a:pPr marL="0" marR="0" lvl="0" indent="0" algn="ctr" rtl="0">
                        <a:lnSpc>
                          <a:spcPct val="115000"/>
                        </a:lnSpc>
                        <a:spcBef>
                          <a:spcPts val="0"/>
                        </a:spcBef>
                        <a:spcAft>
                          <a:spcPts val="0"/>
                        </a:spcAft>
                        <a:buNone/>
                      </a:pPr>
                      <a:r>
                        <a:rPr lang="en" sz="1100" b="1">
                          <a:solidFill>
                            <a:schemeClr val="dk1"/>
                          </a:solidFill>
                          <a:latin typeface="Tahoma"/>
                          <a:ea typeface="Tahoma"/>
                          <a:cs typeface="Tahoma"/>
                          <a:sym typeface="Tahoma"/>
                        </a:rPr>
                        <a:t>40</a:t>
                      </a:r>
                      <a:endParaRPr sz="800"/>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CC"/>
                    </a:solidFill>
                  </a:tcPr>
                </a:tc>
                <a:tc>
                  <a:txBody>
                    <a:bodyPr/>
                    <a:lstStyle/>
                    <a:p>
                      <a:pPr marL="0" marR="0" lvl="0" indent="0" algn="ctr" rtl="0">
                        <a:lnSpc>
                          <a:spcPct val="115000"/>
                        </a:lnSpc>
                        <a:spcBef>
                          <a:spcPts val="0"/>
                        </a:spcBef>
                        <a:spcAft>
                          <a:spcPts val="0"/>
                        </a:spcAft>
                        <a:buNone/>
                      </a:pPr>
                      <a:r>
                        <a:rPr lang="en" sz="1100" b="1">
                          <a:solidFill>
                            <a:schemeClr val="dk1"/>
                          </a:solidFill>
                          <a:latin typeface="Tahoma"/>
                          <a:ea typeface="Tahoma"/>
                          <a:cs typeface="Tahoma"/>
                          <a:sym typeface="Tahoma"/>
                        </a:rPr>
                        <a:t>25.0</a:t>
                      </a:r>
                      <a:endParaRPr sz="1100" b="1">
                        <a:solidFill>
                          <a:schemeClr val="dk1"/>
                        </a:solidFill>
                        <a:latin typeface="Tahoma"/>
                        <a:ea typeface="Tahoma"/>
                        <a:cs typeface="Tahoma"/>
                        <a:sym typeface="Tahoma"/>
                      </a:endParaRPr>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CC"/>
                    </a:solidFill>
                  </a:tcPr>
                </a:tc>
                <a:tc>
                  <a:txBody>
                    <a:bodyPr/>
                    <a:lstStyle/>
                    <a:p>
                      <a:pPr marL="0" marR="0" lvl="0" indent="0" algn="ctr" rtl="0">
                        <a:lnSpc>
                          <a:spcPct val="115000"/>
                        </a:lnSpc>
                        <a:spcBef>
                          <a:spcPts val="0"/>
                        </a:spcBef>
                        <a:spcAft>
                          <a:spcPts val="0"/>
                        </a:spcAft>
                        <a:buNone/>
                      </a:pPr>
                      <a:r>
                        <a:rPr lang="en" sz="1100" b="1">
                          <a:solidFill>
                            <a:schemeClr val="dk1"/>
                          </a:solidFill>
                          <a:latin typeface="Tahoma"/>
                          <a:ea typeface="Tahoma"/>
                          <a:cs typeface="Tahoma"/>
                          <a:sym typeface="Tahoma"/>
                        </a:rPr>
                        <a:t>Lulus</a:t>
                      </a:r>
                      <a:endParaRPr sz="800"/>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CC"/>
                    </a:solidFill>
                  </a:tcPr>
                </a:tc>
                <a:extLst>
                  <a:ext uri="{0D108BD9-81ED-4DB2-BD59-A6C34878D82A}">
                    <a16:rowId xmlns="" xmlns:a16="http://schemas.microsoft.com/office/drawing/2014/main" val="10004"/>
                  </a:ext>
                </a:extLst>
              </a:tr>
              <a:tr h="405518">
                <a:tc gridSpan="3">
                  <a:txBody>
                    <a:bodyPr/>
                    <a:lstStyle/>
                    <a:p>
                      <a:pPr marL="0" marR="0" lvl="0" indent="0" algn="ctr" rtl="0">
                        <a:lnSpc>
                          <a:spcPct val="115000"/>
                        </a:lnSpc>
                        <a:spcBef>
                          <a:spcPts val="0"/>
                        </a:spcBef>
                        <a:spcAft>
                          <a:spcPts val="0"/>
                        </a:spcAft>
                        <a:buNone/>
                      </a:pPr>
                      <a:r>
                        <a:rPr lang="en" sz="1100" b="1">
                          <a:solidFill>
                            <a:schemeClr val="dk1"/>
                          </a:solidFill>
                          <a:latin typeface="Tahoma"/>
                          <a:ea typeface="Tahoma"/>
                          <a:cs typeface="Tahoma"/>
                          <a:sym typeface="Tahoma"/>
                        </a:rPr>
                        <a:t>Markah Lulus (100%)</a:t>
                      </a:r>
                      <a:endParaRPr sz="800"/>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FF"/>
                    </a:solidFill>
                  </a:tcPr>
                </a:tc>
                <a:tc hMerge="1">
                  <a:txBody>
                    <a:bodyPr/>
                    <a:lstStyle/>
                    <a:p>
                      <a:endParaRPr lang="en-US"/>
                    </a:p>
                  </a:txBody>
                  <a:tcPr/>
                </a:tc>
                <a:tc hMerge="1">
                  <a:txBody>
                    <a:bodyPr/>
                    <a:lstStyle/>
                    <a:p>
                      <a:endParaRPr lang="en-US"/>
                    </a:p>
                  </a:txBody>
                  <a:tcPr/>
                </a:tc>
                <a:tc>
                  <a:txBody>
                    <a:bodyPr/>
                    <a:lstStyle/>
                    <a:p>
                      <a:pPr marL="0" marR="0" lvl="0" indent="0" algn="ctr" rtl="0">
                        <a:lnSpc>
                          <a:spcPct val="115000"/>
                        </a:lnSpc>
                        <a:spcBef>
                          <a:spcPts val="0"/>
                        </a:spcBef>
                        <a:spcAft>
                          <a:spcPts val="0"/>
                        </a:spcAft>
                        <a:buNone/>
                      </a:pPr>
                      <a:r>
                        <a:rPr lang="en" sz="1100" b="1" dirty="0">
                          <a:solidFill>
                            <a:schemeClr val="dk1"/>
                          </a:solidFill>
                          <a:latin typeface="Tahoma"/>
                          <a:ea typeface="Tahoma"/>
                          <a:cs typeface="Tahoma"/>
                          <a:sym typeface="Tahoma"/>
                        </a:rPr>
                        <a:t>60.0</a:t>
                      </a:r>
                      <a:endParaRPr sz="1100" b="1" dirty="0">
                        <a:solidFill>
                          <a:schemeClr val="dk1"/>
                        </a:solidFill>
                        <a:latin typeface="Tahoma"/>
                        <a:ea typeface="Tahoma"/>
                        <a:cs typeface="Tahoma"/>
                        <a:sym typeface="Tahoma"/>
                      </a:endParaRPr>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FF"/>
                    </a:solidFill>
                  </a:tcPr>
                </a:tc>
                <a:tc>
                  <a:txBody>
                    <a:bodyPr/>
                    <a:lstStyle/>
                    <a:p>
                      <a:pPr marL="0" marR="0" lvl="0" indent="0" algn="ctr" rtl="0">
                        <a:lnSpc>
                          <a:spcPct val="115000"/>
                        </a:lnSpc>
                        <a:spcBef>
                          <a:spcPts val="0"/>
                        </a:spcBef>
                        <a:spcAft>
                          <a:spcPts val="0"/>
                        </a:spcAft>
                        <a:buNone/>
                      </a:pPr>
                      <a:r>
                        <a:rPr lang="en" sz="1100" b="1" dirty="0">
                          <a:solidFill>
                            <a:schemeClr val="dk1"/>
                          </a:solidFill>
                          <a:latin typeface="Tahoma"/>
                          <a:ea typeface="Tahoma"/>
                          <a:cs typeface="Tahoma"/>
                          <a:sym typeface="Tahoma"/>
                        </a:rPr>
                        <a:t>Lulus</a:t>
                      </a:r>
                      <a:endParaRPr sz="800" dirty="0"/>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FF"/>
                    </a:solidFill>
                  </a:tcPr>
                </a:tc>
                <a:extLst>
                  <a:ext uri="{0D108BD9-81ED-4DB2-BD59-A6C34878D82A}">
                    <a16:rowId xmlns="" xmlns:a16="http://schemas.microsoft.com/office/drawing/2014/main" val="10005"/>
                  </a:ext>
                </a:extLst>
              </a:tr>
            </a:tbl>
          </a:graphicData>
        </a:graphic>
      </p:graphicFrame>
      <p:sp>
        <p:nvSpPr>
          <p:cNvPr id="4851" name="Google Shape;4851;p478"/>
          <p:cNvSpPr txBox="1">
            <a:spLocks noGrp="1"/>
          </p:cNvSpPr>
          <p:nvPr>
            <p:ph type="sldNum" idx="12"/>
          </p:nvPr>
        </p:nvSpPr>
        <p:spPr>
          <a:xfrm>
            <a:off x="5002489" y="4679606"/>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286</a:t>
            </a:fld>
            <a:endParaRPr dirty="0">
              <a:solidFill>
                <a:srgbClr val="000000"/>
              </a:solidFill>
            </a:endParaRPr>
          </a:p>
        </p:txBody>
      </p:sp>
      <p:sp>
        <p:nvSpPr>
          <p:cNvPr id="4852" name="Google Shape;4852;p478"/>
          <p:cNvSpPr/>
          <p:nvPr/>
        </p:nvSpPr>
        <p:spPr>
          <a:xfrm>
            <a:off x="851926" y="665773"/>
            <a:ext cx="5160395" cy="523219"/>
          </a:xfrm>
          <a:prstGeom prst="rect">
            <a:avLst/>
          </a:prstGeom>
          <a:noFill/>
          <a:ln>
            <a:noFill/>
          </a:ln>
        </p:spPr>
        <p:txBody>
          <a:bodyPr spcFirstLastPara="1" wrap="square" lIns="50794" tIns="25388" rIns="50794" bIns="25388" anchor="t" anchorCtr="0">
            <a:noAutofit/>
          </a:bodyPr>
          <a:lstStyle/>
          <a:p>
            <a:pPr algn="ctr"/>
            <a:r>
              <a:rPr lang="en" sz="2100" b="1" dirty="0">
                <a:latin typeface="Tahoma"/>
                <a:ea typeface="Tahoma"/>
                <a:cs typeface="Tahoma"/>
                <a:sym typeface="Tahoma"/>
              </a:rPr>
              <a:t>Sistem Pemarkahan Tahap  2 &amp; 3</a:t>
            </a:r>
            <a:endParaRPr sz="2100" b="1" dirty="0">
              <a:latin typeface="Tahoma"/>
              <a:ea typeface="Tahoma"/>
              <a:cs typeface="Tahoma"/>
              <a:sym typeface="Tahoma"/>
            </a:endParaRPr>
          </a:p>
        </p:txBody>
      </p:sp>
    </p:spTree>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Shape 4856"/>
        <p:cNvGrpSpPr/>
        <p:nvPr/>
      </p:nvGrpSpPr>
      <p:grpSpPr>
        <a:xfrm>
          <a:off x="0" y="0"/>
          <a:ext cx="0" cy="0"/>
          <a:chOff x="0" y="0"/>
          <a:chExt cx="0" cy="0"/>
        </a:xfrm>
      </p:grpSpPr>
      <p:graphicFrame>
        <p:nvGraphicFramePr>
          <p:cNvPr id="4857" name="Google Shape;4857;p479"/>
          <p:cNvGraphicFramePr/>
          <p:nvPr>
            <p:extLst>
              <p:ext uri="{D42A27DB-BD31-4B8C-83A1-F6EECF244321}">
                <p14:modId xmlns:p14="http://schemas.microsoft.com/office/powerpoint/2010/main" val="2942055372"/>
              </p:ext>
            </p:extLst>
          </p:nvPr>
        </p:nvGraphicFramePr>
        <p:xfrm>
          <a:off x="620202" y="1085274"/>
          <a:ext cx="5709035" cy="2341737"/>
        </p:xfrm>
        <a:graphic>
          <a:graphicData uri="http://schemas.openxmlformats.org/drawingml/2006/table">
            <a:tbl>
              <a:tblPr>
                <a:noFill/>
                <a:tableStyleId>{9BCF97E9-7570-4AD7-8307-900B4BE17A45}</a:tableStyleId>
              </a:tblPr>
              <a:tblGrid>
                <a:gridCol w="305225">
                  <a:extLst>
                    <a:ext uri="{9D8B030D-6E8A-4147-A177-3AD203B41FA5}">
                      <a16:colId xmlns="" xmlns:a16="http://schemas.microsoft.com/office/drawing/2014/main" val="20000"/>
                    </a:ext>
                  </a:extLst>
                </a:gridCol>
                <a:gridCol w="1253285">
                  <a:extLst>
                    <a:ext uri="{9D8B030D-6E8A-4147-A177-3AD203B41FA5}">
                      <a16:colId xmlns="" xmlns:a16="http://schemas.microsoft.com/office/drawing/2014/main" val="20001"/>
                    </a:ext>
                  </a:extLst>
                </a:gridCol>
                <a:gridCol w="885451">
                  <a:extLst>
                    <a:ext uri="{9D8B030D-6E8A-4147-A177-3AD203B41FA5}">
                      <a16:colId xmlns="" xmlns:a16="http://schemas.microsoft.com/office/drawing/2014/main" val="20002"/>
                    </a:ext>
                  </a:extLst>
                </a:gridCol>
                <a:gridCol w="1061590">
                  <a:extLst>
                    <a:ext uri="{9D8B030D-6E8A-4147-A177-3AD203B41FA5}">
                      <a16:colId xmlns="" xmlns:a16="http://schemas.microsoft.com/office/drawing/2014/main" val="20003"/>
                    </a:ext>
                  </a:extLst>
                </a:gridCol>
                <a:gridCol w="1152013">
                  <a:extLst>
                    <a:ext uri="{9D8B030D-6E8A-4147-A177-3AD203B41FA5}">
                      <a16:colId xmlns="" xmlns:a16="http://schemas.microsoft.com/office/drawing/2014/main" val="20004"/>
                    </a:ext>
                  </a:extLst>
                </a:gridCol>
                <a:gridCol w="1051471">
                  <a:extLst>
                    <a:ext uri="{9D8B030D-6E8A-4147-A177-3AD203B41FA5}">
                      <a16:colId xmlns="" xmlns:a16="http://schemas.microsoft.com/office/drawing/2014/main" val="20005"/>
                    </a:ext>
                  </a:extLst>
                </a:gridCol>
              </a:tblGrid>
              <a:tr h="800523">
                <a:tc>
                  <a:txBody>
                    <a:bodyPr/>
                    <a:lstStyle/>
                    <a:p>
                      <a:pPr marL="0" marR="0" lvl="0" indent="0" algn="ctr" rtl="0">
                        <a:lnSpc>
                          <a:spcPct val="115000"/>
                        </a:lnSpc>
                        <a:spcBef>
                          <a:spcPts val="0"/>
                        </a:spcBef>
                        <a:spcAft>
                          <a:spcPts val="0"/>
                        </a:spcAft>
                        <a:buNone/>
                      </a:pPr>
                      <a:r>
                        <a:rPr lang="en" sz="1400" b="1">
                          <a:latin typeface="Century Gothic"/>
                          <a:ea typeface="Century Gothic"/>
                          <a:cs typeface="Century Gothic"/>
                          <a:sym typeface="Century Gothic"/>
                        </a:rPr>
                        <a:t>Bil</a:t>
                      </a:r>
                      <a:endParaRPr sz="1400" b="1">
                        <a:latin typeface="Century Gothic"/>
                        <a:ea typeface="Century Gothic"/>
                        <a:cs typeface="Century Gothic"/>
                        <a:sym typeface="Century Gothic"/>
                      </a:endParaRPr>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D8D8"/>
                    </a:solidFill>
                  </a:tcPr>
                </a:tc>
                <a:tc gridSpan="2">
                  <a:txBody>
                    <a:bodyPr/>
                    <a:lstStyle/>
                    <a:p>
                      <a:pPr marL="0" marR="0" lvl="0" indent="0" algn="ctr" rtl="0">
                        <a:lnSpc>
                          <a:spcPct val="115000"/>
                        </a:lnSpc>
                        <a:spcBef>
                          <a:spcPts val="0"/>
                        </a:spcBef>
                        <a:spcAft>
                          <a:spcPts val="0"/>
                        </a:spcAft>
                        <a:buNone/>
                      </a:pPr>
                      <a:r>
                        <a:rPr lang="en" sz="1400" b="1">
                          <a:latin typeface="Century Gothic"/>
                          <a:ea typeface="Century Gothic"/>
                          <a:cs typeface="Century Gothic"/>
                          <a:sym typeface="Century Gothic"/>
                        </a:rPr>
                        <a:t>Komponen Penilaian</a:t>
                      </a:r>
                      <a:endParaRPr sz="1400" b="1">
                        <a:latin typeface="Century Gothic"/>
                        <a:ea typeface="Century Gothic"/>
                        <a:cs typeface="Century Gothic"/>
                        <a:sym typeface="Century Gothic"/>
                      </a:endParaRPr>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D8D8"/>
                    </a:solidFill>
                  </a:tcPr>
                </a:tc>
                <a:tc hMerge="1">
                  <a:txBody>
                    <a:bodyPr/>
                    <a:lstStyle/>
                    <a:p>
                      <a:endParaRPr lang="en-US"/>
                    </a:p>
                  </a:txBody>
                  <a:tcPr/>
                </a:tc>
                <a:tc>
                  <a:txBody>
                    <a:bodyPr/>
                    <a:lstStyle/>
                    <a:p>
                      <a:pPr marL="0" marR="0" lvl="0" indent="0" algn="ctr" rtl="0">
                        <a:lnSpc>
                          <a:spcPct val="115000"/>
                        </a:lnSpc>
                        <a:spcBef>
                          <a:spcPts val="0"/>
                        </a:spcBef>
                        <a:spcAft>
                          <a:spcPts val="0"/>
                        </a:spcAft>
                        <a:buNone/>
                      </a:pPr>
                      <a:r>
                        <a:rPr lang="en" sz="1400" b="1" dirty="0">
                          <a:latin typeface="Century Gothic"/>
                          <a:ea typeface="Century Gothic"/>
                          <a:cs typeface="Century Gothic"/>
                          <a:sym typeface="Century Gothic"/>
                        </a:rPr>
                        <a:t>Peratus (%)</a:t>
                      </a:r>
                      <a:endParaRPr sz="1400" dirty="0"/>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D8D8"/>
                    </a:solidFill>
                  </a:tcPr>
                </a:tc>
                <a:tc>
                  <a:txBody>
                    <a:bodyPr/>
                    <a:lstStyle/>
                    <a:p>
                      <a:pPr marL="0" marR="0" lvl="0" indent="0" algn="ctr" rtl="0">
                        <a:lnSpc>
                          <a:spcPct val="115000"/>
                        </a:lnSpc>
                        <a:spcBef>
                          <a:spcPts val="0"/>
                        </a:spcBef>
                        <a:spcAft>
                          <a:spcPts val="0"/>
                        </a:spcAft>
                        <a:buNone/>
                      </a:pPr>
                      <a:r>
                        <a:rPr lang="en" sz="1400" b="1">
                          <a:latin typeface="Century Gothic"/>
                          <a:ea typeface="Century Gothic"/>
                          <a:cs typeface="Century Gothic"/>
                          <a:sym typeface="Century Gothic"/>
                        </a:rPr>
                        <a:t>Markah diperolehi (%)</a:t>
                      </a:r>
                      <a:endParaRPr sz="1400" b="1">
                        <a:latin typeface="Century Gothic"/>
                        <a:ea typeface="Century Gothic"/>
                        <a:cs typeface="Century Gothic"/>
                        <a:sym typeface="Century Gothic"/>
                      </a:endParaRPr>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D8D8"/>
                    </a:solidFill>
                  </a:tcPr>
                </a:tc>
                <a:tc>
                  <a:txBody>
                    <a:bodyPr/>
                    <a:lstStyle/>
                    <a:p>
                      <a:pPr marL="0" marR="0" lvl="0" indent="0" algn="ctr" rtl="0">
                        <a:lnSpc>
                          <a:spcPct val="115000"/>
                        </a:lnSpc>
                        <a:spcBef>
                          <a:spcPts val="0"/>
                        </a:spcBef>
                        <a:spcAft>
                          <a:spcPts val="0"/>
                        </a:spcAft>
                        <a:buNone/>
                      </a:pPr>
                      <a:r>
                        <a:rPr lang="en" sz="1400" b="1">
                          <a:latin typeface="Century Gothic"/>
                          <a:ea typeface="Century Gothic"/>
                          <a:cs typeface="Century Gothic"/>
                          <a:sym typeface="Century Gothic"/>
                        </a:rPr>
                        <a:t>Skor</a:t>
                      </a:r>
                      <a:endParaRPr sz="1400" b="1">
                        <a:latin typeface="Century Gothic"/>
                        <a:ea typeface="Century Gothic"/>
                        <a:cs typeface="Century Gothic"/>
                        <a:sym typeface="Century Gothic"/>
                      </a:endParaRPr>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D8D8"/>
                    </a:solidFill>
                  </a:tcPr>
                </a:tc>
                <a:extLst>
                  <a:ext uri="{0D108BD9-81ED-4DB2-BD59-A6C34878D82A}">
                    <a16:rowId xmlns="" xmlns:a16="http://schemas.microsoft.com/office/drawing/2014/main" val="10000"/>
                  </a:ext>
                </a:extLst>
              </a:tr>
              <a:tr h="306146">
                <a:tc rowSpan="2">
                  <a:txBody>
                    <a:bodyPr/>
                    <a:lstStyle/>
                    <a:p>
                      <a:pPr marL="0" marR="0" lvl="0" indent="0" algn="ctr" rtl="0">
                        <a:lnSpc>
                          <a:spcPct val="115000"/>
                        </a:lnSpc>
                        <a:spcBef>
                          <a:spcPts val="0"/>
                        </a:spcBef>
                        <a:spcAft>
                          <a:spcPts val="0"/>
                        </a:spcAft>
                        <a:buNone/>
                      </a:pPr>
                      <a:r>
                        <a:rPr lang="en" sz="1400" b="1">
                          <a:latin typeface="Century Gothic"/>
                          <a:ea typeface="Century Gothic"/>
                          <a:cs typeface="Century Gothic"/>
                          <a:sym typeface="Century Gothic"/>
                        </a:rPr>
                        <a:t>1</a:t>
                      </a:r>
                      <a:endParaRPr sz="1400"/>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ECFF"/>
                    </a:solidFill>
                  </a:tcPr>
                </a:tc>
                <a:tc rowSpan="2">
                  <a:txBody>
                    <a:bodyPr/>
                    <a:lstStyle/>
                    <a:p>
                      <a:pPr marL="0" marR="0" lvl="0" indent="0" algn="l" rtl="0">
                        <a:lnSpc>
                          <a:spcPct val="115000"/>
                        </a:lnSpc>
                        <a:spcBef>
                          <a:spcPts val="0"/>
                        </a:spcBef>
                        <a:spcAft>
                          <a:spcPts val="0"/>
                        </a:spcAft>
                        <a:buNone/>
                      </a:pPr>
                      <a:r>
                        <a:rPr lang="en" sz="1400" b="1">
                          <a:latin typeface="Century Gothic"/>
                          <a:ea typeface="Century Gothic"/>
                          <a:cs typeface="Century Gothic"/>
                          <a:sym typeface="Century Gothic"/>
                        </a:rPr>
                        <a:t>Kerja Kursus</a:t>
                      </a:r>
                      <a:endParaRPr sz="1400" b="1">
                        <a:latin typeface="Century Gothic"/>
                        <a:ea typeface="Century Gothic"/>
                        <a:cs typeface="Century Gothic"/>
                        <a:sym typeface="Century Gothic"/>
                      </a:endParaRPr>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ECFF"/>
                    </a:solidFill>
                  </a:tcPr>
                </a:tc>
                <a:tc>
                  <a:txBody>
                    <a:bodyPr/>
                    <a:lstStyle/>
                    <a:p>
                      <a:pPr marL="0" marR="0" lvl="0" indent="0" algn="l" rtl="0">
                        <a:lnSpc>
                          <a:spcPct val="115000"/>
                        </a:lnSpc>
                        <a:spcBef>
                          <a:spcPts val="0"/>
                        </a:spcBef>
                        <a:spcAft>
                          <a:spcPts val="0"/>
                        </a:spcAft>
                        <a:buNone/>
                      </a:pPr>
                      <a:r>
                        <a:rPr lang="en" sz="1400" b="1">
                          <a:latin typeface="Century Gothic"/>
                          <a:ea typeface="Century Gothic"/>
                          <a:cs typeface="Century Gothic"/>
                          <a:sym typeface="Century Gothic"/>
                        </a:rPr>
                        <a:t>Teori</a:t>
                      </a:r>
                      <a:endParaRPr sz="1400"/>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ECFF"/>
                    </a:solidFill>
                  </a:tcPr>
                </a:tc>
                <a:tc>
                  <a:txBody>
                    <a:bodyPr/>
                    <a:lstStyle/>
                    <a:p>
                      <a:pPr marL="0" marR="0" lvl="0" indent="0" algn="ctr" rtl="0">
                        <a:lnSpc>
                          <a:spcPct val="115000"/>
                        </a:lnSpc>
                        <a:spcBef>
                          <a:spcPts val="0"/>
                        </a:spcBef>
                        <a:spcAft>
                          <a:spcPts val="0"/>
                        </a:spcAft>
                        <a:buNone/>
                      </a:pPr>
                      <a:r>
                        <a:rPr lang="en" sz="1400" b="1" dirty="0">
                          <a:latin typeface="Century Gothic"/>
                          <a:ea typeface="Century Gothic"/>
                          <a:cs typeface="Century Gothic"/>
                          <a:sym typeface="Century Gothic"/>
                        </a:rPr>
                        <a:t>15</a:t>
                      </a:r>
                      <a:endParaRPr sz="1400" dirty="0"/>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ECFF"/>
                    </a:solidFill>
                  </a:tcPr>
                </a:tc>
                <a:tc>
                  <a:txBody>
                    <a:bodyPr/>
                    <a:lstStyle/>
                    <a:p>
                      <a:pPr marL="0" marR="0" lvl="0" indent="0" algn="ctr" rtl="0">
                        <a:lnSpc>
                          <a:spcPct val="115000"/>
                        </a:lnSpc>
                        <a:spcBef>
                          <a:spcPts val="0"/>
                        </a:spcBef>
                        <a:spcAft>
                          <a:spcPts val="0"/>
                        </a:spcAft>
                        <a:buNone/>
                      </a:pPr>
                      <a:r>
                        <a:rPr lang="en" sz="1400" b="1">
                          <a:latin typeface="Century Gothic"/>
                          <a:ea typeface="Century Gothic"/>
                          <a:cs typeface="Century Gothic"/>
                          <a:sym typeface="Century Gothic"/>
                        </a:rPr>
                        <a:t>80%</a:t>
                      </a:r>
                      <a:endParaRPr sz="1400" b="1">
                        <a:latin typeface="Century Gothic"/>
                        <a:ea typeface="Century Gothic"/>
                        <a:cs typeface="Century Gothic"/>
                        <a:sym typeface="Century Gothic"/>
                      </a:endParaRPr>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ECFF"/>
                    </a:solidFill>
                  </a:tcPr>
                </a:tc>
                <a:tc>
                  <a:txBody>
                    <a:bodyPr/>
                    <a:lstStyle/>
                    <a:p>
                      <a:pPr marL="0" marR="0" lvl="0" indent="0" algn="ctr" rtl="0">
                        <a:lnSpc>
                          <a:spcPct val="115000"/>
                        </a:lnSpc>
                        <a:spcBef>
                          <a:spcPts val="0"/>
                        </a:spcBef>
                        <a:spcAft>
                          <a:spcPts val="0"/>
                        </a:spcAft>
                        <a:buNone/>
                      </a:pPr>
                      <a:r>
                        <a:rPr lang="en" sz="1400" b="1">
                          <a:solidFill>
                            <a:schemeClr val="dk1"/>
                          </a:solidFill>
                          <a:latin typeface="Century Gothic"/>
                          <a:ea typeface="Century Gothic"/>
                          <a:cs typeface="Century Gothic"/>
                          <a:sym typeface="Century Gothic"/>
                        </a:rPr>
                        <a:t>Lulus</a:t>
                      </a:r>
                      <a:endParaRPr sz="1400"/>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ECFF"/>
                    </a:solidFill>
                  </a:tcPr>
                </a:tc>
                <a:extLst>
                  <a:ext uri="{0D108BD9-81ED-4DB2-BD59-A6C34878D82A}">
                    <a16:rowId xmlns="" xmlns:a16="http://schemas.microsoft.com/office/drawing/2014/main" val="10001"/>
                  </a:ext>
                </a:extLst>
              </a:tr>
              <a:tr h="306146">
                <a:tc vMerge="1">
                  <a:txBody>
                    <a:bodyPr/>
                    <a:lstStyle/>
                    <a:p>
                      <a:endParaRPr lang="en-US"/>
                    </a:p>
                  </a:txBody>
                  <a:tcPr/>
                </a:tc>
                <a:tc vMerge="1">
                  <a:txBody>
                    <a:bodyPr/>
                    <a:lstStyle/>
                    <a:p>
                      <a:endParaRPr lang="en-US"/>
                    </a:p>
                  </a:txBody>
                  <a:tcPr/>
                </a:tc>
                <a:tc>
                  <a:txBody>
                    <a:bodyPr/>
                    <a:lstStyle/>
                    <a:p>
                      <a:pPr marL="0" marR="0" lvl="0" indent="0" algn="l" rtl="0">
                        <a:lnSpc>
                          <a:spcPct val="115000"/>
                        </a:lnSpc>
                        <a:spcBef>
                          <a:spcPts val="0"/>
                        </a:spcBef>
                        <a:spcAft>
                          <a:spcPts val="0"/>
                        </a:spcAft>
                        <a:buNone/>
                      </a:pPr>
                      <a:r>
                        <a:rPr lang="en" sz="1400" b="1">
                          <a:latin typeface="Century Gothic"/>
                          <a:ea typeface="Century Gothic"/>
                          <a:cs typeface="Century Gothic"/>
                          <a:sym typeface="Century Gothic"/>
                        </a:rPr>
                        <a:t>Praktikal</a:t>
                      </a:r>
                      <a:endParaRPr sz="1400" b="1">
                        <a:latin typeface="Century Gothic"/>
                        <a:ea typeface="Century Gothic"/>
                        <a:cs typeface="Century Gothic"/>
                        <a:sym typeface="Century Gothic"/>
                      </a:endParaRPr>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ECFF"/>
                    </a:solidFill>
                  </a:tcPr>
                </a:tc>
                <a:tc>
                  <a:txBody>
                    <a:bodyPr/>
                    <a:lstStyle/>
                    <a:p>
                      <a:pPr marL="0" marR="0" lvl="0" indent="0" algn="ctr" rtl="0">
                        <a:lnSpc>
                          <a:spcPct val="115000"/>
                        </a:lnSpc>
                        <a:spcBef>
                          <a:spcPts val="0"/>
                        </a:spcBef>
                        <a:spcAft>
                          <a:spcPts val="0"/>
                        </a:spcAft>
                        <a:buNone/>
                      </a:pPr>
                      <a:r>
                        <a:rPr lang="en" sz="1400" b="1">
                          <a:latin typeface="Century Gothic"/>
                          <a:ea typeface="Century Gothic"/>
                          <a:cs typeface="Century Gothic"/>
                          <a:sym typeface="Century Gothic"/>
                        </a:rPr>
                        <a:t>25</a:t>
                      </a:r>
                      <a:endParaRPr sz="1400"/>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ECFF"/>
                    </a:solidFill>
                  </a:tcPr>
                </a:tc>
                <a:tc>
                  <a:txBody>
                    <a:bodyPr/>
                    <a:lstStyle/>
                    <a:p>
                      <a:pPr marL="0" marR="0" lvl="0" indent="0" algn="ctr" rtl="0">
                        <a:lnSpc>
                          <a:spcPct val="115000"/>
                        </a:lnSpc>
                        <a:spcBef>
                          <a:spcPts val="0"/>
                        </a:spcBef>
                        <a:spcAft>
                          <a:spcPts val="0"/>
                        </a:spcAft>
                        <a:buNone/>
                      </a:pPr>
                      <a:r>
                        <a:rPr lang="en" sz="1400" b="1">
                          <a:latin typeface="Century Gothic"/>
                          <a:ea typeface="Century Gothic"/>
                          <a:cs typeface="Century Gothic"/>
                          <a:sym typeface="Century Gothic"/>
                        </a:rPr>
                        <a:t>70%</a:t>
                      </a:r>
                      <a:endParaRPr sz="1400"/>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ECFF"/>
                    </a:solidFill>
                  </a:tcPr>
                </a:tc>
                <a:tc>
                  <a:txBody>
                    <a:bodyPr/>
                    <a:lstStyle/>
                    <a:p>
                      <a:pPr marL="0" marR="0" lvl="0" indent="0" algn="ctr" rtl="0">
                        <a:lnSpc>
                          <a:spcPct val="115000"/>
                        </a:lnSpc>
                        <a:spcBef>
                          <a:spcPts val="0"/>
                        </a:spcBef>
                        <a:spcAft>
                          <a:spcPts val="0"/>
                        </a:spcAft>
                        <a:buNone/>
                      </a:pPr>
                      <a:r>
                        <a:rPr lang="en" sz="1400" b="1">
                          <a:solidFill>
                            <a:schemeClr val="dk1"/>
                          </a:solidFill>
                          <a:latin typeface="Century Gothic"/>
                          <a:ea typeface="Century Gothic"/>
                          <a:cs typeface="Century Gothic"/>
                          <a:sym typeface="Century Gothic"/>
                        </a:rPr>
                        <a:t>Lulus</a:t>
                      </a:r>
                      <a:endParaRPr sz="1400"/>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ECFF"/>
                    </a:solidFill>
                  </a:tcPr>
                </a:tc>
                <a:extLst>
                  <a:ext uri="{0D108BD9-81ED-4DB2-BD59-A6C34878D82A}">
                    <a16:rowId xmlns="" xmlns:a16="http://schemas.microsoft.com/office/drawing/2014/main" val="10002"/>
                  </a:ext>
                </a:extLst>
              </a:tr>
              <a:tr h="306146">
                <a:tc rowSpan="2">
                  <a:txBody>
                    <a:bodyPr/>
                    <a:lstStyle/>
                    <a:p>
                      <a:pPr marL="0" marR="0" lvl="0" indent="0" algn="ctr" rtl="0">
                        <a:lnSpc>
                          <a:spcPct val="115000"/>
                        </a:lnSpc>
                        <a:spcBef>
                          <a:spcPts val="0"/>
                        </a:spcBef>
                        <a:spcAft>
                          <a:spcPts val="0"/>
                        </a:spcAft>
                        <a:buNone/>
                      </a:pPr>
                      <a:r>
                        <a:rPr lang="en" sz="1400" b="1">
                          <a:latin typeface="Century Gothic"/>
                          <a:ea typeface="Century Gothic"/>
                          <a:cs typeface="Century Gothic"/>
                          <a:sym typeface="Century Gothic"/>
                        </a:rPr>
                        <a:t>2</a:t>
                      </a:r>
                      <a:endParaRPr sz="1400"/>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ECFF"/>
                    </a:solidFill>
                  </a:tcPr>
                </a:tc>
                <a:tc rowSpan="2">
                  <a:txBody>
                    <a:bodyPr/>
                    <a:lstStyle/>
                    <a:p>
                      <a:pPr marL="0" marR="0" lvl="0" indent="0" algn="l" rtl="0">
                        <a:lnSpc>
                          <a:spcPct val="115000"/>
                        </a:lnSpc>
                        <a:spcBef>
                          <a:spcPts val="0"/>
                        </a:spcBef>
                        <a:spcAft>
                          <a:spcPts val="0"/>
                        </a:spcAft>
                        <a:buNone/>
                      </a:pPr>
                      <a:r>
                        <a:rPr lang="en" sz="1400" b="1">
                          <a:latin typeface="Century Gothic"/>
                          <a:ea typeface="Century Gothic"/>
                          <a:cs typeface="Century Gothic"/>
                          <a:sym typeface="Century Gothic"/>
                        </a:rPr>
                        <a:t>Peperiksaan Akhir</a:t>
                      </a:r>
                      <a:endParaRPr sz="1400"/>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ECFF"/>
                    </a:solidFill>
                  </a:tcPr>
                </a:tc>
                <a:tc>
                  <a:txBody>
                    <a:bodyPr/>
                    <a:lstStyle/>
                    <a:p>
                      <a:pPr marL="0" marR="0" lvl="0" indent="0" algn="l" rtl="0">
                        <a:lnSpc>
                          <a:spcPct val="115000"/>
                        </a:lnSpc>
                        <a:spcBef>
                          <a:spcPts val="0"/>
                        </a:spcBef>
                        <a:spcAft>
                          <a:spcPts val="0"/>
                        </a:spcAft>
                        <a:buNone/>
                      </a:pPr>
                      <a:r>
                        <a:rPr lang="en" sz="1400" b="1">
                          <a:latin typeface="Century Gothic"/>
                          <a:ea typeface="Century Gothic"/>
                          <a:cs typeface="Century Gothic"/>
                          <a:sym typeface="Century Gothic"/>
                        </a:rPr>
                        <a:t>Teori</a:t>
                      </a:r>
                      <a:endParaRPr sz="1400" b="1">
                        <a:latin typeface="Century Gothic"/>
                        <a:ea typeface="Century Gothic"/>
                        <a:cs typeface="Century Gothic"/>
                        <a:sym typeface="Century Gothic"/>
                      </a:endParaRPr>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ECFF"/>
                    </a:solidFill>
                  </a:tcPr>
                </a:tc>
                <a:tc>
                  <a:txBody>
                    <a:bodyPr/>
                    <a:lstStyle/>
                    <a:p>
                      <a:pPr marL="0" marR="0" lvl="0" indent="0" algn="ctr" rtl="0">
                        <a:lnSpc>
                          <a:spcPct val="115000"/>
                        </a:lnSpc>
                        <a:spcBef>
                          <a:spcPts val="0"/>
                        </a:spcBef>
                        <a:spcAft>
                          <a:spcPts val="0"/>
                        </a:spcAft>
                        <a:buNone/>
                      </a:pPr>
                      <a:r>
                        <a:rPr lang="en" sz="1400" b="1">
                          <a:latin typeface="Century Gothic"/>
                          <a:ea typeface="Century Gothic"/>
                          <a:cs typeface="Century Gothic"/>
                          <a:sym typeface="Century Gothic"/>
                        </a:rPr>
                        <a:t>20</a:t>
                      </a:r>
                      <a:endParaRPr sz="1400"/>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ECFF"/>
                    </a:solidFill>
                  </a:tcPr>
                </a:tc>
                <a:tc>
                  <a:txBody>
                    <a:bodyPr/>
                    <a:lstStyle/>
                    <a:p>
                      <a:pPr marL="0" marR="0" lvl="0" indent="0" algn="ctr" rtl="0">
                        <a:lnSpc>
                          <a:spcPct val="115000"/>
                        </a:lnSpc>
                        <a:spcBef>
                          <a:spcPts val="0"/>
                        </a:spcBef>
                        <a:spcAft>
                          <a:spcPts val="0"/>
                        </a:spcAft>
                        <a:buNone/>
                      </a:pPr>
                      <a:r>
                        <a:rPr lang="en" sz="1400" b="1">
                          <a:latin typeface="Century Gothic"/>
                          <a:ea typeface="Century Gothic"/>
                          <a:cs typeface="Century Gothic"/>
                          <a:sym typeface="Century Gothic"/>
                        </a:rPr>
                        <a:t>63%</a:t>
                      </a:r>
                      <a:endParaRPr sz="1400"/>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ECFF"/>
                    </a:solidFill>
                  </a:tcPr>
                </a:tc>
                <a:tc>
                  <a:txBody>
                    <a:bodyPr/>
                    <a:lstStyle/>
                    <a:p>
                      <a:pPr marL="0" marR="0" lvl="0" indent="0" algn="ctr" rtl="0">
                        <a:lnSpc>
                          <a:spcPct val="115000"/>
                        </a:lnSpc>
                        <a:spcBef>
                          <a:spcPts val="0"/>
                        </a:spcBef>
                        <a:spcAft>
                          <a:spcPts val="0"/>
                        </a:spcAft>
                        <a:buNone/>
                      </a:pPr>
                      <a:r>
                        <a:rPr lang="en" sz="1400" b="1">
                          <a:solidFill>
                            <a:srgbClr val="FF0000"/>
                          </a:solidFill>
                          <a:latin typeface="Century Gothic"/>
                          <a:ea typeface="Century Gothic"/>
                          <a:cs typeface="Century Gothic"/>
                          <a:sym typeface="Century Gothic"/>
                        </a:rPr>
                        <a:t>Gagal</a:t>
                      </a:r>
                      <a:endParaRPr sz="1400" b="1">
                        <a:latin typeface="Century Gothic"/>
                        <a:ea typeface="Century Gothic"/>
                        <a:cs typeface="Century Gothic"/>
                        <a:sym typeface="Century Gothic"/>
                      </a:endParaRPr>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ECFF"/>
                    </a:solidFill>
                  </a:tcPr>
                </a:tc>
                <a:extLst>
                  <a:ext uri="{0D108BD9-81ED-4DB2-BD59-A6C34878D82A}">
                    <a16:rowId xmlns="" xmlns:a16="http://schemas.microsoft.com/office/drawing/2014/main" val="10003"/>
                  </a:ext>
                </a:extLst>
              </a:tr>
              <a:tr h="306146">
                <a:tc vMerge="1">
                  <a:txBody>
                    <a:bodyPr/>
                    <a:lstStyle/>
                    <a:p>
                      <a:endParaRPr lang="en-US"/>
                    </a:p>
                  </a:txBody>
                  <a:tcPr/>
                </a:tc>
                <a:tc vMerge="1">
                  <a:txBody>
                    <a:bodyPr/>
                    <a:lstStyle/>
                    <a:p>
                      <a:endParaRPr lang="en-US"/>
                    </a:p>
                  </a:txBody>
                  <a:tcPr/>
                </a:tc>
                <a:tc>
                  <a:txBody>
                    <a:bodyPr/>
                    <a:lstStyle/>
                    <a:p>
                      <a:pPr marL="0" marR="0" lvl="0" indent="0" algn="l" rtl="0">
                        <a:lnSpc>
                          <a:spcPct val="115000"/>
                        </a:lnSpc>
                        <a:spcBef>
                          <a:spcPts val="0"/>
                        </a:spcBef>
                        <a:spcAft>
                          <a:spcPts val="0"/>
                        </a:spcAft>
                        <a:buNone/>
                      </a:pPr>
                      <a:r>
                        <a:rPr lang="en" sz="1400" b="1">
                          <a:latin typeface="Century Gothic"/>
                          <a:ea typeface="Century Gothic"/>
                          <a:cs typeface="Century Gothic"/>
                          <a:sym typeface="Century Gothic"/>
                        </a:rPr>
                        <a:t>Praktikal</a:t>
                      </a:r>
                      <a:endParaRPr sz="1400"/>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ECFF"/>
                    </a:solidFill>
                  </a:tcPr>
                </a:tc>
                <a:tc>
                  <a:txBody>
                    <a:bodyPr/>
                    <a:lstStyle/>
                    <a:p>
                      <a:pPr marL="0" marR="0" lvl="0" indent="0" algn="ctr" rtl="0">
                        <a:lnSpc>
                          <a:spcPct val="115000"/>
                        </a:lnSpc>
                        <a:spcBef>
                          <a:spcPts val="0"/>
                        </a:spcBef>
                        <a:spcAft>
                          <a:spcPts val="0"/>
                        </a:spcAft>
                        <a:buNone/>
                      </a:pPr>
                      <a:r>
                        <a:rPr lang="en" sz="1400" b="1">
                          <a:latin typeface="Century Gothic"/>
                          <a:ea typeface="Century Gothic"/>
                          <a:cs typeface="Century Gothic"/>
                          <a:sym typeface="Century Gothic"/>
                        </a:rPr>
                        <a:t>40</a:t>
                      </a:r>
                      <a:endParaRPr sz="1400"/>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ECFF"/>
                    </a:solidFill>
                  </a:tcPr>
                </a:tc>
                <a:tc>
                  <a:txBody>
                    <a:bodyPr/>
                    <a:lstStyle/>
                    <a:p>
                      <a:pPr marL="0" marR="0" lvl="0" indent="0" algn="ctr" rtl="0">
                        <a:lnSpc>
                          <a:spcPct val="115000"/>
                        </a:lnSpc>
                        <a:spcBef>
                          <a:spcPts val="0"/>
                        </a:spcBef>
                        <a:spcAft>
                          <a:spcPts val="0"/>
                        </a:spcAft>
                        <a:buNone/>
                      </a:pPr>
                      <a:r>
                        <a:rPr lang="en" sz="1400" b="1" dirty="0">
                          <a:latin typeface="Century Gothic"/>
                          <a:ea typeface="Century Gothic"/>
                          <a:cs typeface="Century Gothic"/>
                          <a:sym typeface="Century Gothic"/>
                        </a:rPr>
                        <a:t>59%</a:t>
                      </a:r>
                      <a:endParaRPr sz="1400" dirty="0"/>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ECFF"/>
                    </a:solidFill>
                  </a:tcPr>
                </a:tc>
                <a:tc>
                  <a:txBody>
                    <a:bodyPr/>
                    <a:lstStyle/>
                    <a:p>
                      <a:pPr marL="0" marR="0" lvl="0" indent="0" algn="ctr" rtl="0">
                        <a:lnSpc>
                          <a:spcPct val="115000"/>
                        </a:lnSpc>
                        <a:spcBef>
                          <a:spcPts val="0"/>
                        </a:spcBef>
                        <a:spcAft>
                          <a:spcPts val="0"/>
                        </a:spcAft>
                        <a:buNone/>
                      </a:pPr>
                      <a:r>
                        <a:rPr lang="en" sz="1400" b="1">
                          <a:solidFill>
                            <a:srgbClr val="FF0000"/>
                          </a:solidFill>
                          <a:latin typeface="Century Gothic"/>
                          <a:ea typeface="Century Gothic"/>
                          <a:cs typeface="Century Gothic"/>
                          <a:sym typeface="Century Gothic"/>
                        </a:rPr>
                        <a:t>Gagal</a:t>
                      </a:r>
                      <a:endParaRPr sz="1400" b="1">
                        <a:latin typeface="Century Gothic"/>
                        <a:ea typeface="Century Gothic"/>
                        <a:cs typeface="Century Gothic"/>
                        <a:sym typeface="Century Gothic"/>
                      </a:endParaRPr>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ECFF"/>
                    </a:solidFill>
                  </a:tcPr>
                </a:tc>
                <a:extLst>
                  <a:ext uri="{0D108BD9-81ED-4DB2-BD59-A6C34878D82A}">
                    <a16:rowId xmlns="" xmlns:a16="http://schemas.microsoft.com/office/drawing/2014/main" val="10004"/>
                  </a:ext>
                </a:extLst>
              </a:tr>
              <a:tr h="316630">
                <a:tc>
                  <a:txBody>
                    <a:bodyPr/>
                    <a:lstStyle/>
                    <a:p>
                      <a:pPr marL="0" marR="0" lvl="0" indent="0" algn="l" rtl="0">
                        <a:lnSpc>
                          <a:spcPct val="115000"/>
                        </a:lnSpc>
                        <a:spcBef>
                          <a:spcPts val="0"/>
                        </a:spcBef>
                        <a:spcAft>
                          <a:spcPts val="0"/>
                        </a:spcAft>
                        <a:buNone/>
                      </a:pPr>
                      <a:endParaRPr sz="1400" b="1">
                        <a:latin typeface="Century Gothic"/>
                        <a:ea typeface="Century Gothic"/>
                        <a:cs typeface="Century Gothic"/>
                        <a:sym typeface="Century Gothic"/>
                      </a:endParaRPr>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ECFF"/>
                    </a:solidFill>
                  </a:tcPr>
                </a:tc>
                <a:tc gridSpan="2">
                  <a:txBody>
                    <a:bodyPr/>
                    <a:lstStyle/>
                    <a:p>
                      <a:pPr marL="0" marR="0" lvl="0" indent="0" algn="ctr" rtl="0">
                        <a:lnSpc>
                          <a:spcPct val="115000"/>
                        </a:lnSpc>
                        <a:spcBef>
                          <a:spcPts val="0"/>
                        </a:spcBef>
                        <a:spcAft>
                          <a:spcPts val="0"/>
                        </a:spcAft>
                        <a:buNone/>
                      </a:pPr>
                      <a:r>
                        <a:rPr lang="en" sz="1400" b="1">
                          <a:latin typeface="Century Gothic"/>
                          <a:ea typeface="Century Gothic"/>
                          <a:cs typeface="Century Gothic"/>
                          <a:sym typeface="Century Gothic"/>
                        </a:rPr>
                        <a:t>Markah Lulus (100%)</a:t>
                      </a:r>
                      <a:endParaRPr sz="1400"/>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ECFF"/>
                    </a:solidFill>
                  </a:tcPr>
                </a:tc>
                <a:tc hMerge="1">
                  <a:txBody>
                    <a:bodyPr/>
                    <a:lstStyle/>
                    <a:p>
                      <a:endParaRPr lang="en-US"/>
                    </a:p>
                  </a:txBody>
                  <a:tcPr/>
                </a:tc>
                <a:tc>
                  <a:txBody>
                    <a:bodyPr/>
                    <a:lstStyle/>
                    <a:p>
                      <a:pPr marL="0" marR="0" lvl="0" indent="0" algn="ctr" rtl="0">
                        <a:lnSpc>
                          <a:spcPct val="115000"/>
                        </a:lnSpc>
                        <a:spcBef>
                          <a:spcPts val="0"/>
                        </a:spcBef>
                        <a:spcAft>
                          <a:spcPts val="0"/>
                        </a:spcAft>
                        <a:buNone/>
                      </a:pPr>
                      <a:r>
                        <a:rPr lang="en" sz="1400" b="1">
                          <a:latin typeface="Century Gothic"/>
                          <a:ea typeface="Century Gothic"/>
                          <a:cs typeface="Century Gothic"/>
                          <a:sym typeface="Century Gothic"/>
                        </a:rPr>
                        <a:t>100</a:t>
                      </a:r>
                      <a:endParaRPr sz="1400"/>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ECFF"/>
                    </a:solidFill>
                  </a:tcPr>
                </a:tc>
                <a:tc>
                  <a:txBody>
                    <a:bodyPr/>
                    <a:lstStyle/>
                    <a:p>
                      <a:pPr marL="0" marR="0" lvl="0" indent="0" algn="ctr" rtl="0">
                        <a:lnSpc>
                          <a:spcPct val="115000"/>
                        </a:lnSpc>
                        <a:spcBef>
                          <a:spcPts val="0"/>
                        </a:spcBef>
                        <a:spcAft>
                          <a:spcPts val="0"/>
                        </a:spcAft>
                        <a:buNone/>
                      </a:pPr>
                      <a:endParaRPr sz="1400" b="1">
                        <a:latin typeface="Century Gothic"/>
                        <a:ea typeface="Century Gothic"/>
                        <a:cs typeface="Century Gothic"/>
                        <a:sym typeface="Century Gothic"/>
                      </a:endParaRPr>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ECFF"/>
                    </a:solidFill>
                  </a:tcPr>
                </a:tc>
                <a:tc>
                  <a:txBody>
                    <a:bodyPr/>
                    <a:lstStyle/>
                    <a:p>
                      <a:pPr marL="0" marR="0" lvl="0" indent="0" algn="l" rtl="0">
                        <a:lnSpc>
                          <a:spcPct val="115000"/>
                        </a:lnSpc>
                        <a:spcBef>
                          <a:spcPts val="0"/>
                        </a:spcBef>
                        <a:spcAft>
                          <a:spcPts val="0"/>
                        </a:spcAft>
                        <a:buNone/>
                      </a:pPr>
                      <a:endParaRPr sz="1400" b="1" dirty="0">
                        <a:latin typeface="Century Gothic"/>
                        <a:ea typeface="Century Gothic"/>
                        <a:cs typeface="Century Gothic"/>
                        <a:sym typeface="Century Gothic"/>
                      </a:endParaRPr>
                    </a:p>
                  </a:txBody>
                  <a:tcPr marL="27994" marR="27994"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ECFF"/>
                    </a:solidFill>
                  </a:tcPr>
                </a:tc>
                <a:extLst>
                  <a:ext uri="{0D108BD9-81ED-4DB2-BD59-A6C34878D82A}">
                    <a16:rowId xmlns="" xmlns:a16="http://schemas.microsoft.com/office/drawing/2014/main" val="10005"/>
                  </a:ext>
                </a:extLst>
              </a:tr>
            </a:tbl>
          </a:graphicData>
        </a:graphic>
      </p:graphicFrame>
      <p:sp>
        <p:nvSpPr>
          <p:cNvPr id="4858" name="Google Shape;4858;p479"/>
          <p:cNvSpPr txBox="1">
            <a:spLocks noGrp="1"/>
          </p:cNvSpPr>
          <p:nvPr>
            <p:ph type="sldNum" idx="12"/>
          </p:nvPr>
        </p:nvSpPr>
        <p:spPr>
          <a:xfrm>
            <a:off x="5400426" y="4606384"/>
            <a:ext cx="1200150" cy="267890"/>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287</a:t>
            </a:fld>
            <a:endParaRPr dirty="0">
              <a:solidFill>
                <a:srgbClr val="000000"/>
              </a:solidFill>
            </a:endParaRPr>
          </a:p>
        </p:txBody>
      </p:sp>
      <p:graphicFrame>
        <p:nvGraphicFramePr>
          <p:cNvPr id="4859" name="Google Shape;4859;p479"/>
          <p:cNvGraphicFramePr/>
          <p:nvPr>
            <p:extLst>
              <p:ext uri="{D42A27DB-BD31-4B8C-83A1-F6EECF244321}">
                <p14:modId xmlns:p14="http://schemas.microsoft.com/office/powerpoint/2010/main" val="2474022240"/>
              </p:ext>
            </p:extLst>
          </p:nvPr>
        </p:nvGraphicFramePr>
        <p:xfrm>
          <a:off x="976268" y="3925074"/>
          <a:ext cx="4709925" cy="949200"/>
        </p:xfrm>
        <a:graphic>
          <a:graphicData uri="http://schemas.openxmlformats.org/drawingml/2006/table">
            <a:tbl>
              <a:tblPr>
                <a:noFill/>
                <a:tableStyleId>{9BCF97E9-7570-4AD7-8307-900B4BE17A45}</a:tableStyleId>
              </a:tblPr>
              <a:tblGrid>
                <a:gridCol w="2354681">
                  <a:extLst>
                    <a:ext uri="{9D8B030D-6E8A-4147-A177-3AD203B41FA5}">
                      <a16:colId xmlns="" xmlns:a16="http://schemas.microsoft.com/office/drawing/2014/main" val="20000"/>
                    </a:ext>
                  </a:extLst>
                </a:gridCol>
                <a:gridCol w="2355244">
                  <a:extLst>
                    <a:ext uri="{9D8B030D-6E8A-4147-A177-3AD203B41FA5}">
                      <a16:colId xmlns="" xmlns:a16="http://schemas.microsoft.com/office/drawing/2014/main" val="20001"/>
                    </a:ext>
                  </a:extLst>
                </a:gridCol>
              </a:tblGrid>
              <a:tr h="474600">
                <a:tc>
                  <a:txBody>
                    <a:bodyPr/>
                    <a:lstStyle/>
                    <a:p>
                      <a:pPr marL="0" marR="0" lvl="0" indent="0" algn="l" rtl="0">
                        <a:lnSpc>
                          <a:spcPct val="115000"/>
                        </a:lnSpc>
                        <a:spcBef>
                          <a:spcPts val="0"/>
                        </a:spcBef>
                        <a:spcAft>
                          <a:spcPts val="0"/>
                        </a:spcAft>
                        <a:buNone/>
                      </a:pPr>
                      <a:r>
                        <a:rPr lang="en" sz="900" b="1" dirty="0">
                          <a:solidFill>
                            <a:schemeClr val="dk1"/>
                          </a:solidFill>
                          <a:latin typeface="Tahoma"/>
                          <a:ea typeface="Tahoma"/>
                          <a:cs typeface="Tahoma"/>
                          <a:sym typeface="Tahoma"/>
                        </a:rPr>
                        <a:t>Kerja Kursus (Teori)</a:t>
                      </a:r>
                      <a:endParaRPr sz="800" dirty="0"/>
                    </a:p>
                    <a:p>
                      <a:pPr marL="0" marR="0" lvl="0" indent="0" algn="l" rtl="0">
                        <a:lnSpc>
                          <a:spcPct val="115000"/>
                        </a:lnSpc>
                        <a:spcBef>
                          <a:spcPts val="0"/>
                        </a:spcBef>
                        <a:spcAft>
                          <a:spcPts val="0"/>
                        </a:spcAft>
                        <a:buNone/>
                      </a:pPr>
                      <a:r>
                        <a:rPr lang="en" sz="900" b="1" dirty="0">
                          <a:solidFill>
                            <a:schemeClr val="dk1"/>
                          </a:solidFill>
                          <a:latin typeface="Tahoma"/>
                          <a:ea typeface="Tahoma"/>
                          <a:cs typeface="Tahoma"/>
                          <a:sym typeface="Tahoma"/>
                        </a:rPr>
                        <a:t>(80/100)*15 = 12</a:t>
                      </a:r>
                      <a:endParaRPr sz="800" dirty="0"/>
                    </a:p>
                    <a:p>
                      <a:pPr marL="0" marR="0" lvl="0" indent="0" algn="l" rtl="0">
                        <a:lnSpc>
                          <a:spcPct val="115000"/>
                        </a:lnSpc>
                        <a:spcBef>
                          <a:spcPts val="0"/>
                        </a:spcBef>
                        <a:spcAft>
                          <a:spcPts val="0"/>
                        </a:spcAft>
                        <a:buNone/>
                      </a:pPr>
                      <a:r>
                        <a:rPr lang="en" sz="900" b="1" dirty="0">
                          <a:solidFill>
                            <a:schemeClr val="dk1"/>
                          </a:solidFill>
                          <a:latin typeface="Tahoma"/>
                          <a:ea typeface="Tahoma"/>
                          <a:cs typeface="Tahoma"/>
                          <a:sym typeface="Tahoma"/>
                        </a:rPr>
                        <a:t>Lulus</a:t>
                      </a:r>
                      <a:endParaRPr sz="800" dirty="0"/>
                    </a:p>
                  </a:txBody>
                  <a:tcPr marL="27994" marR="27994"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99">
                        <a:alpha val="57254"/>
                      </a:srgbClr>
                    </a:solidFill>
                  </a:tcPr>
                </a:tc>
                <a:tc>
                  <a:txBody>
                    <a:bodyPr/>
                    <a:lstStyle/>
                    <a:p>
                      <a:pPr marL="0" marR="0" lvl="0" indent="0" algn="l" rtl="0">
                        <a:lnSpc>
                          <a:spcPct val="115000"/>
                        </a:lnSpc>
                        <a:spcBef>
                          <a:spcPts val="0"/>
                        </a:spcBef>
                        <a:spcAft>
                          <a:spcPts val="0"/>
                        </a:spcAft>
                        <a:buNone/>
                      </a:pPr>
                      <a:r>
                        <a:rPr lang="en" sz="900" b="1">
                          <a:solidFill>
                            <a:schemeClr val="dk1"/>
                          </a:solidFill>
                          <a:latin typeface="Tahoma"/>
                          <a:ea typeface="Tahoma"/>
                          <a:cs typeface="Tahoma"/>
                          <a:sym typeface="Tahoma"/>
                        </a:rPr>
                        <a:t>Peperiksaan Akhir (Teori)</a:t>
                      </a:r>
                      <a:endParaRPr sz="800"/>
                    </a:p>
                    <a:p>
                      <a:pPr marL="0" marR="0" lvl="0" indent="0" algn="l" rtl="0">
                        <a:lnSpc>
                          <a:spcPct val="115000"/>
                        </a:lnSpc>
                        <a:spcBef>
                          <a:spcPts val="0"/>
                        </a:spcBef>
                        <a:spcAft>
                          <a:spcPts val="0"/>
                        </a:spcAft>
                        <a:buNone/>
                      </a:pPr>
                      <a:r>
                        <a:rPr lang="en" sz="900" b="1">
                          <a:solidFill>
                            <a:schemeClr val="dk1"/>
                          </a:solidFill>
                          <a:latin typeface="Tahoma"/>
                          <a:ea typeface="Tahoma"/>
                          <a:cs typeface="Tahoma"/>
                          <a:sym typeface="Tahoma"/>
                        </a:rPr>
                        <a:t>(63/100)*20 = 12.6</a:t>
                      </a:r>
                      <a:endParaRPr sz="800"/>
                    </a:p>
                    <a:p>
                      <a:pPr marL="0" marR="0" lvl="0" indent="0" algn="l" rtl="0">
                        <a:lnSpc>
                          <a:spcPct val="115000"/>
                        </a:lnSpc>
                        <a:spcBef>
                          <a:spcPts val="0"/>
                        </a:spcBef>
                        <a:spcAft>
                          <a:spcPts val="0"/>
                        </a:spcAft>
                        <a:buNone/>
                      </a:pPr>
                      <a:r>
                        <a:rPr lang="en" sz="900" b="1">
                          <a:solidFill>
                            <a:srgbClr val="FF0000"/>
                          </a:solidFill>
                          <a:latin typeface="Tahoma"/>
                          <a:ea typeface="Tahoma"/>
                          <a:cs typeface="Tahoma"/>
                          <a:sym typeface="Tahoma"/>
                        </a:rPr>
                        <a:t>Gagal</a:t>
                      </a:r>
                      <a:endParaRPr sz="900" b="1">
                        <a:solidFill>
                          <a:srgbClr val="FF0000"/>
                        </a:solidFill>
                        <a:latin typeface="Tahoma"/>
                        <a:ea typeface="Tahoma"/>
                        <a:cs typeface="Tahoma"/>
                        <a:sym typeface="Tahoma"/>
                      </a:endParaRPr>
                    </a:p>
                  </a:txBody>
                  <a:tcPr marL="27994" marR="27994"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99">
                        <a:alpha val="57254"/>
                      </a:srgbClr>
                    </a:solidFill>
                  </a:tcPr>
                </a:tc>
                <a:extLst>
                  <a:ext uri="{0D108BD9-81ED-4DB2-BD59-A6C34878D82A}">
                    <a16:rowId xmlns="" xmlns:a16="http://schemas.microsoft.com/office/drawing/2014/main" val="10000"/>
                  </a:ext>
                </a:extLst>
              </a:tr>
              <a:tr h="474600">
                <a:tc>
                  <a:txBody>
                    <a:bodyPr/>
                    <a:lstStyle/>
                    <a:p>
                      <a:pPr marL="0" marR="0" lvl="0" indent="0" algn="l" rtl="0">
                        <a:lnSpc>
                          <a:spcPct val="115000"/>
                        </a:lnSpc>
                        <a:spcBef>
                          <a:spcPts val="0"/>
                        </a:spcBef>
                        <a:spcAft>
                          <a:spcPts val="0"/>
                        </a:spcAft>
                        <a:buNone/>
                      </a:pPr>
                      <a:r>
                        <a:rPr lang="en" sz="900" b="1" dirty="0">
                          <a:solidFill>
                            <a:schemeClr val="dk1"/>
                          </a:solidFill>
                          <a:latin typeface="Tahoma"/>
                          <a:ea typeface="Tahoma"/>
                          <a:cs typeface="Tahoma"/>
                          <a:sym typeface="Tahoma"/>
                        </a:rPr>
                        <a:t>Kerja Kursus </a:t>
                      </a:r>
                      <a:r>
                        <a:rPr lang="en" sz="900" b="1" dirty="0" smtClean="0">
                          <a:solidFill>
                            <a:schemeClr val="dk1"/>
                          </a:solidFill>
                          <a:latin typeface="Tahoma"/>
                          <a:ea typeface="Tahoma"/>
                          <a:cs typeface="Tahoma"/>
                          <a:sym typeface="Tahoma"/>
                        </a:rPr>
                        <a:t>(Amali)</a:t>
                      </a:r>
                      <a:endParaRPr sz="800" dirty="0"/>
                    </a:p>
                    <a:p>
                      <a:pPr marL="0" marR="0" lvl="0" indent="0" algn="l" rtl="0">
                        <a:lnSpc>
                          <a:spcPct val="115000"/>
                        </a:lnSpc>
                        <a:spcBef>
                          <a:spcPts val="0"/>
                        </a:spcBef>
                        <a:spcAft>
                          <a:spcPts val="0"/>
                        </a:spcAft>
                        <a:buNone/>
                      </a:pPr>
                      <a:r>
                        <a:rPr lang="en" sz="900" b="1" dirty="0">
                          <a:solidFill>
                            <a:schemeClr val="dk1"/>
                          </a:solidFill>
                          <a:latin typeface="Tahoma"/>
                          <a:ea typeface="Tahoma"/>
                          <a:cs typeface="Tahoma"/>
                          <a:sym typeface="Tahoma"/>
                        </a:rPr>
                        <a:t>(70/100)*25 = 17.5</a:t>
                      </a:r>
                      <a:endParaRPr sz="800" dirty="0"/>
                    </a:p>
                    <a:p>
                      <a:pPr marL="0" marR="0" lvl="0" indent="0" algn="l" rtl="0">
                        <a:lnSpc>
                          <a:spcPct val="115000"/>
                        </a:lnSpc>
                        <a:spcBef>
                          <a:spcPts val="0"/>
                        </a:spcBef>
                        <a:spcAft>
                          <a:spcPts val="0"/>
                        </a:spcAft>
                        <a:buNone/>
                      </a:pPr>
                      <a:r>
                        <a:rPr lang="en" sz="900" b="1" dirty="0">
                          <a:solidFill>
                            <a:schemeClr val="dk1"/>
                          </a:solidFill>
                          <a:latin typeface="Tahoma"/>
                          <a:ea typeface="Tahoma"/>
                          <a:cs typeface="Tahoma"/>
                          <a:sym typeface="Tahoma"/>
                        </a:rPr>
                        <a:t>Lulus</a:t>
                      </a:r>
                      <a:endParaRPr sz="800" dirty="0"/>
                    </a:p>
                  </a:txBody>
                  <a:tcPr marL="27994" marR="27994"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99">
                        <a:alpha val="57254"/>
                      </a:srgbClr>
                    </a:solidFill>
                  </a:tcPr>
                </a:tc>
                <a:tc>
                  <a:txBody>
                    <a:bodyPr/>
                    <a:lstStyle/>
                    <a:p>
                      <a:pPr marL="0" marR="0" lvl="0" indent="0" algn="l" rtl="0">
                        <a:lnSpc>
                          <a:spcPct val="115000"/>
                        </a:lnSpc>
                        <a:spcBef>
                          <a:spcPts val="0"/>
                        </a:spcBef>
                        <a:spcAft>
                          <a:spcPts val="0"/>
                        </a:spcAft>
                        <a:buNone/>
                      </a:pPr>
                      <a:r>
                        <a:rPr lang="en" sz="900" b="1" dirty="0">
                          <a:solidFill>
                            <a:schemeClr val="dk1"/>
                          </a:solidFill>
                          <a:latin typeface="Tahoma"/>
                          <a:ea typeface="Tahoma"/>
                          <a:cs typeface="Tahoma"/>
                          <a:sym typeface="Tahoma"/>
                        </a:rPr>
                        <a:t>Peperiksaan Akhir (Amali)</a:t>
                      </a:r>
                      <a:endParaRPr sz="800" dirty="0"/>
                    </a:p>
                    <a:p>
                      <a:pPr marL="0" marR="0" lvl="0" indent="0" algn="l" rtl="0">
                        <a:lnSpc>
                          <a:spcPct val="115000"/>
                        </a:lnSpc>
                        <a:spcBef>
                          <a:spcPts val="0"/>
                        </a:spcBef>
                        <a:spcAft>
                          <a:spcPts val="0"/>
                        </a:spcAft>
                        <a:buNone/>
                      </a:pPr>
                      <a:r>
                        <a:rPr lang="en" sz="900" b="1" dirty="0">
                          <a:solidFill>
                            <a:schemeClr val="dk1"/>
                          </a:solidFill>
                          <a:latin typeface="Tahoma"/>
                          <a:ea typeface="Tahoma"/>
                          <a:cs typeface="Tahoma"/>
                          <a:sym typeface="Tahoma"/>
                        </a:rPr>
                        <a:t>(59/100)*40 = 23.6</a:t>
                      </a:r>
                      <a:endParaRPr sz="800" dirty="0"/>
                    </a:p>
                    <a:p>
                      <a:pPr marL="0" marR="0" lvl="0" indent="0" algn="l" rtl="0">
                        <a:lnSpc>
                          <a:spcPct val="115000"/>
                        </a:lnSpc>
                        <a:spcBef>
                          <a:spcPts val="0"/>
                        </a:spcBef>
                        <a:spcAft>
                          <a:spcPts val="0"/>
                        </a:spcAft>
                        <a:buNone/>
                      </a:pPr>
                      <a:r>
                        <a:rPr lang="en" sz="900" b="1" dirty="0">
                          <a:solidFill>
                            <a:srgbClr val="FF0000"/>
                          </a:solidFill>
                          <a:latin typeface="Tahoma"/>
                          <a:ea typeface="Tahoma"/>
                          <a:cs typeface="Tahoma"/>
                          <a:sym typeface="Tahoma"/>
                        </a:rPr>
                        <a:t>Gagal</a:t>
                      </a:r>
                      <a:endParaRPr sz="900" b="1" dirty="0">
                        <a:solidFill>
                          <a:srgbClr val="FF0000"/>
                        </a:solidFill>
                        <a:latin typeface="Tahoma"/>
                        <a:ea typeface="Tahoma"/>
                        <a:cs typeface="Tahoma"/>
                        <a:sym typeface="Tahoma"/>
                      </a:endParaRPr>
                    </a:p>
                  </a:txBody>
                  <a:tcPr marL="27994" marR="27994"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99">
                        <a:alpha val="57254"/>
                      </a:srgbClr>
                    </a:solidFill>
                  </a:tcPr>
                </a:tc>
                <a:extLst>
                  <a:ext uri="{0D108BD9-81ED-4DB2-BD59-A6C34878D82A}">
                    <a16:rowId xmlns="" xmlns:a16="http://schemas.microsoft.com/office/drawing/2014/main" val="10001"/>
                  </a:ext>
                </a:extLst>
              </a:tr>
            </a:tbl>
          </a:graphicData>
        </a:graphic>
      </p:graphicFrame>
      <p:sp>
        <p:nvSpPr>
          <p:cNvPr id="4860" name="Google Shape;4860;p479"/>
          <p:cNvSpPr/>
          <p:nvPr/>
        </p:nvSpPr>
        <p:spPr>
          <a:xfrm>
            <a:off x="976268" y="3593990"/>
            <a:ext cx="4709926" cy="327102"/>
          </a:xfrm>
          <a:prstGeom prst="rect">
            <a:avLst/>
          </a:prstGeom>
          <a:noFill/>
          <a:ln>
            <a:noFill/>
          </a:ln>
        </p:spPr>
        <p:txBody>
          <a:bodyPr spcFirstLastPara="1" wrap="square" lIns="50794" tIns="25388" rIns="50794" bIns="25388" anchor="ctr" anchorCtr="0">
            <a:noAutofit/>
          </a:bodyPr>
          <a:lstStyle/>
          <a:p>
            <a:r>
              <a:rPr lang="en" dirty="0">
                <a:latin typeface="Tahoma"/>
                <a:ea typeface="Tahoma"/>
                <a:cs typeface="Tahoma"/>
                <a:sym typeface="Tahoma"/>
              </a:rPr>
              <a:t>Pengiraan % Markah Kerja Kursus &amp; Penilaian Akhir</a:t>
            </a:r>
            <a:endParaRPr dirty="0">
              <a:latin typeface="Tahoma"/>
              <a:ea typeface="Tahoma"/>
              <a:cs typeface="Tahoma"/>
              <a:sym typeface="Tahoma"/>
            </a:endParaRPr>
          </a:p>
          <a:p>
            <a:endParaRPr dirty="0">
              <a:solidFill>
                <a:srgbClr val="00FF00"/>
              </a:solidFill>
              <a:latin typeface="Tahoma"/>
              <a:ea typeface="Tahoma"/>
              <a:cs typeface="Tahoma"/>
              <a:sym typeface="Tahoma"/>
            </a:endParaRPr>
          </a:p>
        </p:txBody>
      </p:sp>
      <p:sp>
        <p:nvSpPr>
          <p:cNvPr id="4861" name="Google Shape;4861;p479"/>
          <p:cNvSpPr txBox="1"/>
          <p:nvPr/>
        </p:nvSpPr>
        <p:spPr>
          <a:xfrm>
            <a:off x="811899" y="445407"/>
            <a:ext cx="5334459" cy="472888"/>
          </a:xfrm>
          <a:prstGeom prst="rect">
            <a:avLst/>
          </a:prstGeom>
          <a:noFill/>
          <a:ln>
            <a:noFill/>
          </a:ln>
        </p:spPr>
        <p:txBody>
          <a:bodyPr spcFirstLastPara="1" wrap="square" lIns="50794" tIns="25388" rIns="50794" bIns="25388" anchor="t" anchorCtr="0">
            <a:noAutofit/>
          </a:bodyPr>
          <a:lstStyle/>
          <a:p>
            <a:r>
              <a:rPr lang="en" sz="2400" dirty="0">
                <a:latin typeface="Tahoma"/>
                <a:ea typeface="Tahoma"/>
                <a:cs typeface="Tahoma"/>
                <a:sym typeface="Tahoma"/>
              </a:rPr>
              <a:t>Contoh Pengiraan Tahap 2 &amp; 3  :</a:t>
            </a:r>
            <a:endParaRPr sz="2400" dirty="0">
              <a:latin typeface="Tahoma"/>
              <a:ea typeface="Tahoma"/>
              <a:cs typeface="Tahoma"/>
              <a:sym typeface="Tahoma"/>
            </a:endParaRPr>
          </a:p>
        </p:txBody>
      </p:sp>
    </p:spTree>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Shape 4866"/>
        <p:cNvGrpSpPr/>
        <p:nvPr/>
      </p:nvGrpSpPr>
      <p:grpSpPr>
        <a:xfrm>
          <a:off x="0" y="0"/>
          <a:ext cx="0" cy="0"/>
          <a:chOff x="0" y="0"/>
          <a:chExt cx="0" cy="0"/>
        </a:xfrm>
      </p:grpSpPr>
      <p:sp>
        <p:nvSpPr>
          <p:cNvPr id="4867" name="Google Shape;4867;p480"/>
          <p:cNvSpPr txBox="1">
            <a:spLocks noGrp="1"/>
          </p:cNvSpPr>
          <p:nvPr>
            <p:ph type="title"/>
          </p:nvPr>
        </p:nvSpPr>
        <p:spPr>
          <a:xfrm>
            <a:off x="985870" y="814388"/>
            <a:ext cx="4861322" cy="447378"/>
          </a:xfrm>
          <a:prstGeom prst="rect">
            <a:avLst/>
          </a:prstGeom>
          <a:noFill/>
          <a:ln>
            <a:noFill/>
          </a:ln>
        </p:spPr>
        <p:txBody>
          <a:bodyPr spcFirstLastPara="1" wrap="square" lIns="68569" tIns="34275" rIns="68569" bIns="34275" anchor="ctr" anchorCtr="0">
            <a:noAutofit/>
          </a:bodyPr>
          <a:lstStyle/>
          <a:p>
            <a:pPr>
              <a:buSzPts val="2800"/>
            </a:pPr>
            <a:r>
              <a:rPr lang="en" sz="2100" b="1">
                <a:latin typeface="Tahoma"/>
                <a:ea typeface="Tahoma"/>
                <a:cs typeface="Tahoma"/>
                <a:sym typeface="Tahoma"/>
              </a:rPr>
              <a:t>Sistem Pemarkahan Tahap 4 &amp; 5</a:t>
            </a:r>
            <a:endParaRPr/>
          </a:p>
        </p:txBody>
      </p:sp>
      <p:sp>
        <p:nvSpPr>
          <p:cNvPr id="4868" name="Google Shape;4868;p480"/>
          <p:cNvSpPr txBox="1">
            <a:spLocks noGrp="1"/>
          </p:cNvSpPr>
          <p:nvPr>
            <p:ph type="sldNum" idx="12"/>
          </p:nvPr>
        </p:nvSpPr>
        <p:spPr>
          <a:xfrm>
            <a:off x="4843463" y="4218431"/>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288</a:t>
            </a:fld>
            <a:endParaRPr>
              <a:solidFill>
                <a:srgbClr val="000000"/>
              </a:solidFill>
            </a:endParaRPr>
          </a:p>
        </p:txBody>
      </p:sp>
      <p:graphicFrame>
        <p:nvGraphicFramePr>
          <p:cNvPr id="4869" name="Google Shape;4869;p480"/>
          <p:cNvGraphicFramePr/>
          <p:nvPr/>
        </p:nvGraphicFramePr>
        <p:xfrm>
          <a:off x="1138918" y="1414463"/>
          <a:ext cx="4672013" cy="2657478"/>
        </p:xfrm>
        <a:graphic>
          <a:graphicData uri="http://schemas.openxmlformats.org/drawingml/2006/table">
            <a:tbl>
              <a:tblPr>
                <a:noFill/>
                <a:tableStyleId>{9BCF97E9-7570-4AD7-8307-900B4BE17A45}</a:tableStyleId>
              </a:tblPr>
              <a:tblGrid>
                <a:gridCol w="342900">
                  <a:extLst>
                    <a:ext uri="{9D8B030D-6E8A-4147-A177-3AD203B41FA5}">
                      <a16:colId xmlns="" xmlns:a16="http://schemas.microsoft.com/office/drawing/2014/main" val="20000"/>
                    </a:ext>
                  </a:extLst>
                </a:gridCol>
                <a:gridCol w="1082925">
                  <a:extLst>
                    <a:ext uri="{9D8B030D-6E8A-4147-A177-3AD203B41FA5}">
                      <a16:colId xmlns="" xmlns:a16="http://schemas.microsoft.com/office/drawing/2014/main" val="20001"/>
                    </a:ext>
                  </a:extLst>
                </a:gridCol>
                <a:gridCol w="704381">
                  <a:extLst>
                    <a:ext uri="{9D8B030D-6E8A-4147-A177-3AD203B41FA5}">
                      <a16:colId xmlns="" xmlns:a16="http://schemas.microsoft.com/office/drawing/2014/main" val="20002"/>
                    </a:ext>
                  </a:extLst>
                </a:gridCol>
                <a:gridCol w="913031">
                  <a:extLst>
                    <a:ext uri="{9D8B030D-6E8A-4147-A177-3AD203B41FA5}">
                      <a16:colId xmlns="" xmlns:a16="http://schemas.microsoft.com/office/drawing/2014/main" val="20003"/>
                    </a:ext>
                  </a:extLst>
                </a:gridCol>
                <a:gridCol w="900113">
                  <a:extLst>
                    <a:ext uri="{9D8B030D-6E8A-4147-A177-3AD203B41FA5}">
                      <a16:colId xmlns="" xmlns:a16="http://schemas.microsoft.com/office/drawing/2014/main" val="20004"/>
                    </a:ext>
                  </a:extLst>
                </a:gridCol>
                <a:gridCol w="728663">
                  <a:extLst>
                    <a:ext uri="{9D8B030D-6E8A-4147-A177-3AD203B41FA5}">
                      <a16:colId xmlns="" xmlns:a16="http://schemas.microsoft.com/office/drawing/2014/main" val="20005"/>
                    </a:ext>
                  </a:extLst>
                </a:gridCol>
              </a:tblGrid>
              <a:tr h="640350">
                <a:tc>
                  <a:txBody>
                    <a:bodyPr/>
                    <a:lstStyle/>
                    <a:p>
                      <a:pPr marL="0" marR="0" lvl="0" indent="0" algn="ctr" rtl="0">
                        <a:spcBef>
                          <a:spcPts val="0"/>
                        </a:spcBef>
                        <a:spcAft>
                          <a:spcPts val="0"/>
                        </a:spcAft>
                        <a:buNone/>
                      </a:pPr>
                      <a:r>
                        <a:rPr lang="en" sz="1100" b="1">
                          <a:solidFill>
                            <a:schemeClr val="dk1"/>
                          </a:solidFill>
                          <a:latin typeface="Tahoma"/>
                          <a:ea typeface="Tahoma"/>
                          <a:cs typeface="Tahoma"/>
                          <a:sym typeface="Tahoma"/>
                        </a:rPr>
                        <a:t>Bil</a:t>
                      </a:r>
                      <a:endParaRPr sz="1100" b="1">
                        <a:solidFill>
                          <a:schemeClr val="dk1"/>
                        </a:solidFill>
                        <a:latin typeface="Tahoma"/>
                        <a:ea typeface="Tahoma"/>
                        <a:cs typeface="Tahoma"/>
                        <a:sym typeface="Tahoma"/>
                      </a:endParaRPr>
                    </a:p>
                  </a:txBody>
                  <a:tcPr marL="38569" marR="38569"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C9C9C"/>
                    </a:solidFill>
                  </a:tcPr>
                </a:tc>
                <a:tc gridSpan="2">
                  <a:txBody>
                    <a:bodyPr/>
                    <a:lstStyle/>
                    <a:p>
                      <a:pPr marL="0" marR="0" lvl="0" indent="0" algn="ctr" rtl="0">
                        <a:spcBef>
                          <a:spcPts val="0"/>
                        </a:spcBef>
                        <a:spcAft>
                          <a:spcPts val="0"/>
                        </a:spcAft>
                        <a:buNone/>
                      </a:pPr>
                      <a:r>
                        <a:rPr lang="en" sz="1100" b="1">
                          <a:solidFill>
                            <a:schemeClr val="dk1"/>
                          </a:solidFill>
                          <a:latin typeface="Tahoma"/>
                          <a:ea typeface="Tahoma"/>
                          <a:cs typeface="Tahoma"/>
                          <a:sym typeface="Tahoma"/>
                        </a:rPr>
                        <a:t>Komponen Penilaian</a:t>
                      </a:r>
                      <a:endParaRPr sz="1100" b="1">
                        <a:solidFill>
                          <a:schemeClr val="dk1"/>
                        </a:solidFill>
                        <a:latin typeface="Tahoma"/>
                        <a:ea typeface="Tahoma"/>
                        <a:cs typeface="Tahoma"/>
                        <a:sym typeface="Tahoma"/>
                      </a:endParaRPr>
                    </a:p>
                  </a:txBody>
                  <a:tcPr marL="38569" marR="38569" marT="0" marB="0" anchor="ctr">
                    <a:lnL w="1905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C9C9C"/>
                    </a:solidFill>
                  </a:tcPr>
                </a:tc>
                <a:tc hMerge="1">
                  <a:txBody>
                    <a:bodyPr/>
                    <a:lstStyle/>
                    <a:p>
                      <a:endParaRPr lang="en-US"/>
                    </a:p>
                  </a:txBody>
                  <a:tcPr/>
                </a:tc>
                <a:tc>
                  <a:txBody>
                    <a:bodyPr/>
                    <a:lstStyle/>
                    <a:p>
                      <a:pPr marL="0" marR="0" lvl="0" indent="0" algn="ctr" rtl="0">
                        <a:spcBef>
                          <a:spcPts val="0"/>
                        </a:spcBef>
                        <a:spcAft>
                          <a:spcPts val="0"/>
                        </a:spcAft>
                        <a:buNone/>
                      </a:pPr>
                      <a:r>
                        <a:rPr lang="en" sz="1100" b="1">
                          <a:solidFill>
                            <a:schemeClr val="dk1"/>
                          </a:solidFill>
                          <a:latin typeface="Tahoma"/>
                          <a:ea typeface="Tahoma"/>
                          <a:cs typeface="Tahoma"/>
                          <a:sym typeface="Tahoma"/>
                        </a:rPr>
                        <a:t>Peratus</a:t>
                      </a:r>
                      <a:endParaRPr sz="1100" b="1">
                        <a:solidFill>
                          <a:schemeClr val="dk1"/>
                        </a:solidFill>
                        <a:latin typeface="Tahoma"/>
                        <a:ea typeface="Tahoma"/>
                        <a:cs typeface="Tahoma"/>
                        <a:sym typeface="Tahoma"/>
                      </a:endParaRPr>
                    </a:p>
                    <a:p>
                      <a:pPr marL="0" marR="0" lvl="0" indent="0" algn="ctr" rtl="0">
                        <a:spcBef>
                          <a:spcPts val="500"/>
                        </a:spcBef>
                        <a:spcAft>
                          <a:spcPts val="0"/>
                        </a:spcAft>
                        <a:buNone/>
                      </a:pPr>
                      <a:r>
                        <a:rPr lang="en" sz="1100" b="1">
                          <a:solidFill>
                            <a:schemeClr val="dk1"/>
                          </a:solidFill>
                          <a:latin typeface="Tahoma"/>
                          <a:ea typeface="Tahoma"/>
                          <a:cs typeface="Tahoma"/>
                          <a:sym typeface="Tahoma"/>
                        </a:rPr>
                        <a:t>(%)</a:t>
                      </a:r>
                      <a:endParaRPr sz="1100" b="1">
                        <a:solidFill>
                          <a:schemeClr val="dk1"/>
                        </a:solidFill>
                        <a:latin typeface="Tahoma"/>
                        <a:ea typeface="Tahoma"/>
                        <a:cs typeface="Tahoma"/>
                        <a:sym typeface="Tahoma"/>
                      </a:endParaRPr>
                    </a:p>
                  </a:txBody>
                  <a:tcPr marL="38569" marR="38569"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C9C9C"/>
                    </a:solidFill>
                  </a:tcPr>
                </a:tc>
                <a:tc>
                  <a:txBody>
                    <a:bodyPr/>
                    <a:lstStyle/>
                    <a:p>
                      <a:pPr marL="0" marR="0" lvl="0" indent="0" algn="ctr" rtl="0">
                        <a:spcBef>
                          <a:spcPts val="0"/>
                        </a:spcBef>
                        <a:spcAft>
                          <a:spcPts val="0"/>
                        </a:spcAft>
                        <a:buNone/>
                      </a:pPr>
                      <a:r>
                        <a:rPr lang="en" sz="1100" b="1">
                          <a:solidFill>
                            <a:schemeClr val="dk1"/>
                          </a:solidFill>
                          <a:latin typeface="Tahoma"/>
                          <a:ea typeface="Tahoma"/>
                          <a:cs typeface="Tahoma"/>
                          <a:sym typeface="Tahoma"/>
                        </a:rPr>
                        <a:t>Markah Lulus Minimum</a:t>
                      </a:r>
                      <a:endParaRPr sz="1100" b="1">
                        <a:solidFill>
                          <a:schemeClr val="dk1"/>
                        </a:solidFill>
                        <a:latin typeface="Tahoma"/>
                        <a:ea typeface="Tahoma"/>
                        <a:cs typeface="Tahoma"/>
                        <a:sym typeface="Tahoma"/>
                      </a:endParaRPr>
                    </a:p>
                  </a:txBody>
                  <a:tcPr marL="38569" marR="38569"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C9C9C"/>
                    </a:solidFill>
                  </a:tcPr>
                </a:tc>
                <a:tc>
                  <a:txBody>
                    <a:bodyPr/>
                    <a:lstStyle/>
                    <a:p>
                      <a:pPr marL="0" marR="0" lvl="0" indent="0" algn="ctr" rtl="0">
                        <a:spcBef>
                          <a:spcPts val="0"/>
                        </a:spcBef>
                        <a:spcAft>
                          <a:spcPts val="0"/>
                        </a:spcAft>
                        <a:buNone/>
                      </a:pPr>
                      <a:r>
                        <a:rPr lang="en" sz="1100" b="1">
                          <a:solidFill>
                            <a:schemeClr val="dk1"/>
                          </a:solidFill>
                          <a:latin typeface="Tahoma"/>
                          <a:ea typeface="Tahoma"/>
                          <a:cs typeface="Tahoma"/>
                          <a:sym typeface="Tahoma"/>
                        </a:rPr>
                        <a:t>Skor</a:t>
                      </a:r>
                      <a:endParaRPr sz="1100" b="1">
                        <a:solidFill>
                          <a:schemeClr val="dk1"/>
                        </a:solidFill>
                        <a:latin typeface="Tahoma"/>
                        <a:ea typeface="Tahoma"/>
                        <a:cs typeface="Tahoma"/>
                        <a:sym typeface="Tahoma"/>
                      </a:endParaRPr>
                    </a:p>
                  </a:txBody>
                  <a:tcPr marL="38569" marR="38569" marT="0" marB="0" anchor="ctr">
                    <a:lnL w="127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9C9C9C"/>
                    </a:solidFill>
                  </a:tcPr>
                </a:tc>
                <a:extLst>
                  <a:ext uri="{0D108BD9-81ED-4DB2-BD59-A6C34878D82A}">
                    <a16:rowId xmlns="" xmlns:a16="http://schemas.microsoft.com/office/drawing/2014/main" val="10000"/>
                  </a:ext>
                </a:extLst>
              </a:tr>
              <a:tr h="336188">
                <a:tc rowSpan="2">
                  <a:txBody>
                    <a:bodyPr/>
                    <a:lstStyle/>
                    <a:p>
                      <a:pPr marL="0" marR="0" lvl="0" indent="0" algn="ctr" rtl="0">
                        <a:spcBef>
                          <a:spcPts val="0"/>
                        </a:spcBef>
                        <a:spcAft>
                          <a:spcPts val="0"/>
                        </a:spcAft>
                        <a:buNone/>
                      </a:pPr>
                      <a:r>
                        <a:rPr lang="en" sz="1100" b="1">
                          <a:latin typeface="Tahoma"/>
                          <a:ea typeface="Tahoma"/>
                          <a:cs typeface="Tahoma"/>
                          <a:sym typeface="Tahoma"/>
                        </a:rPr>
                        <a:t>1</a:t>
                      </a:r>
                      <a:endParaRPr sz="1100" b="1">
                        <a:latin typeface="Tahoma"/>
                        <a:ea typeface="Tahoma"/>
                        <a:cs typeface="Tahoma"/>
                        <a:sym typeface="Tahoma"/>
                      </a:endParaRPr>
                    </a:p>
                  </a:txBody>
                  <a:tcPr marL="38569" marR="38569"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rowSpan="2">
                  <a:txBody>
                    <a:bodyPr/>
                    <a:lstStyle/>
                    <a:p>
                      <a:pPr marL="0" marR="0" lvl="0" indent="0" algn="l" rtl="0">
                        <a:spcBef>
                          <a:spcPts val="0"/>
                        </a:spcBef>
                        <a:spcAft>
                          <a:spcPts val="0"/>
                        </a:spcAft>
                        <a:buNone/>
                      </a:pPr>
                      <a:r>
                        <a:rPr lang="en" sz="1100" b="1">
                          <a:latin typeface="Tahoma"/>
                          <a:ea typeface="Tahoma"/>
                          <a:cs typeface="Tahoma"/>
                          <a:sym typeface="Tahoma"/>
                        </a:rPr>
                        <a:t>Kerja Kursus</a:t>
                      </a:r>
                      <a:endParaRPr sz="1100" b="1">
                        <a:latin typeface="Tahoma"/>
                        <a:ea typeface="Tahoma"/>
                        <a:cs typeface="Tahoma"/>
                        <a:sym typeface="Tahoma"/>
                      </a:endParaRPr>
                    </a:p>
                  </a:txBody>
                  <a:tcPr marL="38569" marR="38569" marT="0" marB="0" anchor="ctr">
                    <a:lnL w="1905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 sz="1100" b="1">
                          <a:latin typeface="Tahoma"/>
                          <a:ea typeface="Tahoma"/>
                          <a:cs typeface="Tahoma"/>
                          <a:sym typeface="Tahoma"/>
                        </a:rPr>
                        <a:t>Teori</a:t>
                      </a:r>
                      <a:endParaRPr sz="1100" b="1">
                        <a:latin typeface="Tahoma"/>
                        <a:ea typeface="Tahoma"/>
                        <a:cs typeface="Tahoma"/>
                        <a:sym typeface="Tahoma"/>
                      </a:endParaRPr>
                    </a:p>
                  </a:txBody>
                  <a:tcPr marL="38569" marR="38569"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1100" b="1">
                          <a:latin typeface="Tahoma"/>
                          <a:ea typeface="Tahoma"/>
                          <a:cs typeface="Tahoma"/>
                          <a:sym typeface="Tahoma"/>
                        </a:rPr>
                        <a:t>15</a:t>
                      </a:r>
                      <a:endParaRPr sz="1100" b="1">
                        <a:latin typeface="Tahoma"/>
                        <a:ea typeface="Tahoma"/>
                        <a:cs typeface="Tahoma"/>
                        <a:sym typeface="Tahoma"/>
                      </a:endParaRPr>
                    </a:p>
                  </a:txBody>
                  <a:tcPr marL="38569" marR="38569"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1100" b="1">
                          <a:latin typeface="Tahoma"/>
                          <a:ea typeface="Tahoma"/>
                          <a:cs typeface="Tahoma"/>
                          <a:sym typeface="Tahoma"/>
                        </a:rPr>
                        <a:t>7.5</a:t>
                      </a:r>
                      <a:endParaRPr sz="1100" b="1">
                        <a:latin typeface="Tahoma"/>
                        <a:ea typeface="Tahoma"/>
                        <a:cs typeface="Tahoma"/>
                        <a:sym typeface="Tahoma"/>
                      </a:endParaRPr>
                    </a:p>
                  </a:txBody>
                  <a:tcPr marL="38569" marR="38569"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1100" b="1">
                          <a:latin typeface="Tahoma"/>
                          <a:ea typeface="Tahoma"/>
                          <a:cs typeface="Tahoma"/>
                          <a:sym typeface="Tahoma"/>
                        </a:rPr>
                        <a:t>Lulus</a:t>
                      </a:r>
                      <a:endParaRPr sz="1100" b="1">
                        <a:latin typeface="Tahoma"/>
                        <a:ea typeface="Tahoma"/>
                        <a:cs typeface="Tahoma"/>
                        <a:sym typeface="Tahoma"/>
                      </a:endParaRPr>
                    </a:p>
                  </a:txBody>
                  <a:tcPr marL="38569" marR="38569" marT="0" marB="0" anchor="ctr">
                    <a:lnL w="127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 xmlns:a16="http://schemas.microsoft.com/office/drawing/2014/main" val="10001"/>
                  </a:ext>
                </a:extLst>
              </a:tr>
              <a:tr h="336188">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None/>
                      </a:pPr>
                      <a:r>
                        <a:rPr lang="en" sz="1100" b="1">
                          <a:latin typeface="Tahoma"/>
                          <a:ea typeface="Tahoma"/>
                          <a:cs typeface="Tahoma"/>
                          <a:sym typeface="Tahoma"/>
                        </a:rPr>
                        <a:t>Praktikal</a:t>
                      </a:r>
                      <a:endParaRPr sz="1100" b="1">
                        <a:latin typeface="Tahoma"/>
                        <a:ea typeface="Tahoma"/>
                        <a:cs typeface="Tahoma"/>
                        <a:sym typeface="Tahoma"/>
                      </a:endParaRPr>
                    </a:p>
                  </a:txBody>
                  <a:tcPr marL="38569" marR="38569"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1100" b="1">
                          <a:latin typeface="Tahoma"/>
                          <a:ea typeface="Tahoma"/>
                          <a:cs typeface="Tahoma"/>
                          <a:sym typeface="Tahoma"/>
                        </a:rPr>
                        <a:t>25</a:t>
                      </a:r>
                      <a:endParaRPr sz="1100" b="1">
                        <a:latin typeface="Tahoma"/>
                        <a:ea typeface="Tahoma"/>
                        <a:cs typeface="Tahoma"/>
                        <a:sym typeface="Tahoma"/>
                      </a:endParaRPr>
                    </a:p>
                  </a:txBody>
                  <a:tcPr marL="38569" marR="38569"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1100" b="1">
                          <a:latin typeface="Tahoma"/>
                          <a:ea typeface="Tahoma"/>
                          <a:cs typeface="Tahoma"/>
                          <a:sym typeface="Tahoma"/>
                        </a:rPr>
                        <a:t>12.5</a:t>
                      </a:r>
                      <a:endParaRPr sz="1100" b="1">
                        <a:latin typeface="Tahoma"/>
                        <a:ea typeface="Tahoma"/>
                        <a:cs typeface="Tahoma"/>
                        <a:sym typeface="Tahoma"/>
                      </a:endParaRPr>
                    </a:p>
                  </a:txBody>
                  <a:tcPr marL="38569" marR="38569"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1100" b="1">
                          <a:latin typeface="Tahoma"/>
                          <a:ea typeface="Tahoma"/>
                          <a:cs typeface="Tahoma"/>
                          <a:sym typeface="Tahoma"/>
                        </a:rPr>
                        <a:t>Lulus</a:t>
                      </a:r>
                      <a:endParaRPr sz="1100" b="1">
                        <a:latin typeface="Tahoma"/>
                        <a:ea typeface="Tahoma"/>
                        <a:cs typeface="Tahoma"/>
                        <a:sym typeface="Tahoma"/>
                      </a:endParaRPr>
                    </a:p>
                  </a:txBody>
                  <a:tcPr marL="38569" marR="38569" marT="0" marB="0" anchor="ctr">
                    <a:lnL w="127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extLst>
                  <a:ext uri="{0D108BD9-81ED-4DB2-BD59-A6C34878D82A}">
                    <a16:rowId xmlns="" xmlns:a16="http://schemas.microsoft.com/office/drawing/2014/main" val="10002"/>
                  </a:ext>
                </a:extLst>
              </a:tr>
              <a:tr h="336188">
                <a:tc>
                  <a:txBody>
                    <a:bodyPr/>
                    <a:lstStyle/>
                    <a:p>
                      <a:pPr marL="0" marR="0" lvl="0" indent="0" algn="ctr" rtl="0">
                        <a:spcBef>
                          <a:spcPts val="0"/>
                        </a:spcBef>
                        <a:spcAft>
                          <a:spcPts val="0"/>
                        </a:spcAft>
                        <a:buNone/>
                      </a:pPr>
                      <a:r>
                        <a:rPr lang="en" sz="1100" b="1">
                          <a:latin typeface="Tahoma"/>
                          <a:ea typeface="Tahoma"/>
                          <a:cs typeface="Tahoma"/>
                          <a:sym typeface="Tahoma"/>
                        </a:rPr>
                        <a:t>2</a:t>
                      </a:r>
                      <a:endParaRPr sz="1100" b="1">
                        <a:latin typeface="Tahoma"/>
                        <a:ea typeface="Tahoma"/>
                        <a:cs typeface="Tahoma"/>
                        <a:sym typeface="Tahoma"/>
                      </a:endParaRPr>
                    </a:p>
                  </a:txBody>
                  <a:tcPr marL="38569" marR="38569"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FF"/>
                    </a:solidFill>
                  </a:tcPr>
                </a:tc>
                <a:tc gridSpan="2">
                  <a:txBody>
                    <a:bodyPr/>
                    <a:lstStyle/>
                    <a:p>
                      <a:pPr marL="0" marR="0" lvl="0" indent="0" algn="just" rtl="0">
                        <a:spcBef>
                          <a:spcPts val="0"/>
                        </a:spcBef>
                        <a:spcAft>
                          <a:spcPts val="0"/>
                        </a:spcAft>
                        <a:buNone/>
                      </a:pPr>
                      <a:r>
                        <a:rPr lang="en" sz="1100" b="1">
                          <a:latin typeface="Tahoma"/>
                          <a:ea typeface="Tahoma"/>
                          <a:cs typeface="Tahoma"/>
                          <a:sym typeface="Tahoma"/>
                        </a:rPr>
                        <a:t>Projek Akhir</a:t>
                      </a:r>
                      <a:endParaRPr sz="1100" b="1">
                        <a:latin typeface="Tahoma"/>
                        <a:ea typeface="Tahoma"/>
                        <a:cs typeface="Tahoma"/>
                        <a:sym typeface="Tahoma"/>
                      </a:endParaRPr>
                    </a:p>
                  </a:txBody>
                  <a:tcPr marL="38569" marR="38569" marT="0" marB="0" anchor="ctr">
                    <a:lnL w="1905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FF"/>
                    </a:solidFill>
                  </a:tcPr>
                </a:tc>
                <a:tc hMerge="1">
                  <a:txBody>
                    <a:bodyPr/>
                    <a:lstStyle/>
                    <a:p>
                      <a:endParaRPr lang="en-US"/>
                    </a:p>
                  </a:txBody>
                  <a:tcPr/>
                </a:tc>
                <a:tc>
                  <a:txBody>
                    <a:bodyPr/>
                    <a:lstStyle/>
                    <a:p>
                      <a:pPr marL="0" marR="0" lvl="0" indent="0" algn="ctr" rtl="0">
                        <a:spcBef>
                          <a:spcPts val="0"/>
                        </a:spcBef>
                        <a:spcAft>
                          <a:spcPts val="0"/>
                        </a:spcAft>
                        <a:buNone/>
                      </a:pPr>
                      <a:r>
                        <a:rPr lang="en" sz="1100" b="1">
                          <a:latin typeface="Tahoma"/>
                          <a:ea typeface="Tahoma"/>
                          <a:cs typeface="Tahoma"/>
                          <a:sym typeface="Tahoma"/>
                        </a:rPr>
                        <a:t>20</a:t>
                      </a:r>
                      <a:endParaRPr sz="1100" b="1">
                        <a:latin typeface="Tahoma"/>
                        <a:ea typeface="Tahoma"/>
                        <a:cs typeface="Tahoma"/>
                        <a:sym typeface="Tahoma"/>
                      </a:endParaRPr>
                    </a:p>
                  </a:txBody>
                  <a:tcPr marL="38569" marR="38569"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FF"/>
                    </a:solidFill>
                  </a:tcPr>
                </a:tc>
                <a:tc>
                  <a:txBody>
                    <a:bodyPr/>
                    <a:lstStyle/>
                    <a:p>
                      <a:pPr marL="0" marR="0" lvl="0" indent="0" algn="ctr" rtl="0">
                        <a:spcBef>
                          <a:spcPts val="0"/>
                        </a:spcBef>
                        <a:spcAft>
                          <a:spcPts val="0"/>
                        </a:spcAft>
                        <a:buNone/>
                      </a:pPr>
                      <a:r>
                        <a:rPr lang="en" sz="1100" b="1">
                          <a:latin typeface="Tahoma"/>
                          <a:ea typeface="Tahoma"/>
                          <a:cs typeface="Tahoma"/>
                          <a:sym typeface="Tahoma"/>
                        </a:rPr>
                        <a:t>12</a:t>
                      </a:r>
                      <a:endParaRPr sz="1100" b="1">
                        <a:latin typeface="Tahoma"/>
                        <a:ea typeface="Tahoma"/>
                        <a:cs typeface="Tahoma"/>
                        <a:sym typeface="Tahoma"/>
                      </a:endParaRPr>
                    </a:p>
                  </a:txBody>
                  <a:tcPr marL="38569" marR="38569"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FF"/>
                    </a:solidFill>
                  </a:tcPr>
                </a:tc>
                <a:tc>
                  <a:txBody>
                    <a:bodyPr/>
                    <a:lstStyle/>
                    <a:p>
                      <a:pPr marL="0" marR="0" lvl="0" indent="0" algn="ctr" rtl="0">
                        <a:spcBef>
                          <a:spcPts val="0"/>
                        </a:spcBef>
                        <a:spcAft>
                          <a:spcPts val="0"/>
                        </a:spcAft>
                        <a:buNone/>
                      </a:pPr>
                      <a:r>
                        <a:rPr lang="en" sz="1100" b="1">
                          <a:latin typeface="Tahoma"/>
                          <a:ea typeface="Tahoma"/>
                          <a:cs typeface="Tahoma"/>
                          <a:sym typeface="Tahoma"/>
                        </a:rPr>
                        <a:t>Lulus</a:t>
                      </a:r>
                      <a:endParaRPr sz="1100" b="1">
                        <a:latin typeface="Tahoma"/>
                        <a:ea typeface="Tahoma"/>
                        <a:cs typeface="Tahoma"/>
                        <a:sym typeface="Tahoma"/>
                      </a:endParaRPr>
                    </a:p>
                  </a:txBody>
                  <a:tcPr marL="38569" marR="38569" marT="0" marB="0" anchor="ctr">
                    <a:lnL w="127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FF"/>
                    </a:solidFill>
                  </a:tcPr>
                </a:tc>
                <a:extLst>
                  <a:ext uri="{0D108BD9-81ED-4DB2-BD59-A6C34878D82A}">
                    <a16:rowId xmlns="" xmlns:a16="http://schemas.microsoft.com/office/drawing/2014/main" val="10003"/>
                  </a:ext>
                </a:extLst>
              </a:tr>
              <a:tr h="336188">
                <a:tc rowSpan="2">
                  <a:txBody>
                    <a:bodyPr/>
                    <a:lstStyle/>
                    <a:p>
                      <a:pPr marL="0" marR="0" lvl="0" indent="0" algn="ctr" rtl="0">
                        <a:spcBef>
                          <a:spcPts val="0"/>
                        </a:spcBef>
                        <a:spcAft>
                          <a:spcPts val="0"/>
                        </a:spcAft>
                        <a:buNone/>
                      </a:pPr>
                      <a:r>
                        <a:rPr lang="en" sz="1100" b="1">
                          <a:latin typeface="Tahoma"/>
                          <a:ea typeface="Tahoma"/>
                          <a:cs typeface="Tahoma"/>
                          <a:sym typeface="Tahoma"/>
                        </a:rPr>
                        <a:t>3</a:t>
                      </a:r>
                      <a:endParaRPr sz="1100" b="1">
                        <a:latin typeface="Tahoma"/>
                        <a:ea typeface="Tahoma"/>
                        <a:cs typeface="Tahoma"/>
                        <a:sym typeface="Tahoma"/>
                      </a:endParaRPr>
                    </a:p>
                  </a:txBody>
                  <a:tcPr marL="38569" marR="38569"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rowSpan="2">
                  <a:txBody>
                    <a:bodyPr/>
                    <a:lstStyle/>
                    <a:p>
                      <a:pPr marL="0" marR="0" lvl="0" indent="0" algn="just" rtl="0">
                        <a:spcBef>
                          <a:spcPts val="0"/>
                        </a:spcBef>
                        <a:spcAft>
                          <a:spcPts val="0"/>
                        </a:spcAft>
                        <a:buNone/>
                      </a:pPr>
                      <a:r>
                        <a:rPr lang="en" sz="1100" b="1">
                          <a:latin typeface="Tahoma"/>
                          <a:ea typeface="Tahoma"/>
                          <a:cs typeface="Tahoma"/>
                          <a:sym typeface="Tahoma"/>
                        </a:rPr>
                        <a:t>Penilaian Akhir</a:t>
                      </a:r>
                      <a:endParaRPr sz="1100" b="1">
                        <a:latin typeface="Tahoma"/>
                        <a:ea typeface="Tahoma"/>
                        <a:cs typeface="Tahoma"/>
                        <a:sym typeface="Tahoma"/>
                      </a:endParaRPr>
                    </a:p>
                  </a:txBody>
                  <a:tcPr marL="38569" marR="38569" marT="0" marB="0" anchor="ctr">
                    <a:lnL w="1905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marR="0" lvl="0" indent="0" algn="just" rtl="0">
                        <a:spcBef>
                          <a:spcPts val="0"/>
                        </a:spcBef>
                        <a:spcAft>
                          <a:spcPts val="0"/>
                        </a:spcAft>
                        <a:buNone/>
                      </a:pPr>
                      <a:r>
                        <a:rPr lang="en" sz="1100" b="1">
                          <a:latin typeface="Tahoma"/>
                          <a:ea typeface="Tahoma"/>
                          <a:cs typeface="Tahoma"/>
                          <a:sym typeface="Tahoma"/>
                        </a:rPr>
                        <a:t>Teori</a:t>
                      </a:r>
                      <a:endParaRPr sz="1100" b="1">
                        <a:latin typeface="Tahoma"/>
                        <a:ea typeface="Tahoma"/>
                        <a:cs typeface="Tahoma"/>
                        <a:sym typeface="Tahoma"/>
                      </a:endParaRPr>
                    </a:p>
                  </a:txBody>
                  <a:tcPr marL="38569" marR="38569"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1100" b="1">
                          <a:latin typeface="Tahoma"/>
                          <a:ea typeface="Tahoma"/>
                          <a:cs typeface="Tahoma"/>
                          <a:sym typeface="Tahoma"/>
                        </a:rPr>
                        <a:t>15</a:t>
                      </a:r>
                      <a:endParaRPr sz="1100" b="1">
                        <a:latin typeface="Tahoma"/>
                        <a:ea typeface="Tahoma"/>
                        <a:cs typeface="Tahoma"/>
                        <a:sym typeface="Tahoma"/>
                      </a:endParaRPr>
                    </a:p>
                  </a:txBody>
                  <a:tcPr marL="38569" marR="38569"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1100" b="1">
                          <a:latin typeface="Tahoma"/>
                          <a:ea typeface="Tahoma"/>
                          <a:cs typeface="Tahoma"/>
                          <a:sym typeface="Tahoma"/>
                        </a:rPr>
                        <a:t>11</a:t>
                      </a:r>
                      <a:endParaRPr sz="1100" b="1">
                        <a:latin typeface="Tahoma"/>
                        <a:ea typeface="Tahoma"/>
                        <a:cs typeface="Tahoma"/>
                        <a:sym typeface="Tahoma"/>
                      </a:endParaRPr>
                    </a:p>
                  </a:txBody>
                  <a:tcPr marL="38569" marR="38569"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1100" b="1">
                          <a:latin typeface="Tahoma"/>
                          <a:ea typeface="Tahoma"/>
                          <a:cs typeface="Tahoma"/>
                          <a:sym typeface="Tahoma"/>
                        </a:rPr>
                        <a:t>Lulus</a:t>
                      </a:r>
                      <a:endParaRPr sz="1100" b="1">
                        <a:latin typeface="Tahoma"/>
                        <a:ea typeface="Tahoma"/>
                        <a:cs typeface="Tahoma"/>
                        <a:sym typeface="Tahoma"/>
                      </a:endParaRPr>
                    </a:p>
                  </a:txBody>
                  <a:tcPr marL="38569" marR="38569" marT="0" marB="0" anchor="ctr">
                    <a:lnL w="127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 xmlns:a16="http://schemas.microsoft.com/office/drawing/2014/main" val="10004"/>
                  </a:ext>
                </a:extLst>
              </a:tr>
              <a:tr h="336188">
                <a:tc vMerge="1">
                  <a:txBody>
                    <a:bodyPr/>
                    <a:lstStyle/>
                    <a:p>
                      <a:endParaRPr lang="en-US"/>
                    </a:p>
                  </a:txBody>
                  <a:tcPr/>
                </a:tc>
                <a:tc vMerge="1">
                  <a:txBody>
                    <a:bodyPr/>
                    <a:lstStyle/>
                    <a:p>
                      <a:endParaRPr lang="en-US"/>
                    </a:p>
                  </a:txBody>
                  <a:tcPr/>
                </a:tc>
                <a:tc>
                  <a:txBody>
                    <a:bodyPr/>
                    <a:lstStyle/>
                    <a:p>
                      <a:pPr marL="0" marR="0" lvl="0" indent="0" algn="just" rtl="0">
                        <a:spcBef>
                          <a:spcPts val="0"/>
                        </a:spcBef>
                        <a:spcAft>
                          <a:spcPts val="0"/>
                        </a:spcAft>
                        <a:buNone/>
                      </a:pPr>
                      <a:r>
                        <a:rPr lang="en" sz="1100" b="1">
                          <a:latin typeface="Tahoma"/>
                          <a:ea typeface="Tahoma"/>
                          <a:cs typeface="Tahoma"/>
                          <a:sym typeface="Tahoma"/>
                        </a:rPr>
                        <a:t>Praktikal</a:t>
                      </a:r>
                      <a:endParaRPr sz="1100" b="1">
                        <a:latin typeface="Tahoma"/>
                        <a:ea typeface="Tahoma"/>
                        <a:cs typeface="Tahoma"/>
                        <a:sym typeface="Tahoma"/>
                      </a:endParaRPr>
                    </a:p>
                  </a:txBody>
                  <a:tcPr marL="38569" marR="38569"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1100" b="1">
                          <a:latin typeface="Tahoma"/>
                          <a:ea typeface="Tahoma"/>
                          <a:cs typeface="Tahoma"/>
                          <a:sym typeface="Tahoma"/>
                        </a:rPr>
                        <a:t>25</a:t>
                      </a:r>
                      <a:endParaRPr sz="1100" b="1">
                        <a:latin typeface="Tahoma"/>
                        <a:ea typeface="Tahoma"/>
                        <a:cs typeface="Tahoma"/>
                        <a:sym typeface="Tahoma"/>
                      </a:endParaRPr>
                    </a:p>
                  </a:txBody>
                  <a:tcPr marL="38569" marR="38569"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1100" b="1">
                          <a:latin typeface="Tahoma"/>
                          <a:ea typeface="Tahoma"/>
                          <a:cs typeface="Tahoma"/>
                          <a:sym typeface="Tahoma"/>
                        </a:rPr>
                        <a:t>17</a:t>
                      </a:r>
                      <a:endParaRPr sz="1100" b="1">
                        <a:latin typeface="Tahoma"/>
                        <a:ea typeface="Tahoma"/>
                        <a:cs typeface="Tahoma"/>
                        <a:sym typeface="Tahoma"/>
                      </a:endParaRPr>
                    </a:p>
                  </a:txBody>
                  <a:tcPr marL="38569" marR="38569"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1100" b="1">
                          <a:latin typeface="Tahoma"/>
                          <a:ea typeface="Tahoma"/>
                          <a:cs typeface="Tahoma"/>
                          <a:sym typeface="Tahoma"/>
                        </a:rPr>
                        <a:t>Lulus</a:t>
                      </a:r>
                      <a:endParaRPr sz="1100" b="1">
                        <a:latin typeface="Tahoma"/>
                        <a:ea typeface="Tahoma"/>
                        <a:cs typeface="Tahoma"/>
                        <a:sym typeface="Tahoma"/>
                      </a:endParaRPr>
                    </a:p>
                  </a:txBody>
                  <a:tcPr marL="38569" marR="38569" marT="0" marB="0" anchor="ctr">
                    <a:lnL w="127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extLst>
                  <a:ext uri="{0D108BD9-81ED-4DB2-BD59-A6C34878D82A}">
                    <a16:rowId xmlns="" xmlns:a16="http://schemas.microsoft.com/office/drawing/2014/main" val="10005"/>
                  </a:ext>
                </a:extLst>
              </a:tr>
              <a:tr h="336188">
                <a:tc gridSpan="4">
                  <a:txBody>
                    <a:bodyPr/>
                    <a:lstStyle/>
                    <a:p>
                      <a:pPr marL="0" marR="0" lvl="0" indent="0" algn="ctr" rtl="0">
                        <a:spcBef>
                          <a:spcPts val="0"/>
                        </a:spcBef>
                        <a:spcAft>
                          <a:spcPts val="0"/>
                        </a:spcAft>
                        <a:buNone/>
                      </a:pPr>
                      <a:r>
                        <a:rPr lang="en" sz="1100" b="1">
                          <a:latin typeface="Tahoma"/>
                          <a:ea typeface="Tahoma"/>
                          <a:cs typeface="Tahoma"/>
                          <a:sym typeface="Tahoma"/>
                        </a:rPr>
                        <a:t>Markah Lulus (100%)</a:t>
                      </a:r>
                      <a:endParaRPr sz="1100" b="1">
                        <a:latin typeface="Tahoma"/>
                        <a:ea typeface="Tahoma"/>
                        <a:cs typeface="Tahoma"/>
                        <a:sym typeface="Tahoma"/>
                      </a:endParaRPr>
                    </a:p>
                  </a:txBody>
                  <a:tcPr marL="38569" marR="38569" marT="0" marB="0" anchor="ctr">
                    <a:lnL w="1905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CFFFF"/>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rtl="0">
                        <a:spcBef>
                          <a:spcPts val="0"/>
                        </a:spcBef>
                        <a:spcAft>
                          <a:spcPts val="0"/>
                        </a:spcAft>
                        <a:buNone/>
                      </a:pPr>
                      <a:r>
                        <a:rPr lang="en" sz="1100" b="1">
                          <a:latin typeface="Tahoma"/>
                          <a:ea typeface="Tahoma"/>
                          <a:cs typeface="Tahoma"/>
                          <a:sym typeface="Tahoma"/>
                        </a:rPr>
                        <a:t>60</a:t>
                      </a:r>
                      <a:endParaRPr sz="1100" b="1">
                        <a:latin typeface="Tahoma"/>
                        <a:ea typeface="Tahoma"/>
                        <a:cs typeface="Tahoma"/>
                        <a:sym typeface="Tahoma"/>
                      </a:endParaRPr>
                    </a:p>
                  </a:txBody>
                  <a:tcPr marL="38569" marR="38569"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CFFFF"/>
                    </a:solidFill>
                  </a:tcPr>
                </a:tc>
                <a:tc>
                  <a:txBody>
                    <a:bodyPr/>
                    <a:lstStyle/>
                    <a:p>
                      <a:pPr marL="0" marR="0" lvl="0" indent="0" algn="ctr" rtl="0">
                        <a:spcBef>
                          <a:spcPts val="0"/>
                        </a:spcBef>
                        <a:spcAft>
                          <a:spcPts val="0"/>
                        </a:spcAft>
                        <a:buNone/>
                      </a:pPr>
                      <a:r>
                        <a:rPr lang="en" sz="1100" b="1">
                          <a:latin typeface="Tahoma"/>
                          <a:ea typeface="Tahoma"/>
                          <a:cs typeface="Tahoma"/>
                          <a:sym typeface="Tahoma"/>
                        </a:rPr>
                        <a:t>Lulus</a:t>
                      </a:r>
                      <a:endParaRPr sz="1100" b="1">
                        <a:latin typeface="Tahoma"/>
                        <a:ea typeface="Tahoma"/>
                        <a:cs typeface="Tahoma"/>
                        <a:sym typeface="Tahoma"/>
                      </a:endParaRPr>
                    </a:p>
                  </a:txBody>
                  <a:tcPr marL="38569" marR="38569" marT="0" marB="0" anchor="ctr">
                    <a:lnL w="127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CFFFF"/>
                    </a:solidFill>
                  </a:tcPr>
                </a:tc>
                <a:extLst>
                  <a:ext uri="{0D108BD9-81ED-4DB2-BD59-A6C34878D82A}">
                    <a16:rowId xmlns="" xmlns:a16="http://schemas.microsoft.com/office/drawing/2014/main" val="10006"/>
                  </a:ext>
                </a:extLst>
              </a:tr>
            </a:tbl>
          </a:graphicData>
        </a:graphic>
      </p:graphicFrame>
    </p:spTree>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Shape 4873"/>
        <p:cNvGrpSpPr/>
        <p:nvPr/>
      </p:nvGrpSpPr>
      <p:grpSpPr>
        <a:xfrm>
          <a:off x="0" y="0"/>
          <a:ext cx="0" cy="0"/>
          <a:chOff x="0" y="0"/>
          <a:chExt cx="0" cy="0"/>
        </a:xfrm>
      </p:grpSpPr>
      <p:sp>
        <p:nvSpPr>
          <p:cNvPr id="4874" name="Google Shape;4874;p481"/>
          <p:cNvSpPr txBox="1"/>
          <p:nvPr/>
        </p:nvSpPr>
        <p:spPr>
          <a:xfrm>
            <a:off x="1178811" y="1694701"/>
            <a:ext cx="4391621" cy="924230"/>
          </a:xfrm>
          <a:prstGeom prst="rect">
            <a:avLst/>
          </a:prstGeom>
          <a:noFill/>
          <a:ln>
            <a:noFill/>
          </a:ln>
        </p:spPr>
        <p:txBody>
          <a:bodyPr spcFirstLastPara="1" wrap="square" lIns="68569" tIns="34275" rIns="68569" bIns="34275" anchor="ctr" anchorCtr="0">
            <a:noAutofit/>
          </a:bodyPr>
          <a:lstStyle/>
          <a:p>
            <a:pPr algn="ctr"/>
            <a:r>
              <a:rPr lang="en" sz="3000" b="1">
                <a:latin typeface="Tahoma"/>
                <a:ea typeface="Tahoma"/>
                <a:cs typeface="Tahoma"/>
                <a:sym typeface="Tahoma"/>
              </a:rPr>
              <a:t>Kerja Kursus</a:t>
            </a:r>
            <a:endParaRPr sz="3000" b="1">
              <a:latin typeface="Tahoma"/>
              <a:ea typeface="Tahoma"/>
              <a:cs typeface="Tahoma"/>
              <a:sym typeface="Tahoma"/>
            </a:endParaRPr>
          </a:p>
        </p:txBody>
      </p:sp>
      <p:sp>
        <p:nvSpPr>
          <p:cNvPr id="4875" name="Google Shape;4875;p481"/>
          <p:cNvSpPr txBox="1">
            <a:spLocks noGrp="1"/>
          </p:cNvSpPr>
          <p:nvPr>
            <p:ph type="sldNum" idx="12"/>
          </p:nvPr>
        </p:nvSpPr>
        <p:spPr>
          <a:xfrm>
            <a:off x="4843463" y="4218431"/>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289</a:t>
            </a:fld>
            <a:endParaRPr>
              <a:solidFill>
                <a:srgbClr val="0000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11"/>
        <p:cNvGrpSpPr/>
        <p:nvPr/>
      </p:nvGrpSpPr>
      <p:grpSpPr>
        <a:xfrm>
          <a:off x="0" y="0"/>
          <a:ext cx="0" cy="0"/>
          <a:chOff x="0" y="0"/>
          <a:chExt cx="0" cy="0"/>
        </a:xfrm>
      </p:grpSpPr>
      <p:sp>
        <p:nvSpPr>
          <p:cNvPr id="1612" name="Google Shape;1612;p215"/>
          <p:cNvSpPr txBox="1">
            <a:spLocks noGrp="1"/>
          </p:cNvSpPr>
          <p:nvPr>
            <p:ph type="title"/>
          </p:nvPr>
        </p:nvSpPr>
        <p:spPr>
          <a:xfrm>
            <a:off x="1371600" y="957263"/>
            <a:ext cx="4114800" cy="371475"/>
          </a:xfrm>
          <a:prstGeom prst="rect">
            <a:avLst/>
          </a:prstGeom>
          <a:solidFill>
            <a:srgbClr val="FFFF00"/>
          </a:solidFill>
          <a:ln>
            <a:noFill/>
          </a:ln>
        </p:spPr>
        <p:txBody>
          <a:bodyPr spcFirstLastPara="1" wrap="square" lIns="68569" tIns="34275" rIns="68569" bIns="34275" anchor="ctr" anchorCtr="0">
            <a:noAutofit/>
          </a:bodyPr>
          <a:lstStyle/>
          <a:p>
            <a:pPr algn="ctr"/>
            <a:r>
              <a:rPr lang="en" sz="1350" b="1"/>
              <a:t>Senarai sektor pekerjaan berdasarkan </a:t>
            </a:r>
            <a:br>
              <a:rPr lang="en" sz="1350" b="1"/>
            </a:br>
            <a:r>
              <a:rPr lang="en" sz="1350" b="1" i="1"/>
              <a:t>Malaysia Standard Industry Classification</a:t>
            </a:r>
            <a:r>
              <a:rPr lang="en" sz="1350" b="1"/>
              <a:t> (MSIC) 2008</a:t>
            </a:r>
            <a:endParaRPr/>
          </a:p>
        </p:txBody>
      </p:sp>
      <p:graphicFrame>
        <p:nvGraphicFramePr>
          <p:cNvPr id="1613" name="Google Shape;1613;p215"/>
          <p:cNvGraphicFramePr/>
          <p:nvPr>
            <p:extLst>
              <p:ext uri="{D42A27DB-BD31-4B8C-83A1-F6EECF244321}">
                <p14:modId xmlns:p14="http://schemas.microsoft.com/office/powerpoint/2010/main" val="1240437389"/>
              </p:ext>
            </p:extLst>
          </p:nvPr>
        </p:nvGraphicFramePr>
        <p:xfrm>
          <a:off x="400050" y="1394410"/>
          <a:ext cx="6286501" cy="3462155"/>
        </p:xfrm>
        <a:graphic>
          <a:graphicData uri="http://schemas.openxmlformats.org/drawingml/2006/table">
            <a:tbl>
              <a:tblPr>
                <a:noFill/>
                <a:tableStyleId>{9BCF97E9-7570-4AD7-8307-900B4BE17A45}</a:tableStyleId>
              </a:tblPr>
              <a:tblGrid>
                <a:gridCol w="582075">
                  <a:extLst>
                    <a:ext uri="{9D8B030D-6E8A-4147-A177-3AD203B41FA5}">
                      <a16:colId xmlns="" xmlns:a16="http://schemas.microsoft.com/office/drawing/2014/main" val="20000"/>
                    </a:ext>
                  </a:extLst>
                </a:gridCol>
                <a:gridCol w="2386013">
                  <a:extLst>
                    <a:ext uri="{9D8B030D-6E8A-4147-A177-3AD203B41FA5}">
                      <a16:colId xmlns="" xmlns:a16="http://schemas.microsoft.com/office/drawing/2014/main" val="20001"/>
                    </a:ext>
                  </a:extLst>
                </a:gridCol>
                <a:gridCol w="78150">
                  <a:extLst>
                    <a:ext uri="{9D8B030D-6E8A-4147-A177-3AD203B41FA5}">
                      <a16:colId xmlns="" xmlns:a16="http://schemas.microsoft.com/office/drawing/2014/main" val="20002"/>
                    </a:ext>
                  </a:extLst>
                </a:gridCol>
                <a:gridCol w="595425">
                  <a:extLst>
                    <a:ext uri="{9D8B030D-6E8A-4147-A177-3AD203B41FA5}">
                      <a16:colId xmlns="" xmlns:a16="http://schemas.microsoft.com/office/drawing/2014/main" val="20003"/>
                    </a:ext>
                  </a:extLst>
                </a:gridCol>
                <a:gridCol w="2644838">
                  <a:extLst>
                    <a:ext uri="{9D8B030D-6E8A-4147-A177-3AD203B41FA5}">
                      <a16:colId xmlns="" xmlns:a16="http://schemas.microsoft.com/office/drawing/2014/main" val="20004"/>
                    </a:ext>
                  </a:extLst>
                </a:gridCol>
              </a:tblGrid>
              <a:tr h="256823">
                <a:tc>
                  <a:txBody>
                    <a:bodyPr/>
                    <a:lstStyle/>
                    <a:p>
                      <a:pPr marL="0" marR="0" lvl="0" indent="0" algn="ctr" rtl="0">
                        <a:lnSpc>
                          <a:spcPct val="100000"/>
                        </a:lnSpc>
                        <a:spcBef>
                          <a:spcPts val="0"/>
                        </a:spcBef>
                        <a:spcAft>
                          <a:spcPts val="0"/>
                        </a:spcAft>
                        <a:buClr>
                          <a:schemeClr val="dk1"/>
                        </a:buClr>
                        <a:buSzPts val="1100"/>
                        <a:buFont typeface="Calibri"/>
                        <a:buNone/>
                      </a:pPr>
                      <a:r>
                        <a:rPr lang="en" sz="1050" b="1" i="0" u="none" strike="noStrike" cap="none">
                          <a:solidFill>
                            <a:schemeClr val="dk1"/>
                          </a:solidFill>
                          <a:latin typeface="Calibri"/>
                          <a:ea typeface="Calibri"/>
                          <a:cs typeface="Calibri"/>
                          <a:sym typeface="Calibri"/>
                        </a:rPr>
                        <a:t>SECTION CODE</a:t>
                      </a:r>
                      <a:endParaRPr sz="1050" b="1" i="0" u="none" strike="noStrike" cap="none">
                        <a:solidFill>
                          <a:srgbClr val="000000"/>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C090"/>
                    </a:solidFill>
                  </a:tcPr>
                </a:tc>
                <a:tc>
                  <a:txBody>
                    <a:bodyPr/>
                    <a:lstStyle/>
                    <a:p>
                      <a:pPr marL="0" marR="0" lvl="0" indent="0" algn="ctr" rtl="0">
                        <a:lnSpc>
                          <a:spcPct val="100000"/>
                        </a:lnSpc>
                        <a:spcBef>
                          <a:spcPts val="0"/>
                        </a:spcBef>
                        <a:spcAft>
                          <a:spcPts val="0"/>
                        </a:spcAft>
                        <a:buClr>
                          <a:schemeClr val="dk1"/>
                        </a:buClr>
                        <a:buSzPts val="1100"/>
                        <a:buFont typeface="Calibri"/>
                        <a:buNone/>
                      </a:pPr>
                      <a:r>
                        <a:rPr lang="en" sz="1050" b="1" i="0" u="none" strike="noStrike" cap="none">
                          <a:solidFill>
                            <a:schemeClr val="dk1"/>
                          </a:solidFill>
                          <a:latin typeface="Calibri"/>
                          <a:ea typeface="Calibri"/>
                          <a:cs typeface="Calibri"/>
                          <a:sym typeface="Calibri"/>
                        </a:rPr>
                        <a:t>SECTION NAME</a:t>
                      </a:r>
                      <a:endParaRPr sz="1050" b="1" i="0" u="none" strike="noStrike" cap="none">
                        <a:solidFill>
                          <a:srgbClr val="000000"/>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C090"/>
                    </a:solidFill>
                  </a:tcPr>
                </a:tc>
                <a:tc>
                  <a:txBody>
                    <a:bodyPr/>
                    <a:lstStyle/>
                    <a:p>
                      <a:pPr marL="0" marR="0" lvl="0" indent="0" algn="ctr" rtl="0">
                        <a:lnSpc>
                          <a:spcPct val="100000"/>
                        </a:lnSpc>
                        <a:spcBef>
                          <a:spcPts val="0"/>
                        </a:spcBef>
                        <a:spcAft>
                          <a:spcPts val="0"/>
                        </a:spcAft>
                        <a:buClr>
                          <a:schemeClr val="dk1"/>
                        </a:buClr>
                        <a:buSzPts val="1100"/>
                        <a:buFont typeface="Calibri"/>
                        <a:buNone/>
                      </a:pPr>
                      <a:r>
                        <a:rPr lang="en" sz="1050" b="1" i="0" u="none" strike="noStrike" cap="none">
                          <a:solidFill>
                            <a:schemeClr val="dk1"/>
                          </a:solidFill>
                          <a:latin typeface="Calibri"/>
                          <a:ea typeface="Calibri"/>
                          <a:cs typeface="Calibri"/>
                          <a:sym typeface="Calibri"/>
                        </a:rPr>
                        <a:t> </a:t>
                      </a:r>
                      <a:endParaRPr sz="1050" b="1" i="0" u="none" strike="noStrike" cap="none">
                        <a:solidFill>
                          <a:srgbClr val="000000"/>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100"/>
                        <a:buFont typeface="Calibri"/>
                        <a:buNone/>
                      </a:pPr>
                      <a:r>
                        <a:rPr lang="en" sz="1050" b="1" i="0" u="none" strike="noStrike" cap="none">
                          <a:solidFill>
                            <a:schemeClr val="dk1"/>
                          </a:solidFill>
                          <a:latin typeface="Calibri"/>
                          <a:ea typeface="Calibri"/>
                          <a:cs typeface="Calibri"/>
                          <a:sym typeface="Calibri"/>
                        </a:rPr>
                        <a:t>SECTION CODE</a:t>
                      </a:r>
                      <a:endParaRPr sz="1050" b="1" i="0" u="none" strike="noStrike" cap="none">
                        <a:solidFill>
                          <a:srgbClr val="000000"/>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C090"/>
                    </a:solidFill>
                  </a:tcPr>
                </a:tc>
                <a:tc>
                  <a:txBody>
                    <a:bodyPr/>
                    <a:lstStyle/>
                    <a:p>
                      <a:pPr marL="0" marR="0" lvl="0" indent="0" algn="ctr" rtl="0">
                        <a:lnSpc>
                          <a:spcPct val="100000"/>
                        </a:lnSpc>
                        <a:spcBef>
                          <a:spcPts val="0"/>
                        </a:spcBef>
                        <a:spcAft>
                          <a:spcPts val="0"/>
                        </a:spcAft>
                        <a:buClr>
                          <a:schemeClr val="dk1"/>
                        </a:buClr>
                        <a:buSzPts val="1100"/>
                        <a:buFont typeface="Calibri"/>
                        <a:buNone/>
                      </a:pPr>
                      <a:r>
                        <a:rPr lang="en" sz="1050" b="1" i="0" u="none" strike="noStrike" cap="none">
                          <a:solidFill>
                            <a:schemeClr val="dk1"/>
                          </a:solidFill>
                          <a:latin typeface="Calibri"/>
                          <a:ea typeface="Calibri"/>
                          <a:cs typeface="Calibri"/>
                          <a:sym typeface="Calibri"/>
                        </a:rPr>
                        <a:t>SECTION NAME</a:t>
                      </a:r>
                      <a:endParaRPr sz="1050" b="1" i="0" u="none" strike="noStrike" cap="none">
                        <a:solidFill>
                          <a:srgbClr val="000000"/>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C090"/>
                    </a:solidFill>
                  </a:tcPr>
                </a:tc>
                <a:extLst>
                  <a:ext uri="{0D108BD9-81ED-4DB2-BD59-A6C34878D82A}">
                    <a16:rowId xmlns="" xmlns:a16="http://schemas.microsoft.com/office/drawing/2014/main" val="10000"/>
                  </a:ext>
                </a:extLst>
              </a:tr>
              <a:tr h="206606">
                <a:tc>
                  <a:txBody>
                    <a:bodyPr/>
                    <a:lstStyle/>
                    <a:p>
                      <a:pPr marL="0" marR="0" lvl="0" indent="0" algn="ctr"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A</a:t>
                      </a:r>
                      <a:endParaRPr sz="1050" b="0" i="0" u="none" strike="noStrike" cap="none">
                        <a:solidFill>
                          <a:srgbClr val="000000"/>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BACC6">
                        <a:alpha val="20000"/>
                      </a:srgbClr>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Agriculture, Forestry And Fishing</a:t>
                      </a:r>
                      <a:endParaRPr sz="1050" b="0" i="0" u="none" strike="noStrike" cap="none">
                        <a:solidFill>
                          <a:srgbClr val="17365D"/>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BACC6">
                        <a:alpha val="20000"/>
                      </a:srgbClr>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 </a:t>
                      </a:r>
                      <a:endParaRPr sz="1050" b="0" i="0" u="none" strike="noStrike" cap="none">
                        <a:solidFill>
                          <a:srgbClr val="17365D"/>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K</a:t>
                      </a:r>
                      <a:endParaRPr sz="1050" b="0" i="0" u="none" strike="noStrike" cap="none">
                        <a:solidFill>
                          <a:srgbClr val="000000"/>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BACC6">
                        <a:alpha val="20000"/>
                      </a:srgbClr>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Financial And Insurance/Takaful Activities</a:t>
                      </a:r>
                      <a:endParaRPr sz="1050" b="0" i="0" u="none" strike="noStrike" cap="none">
                        <a:solidFill>
                          <a:srgbClr val="000081"/>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BACC6">
                        <a:alpha val="20000"/>
                      </a:srgbClr>
                    </a:solidFill>
                  </a:tcPr>
                </a:tc>
                <a:extLst>
                  <a:ext uri="{0D108BD9-81ED-4DB2-BD59-A6C34878D82A}">
                    <a16:rowId xmlns="" xmlns:a16="http://schemas.microsoft.com/office/drawing/2014/main" val="10001"/>
                  </a:ext>
                </a:extLst>
              </a:tr>
              <a:tr h="214313">
                <a:tc>
                  <a:txBody>
                    <a:bodyPr/>
                    <a:lstStyle/>
                    <a:p>
                      <a:pPr marL="0" marR="0" lvl="0" indent="0" algn="ctr"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B</a:t>
                      </a:r>
                      <a:endParaRPr sz="1050" b="0" i="0" u="none" strike="noStrike" cap="none">
                        <a:solidFill>
                          <a:srgbClr val="000000"/>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Mining And Quarrying</a:t>
                      </a:r>
                      <a:endParaRPr sz="1050" b="0" i="0" u="none" strike="noStrike" cap="none">
                        <a:solidFill>
                          <a:srgbClr val="000081"/>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 </a:t>
                      </a:r>
                      <a:endParaRPr sz="1050" b="0" i="0" u="none" strike="noStrike" cap="none">
                        <a:solidFill>
                          <a:srgbClr val="000081"/>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L</a:t>
                      </a:r>
                      <a:endParaRPr sz="1050" b="0" i="0" u="none" strike="noStrike" cap="none">
                        <a:solidFill>
                          <a:srgbClr val="000000"/>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Real Estate Activities</a:t>
                      </a:r>
                      <a:endParaRPr sz="1050" b="0" i="0" u="none" strike="noStrike" cap="none">
                        <a:solidFill>
                          <a:srgbClr val="000081"/>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2"/>
                  </a:ext>
                </a:extLst>
              </a:tr>
              <a:tr h="214313">
                <a:tc>
                  <a:txBody>
                    <a:bodyPr/>
                    <a:lstStyle/>
                    <a:p>
                      <a:pPr marL="0" marR="0" lvl="0" indent="0" algn="ctr"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C</a:t>
                      </a:r>
                      <a:endParaRPr sz="1050" b="0" i="0" u="none" strike="noStrike" cap="none">
                        <a:solidFill>
                          <a:srgbClr val="000000"/>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BACC6">
                        <a:alpha val="20000"/>
                      </a:srgbClr>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Manufacturing</a:t>
                      </a:r>
                      <a:endParaRPr sz="1050" b="0" i="0" u="none" strike="noStrike" cap="none">
                        <a:solidFill>
                          <a:srgbClr val="000081"/>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BACC6">
                        <a:alpha val="20000"/>
                      </a:srgbClr>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 </a:t>
                      </a:r>
                      <a:endParaRPr sz="1050" b="0" i="0" u="none" strike="noStrike" cap="none">
                        <a:solidFill>
                          <a:srgbClr val="000081"/>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M</a:t>
                      </a:r>
                      <a:endParaRPr sz="1050" b="0" i="0" u="none" strike="noStrike" cap="none">
                        <a:solidFill>
                          <a:srgbClr val="000000"/>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BACC6">
                        <a:alpha val="20000"/>
                      </a:srgbClr>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Professional, Scientific And Technical Activities</a:t>
                      </a:r>
                      <a:endParaRPr sz="1050" b="0" i="0" u="none" strike="noStrike" cap="none">
                        <a:solidFill>
                          <a:srgbClr val="000081"/>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BACC6">
                        <a:alpha val="20000"/>
                      </a:srgbClr>
                    </a:solidFill>
                  </a:tcPr>
                </a:tc>
                <a:extLst>
                  <a:ext uri="{0D108BD9-81ED-4DB2-BD59-A6C34878D82A}">
                    <a16:rowId xmlns="" xmlns:a16="http://schemas.microsoft.com/office/drawing/2014/main" val="10003"/>
                  </a:ext>
                </a:extLst>
              </a:tr>
              <a:tr h="253856">
                <a:tc>
                  <a:txBody>
                    <a:bodyPr/>
                    <a:lstStyle/>
                    <a:p>
                      <a:pPr marL="0" marR="0" lvl="0" indent="0" algn="ctr"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D</a:t>
                      </a:r>
                      <a:endParaRPr sz="1050" b="0" i="0" u="none" strike="noStrike" cap="none">
                        <a:solidFill>
                          <a:srgbClr val="000000"/>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Electricity, Gas, Steam And Air Conditioning Supply</a:t>
                      </a:r>
                      <a:endParaRPr sz="1050" b="0" i="0" u="none" strike="noStrike" cap="none">
                        <a:solidFill>
                          <a:srgbClr val="000081"/>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 </a:t>
                      </a:r>
                      <a:endParaRPr sz="1050" b="0" i="0" u="none" strike="noStrike" cap="none">
                        <a:solidFill>
                          <a:srgbClr val="000081"/>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N</a:t>
                      </a:r>
                      <a:endParaRPr sz="1050" b="0" i="0" u="none" strike="noStrike" cap="none">
                        <a:solidFill>
                          <a:srgbClr val="000000"/>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Administrative And Support Service Activities</a:t>
                      </a:r>
                      <a:endParaRPr sz="1050" b="0" i="0" u="none" strike="noStrike" cap="none">
                        <a:solidFill>
                          <a:srgbClr val="000081"/>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4"/>
                  </a:ext>
                </a:extLst>
              </a:tr>
              <a:tr h="303356">
                <a:tc>
                  <a:txBody>
                    <a:bodyPr/>
                    <a:lstStyle/>
                    <a:p>
                      <a:pPr marL="0" marR="0" lvl="0" indent="0" algn="ctr"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E</a:t>
                      </a:r>
                      <a:endParaRPr sz="1050" b="0" i="0" u="none" strike="noStrike" cap="none">
                        <a:solidFill>
                          <a:srgbClr val="000000"/>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BACC6">
                        <a:alpha val="20000"/>
                      </a:srgbClr>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Water Supply; Sewerage, Waste Management And Remediation Activities</a:t>
                      </a:r>
                      <a:endParaRPr sz="1050" b="0" i="0" u="none" strike="noStrike" cap="none">
                        <a:solidFill>
                          <a:srgbClr val="000081"/>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BACC6">
                        <a:alpha val="20000"/>
                      </a:srgbClr>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 </a:t>
                      </a:r>
                      <a:endParaRPr sz="1050" b="0" i="0" u="none" strike="noStrike" cap="none">
                        <a:solidFill>
                          <a:srgbClr val="000081"/>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O</a:t>
                      </a:r>
                      <a:endParaRPr sz="1050" b="0" i="0" u="none" strike="noStrike" cap="none">
                        <a:solidFill>
                          <a:srgbClr val="000000"/>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BACC6">
                        <a:alpha val="20000"/>
                      </a:srgbClr>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Public Administration And Defence; Compulsory Social Security</a:t>
                      </a:r>
                      <a:endParaRPr sz="1050" b="0" i="0" u="none" strike="noStrike" cap="none">
                        <a:solidFill>
                          <a:srgbClr val="000081"/>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BACC6">
                        <a:alpha val="20000"/>
                      </a:srgbClr>
                    </a:solidFill>
                  </a:tcPr>
                </a:tc>
                <a:extLst>
                  <a:ext uri="{0D108BD9-81ED-4DB2-BD59-A6C34878D82A}">
                    <a16:rowId xmlns="" xmlns:a16="http://schemas.microsoft.com/office/drawing/2014/main" val="10005"/>
                  </a:ext>
                </a:extLst>
              </a:tr>
              <a:tr h="214313">
                <a:tc>
                  <a:txBody>
                    <a:bodyPr/>
                    <a:lstStyle/>
                    <a:p>
                      <a:pPr marL="0" marR="0" lvl="0" indent="0" algn="ctr"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F</a:t>
                      </a:r>
                      <a:endParaRPr sz="1050" b="0" i="0" u="none" strike="noStrike" cap="none">
                        <a:solidFill>
                          <a:srgbClr val="000000"/>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Construction</a:t>
                      </a:r>
                      <a:endParaRPr sz="1050" b="0" i="0" u="none" strike="noStrike" cap="none">
                        <a:solidFill>
                          <a:srgbClr val="000081"/>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 </a:t>
                      </a:r>
                      <a:endParaRPr sz="1050" b="0" i="0" u="none" strike="noStrike" cap="none">
                        <a:solidFill>
                          <a:srgbClr val="000081"/>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P</a:t>
                      </a:r>
                      <a:endParaRPr sz="1050" b="0" i="0" u="none" strike="noStrike" cap="none">
                        <a:solidFill>
                          <a:srgbClr val="000000"/>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Education</a:t>
                      </a:r>
                      <a:endParaRPr sz="1050" b="0" i="0" u="none" strike="noStrike" cap="none">
                        <a:solidFill>
                          <a:srgbClr val="000081"/>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6"/>
                  </a:ext>
                </a:extLst>
              </a:tr>
              <a:tr h="256823">
                <a:tc>
                  <a:txBody>
                    <a:bodyPr/>
                    <a:lstStyle/>
                    <a:p>
                      <a:pPr marL="0" marR="0" lvl="0" indent="0" algn="ctr"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G</a:t>
                      </a:r>
                      <a:endParaRPr sz="1050" b="0" i="0" u="none" strike="noStrike" cap="none">
                        <a:solidFill>
                          <a:srgbClr val="000000"/>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BACC6">
                        <a:alpha val="20000"/>
                      </a:srgbClr>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Wholesale And Retail Trade; Repair Of Motor Vehicles And Motorcycles</a:t>
                      </a:r>
                      <a:endParaRPr sz="1050" b="0" i="0" u="none" strike="noStrike" cap="none">
                        <a:solidFill>
                          <a:srgbClr val="000081"/>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BACC6">
                        <a:alpha val="20000"/>
                      </a:srgbClr>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 </a:t>
                      </a:r>
                      <a:endParaRPr sz="1050" b="0" i="0" u="none" strike="noStrike" cap="none">
                        <a:solidFill>
                          <a:srgbClr val="000081"/>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Q</a:t>
                      </a:r>
                      <a:endParaRPr sz="1050" b="0" i="0" u="none" strike="noStrike" cap="none">
                        <a:solidFill>
                          <a:srgbClr val="000000"/>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BACC6">
                        <a:alpha val="20000"/>
                      </a:srgbClr>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Human Health And Social Work Activities</a:t>
                      </a:r>
                      <a:endParaRPr sz="1050" b="0" i="0" u="none" strike="noStrike" cap="none">
                        <a:solidFill>
                          <a:srgbClr val="000081"/>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BACC6">
                        <a:alpha val="20000"/>
                      </a:srgbClr>
                    </a:solidFill>
                  </a:tcPr>
                </a:tc>
                <a:extLst>
                  <a:ext uri="{0D108BD9-81ED-4DB2-BD59-A6C34878D82A}">
                    <a16:rowId xmlns="" xmlns:a16="http://schemas.microsoft.com/office/drawing/2014/main" val="10007"/>
                  </a:ext>
                </a:extLst>
              </a:tr>
              <a:tr h="174769">
                <a:tc>
                  <a:txBody>
                    <a:bodyPr/>
                    <a:lstStyle/>
                    <a:p>
                      <a:pPr marL="0" marR="0" lvl="0" indent="0" algn="ctr"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H</a:t>
                      </a:r>
                      <a:endParaRPr sz="1050" b="0" i="0" u="none" strike="noStrike" cap="none">
                        <a:solidFill>
                          <a:srgbClr val="000000"/>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Transportation And Storage</a:t>
                      </a:r>
                      <a:endParaRPr sz="1050" b="0" i="0" u="none" strike="noStrike" cap="none">
                        <a:solidFill>
                          <a:srgbClr val="000081"/>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 </a:t>
                      </a:r>
                      <a:endParaRPr sz="1050" b="0" i="0" u="none" strike="noStrike" cap="none">
                        <a:solidFill>
                          <a:srgbClr val="000081"/>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R</a:t>
                      </a:r>
                      <a:endParaRPr sz="1050" b="0" i="0" u="none" strike="noStrike" cap="none">
                        <a:solidFill>
                          <a:srgbClr val="000000"/>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Arts, Entertainment And Recreation</a:t>
                      </a:r>
                      <a:endParaRPr sz="1050" b="0" i="0" u="none" strike="noStrike" cap="none">
                        <a:solidFill>
                          <a:srgbClr val="000081"/>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8"/>
                  </a:ext>
                </a:extLst>
              </a:tr>
              <a:tr h="253856">
                <a:tc>
                  <a:txBody>
                    <a:bodyPr/>
                    <a:lstStyle/>
                    <a:p>
                      <a:pPr marL="0" marR="0" lvl="0" indent="0" algn="ctr"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I</a:t>
                      </a:r>
                      <a:endParaRPr sz="1050" b="0" i="0" u="none" strike="noStrike" cap="none">
                        <a:solidFill>
                          <a:srgbClr val="000000"/>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BACC6">
                        <a:alpha val="20000"/>
                      </a:srgbClr>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Accommodation And Food Service Activities</a:t>
                      </a:r>
                      <a:endParaRPr sz="1050" b="0" i="0" u="none" strike="noStrike" cap="none">
                        <a:solidFill>
                          <a:srgbClr val="000081"/>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BACC6">
                        <a:alpha val="20000"/>
                      </a:srgbClr>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 </a:t>
                      </a:r>
                      <a:endParaRPr sz="1050" b="0" i="0" u="none" strike="noStrike" cap="none">
                        <a:solidFill>
                          <a:srgbClr val="000081"/>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S</a:t>
                      </a:r>
                      <a:endParaRPr sz="1050" b="0" i="0" u="none" strike="noStrike" cap="none">
                        <a:solidFill>
                          <a:srgbClr val="000000"/>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BACC6">
                        <a:alpha val="20000"/>
                      </a:srgbClr>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Other Service Activities</a:t>
                      </a:r>
                      <a:endParaRPr sz="1050" b="0" i="0" u="none" strike="noStrike" cap="none">
                        <a:solidFill>
                          <a:srgbClr val="000081"/>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BACC6">
                        <a:alpha val="20000"/>
                      </a:srgbClr>
                    </a:solidFill>
                  </a:tcPr>
                </a:tc>
                <a:extLst>
                  <a:ext uri="{0D108BD9-81ED-4DB2-BD59-A6C34878D82A}">
                    <a16:rowId xmlns="" xmlns:a16="http://schemas.microsoft.com/office/drawing/2014/main" val="10009"/>
                  </a:ext>
                </a:extLst>
              </a:tr>
              <a:tr h="389081">
                <a:tc>
                  <a:txBody>
                    <a:bodyPr/>
                    <a:lstStyle/>
                    <a:p>
                      <a:pPr marL="0" marR="0" lvl="0" indent="0" algn="ctr"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J</a:t>
                      </a:r>
                      <a:endParaRPr sz="1050" b="0" i="0" u="none" strike="noStrike" cap="none">
                        <a:solidFill>
                          <a:srgbClr val="000000"/>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Information And Communication</a:t>
                      </a:r>
                      <a:endParaRPr sz="1050" b="0" i="0" u="none" strike="noStrike" cap="none">
                        <a:solidFill>
                          <a:srgbClr val="000081"/>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 </a:t>
                      </a:r>
                      <a:endParaRPr sz="1050" b="0" i="0" u="none" strike="noStrike" cap="none">
                        <a:solidFill>
                          <a:srgbClr val="000081"/>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T</a:t>
                      </a:r>
                      <a:endParaRPr sz="1050" b="0" i="0" u="none" strike="noStrike" cap="none">
                        <a:solidFill>
                          <a:srgbClr val="000000"/>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Activities Of Households As Employers; Undifferentiated Goods- And Services Producing Activities Of Households For Own Use</a:t>
                      </a:r>
                      <a:endParaRPr sz="1050" b="0" i="0" u="none" strike="noStrike" cap="none">
                        <a:solidFill>
                          <a:srgbClr val="000000"/>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10"/>
                  </a:ext>
                </a:extLst>
              </a:tr>
              <a:tr h="253856">
                <a:tc>
                  <a:txBody>
                    <a:bodyPr/>
                    <a:lstStyle/>
                    <a:p>
                      <a:pPr marL="0" marR="0" lvl="0" indent="0" algn="l" rtl="0">
                        <a:spcBef>
                          <a:spcPts val="0"/>
                        </a:spcBef>
                        <a:spcAft>
                          <a:spcPts val="0"/>
                        </a:spcAft>
                        <a:buNone/>
                      </a:pPr>
                      <a:endParaRPr sz="1050"/>
                    </a:p>
                  </a:txBody>
                  <a:tcPr marL="7144" marR="7144" marT="5363" marB="0" anchor="b">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C0C0C">
                        <a:alpha val="20000"/>
                      </a:srgbClr>
                    </a:solidFill>
                  </a:tcPr>
                </a:tc>
                <a:tc>
                  <a:txBody>
                    <a:bodyPr/>
                    <a:lstStyle/>
                    <a:p>
                      <a:pPr marL="0" marR="0" lvl="0" indent="0" algn="l" rtl="0">
                        <a:spcBef>
                          <a:spcPts val="0"/>
                        </a:spcBef>
                        <a:spcAft>
                          <a:spcPts val="0"/>
                        </a:spcAft>
                        <a:buNone/>
                      </a:pPr>
                      <a:endParaRPr sz="1050"/>
                    </a:p>
                  </a:txBody>
                  <a:tcPr marL="7144" marR="7144" marT="5363"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C0C0C">
                        <a:alpha val="20000"/>
                      </a:srgbClr>
                    </a:solidFill>
                  </a:tcPr>
                </a:tc>
                <a:tc>
                  <a:txBody>
                    <a:bodyPr/>
                    <a:lstStyle/>
                    <a:p>
                      <a:pPr marL="0" marR="0" lvl="0" indent="0" algn="l" rtl="0">
                        <a:lnSpc>
                          <a:spcPct val="100000"/>
                        </a:lnSpc>
                        <a:spcBef>
                          <a:spcPts val="0"/>
                        </a:spcBef>
                        <a:spcAft>
                          <a:spcPts val="0"/>
                        </a:spcAft>
                        <a:buClr>
                          <a:schemeClr val="dk1"/>
                        </a:buClr>
                        <a:buSzPts val="1100"/>
                        <a:buFont typeface="Calibri"/>
                        <a:buNone/>
                      </a:pPr>
                      <a:endParaRPr sz="1050" b="0" i="0" u="none" strike="noStrike" cap="none">
                        <a:solidFill>
                          <a:srgbClr val="000000"/>
                        </a:solidFill>
                        <a:latin typeface="Calibri"/>
                        <a:ea typeface="Calibri"/>
                        <a:cs typeface="Calibri"/>
                        <a:sym typeface="Calibri"/>
                      </a:endParaRPr>
                    </a:p>
                  </a:txBody>
                  <a:tcPr marL="7144" marR="7144" marT="5363" marB="0" anchor="b">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100"/>
                        <a:buFont typeface="Calibri"/>
                        <a:buNone/>
                      </a:pPr>
                      <a:r>
                        <a:rPr lang="en" sz="1050" b="0" i="0" u="none" strike="noStrike" cap="none">
                          <a:solidFill>
                            <a:schemeClr val="dk1"/>
                          </a:solidFill>
                          <a:latin typeface="Calibri"/>
                          <a:ea typeface="Calibri"/>
                          <a:cs typeface="Calibri"/>
                          <a:sym typeface="Calibri"/>
                        </a:rPr>
                        <a:t>U</a:t>
                      </a:r>
                      <a:endParaRPr sz="1050" b="0" i="0" u="none" strike="noStrike" cap="none">
                        <a:solidFill>
                          <a:srgbClr val="000000"/>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BACC6">
                        <a:alpha val="20000"/>
                      </a:srgbClr>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en" sz="1050" b="0" i="0" u="none" strike="noStrike" cap="none" dirty="0">
                          <a:solidFill>
                            <a:schemeClr val="dk1"/>
                          </a:solidFill>
                          <a:latin typeface="Calibri"/>
                          <a:ea typeface="Calibri"/>
                          <a:cs typeface="Calibri"/>
                          <a:sym typeface="Calibri"/>
                        </a:rPr>
                        <a:t>Activities Of Extraterritorial Organizations And Bodies</a:t>
                      </a:r>
                      <a:endParaRPr sz="1050" b="0" i="0" u="none" strike="noStrike" cap="none" dirty="0">
                        <a:solidFill>
                          <a:srgbClr val="000081"/>
                        </a:solidFill>
                        <a:latin typeface="Calibri"/>
                        <a:ea typeface="Calibri"/>
                        <a:cs typeface="Calibri"/>
                        <a:sym typeface="Calibri"/>
                      </a:endParaRPr>
                    </a:p>
                  </a:txBody>
                  <a:tcPr marL="7144" marR="7144" marT="5363"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BACC6">
                        <a:alpha val="20000"/>
                      </a:srgbClr>
                    </a:solidFill>
                  </a:tcPr>
                </a:tc>
                <a:extLst>
                  <a:ext uri="{0D108BD9-81ED-4DB2-BD59-A6C34878D82A}">
                    <a16:rowId xmlns="" xmlns:a16="http://schemas.microsoft.com/office/drawing/2014/main" val="10011"/>
                  </a:ext>
                </a:extLst>
              </a:tr>
            </a:tbl>
          </a:graphicData>
        </a:graphic>
      </p:graphicFrame>
      <p:sp>
        <p:nvSpPr>
          <p:cNvPr id="1614" name="Google Shape;1614;p215"/>
          <p:cNvSpPr txBox="1"/>
          <p:nvPr/>
        </p:nvSpPr>
        <p:spPr>
          <a:xfrm>
            <a:off x="0" y="642939"/>
            <a:ext cx="2514600" cy="259687"/>
          </a:xfrm>
          <a:prstGeom prst="rect">
            <a:avLst/>
          </a:prstGeom>
          <a:solidFill>
            <a:srgbClr val="92D050"/>
          </a:solidFill>
          <a:ln>
            <a:noFill/>
          </a:ln>
        </p:spPr>
        <p:txBody>
          <a:bodyPr spcFirstLastPara="1" wrap="square" lIns="68569" tIns="34275" rIns="68569" bIns="34275" anchor="t" anchorCtr="0">
            <a:noAutofit/>
          </a:bodyPr>
          <a:lstStyle/>
          <a:p>
            <a:r>
              <a:rPr lang="en" sz="1800" b="1"/>
              <a:t>DAFTAR STANDARD</a:t>
            </a:r>
            <a:endParaRPr sz="1050"/>
          </a:p>
        </p:txBody>
      </p:sp>
    </p:spTree>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Shape 4879"/>
        <p:cNvGrpSpPr/>
        <p:nvPr/>
      </p:nvGrpSpPr>
      <p:grpSpPr>
        <a:xfrm>
          <a:off x="0" y="0"/>
          <a:ext cx="0" cy="0"/>
          <a:chOff x="0" y="0"/>
          <a:chExt cx="0" cy="0"/>
        </a:xfrm>
      </p:grpSpPr>
      <p:sp>
        <p:nvSpPr>
          <p:cNvPr id="4880" name="Google Shape;4880;p482"/>
          <p:cNvSpPr txBox="1">
            <a:spLocks noGrp="1"/>
          </p:cNvSpPr>
          <p:nvPr>
            <p:ph type="title"/>
          </p:nvPr>
        </p:nvSpPr>
        <p:spPr>
          <a:xfrm>
            <a:off x="1071648" y="542618"/>
            <a:ext cx="4629150" cy="488454"/>
          </a:xfrm>
          <a:prstGeom prst="rect">
            <a:avLst/>
          </a:prstGeom>
          <a:noFill/>
          <a:ln>
            <a:noFill/>
          </a:ln>
        </p:spPr>
        <p:txBody>
          <a:bodyPr spcFirstLastPara="1" wrap="square" lIns="68569" tIns="34275" rIns="68569" bIns="34275" anchor="ctr" anchorCtr="0">
            <a:noAutofit/>
          </a:bodyPr>
          <a:lstStyle/>
          <a:p>
            <a:pPr algn="ctr">
              <a:buSzPts val="4400"/>
            </a:pPr>
            <a:r>
              <a:rPr lang="en" sz="3600" b="1" dirty="0">
                <a:solidFill>
                  <a:schemeClr val="dk1"/>
                </a:solidFill>
                <a:latin typeface="Century Gothic"/>
                <a:ea typeface="Century Gothic"/>
                <a:cs typeface="Century Gothic"/>
                <a:sym typeface="Century Gothic"/>
              </a:rPr>
              <a:t>Kerja Kursus</a:t>
            </a:r>
            <a:endParaRPr sz="1800" b="1" dirty="0">
              <a:latin typeface="Century Gothic"/>
              <a:ea typeface="Century Gothic"/>
              <a:cs typeface="Century Gothic"/>
              <a:sym typeface="Century Gothic"/>
            </a:endParaRPr>
          </a:p>
        </p:txBody>
      </p:sp>
      <p:sp>
        <p:nvSpPr>
          <p:cNvPr id="4881" name="Google Shape;4881;p482"/>
          <p:cNvSpPr txBox="1">
            <a:spLocks noGrp="1"/>
          </p:cNvSpPr>
          <p:nvPr>
            <p:ph type="sldNum" idx="12"/>
          </p:nvPr>
        </p:nvSpPr>
        <p:spPr>
          <a:xfrm>
            <a:off x="4843463" y="4218431"/>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290</a:t>
            </a:fld>
            <a:endParaRPr>
              <a:solidFill>
                <a:srgbClr val="000000"/>
              </a:solidFill>
            </a:endParaRPr>
          </a:p>
        </p:txBody>
      </p:sp>
      <p:grpSp>
        <p:nvGrpSpPr>
          <p:cNvPr id="4882" name="Google Shape;4882;p482"/>
          <p:cNvGrpSpPr/>
          <p:nvPr/>
        </p:nvGrpSpPr>
        <p:grpSpPr>
          <a:xfrm>
            <a:off x="492982" y="1661823"/>
            <a:ext cx="5893532" cy="3061252"/>
            <a:chOff x="20869" y="600209"/>
            <a:chExt cx="5462495" cy="2809073"/>
          </a:xfrm>
        </p:grpSpPr>
        <p:sp>
          <p:nvSpPr>
            <p:cNvPr id="4883" name="Google Shape;4883;p482"/>
            <p:cNvSpPr/>
            <p:nvPr/>
          </p:nvSpPr>
          <p:spPr>
            <a:xfrm>
              <a:off x="1825323" y="1651196"/>
              <a:ext cx="1903552" cy="1758086"/>
            </a:xfrm>
            <a:prstGeom prst="ellipse">
              <a:avLst/>
            </a:prstGeom>
            <a:gradFill>
              <a:gsLst>
                <a:gs pos="0">
                  <a:srgbClr val="AFAFAF"/>
                </a:gs>
                <a:gs pos="50000">
                  <a:schemeClr val="accent3"/>
                </a:gs>
                <a:gs pos="100000">
                  <a:srgbClr val="919191"/>
                </a:gs>
              </a:gsLst>
              <a:lin ang="5400000" scaled="0"/>
            </a:gradFill>
            <a:ln>
              <a:noFill/>
            </a:ln>
          </p:spPr>
          <p:txBody>
            <a:bodyPr spcFirstLastPara="1" wrap="square" lIns="68569" tIns="68569" rIns="68569" bIns="68569" anchor="ctr" anchorCtr="0">
              <a:noAutofit/>
            </a:bodyPr>
            <a:lstStyle/>
            <a:p>
              <a:endParaRPr sz="1050"/>
            </a:p>
          </p:txBody>
        </p:sp>
        <p:sp>
          <p:nvSpPr>
            <p:cNvPr id="4884" name="Google Shape;4884;p482"/>
            <p:cNvSpPr txBox="1"/>
            <p:nvPr/>
          </p:nvSpPr>
          <p:spPr>
            <a:xfrm>
              <a:off x="2104092" y="1908662"/>
              <a:ext cx="1346014" cy="1243154"/>
            </a:xfrm>
            <a:prstGeom prst="rect">
              <a:avLst/>
            </a:prstGeom>
            <a:noFill/>
            <a:ln>
              <a:noFill/>
            </a:ln>
          </p:spPr>
          <p:txBody>
            <a:bodyPr spcFirstLastPara="1" wrap="square" lIns="17138" tIns="17138" rIns="17138" bIns="17138" anchor="ctr" anchorCtr="0">
              <a:noAutofit/>
            </a:bodyPr>
            <a:lstStyle/>
            <a:p>
              <a:pPr algn="ctr">
                <a:lnSpc>
                  <a:spcPct val="90000"/>
                </a:lnSpc>
              </a:pPr>
              <a:r>
                <a:rPr lang="en" sz="2700" b="1">
                  <a:solidFill>
                    <a:schemeClr val="dk1"/>
                  </a:solidFill>
                  <a:latin typeface="Tahoma"/>
                  <a:ea typeface="Tahoma"/>
                  <a:cs typeface="Tahoma"/>
                  <a:sym typeface="Tahoma"/>
                </a:rPr>
                <a:t>Kerja Kursus</a:t>
              </a:r>
              <a:endParaRPr sz="2700" b="1">
                <a:solidFill>
                  <a:schemeClr val="dk1"/>
                </a:solidFill>
                <a:latin typeface="Tahoma"/>
                <a:ea typeface="Tahoma"/>
                <a:cs typeface="Tahoma"/>
                <a:sym typeface="Tahoma"/>
              </a:endParaRPr>
            </a:p>
          </p:txBody>
        </p:sp>
        <p:sp>
          <p:nvSpPr>
            <p:cNvPr id="4885" name="Google Shape;4885;p482"/>
            <p:cNvSpPr/>
            <p:nvPr/>
          </p:nvSpPr>
          <p:spPr>
            <a:xfrm rot="-8606094">
              <a:off x="783628" y="1334717"/>
              <a:ext cx="1385930" cy="503800"/>
            </a:xfrm>
            <a:prstGeom prst="leftArrow">
              <a:avLst>
                <a:gd name="adj1" fmla="val 60000"/>
                <a:gd name="adj2" fmla="val 50000"/>
              </a:avLst>
            </a:prstGeom>
            <a:solidFill>
              <a:schemeClr val="accent4"/>
            </a:solidFill>
            <a:ln>
              <a:noFill/>
            </a:ln>
          </p:spPr>
          <p:txBody>
            <a:bodyPr spcFirstLastPara="1" wrap="square" lIns="68569" tIns="68569" rIns="68569" bIns="68569" anchor="ctr" anchorCtr="0">
              <a:noAutofit/>
            </a:bodyPr>
            <a:lstStyle/>
            <a:p>
              <a:endParaRPr sz="1050"/>
            </a:p>
          </p:txBody>
        </p:sp>
        <p:sp>
          <p:nvSpPr>
            <p:cNvPr id="4886" name="Google Shape;4886;p482"/>
            <p:cNvSpPr/>
            <p:nvPr/>
          </p:nvSpPr>
          <p:spPr>
            <a:xfrm>
              <a:off x="20869" y="600209"/>
              <a:ext cx="1672399" cy="1011805"/>
            </a:xfrm>
            <a:prstGeom prst="roundRect">
              <a:avLst>
                <a:gd name="adj" fmla="val 10000"/>
              </a:avLst>
            </a:prstGeom>
            <a:gradFill>
              <a:gsLst>
                <a:gs pos="0">
                  <a:srgbClr val="FFC647"/>
                </a:gs>
                <a:gs pos="50000">
                  <a:srgbClr val="FFC600"/>
                </a:gs>
                <a:gs pos="100000">
                  <a:srgbClr val="E3B400"/>
                </a:gs>
              </a:gsLst>
              <a:lin ang="5400000" scaled="0"/>
            </a:gradFill>
            <a:ln>
              <a:noFill/>
            </a:ln>
          </p:spPr>
          <p:txBody>
            <a:bodyPr spcFirstLastPara="1" wrap="square" lIns="68569" tIns="68569" rIns="68569" bIns="68569" anchor="ctr" anchorCtr="0">
              <a:noAutofit/>
            </a:bodyPr>
            <a:lstStyle/>
            <a:p>
              <a:endParaRPr sz="1050"/>
            </a:p>
          </p:txBody>
        </p:sp>
        <p:sp>
          <p:nvSpPr>
            <p:cNvPr id="4887" name="Google Shape;4887;p482"/>
            <p:cNvSpPr txBox="1"/>
            <p:nvPr/>
          </p:nvSpPr>
          <p:spPr>
            <a:xfrm>
              <a:off x="50504" y="629844"/>
              <a:ext cx="1613129" cy="952535"/>
            </a:xfrm>
            <a:prstGeom prst="rect">
              <a:avLst/>
            </a:prstGeom>
            <a:noFill/>
            <a:ln>
              <a:noFill/>
            </a:ln>
          </p:spPr>
          <p:txBody>
            <a:bodyPr spcFirstLastPara="1" wrap="square" lIns="39994" tIns="39994" rIns="39994" bIns="39994" anchor="ctr" anchorCtr="0">
              <a:noAutofit/>
            </a:bodyPr>
            <a:lstStyle/>
            <a:p>
              <a:pPr algn="ctr">
                <a:lnSpc>
                  <a:spcPct val="90000"/>
                </a:lnSpc>
              </a:pPr>
              <a:r>
                <a:rPr lang="en" sz="2100" b="1">
                  <a:solidFill>
                    <a:schemeClr val="lt1"/>
                  </a:solidFill>
                  <a:latin typeface="Tahoma"/>
                  <a:ea typeface="Tahoma"/>
                  <a:cs typeface="Tahoma"/>
                  <a:sym typeface="Tahoma"/>
                </a:rPr>
                <a:t>Elemen Kemahiran</a:t>
              </a:r>
              <a:endParaRPr sz="2100" b="1">
                <a:solidFill>
                  <a:schemeClr val="lt1"/>
                </a:solidFill>
                <a:latin typeface="Tahoma"/>
                <a:ea typeface="Tahoma"/>
                <a:cs typeface="Tahoma"/>
                <a:sym typeface="Tahoma"/>
              </a:endParaRPr>
            </a:p>
          </p:txBody>
        </p:sp>
        <p:sp>
          <p:nvSpPr>
            <p:cNvPr id="4888" name="Google Shape;4888;p482"/>
            <p:cNvSpPr/>
            <p:nvPr/>
          </p:nvSpPr>
          <p:spPr>
            <a:xfrm rot="-2214534">
              <a:off x="3382670" y="1353324"/>
              <a:ext cx="1282470" cy="503800"/>
            </a:xfrm>
            <a:prstGeom prst="leftArrow">
              <a:avLst>
                <a:gd name="adj1" fmla="val 60000"/>
                <a:gd name="adj2" fmla="val 50000"/>
              </a:avLst>
            </a:prstGeom>
            <a:solidFill>
              <a:srgbClr val="4371C3"/>
            </a:solidFill>
            <a:ln>
              <a:noFill/>
            </a:ln>
          </p:spPr>
          <p:txBody>
            <a:bodyPr spcFirstLastPara="1" wrap="square" lIns="68569" tIns="68569" rIns="68569" bIns="68569" anchor="ctr" anchorCtr="0">
              <a:noAutofit/>
            </a:bodyPr>
            <a:lstStyle/>
            <a:p>
              <a:endParaRPr sz="1050"/>
            </a:p>
          </p:txBody>
        </p:sp>
        <p:sp>
          <p:nvSpPr>
            <p:cNvPr id="4889" name="Google Shape;4889;p482"/>
            <p:cNvSpPr/>
            <p:nvPr/>
          </p:nvSpPr>
          <p:spPr>
            <a:xfrm>
              <a:off x="3717964" y="654722"/>
              <a:ext cx="1765400" cy="1011805"/>
            </a:xfrm>
            <a:prstGeom prst="roundRect">
              <a:avLst>
                <a:gd name="adj" fmla="val 10000"/>
              </a:avLst>
            </a:prstGeom>
            <a:gradFill>
              <a:gsLst>
                <a:gs pos="0">
                  <a:srgbClr val="5E80C9"/>
                </a:gs>
                <a:gs pos="50000">
                  <a:srgbClr val="3B6FC9"/>
                </a:gs>
                <a:gs pos="100000">
                  <a:srgbClr val="2E5FB8"/>
                </a:gs>
              </a:gsLst>
              <a:lin ang="5400000" scaled="0"/>
            </a:gradFill>
            <a:ln>
              <a:noFill/>
            </a:ln>
          </p:spPr>
          <p:txBody>
            <a:bodyPr spcFirstLastPara="1" wrap="square" lIns="68569" tIns="68569" rIns="68569" bIns="68569" anchor="ctr" anchorCtr="0">
              <a:noAutofit/>
            </a:bodyPr>
            <a:lstStyle/>
            <a:p>
              <a:endParaRPr sz="1050"/>
            </a:p>
          </p:txBody>
        </p:sp>
        <p:sp>
          <p:nvSpPr>
            <p:cNvPr id="4890" name="Google Shape;4890;p482"/>
            <p:cNvSpPr txBox="1"/>
            <p:nvPr/>
          </p:nvSpPr>
          <p:spPr>
            <a:xfrm>
              <a:off x="3747599" y="684357"/>
              <a:ext cx="1706130" cy="952535"/>
            </a:xfrm>
            <a:prstGeom prst="rect">
              <a:avLst/>
            </a:prstGeom>
            <a:noFill/>
            <a:ln>
              <a:noFill/>
            </a:ln>
          </p:spPr>
          <p:txBody>
            <a:bodyPr spcFirstLastPara="1" wrap="square" lIns="39994" tIns="39994" rIns="39994" bIns="39994" anchor="ctr" anchorCtr="0">
              <a:noAutofit/>
            </a:bodyPr>
            <a:lstStyle/>
            <a:p>
              <a:pPr algn="ctr">
                <a:lnSpc>
                  <a:spcPct val="90000"/>
                </a:lnSpc>
              </a:pPr>
              <a:r>
                <a:rPr lang="en" sz="2100" b="1">
                  <a:solidFill>
                    <a:schemeClr val="dk1"/>
                  </a:solidFill>
                  <a:latin typeface="Tahoma"/>
                  <a:ea typeface="Tahoma"/>
                  <a:cs typeface="Tahoma"/>
                  <a:sym typeface="Tahoma"/>
                </a:rPr>
                <a:t>Elemen </a:t>
              </a:r>
              <a:r>
                <a:rPr lang="en" sz="2100" b="1" i="1">
                  <a:solidFill>
                    <a:schemeClr val="dk1"/>
                  </a:solidFill>
                  <a:latin typeface="Tahoma"/>
                  <a:ea typeface="Tahoma"/>
                  <a:cs typeface="Tahoma"/>
                  <a:sym typeface="Tahoma"/>
                </a:rPr>
                <a:t>Core Abilities</a:t>
              </a:r>
              <a:endParaRPr sz="2100" b="1" i="1">
                <a:solidFill>
                  <a:schemeClr val="dk1"/>
                </a:solidFill>
                <a:latin typeface="Tahoma"/>
                <a:ea typeface="Tahoma"/>
                <a:cs typeface="Tahoma"/>
                <a:sym typeface="Tahoma"/>
              </a:endParaRPr>
            </a:p>
          </p:txBody>
        </p:sp>
      </p:grpSp>
    </p:spTree>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Shape 4894"/>
        <p:cNvGrpSpPr/>
        <p:nvPr/>
      </p:nvGrpSpPr>
      <p:grpSpPr>
        <a:xfrm>
          <a:off x="0" y="0"/>
          <a:ext cx="0" cy="0"/>
          <a:chOff x="0" y="0"/>
          <a:chExt cx="0" cy="0"/>
        </a:xfrm>
      </p:grpSpPr>
      <p:sp>
        <p:nvSpPr>
          <p:cNvPr id="4895" name="Google Shape;4895;p483"/>
          <p:cNvSpPr txBox="1">
            <a:spLocks noGrp="1"/>
          </p:cNvSpPr>
          <p:nvPr>
            <p:ph type="title"/>
          </p:nvPr>
        </p:nvSpPr>
        <p:spPr>
          <a:xfrm>
            <a:off x="809542" y="597964"/>
            <a:ext cx="5143500" cy="342900"/>
          </a:xfrm>
          <a:prstGeom prst="rect">
            <a:avLst/>
          </a:prstGeom>
          <a:noFill/>
          <a:ln>
            <a:noFill/>
          </a:ln>
        </p:spPr>
        <p:txBody>
          <a:bodyPr spcFirstLastPara="1" wrap="square" lIns="68569" tIns="34275" rIns="68569" bIns="34275" anchor="ctr" anchorCtr="0">
            <a:noAutofit/>
          </a:bodyPr>
          <a:lstStyle/>
          <a:p>
            <a:pPr>
              <a:buSzPts val="2800"/>
            </a:pPr>
            <a:r>
              <a:rPr lang="en" sz="2100" b="1" dirty="0">
                <a:latin typeface="Tahoma"/>
                <a:ea typeface="Tahoma"/>
                <a:cs typeface="Tahoma"/>
                <a:sym typeface="Tahoma"/>
              </a:rPr>
              <a:t>Kerja Kursus Bagi Elemen Kemahiran</a:t>
            </a:r>
            <a:endParaRPr sz="2100" b="1" dirty="0">
              <a:latin typeface="Tahoma"/>
              <a:ea typeface="Tahoma"/>
              <a:cs typeface="Tahoma"/>
              <a:sym typeface="Tahoma"/>
            </a:endParaRPr>
          </a:p>
        </p:txBody>
      </p:sp>
      <p:sp>
        <p:nvSpPr>
          <p:cNvPr id="4896" name="Google Shape;4896;p483"/>
          <p:cNvSpPr txBox="1">
            <a:spLocks noGrp="1"/>
          </p:cNvSpPr>
          <p:nvPr>
            <p:ph type="body" idx="1"/>
          </p:nvPr>
        </p:nvSpPr>
        <p:spPr>
          <a:xfrm>
            <a:off x="470744" y="1506610"/>
            <a:ext cx="5915769" cy="2487811"/>
          </a:xfrm>
          <a:prstGeom prst="rect">
            <a:avLst/>
          </a:prstGeom>
          <a:noFill/>
          <a:ln>
            <a:noFill/>
          </a:ln>
        </p:spPr>
        <p:txBody>
          <a:bodyPr spcFirstLastPara="1" wrap="square" lIns="68569" tIns="34275" rIns="68569" bIns="34275" anchor="t" anchorCtr="0">
            <a:noAutofit/>
          </a:bodyPr>
          <a:lstStyle/>
          <a:p>
            <a:pPr marL="171450" indent="-171450">
              <a:spcBef>
                <a:spcPts val="0"/>
              </a:spcBef>
              <a:buSzPts val="2400"/>
              <a:buFont typeface="Noto Sans Symbols"/>
              <a:buChar char="▪"/>
            </a:pPr>
            <a:r>
              <a:rPr lang="en" sz="1800">
                <a:latin typeface="Tahoma"/>
                <a:ea typeface="Tahoma"/>
                <a:cs typeface="Tahoma"/>
                <a:sym typeface="Tahoma"/>
              </a:rPr>
              <a:t>Kerja kursus perlu memenuhi semua keperluan NOSS.</a:t>
            </a:r>
            <a:endParaRPr/>
          </a:p>
          <a:p>
            <a:pPr marL="171450" indent="-171450">
              <a:buSzPts val="2400"/>
              <a:buNone/>
            </a:pPr>
            <a:endParaRPr sz="1800">
              <a:latin typeface="Tahoma"/>
              <a:ea typeface="Tahoma"/>
              <a:cs typeface="Tahoma"/>
              <a:sym typeface="Tahoma"/>
            </a:endParaRPr>
          </a:p>
          <a:p>
            <a:pPr marL="171450" indent="-171450">
              <a:buSzPts val="2400"/>
              <a:buFont typeface="Noto Sans Symbols"/>
              <a:buChar char="▪"/>
            </a:pPr>
            <a:r>
              <a:rPr lang="en" sz="1800">
                <a:latin typeface="Tahoma"/>
                <a:ea typeface="Tahoma"/>
                <a:cs typeface="Tahoma"/>
                <a:sym typeface="Tahoma"/>
              </a:rPr>
              <a:t>Turutan pelaksanaan latihan bagi setiap modul/CU adalah mengikut kesesuaian bidang kemahiran tersebut.</a:t>
            </a:r>
            <a:endParaRPr/>
          </a:p>
          <a:p>
            <a:pPr marL="171450" indent="-171450">
              <a:buSzPts val="2400"/>
              <a:buNone/>
            </a:pPr>
            <a:endParaRPr sz="1800">
              <a:latin typeface="Tahoma"/>
              <a:ea typeface="Tahoma"/>
              <a:cs typeface="Tahoma"/>
              <a:sym typeface="Tahoma"/>
            </a:endParaRPr>
          </a:p>
          <a:p>
            <a:pPr marL="171450" indent="-171450">
              <a:buSzPts val="2400"/>
              <a:buFont typeface="Noto Sans Symbols"/>
              <a:buChar char="▪"/>
            </a:pPr>
            <a:r>
              <a:rPr lang="en" sz="1800">
                <a:latin typeface="Tahoma"/>
                <a:ea typeface="Tahoma"/>
                <a:cs typeface="Tahoma"/>
                <a:sym typeface="Tahoma"/>
              </a:rPr>
              <a:t>Pelatih perlu melengkapkan kerja kursus dalam tempoh yang ditetapkan.</a:t>
            </a:r>
            <a:endParaRPr/>
          </a:p>
        </p:txBody>
      </p:sp>
      <p:sp>
        <p:nvSpPr>
          <p:cNvPr id="4897" name="Google Shape;4897;p483"/>
          <p:cNvSpPr txBox="1">
            <a:spLocks noGrp="1"/>
          </p:cNvSpPr>
          <p:nvPr>
            <p:ph type="sldNum" idx="12"/>
          </p:nvPr>
        </p:nvSpPr>
        <p:spPr>
          <a:xfrm>
            <a:off x="4843463" y="4218431"/>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latin typeface="Arial"/>
                <a:ea typeface="Arial"/>
                <a:cs typeface="Arial"/>
                <a:sym typeface="Arial"/>
              </a:rPr>
              <a:pPr/>
              <a:t>291</a:t>
            </a:fld>
            <a:endParaRPr>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Shape 4901"/>
        <p:cNvGrpSpPr/>
        <p:nvPr/>
      </p:nvGrpSpPr>
      <p:grpSpPr>
        <a:xfrm>
          <a:off x="0" y="0"/>
          <a:ext cx="0" cy="0"/>
          <a:chOff x="0" y="0"/>
          <a:chExt cx="0" cy="0"/>
        </a:xfrm>
      </p:grpSpPr>
      <p:sp>
        <p:nvSpPr>
          <p:cNvPr id="4902" name="Google Shape;4902;p484"/>
          <p:cNvSpPr txBox="1">
            <a:spLocks noGrp="1"/>
          </p:cNvSpPr>
          <p:nvPr>
            <p:ph type="title"/>
          </p:nvPr>
        </p:nvSpPr>
        <p:spPr>
          <a:xfrm>
            <a:off x="621009" y="477078"/>
            <a:ext cx="5279666" cy="779228"/>
          </a:xfrm>
          <a:prstGeom prst="rect">
            <a:avLst/>
          </a:prstGeom>
          <a:noFill/>
          <a:ln>
            <a:noFill/>
          </a:ln>
        </p:spPr>
        <p:txBody>
          <a:bodyPr spcFirstLastPara="1" wrap="square" lIns="68569" tIns="34275" rIns="68569" bIns="34275" anchor="ctr" anchorCtr="0">
            <a:noAutofit/>
          </a:bodyPr>
          <a:lstStyle/>
          <a:p>
            <a:pPr>
              <a:buSzPts val="2520"/>
            </a:pPr>
            <a:r>
              <a:rPr lang="en" sz="1890" b="1" dirty="0">
                <a:latin typeface="Tahoma"/>
                <a:ea typeface="Tahoma"/>
                <a:cs typeface="Tahoma"/>
                <a:sym typeface="Tahoma"/>
              </a:rPr>
              <a:t>Bukti Penilaian Yang Perlu Disimpan </a:t>
            </a:r>
            <a:br>
              <a:rPr lang="en" sz="1890" b="1" dirty="0">
                <a:latin typeface="Tahoma"/>
                <a:ea typeface="Tahoma"/>
                <a:cs typeface="Tahoma"/>
                <a:sym typeface="Tahoma"/>
              </a:rPr>
            </a:br>
            <a:r>
              <a:rPr lang="en" sz="1890" b="1" dirty="0">
                <a:latin typeface="Tahoma"/>
                <a:ea typeface="Tahoma"/>
                <a:cs typeface="Tahoma"/>
                <a:sym typeface="Tahoma"/>
              </a:rPr>
              <a:t>Untuk Verifikasi Kerja Kursus</a:t>
            </a:r>
            <a:endParaRPr sz="1890" b="1" dirty="0">
              <a:latin typeface="Tahoma"/>
              <a:ea typeface="Tahoma"/>
              <a:cs typeface="Tahoma"/>
              <a:sym typeface="Tahoma"/>
            </a:endParaRPr>
          </a:p>
        </p:txBody>
      </p:sp>
      <p:sp>
        <p:nvSpPr>
          <p:cNvPr id="4903" name="Google Shape;4903;p484"/>
          <p:cNvSpPr txBox="1">
            <a:spLocks noGrp="1"/>
          </p:cNvSpPr>
          <p:nvPr>
            <p:ph type="body" idx="1"/>
          </p:nvPr>
        </p:nvSpPr>
        <p:spPr>
          <a:xfrm>
            <a:off x="621009" y="1590261"/>
            <a:ext cx="5645426" cy="2973788"/>
          </a:xfrm>
          <a:prstGeom prst="rect">
            <a:avLst/>
          </a:prstGeom>
          <a:noFill/>
          <a:ln>
            <a:noFill/>
          </a:ln>
        </p:spPr>
        <p:txBody>
          <a:bodyPr spcFirstLastPara="1" wrap="square" lIns="68569" tIns="34275" rIns="68569" bIns="34275" anchor="t" anchorCtr="0">
            <a:noAutofit/>
          </a:bodyPr>
          <a:lstStyle/>
          <a:p>
            <a:pPr marL="171450" indent="-171450">
              <a:lnSpc>
                <a:spcPct val="130000"/>
              </a:lnSpc>
              <a:spcBef>
                <a:spcPts val="0"/>
              </a:spcBef>
              <a:buSzPts val="1860"/>
            </a:pPr>
            <a:r>
              <a:rPr lang="en" sz="1600" dirty="0">
                <a:latin typeface="Tahoma"/>
                <a:ea typeface="Tahoma"/>
                <a:cs typeface="Tahoma"/>
                <a:sym typeface="Tahoma"/>
              </a:rPr>
              <a:t>Kertas soalan/arahan kerja praktikal(KA/PA)</a:t>
            </a:r>
            <a:endParaRPr sz="1600" dirty="0"/>
          </a:p>
          <a:p>
            <a:pPr marL="171450" indent="-171450">
              <a:lnSpc>
                <a:spcPct val="130000"/>
              </a:lnSpc>
              <a:buSzPts val="1860"/>
            </a:pPr>
            <a:r>
              <a:rPr lang="en" sz="1600" dirty="0">
                <a:latin typeface="Tahoma"/>
                <a:ea typeface="Tahoma"/>
                <a:cs typeface="Tahoma"/>
                <a:sym typeface="Tahoma"/>
              </a:rPr>
              <a:t>Skema pemarkahan yang ditandatangani PP dan PPD</a:t>
            </a:r>
            <a:endParaRPr sz="1600" dirty="0"/>
          </a:p>
          <a:p>
            <a:pPr marL="171450" indent="-171450">
              <a:lnSpc>
                <a:spcPct val="130000"/>
              </a:lnSpc>
              <a:buSzPts val="1860"/>
            </a:pPr>
            <a:r>
              <a:rPr lang="en" sz="1600" dirty="0">
                <a:latin typeface="Tahoma"/>
                <a:ea typeface="Tahoma"/>
                <a:cs typeface="Tahoma"/>
                <a:sym typeface="Tahoma"/>
              </a:rPr>
              <a:t>Borang/rekod berkaitan tugasan yang dilakukan dan telah dipenuhkan</a:t>
            </a:r>
            <a:endParaRPr sz="1600" dirty="0">
              <a:latin typeface="Tahoma"/>
              <a:ea typeface="Tahoma"/>
              <a:cs typeface="Tahoma"/>
              <a:sym typeface="Tahoma"/>
            </a:endParaRPr>
          </a:p>
          <a:p>
            <a:pPr marL="171450" indent="-171450">
              <a:lnSpc>
                <a:spcPct val="130000"/>
              </a:lnSpc>
              <a:buSzPts val="1860"/>
            </a:pPr>
            <a:r>
              <a:rPr lang="en" sz="1600" dirty="0">
                <a:latin typeface="Tahoma"/>
                <a:ea typeface="Tahoma"/>
                <a:cs typeface="Tahoma"/>
                <a:sym typeface="Tahoma"/>
              </a:rPr>
              <a:t>Kertas laporan tugasan khas</a:t>
            </a:r>
            <a:endParaRPr sz="1600" dirty="0">
              <a:latin typeface="Tahoma"/>
              <a:ea typeface="Tahoma"/>
              <a:cs typeface="Tahoma"/>
              <a:sym typeface="Tahoma"/>
            </a:endParaRPr>
          </a:p>
          <a:p>
            <a:pPr marL="171450" indent="-171450">
              <a:lnSpc>
                <a:spcPct val="130000"/>
              </a:lnSpc>
              <a:buSzPts val="1860"/>
            </a:pPr>
            <a:r>
              <a:rPr lang="en" sz="1600" dirty="0">
                <a:latin typeface="Tahoma"/>
                <a:ea typeface="Tahoma"/>
                <a:cs typeface="Tahoma"/>
                <a:sym typeface="Tahoma"/>
              </a:rPr>
              <a:t>Skema pemarkahan projek yang telah dilengkapkan dan ditandatangani oleh PP dan PPD</a:t>
            </a:r>
            <a:endParaRPr sz="1600" dirty="0"/>
          </a:p>
        </p:txBody>
      </p:sp>
      <p:sp>
        <p:nvSpPr>
          <p:cNvPr id="4904" name="Google Shape;4904;p484"/>
          <p:cNvSpPr txBox="1">
            <a:spLocks noGrp="1"/>
          </p:cNvSpPr>
          <p:nvPr>
            <p:ph type="sldNum" idx="12"/>
          </p:nvPr>
        </p:nvSpPr>
        <p:spPr>
          <a:xfrm>
            <a:off x="4978635" y="4692621"/>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292</a:t>
            </a:fld>
            <a:endParaRPr>
              <a:solidFill>
                <a:srgbClr val="000000"/>
              </a:solidFill>
            </a:endParaRPr>
          </a:p>
        </p:txBody>
      </p:sp>
    </p:spTree>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Shape 4908"/>
        <p:cNvGrpSpPr/>
        <p:nvPr/>
      </p:nvGrpSpPr>
      <p:grpSpPr>
        <a:xfrm>
          <a:off x="0" y="0"/>
          <a:ext cx="0" cy="0"/>
          <a:chOff x="0" y="0"/>
          <a:chExt cx="0" cy="0"/>
        </a:xfrm>
      </p:grpSpPr>
      <p:sp>
        <p:nvSpPr>
          <p:cNvPr id="4909" name="Google Shape;4909;p485"/>
          <p:cNvSpPr txBox="1">
            <a:spLocks noGrp="1"/>
          </p:cNvSpPr>
          <p:nvPr>
            <p:ph type="title"/>
          </p:nvPr>
        </p:nvSpPr>
        <p:spPr>
          <a:xfrm>
            <a:off x="319039" y="97469"/>
            <a:ext cx="6288495" cy="416123"/>
          </a:xfrm>
          <a:prstGeom prst="rect">
            <a:avLst/>
          </a:prstGeom>
          <a:noFill/>
          <a:ln>
            <a:noFill/>
          </a:ln>
        </p:spPr>
        <p:txBody>
          <a:bodyPr spcFirstLastPara="1" wrap="square" lIns="68569" tIns="34275" rIns="68569" bIns="34275" anchor="ctr" anchorCtr="0">
            <a:noAutofit/>
          </a:bodyPr>
          <a:lstStyle/>
          <a:p>
            <a:pPr>
              <a:buSzPts val="2340"/>
            </a:pPr>
            <a:r>
              <a:rPr lang="en" sz="1755" b="1" dirty="0"/>
              <a:t>Kaedah Perekodan – FORMAT </a:t>
            </a:r>
            <a:r>
              <a:rPr lang="en" sz="1755" b="1" dirty="0" smtClean="0"/>
              <a:t>JPK </a:t>
            </a:r>
            <a:r>
              <a:rPr lang="en" sz="1484" b="1" dirty="0" smtClean="0"/>
              <a:t>(Susunan </a:t>
            </a:r>
            <a:r>
              <a:rPr lang="en" sz="1484" b="1" dirty="0"/>
              <a:t>Portfolio Pelatih) </a:t>
            </a:r>
            <a:endParaRPr sz="1484" b="1" dirty="0">
              <a:solidFill>
                <a:srgbClr val="FF0000"/>
              </a:solidFill>
            </a:endParaRPr>
          </a:p>
        </p:txBody>
      </p:sp>
      <p:graphicFrame>
        <p:nvGraphicFramePr>
          <p:cNvPr id="4910" name="Google Shape;4910;p485"/>
          <p:cNvGraphicFramePr/>
          <p:nvPr>
            <p:extLst>
              <p:ext uri="{D42A27DB-BD31-4B8C-83A1-F6EECF244321}">
                <p14:modId xmlns:p14="http://schemas.microsoft.com/office/powerpoint/2010/main" val="3222844507"/>
              </p:ext>
            </p:extLst>
          </p:nvPr>
        </p:nvGraphicFramePr>
        <p:xfrm>
          <a:off x="111319" y="513592"/>
          <a:ext cx="6575728" cy="4543562"/>
        </p:xfrm>
        <a:graphic>
          <a:graphicData uri="http://schemas.openxmlformats.org/drawingml/2006/table">
            <a:tbl>
              <a:tblPr firstRow="1" bandRow="1">
                <a:noFill/>
                <a:tableStyleId>{1FB14EB7-4B5F-48FA-A322-F39BEC8E3D64}</a:tableStyleId>
              </a:tblPr>
              <a:tblGrid>
                <a:gridCol w="3042072">
                  <a:extLst>
                    <a:ext uri="{9D8B030D-6E8A-4147-A177-3AD203B41FA5}">
                      <a16:colId xmlns="" xmlns:a16="http://schemas.microsoft.com/office/drawing/2014/main" val="20000"/>
                    </a:ext>
                  </a:extLst>
                </a:gridCol>
                <a:gridCol w="3533656">
                  <a:extLst>
                    <a:ext uri="{9D8B030D-6E8A-4147-A177-3AD203B41FA5}">
                      <a16:colId xmlns="" xmlns:a16="http://schemas.microsoft.com/office/drawing/2014/main" val="20001"/>
                    </a:ext>
                  </a:extLst>
                </a:gridCol>
              </a:tblGrid>
              <a:tr h="298096">
                <a:tc>
                  <a:txBody>
                    <a:bodyPr/>
                    <a:lstStyle/>
                    <a:p>
                      <a:pPr marL="0" marR="0" lvl="0" indent="0" algn="ctr" rtl="0">
                        <a:spcBef>
                          <a:spcPts val="0"/>
                        </a:spcBef>
                        <a:spcAft>
                          <a:spcPts val="0"/>
                        </a:spcAft>
                        <a:buNone/>
                      </a:pPr>
                      <a:r>
                        <a:rPr lang="en" sz="1200">
                          <a:solidFill>
                            <a:schemeClr val="dk1"/>
                          </a:solidFill>
                        </a:rPr>
                        <a:t>NOSS SEDIA ADA</a:t>
                      </a:r>
                      <a:endParaRPr sz="1200">
                        <a:solidFill>
                          <a:schemeClr val="dk1"/>
                        </a:solidFill>
                        <a:latin typeface="Tahoma"/>
                        <a:ea typeface="Tahoma"/>
                        <a:cs typeface="Tahoma"/>
                        <a:sym typeface="Tahoma"/>
                      </a:endParaRPr>
                    </a:p>
                  </a:txBody>
                  <a:tcPr marL="37331" marR="37331" marT="19613" marB="19613" anchor="ctr">
                    <a:solidFill>
                      <a:srgbClr val="FFD966"/>
                    </a:solidFill>
                  </a:tcPr>
                </a:tc>
                <a:tc>
                  <a:txBody>
                    <a:bodyPr/>
                    <a:lstStyle/>
                    <a:p>
                      <a:pPr marL="0" marR="0" lvl="0" indent="0" algn="ctr" rtl="0">
                        <a:spcBef>
                          <a:spcPts val="0"/>
                        </a:spcBef>
                        <a:spcAft>
                          <a:spcPts val="0"/>
                        </a:spcAft>
                        <a:buNone/>
                      </a:pPr>
                      <a:r>
                        <a:rPr lang="en" sz="1200" dirty="0">
                          <a:solidFill>
                            <a:schemeClr val="dk1"/>
                          </a:solidFill>
                        </a:rPr>
                        <a:t>NOSS FORMAT BAHARU</a:t>
                      </a:r>
                      <a:endParaRPr sz="1200" dirty="0">
                        <a:solidFill>
                          <a:schemeClr val="dk1"/>
                        </a:solidFill>
                        <a:latin typeface="Tahoma"/>
                        <a:ea typeface="Tahoma"/>
                        <a:cs typeface="Tahoma"/>
                        <a:sym typeface="Tahoma"/>
                      </a:endParaRPr>
                    </a:p>
                  </a:txBody>
                  <a:tcPr marL="37331" marR="37331" marT="19613" marB="19613" anchor="ctr"/>
                </a:tc>
                <a:extLst>
                  <a:ext uri="{0D108BD9-81ED-4DB2-BD59-A6C34878D82A}">
                    <a16:rowId xmlns="" xmlns:a16="http://schemas.microsoft.com/office/drawing/2014/main" val="10000"/>
                  </a:ext>
                </a:extLst>
              </a:tr>
              <a:tr h="3919130">
                <a:tc>
                  <a:txBody>
                    <a:bodyPr/>
                    <a:lstStyle/>
                    <a:p>
                      <a:pPr marL="342900" marR="0" lvl="1" indent="-222250" algn="l" rtl="0">
                        <a:spcBef>
                          <a:spcPts val="0"/>
                        </a:spcBef>
                        <a:spcAft>
                          <a:spcPts val="0"/>
                        </a:spcAft>
                        <a:buClr>
                          <a:schemeClr val="dk1"/>
                        </a:buClr>
                        <a:buSzPts val="1100"/>
                        <a:buFont typeface="Noto Sans Symbols"/>
                        <a:buChar char="▪"/>
                      </a:pPr>
                      <a:r>
                        <a:rPr lang="en" sz="1200" u="none" strike="noStrike" cap="none" dirty="0"/>
                        <a:t>Bukti Pendaftaran dan Salinan Resit Bayaran</a:t>
                      </a:r>
                      <a:endParaRPr sz="1200" u="none" strike="noStrike" cap="none" dirty="0"/>
                    </a:p>
                    <a:p>
                      <a:pPr marL="342900" marR="0" lvl="1" indent="-222250" algn="l" rtl="0">
                        <a:spcBef>
                          <a:spcPts val="0"/>
                        </a:spcBef>
                        <a:spcAft>
                          <a:spcPts val="0"/>
                        </a:spcAft>
                        <a:buClr>
                          <a:schemeClr val="dk1"/>
                        </a:buClr>
                        <a:buSzPts val="1100"/>
                        <a:buFont typeface="Noto Sans Symbols"/>
                        <a:buChar char="▪"/>
                      </a:pPr>
                      <a:r>
                        <a:rPr lang="en" sz="1200" u="none" strike="noStrike" cap="none" dirty="0"/>
                        <a:t>Carta Profile (JPC) bagi program NOSS;</a:t>
                      </a:r>
                      <a:endParaRPr sz="1200" dirty="0"/>
                    </a:p>
                    <a:p>
                      <a:pPr marL="342900" marR="0" lvl="1" indent="-222250" algn="l" rtl="0">
                        <a:spcBef>
                          <a:spcPts val="0"/>
                        </a:spcBef>
                        <a:spcAft>
                          <a:spcPts val="0"/>
                        </a:spcAft>
                        <a:buClr>
                          <a:schemeClr val="dk1"/>
                        </a:buClr>
                        <a:buSzPts val="1100"/>
                        <a:buFont typeface="Noto Sans Symbols"/>
                        <a:buChar char="▪"/>
                      </a:pPr>
                      <a:r>
                        <a:rPr lang="en" sz="1200" u="none" strike="noStrike" cap="none" dirty="0"/>
                        <a:t>Carta profil Core Abilities;</a:t>
                      </a:r>
                      <a:endParaRPr sz="1200" dirty="0"/>
                    </a:p>
                    <a:p>
                      <a:pPr marL="342900" marR="0" lvl="1" indent="-222250" algn="l" rtl="0">
                        <a:spcBef>
                          <a:spcPts val="0"/>
                        </a:spcBef>
                        <a:spcAft>
                          <a:spcPts val="0"/>
                        </a:spcAft>
                        <a:buClr>
                          <a:schemeClr val="dk1"/>
                        </a:buClr>
                        <a:buSzPts val="1100"/>
                        <a:buFont typeface="Noto Sans Symbols"/>
                        <a:buChar char="▪"/>
                      </a:pPr>
                      <a:r>
                        <a:rPr lang="en" sz="1200" u="none" strike="noStrike" cap="none" dirty="0"/>
                        <a:t>Training pathway bagi program NOSS;</a:t>
                      </a:r>
                      <a:endParaRPr sz="1200" dirty="0"/>
                    </a:p>
                    <a:p>
                      <a:pPr marL="342900" marR="0" lvl="1" indent="-222250" algn="l" rtl="0">
                        <a:spcBef>
                          <a:spcPts val="0"/>
                        </a:spcBef>
                        <a:spcAft>
                          <a:spcPts val="0"/>
                        </a:spcAft>
                        <a:buClr>
                          <a:schemeClr val="dk1"/>
                        </a:buClr>
                        <a:buSzPts val="1100"/>
                        <a:buFont typeface="Noto Sans Symbols"/>
                        <a:buChar char="▪"/>
                      </a:pPr>
                      <a:r>
                        <a:rPr lang="en" sz="1200" u="none" strike="noStrike" cap="none" dirty="0"/>
                        <a:t>Matrik NOSS</a:t>
                      </a:r>
                      <a:endParaRPr sz="1200" dirty="0"/>
                    </a:p>
                    <a:p>
                      <a:pPr marL="342900" marR="0" lvl="1" indent="-222250" algn="l" rtl="0">
                        <a:spcBef>
                          <a:spcPts val="0"/>
                        </a:spcBef>
                        <a:spcAft>
                          <a:spcPts val="0"/>
                        </a:spcAft>
                        <a:buClr>
                          <a:schemeClr val="dk1"/>
                        </a:buClr>
                        <a:buSzPts val="1100"/>
                        <a:buFont typeface="Noto Sans Symbols"/>
                        <a:buChar char="▪"/>
                      </a:pPr>
                      <a:r>
                        <a:rPr lang="en" sz="1200" u="none" strike="noStrike" cap="none" dirty="0"/>
                        <a:t>Matriks Core abilities (jika berkenaan);</a:t>
                      </a:r>
                      <a:endParaRPr sz="1200" dirty="0"/>
                    </a:p>
                    <a:p>
                      <a:pPr marL="342900" marR="0" lvl="1" indent="-222250" algn="l" rtl="0">
                        <a:spcBef>
                          <a:spcPts val="0"/>
                        </a:spcBef>
                        <a:spcAft>
                          <a:spcPts val="0"/>
                        </a:spcAft>
                        <a:buClr>
                          <a:schemeClr val="dk1"/>
                        </a:buClr>
                        <a:buSzPts val="1100"/>
                        <a:buFont typeface="Noto Sans Symbols"/>
                        <a:buChar char="▪"/>
                      </a:pPr>
                      <a:r>
                        <a:rPr lang="en" sz="1200" u="none" strike="noStrike" cap="none" dirty="0"/>
                        <a:t>Rekod Pencapaian Kumulatif (RPK) bagi program NOSS;</a:t>
                      </a:r>
                      <a:endParaRPr sz="1200" dirty="0"/>
                    </a:p>
                    <a:p>
                      <a:pPr marL="342900" marR="0" lvl="1" indent="-222250" algn="l" rtl="0">
                        <a:spcBef>
                          <a:spcPts val="0"/>
                        </a:spcBef>
                        <a:spcAft>
                          <a:spcPts val="0"/>
                        </a:spcAft>
                        <a:buClr>
                          <a:schemeClr val="dk1"/>
                        </a:buClr>
                        <a:buSzPts val="1100"/>
                        <a:buFont typeface="Noto Sans Symbols"/>
                        <a:buChar char="▪"/>
                      </a:pPr>
                      <a:r>
                        <a:rPr lang="en" sz="1200" u="none" strike="noStrike" cap="none" dirty="0"/>
                        <a:t>Rekod Pencapaian Kumulatif (RPK) bagi Core abilities;</a:t>
                      </a:r>
                      <a:endParaRPr sz="1200" dirty="0"/>
                    </a:p>
                    <a:p>
                      <a:pPr marL="342900" marR="0" lvl="1" indent="-222250" algn="l" rtl="0">
                        <a:spcBef>
                          <a:spcPts val="0"/>
                        </a:spcBef>
                        <a:spcAft>
                          <a:spcPts val="0"/>
                        </a:spcAft>
                        <a:buClr>
                          <a:schemeClr val="dk1"/>
                        </a:buClr>
                        <a:buSzPts val="1100"/>
                        <a:buFont typeface="Noto Sans Symbols"/>
                        <a:buChar char="▪"/>
                      </a:pPr>
                      <a:r>
                        <a:rPr lang="en" sz="1200" u="none" strike="noStrike" cap="none" dirty="0"/>
                        <a:t>Bukti pencapaian bagi semua duti-duti dan tugasan-tugasan berdasarkan modul 1 </a:t>
                      </a:r>
                      <a:endParaRPr sz="1200" dirty="0"/>
                    </a:p>
                    <a:p>
                      <a:pPr marL="342900" marR="0" lvl="1" indent="-222250" algn="l" rtl="0">
                        <a:spcBef>
                          <a:spcPts val="0"/>
                        </a:spcBef>
                        <a:spcAft>
                          <a:spcPts val="0"/>
                        </a:spcAft>
                        <a:buClr>
                          <a:schemeClr val="dk1"/>
                        </a:buClr>
                        <a:buSzPts val="1100"/>
                        <a:buFont typeface="Noto Sans Symbols"/>
                        <a:buChar char="▪"/>
                      </a:pPr>
                      <a:r>
                        <a:rPr lang="en" sz="1200" u="none" strike="noStrike" cap="none" dirty="0"/>
                        <a:t>Borang penilaian prestasi NCS-Core Abilities (JPK/CA/01) – bagi Modul 1</a:t>
                      </a:r>
                      <a:endParaRPr sz="1200" dirty="0"/>
                    </a:p>
                    <a:p>
                      <a:pPr marL="342900" marR="0" lvl="1" indent="-222250" algn="l" rtl="0">
                        <a:spcBef>
                          <a:spcPts val="0"/>
                        </a:spcBef>
                        <a:spcAft>
                          <a:spcPts val="0"/>
                        </a:spcAft>
                        <a:buClr>
                          <a:schemeClr val="dk1"/>
                        </a:buClr>
                        <a:buSzPts val="1100"/>
                        <a:buFont typeface="Noto Sans Symbols"/>
                        <a:buChar char="▪"/>
                      </a:pPr>
                      <a:r>
                        <a:rPr lang="en" sz="1200" u="none" strike="noStrike" cap="none" dirty="0"/>
                        <a:t>Bukti pencapaian bagi semua duti-duti dan tugasan-tugasan berdasarkan modul 2 </a:t>
                      </a:r>
                      <a:endParaRPr sz="1200" dirty="0"/>
                    </a:p>
                    <a:p>
                      <a:pPr marL="342900" marR="0" lvl="1" indent="-222250" algn="l" rtl="0">
                        <a:spcBef>
                          <a:spcPts val="0"/>
                        </a:spcBef>
                        <a:spcAft>
                          <a:spcPts val="0"/>
                        </a:spcAft>
                        <a:buClr>
                          <a:schemeClr val="dk1"/>
                        </a:buClr>
                        <a:buSzPts val="1100"/>
                        <a:buFont typeface="Noto Sans Symbols"/>
                        <a:buChar char="▪"/>
                      </a:pPr>
                      <a:r>
                        <a:rPr lang="en" sz="1200" u="none" strike="noStrike" cap="none" dirty="0"/>
                        <a:t>Borang penilaian prestasi NCS-Core Abilities (JPK/CA/01) – bagi Modul 2</a:t>
                      </a:r>
                      <a:endParaRPr sz="1200" dirty="0"/>
                    </a:p>
                    <a:p>
                      <a:pPr marL="342900" marR="0" lvl="1" indent="-222250" algn="l" rtl="0">
                        <a:lnSpc>
                          <a:spcPct val="100000"/>
                        </a:lnSpc>
                        <a:spcBef>
                          <a:spcPts val="0"/>
                        </a:spcBef>
                        <a:spcAft>
                          <a:spcPts val="0"/>
                        </a:spcAft>
                        <a:buClr>
                          <a:schemeClr val="dk1"/>
                        </a:buClr>
                        <a:buSzPts val="1100"/>
                        <a:buFont typeface="Noto Sans Symbols"/>
                        <a:buChar char="▪"/>
                      </a:pPr>
                      <a:r>
                        <a:rPr lang="en" sz="1200" u="none" strike="noStrike" cap="none" dirty="0"/>
                        <a:t>…. Dan seterusnya</a:t>
                      </a:r>
                      <a:endParaRPr sz="1200" u="none" strike="noStrike" cap="none" dirty="0"/>
                    </a:p>
                    <a:p>
                      <a:pPr marL="342900" marR="0" lvl="1" indent="-222250" algn="l" rtl="0">
                        <a:lnSpc>
                          <a:spcPct val="100000"/>
                        </a:lnSpc>
                        <a:spcBef>
                          <a:spcPts val="0"/>
                        </a:spcBef>
                        <a:spcAft>
                          <a:spcPts val="0"/>
                        </a:spcAft>
                        <a:buClr>
                          <a:schemeClr val="dk1"/>
                        </a:buClr>
                        <a:buSzPts val="1100"/>
                        <a:buFont typeface="Noto Sans Symbols"/>
                        <a:buChar char="▪"/>
                      </a:pPr>
                      <a:r>
                        <a:rPr lang="en" sz="1200" u="none" strike="noStrike" cap="none" dirty="0"/>
                        <a:t>Bukti penilaian teori core abilities </a:t>
                      </a:r>
                      <a:endParaRPr sz="1200" u="none" strike="noStrike" cap="none" dirty="0"/>
                    </a:p>
                  </a:txBody>
                  <a:tcPr marL="37331" marR="37331" marT="19613" marB="19613">
                    <a:solidFill>
                      <a:srgbClr val="FFF2CC"/>
                    </a:solidFill>
                  </a:tcPr>
                </a:tc>
                <a:tc>
                  <a:txBody>
                    <a:bodyPr/>
                    <a:lstStyle/>
                    <a:p>
                      <a:pPr marL="393700" marR="0" lvl="1" indent="-222250" algn="l" rtl="0">
                        <a:lnSpc>
                          <a:spcPct val="100000"/>
                        </a:lnSpc>
                        <a:spcBef>
                          <a:spcPts val="0"/>
                        </a:spcBef>
                        <a:spcAft>
                          <a:spcPts val="0"/>
                        </a:spcAft>
                        <a:buClr>
                          <a:schemeClr val="dk1"/>
                        </a:buClr>
                        <a:buSzPts val="1100"/>
                        <a:buFont typeface="Noto Sans Symbols"/>
                        <a:buChar char="▪"/>
                      </a:pPr>
                      <a:r>
                        <a:rPr lang="en" sz="1200" u="none" strike="noStrike" cap="none" dirty="0"/>
                        <a:t>Bukti Pendaftaran dan Salinan Resit Bayaran</a:t>
                      </a:r>
                      <a:endParaRPr sz="1200" u="none" strike="noStrike" cap="none" dirty="0"/>
                    </a:p>
                    <a:p>
                      <a:pPr marL="393700" marR="0" lvl="1" indent="-222250" algn="l" rtl="0">
                        <a:spcBef>
                          <a:spcPts val="0"/>
                        </a:spcBef>
                        <a:spcAft>
                          <a:spcPts val="0"/>
                        </a:spcAft>
                        <a:buClr>
                          <a:schemeClr val="dk1"/>
                        </a:buClr>
                        <a:buSzPts val="1100"/>
                        <a:buFont typeface="Noto Sans Symbols"/>
                        <a:buChar char="▪"/>
                      </a:pPr>
                      <a:r>
                        <a:rPr lang="en" sz="1200" u="none" strike="noStrike" cap="none" dirty="0"/>
                        <a:t>Carta Competency Profile (CPC) bagi program NOSS;</a:t>
                      </a:r>
                      <a:endParaRPr sz="1200" dirty="0"/>
                    </a:p>
                    <a:p>
                      <a:pPr marL="393700" marR="0" lvl="1" indent="-222250" algn="l" rtl="0">
                        <a:spcBef>
                          <a:spcPts val="0"/>
                        </a:spcBef>
                        <a:spcAft>
                          <a:spcPts val="0"/>
                        </a:spcAft>
                        <a:buClr>
                          <a:schemeClr val="dk1"/>
                        </a:buClr>
                        <a:buSzPts val="1100"/>
                        <a:buFont typeface="Noto Sans Symbols"/>
                        <a:buChar char="▪"/>
                      </a:pPr>
                      <a:r>
                        <a:rPr lang="en" sz="1200" u="none" strike="noStrike" cap="none" dirty="0"/>
                        <a:t>Carta profil Core Abilities;</a:t>
                      </a:r>
                      <a:endParaRPr sz="1200" dirty="0"/>
                    </a:p>
                    <a:p>
                      <a:pPr marL="393700" marR="0" lvl="1" indent="-222250" algn="l" rtl="0">
                        <a:spcBef>
                          <a:spcPts val="0"/>
                        </a:spcBef>
                        <a:spcAft>
                          <a:spcPts val="0"/>
                        </a:spcAft>
                        <a:buClr>
                          <a:schemeClr val="dk1"/>
                        </a:buClr>
                        <a:buSzPts val="1100"/>
                        <a:buFont typeface="Noto Sans Symbols"/>
                        <a:buChar char="▪"/>
                      </a:pPr>
                      <a:r>
                        <a:rPr lang="en" sz="1200" u="none" strike="noStrike" cap="none" dirty="0"/>
                        <a:t>Training pathway bagi program NOSS;</a:t>
                      </a:r>
                      <a:endParaRPr sz="1200" dirty="0"/>
                    </a:p>
                    <a:p>
                      <a:pPr marL="393700" marR="0" lvl="1" indent="-222250" algn="l" rtl="0">
                        <a:spcBef>
                          <a:spcPts val="0"/>
                        </a:spcBef>
                        <a:spcAft>
                          <a:spcPts val="0"/>
                        </a:spcAft>
                        <a:buClr>
                          <a:schemeClr val="dk1"/>
                        </a:buClr>
                        <a:buSzPts val="1100"/>
                        <a:buFont typeface="Noto Sans Symbols"/>
                        <a:buChar char="▪"/>
                      </a:pPr>
                      <a:r>
                        <a:rPr lang="en" sz="1200" u="none" strike="noStrike" cap="none" dirty="0"/>
                        <a:t>Matriks Core abilities (jika berkenaan);</a:t>
                      </a:r>
                      <a:endParaRPr sz="1200" dirty="0"/>
                    </a:p>
                    <a:p>
                      <a:pPr marL="393700" marR="0" lvl="1" indent="-222250" algn="l" rtl="0">
                        <a:spcBef>
                          <a:spcPts val="0"/>
                        </a:spcBef>
                        <a:spcAft>
                          <a:spcPts val="0"/>
                        </a:spcAft>
                        <a:buClr>
                          <a:schemeClr val="dk1"/>
                        </a:buClr>
                        <a:buSzPts val="1100"/>
                        <a:buFont typeface="Noto Sans Symbols"/>
                        <a:buChar char="▪"/>
                      </a:pPr>
                      <a:r>
                        <a:rPr lang="en" sz="1200" u="none" strike="noStrike" cap="none" dirty="0"/>
                        <a:t>Rekod Pencapaian Kumulatif (RPK) bagi program NOSS; </a:t>
                      </a:r>
                      <a:endParaRPr sz="1200" dirty="0"/>
                    </a:p>
                    <a:p>
                      <a:pPr marL="393700" marR="0" lvl="1" indent="-222250" algn="l" rtl="0">
                        <a:spcBef>
                          <a:spcPts val="0"/>
                        </a:spcBef>
                        <a:spcAft>
                          <a:spcPts val="0"/>
                        </a:spcAft>
                        <a:buClr>
                          <a:schemeClr val="dk1"/>
                        </a:buClr>
                        <a:buSzPts val="1100"/>
                        <a:buFont typeface="Noto Sans Symbols"/>
                        <a:buChar char="▪"/>
                      </a:pPr>
                      <a:r>
                        <a:rPr lang="en" sz="1200" u="none" strike="noStrike" cap="none" dirty="0"/>
                        <a:t>Bukti pencapaian bagi semua aktiviti kerja (work activities) berdasarkan Competency Unit (CU 1)</a:t>
                      </a:r>
                      <a:endParaRPr sz="1200" dirty="0"/>
                    </a:p>
                    <a:p>
                      <a:pPr marL="393700" marR="0" lvl="1" indent="-222250" algn="l" rtl="0">
                        <a:spcBef>
                          <a:spcPts val="0"/>
                        </a:spcBef>
                        <a:spcAft>
                          <a:spcPts val="0"/>
                        </a:spcAft>
                        <a:buClr>
                          <a:schemeClr val="dk1"/>
                        </a:buClr>
                        <a:buSzPts val="1100"/>
                        <a:buFont typeface="Noto Sans Symbols"/>
                        <a:buChar char="▪"/>
                      </a:pPr>
                      <a:r>
                        <a:rPr lang="en" sz="1200" u="none" strike="noStrike" cap="none" dirty="0"/>
                        <a:t>Borang penilaian prestasi NCS-Core Abilities (JPK/CA/PP) – bagi CU1</a:t>
                      </a:r>
                      <a:endParaRPr sz="1200" dirty="0"/>
                    </a:p>
                    <a:p>
                      <a:pPr marL="393700" marR="0" lvl="1" indent="-222250" algn="l" rtl="0">
                        <a:spcBef>
                          <a:spcPts val="0"/>
                        </a:spcBef>
                        <a:spcAft>
                          <a:spcPts val="0"/>
                        </a:spcAft>
                        <a:buClr>
                          <a:schemeClr val="dk1"/>
                        </a:buClr>
                        <a:buSzPts val="1100"/>
                        <a:buFont typeface="Noto Sans Symbols"/>
                        <a:buChar char="▪"/>
                      </a:pPr>
                      <a:r>
                        <a:rPr lang="en" sz="1200" u="none" strike="noStrike" cap="none" dirty="0"/>
                        <a:t>Bukti pencapaian bagi semua aktiviti kerja (work activities) berdasarkan Competency Unit (CU 2)</a:t>
                      </a:r>
                      <a:endParaRPr sz="1200" dirty="0"/>
                    </a:p>
                    <a:p>
                      <a:pPr marL="393700" marR="0" lvl="1" indent="-222250" algn="l" rtl="0">
                        <a:spcBef>
                          <a:spcPts val="0"/>
                        </a:spcBef>
                        <a:spcAft>
                          <a:spcPts val="0"/>
                        </a:spcAft>
                        <a:buClr>
                          <a:schemeClr val="dk1"/>
                        </a:buClr>
                        <a:buSzPts val="1100"/>
                        <a:buFont typeface="Noto Sans Symbols"/>
                        <a:buChar char="▪"/>
                      </a:pPr>
                      <a:r>
                        <a:rPr lang="en" sz="1200" u="none" strike="noStrike" cap="none" dirty="0"/>
                        <a:t>Borang penilaian prestasi NCS-Core Abilities (JPK/CA/PP) – bagi CU2</a:t>
                      </a:r>
                      <a:endParaRPr sz="1200" dirty="0"/>
                    </a:p>
                    <a:p>
                      <a:pPr marL="393700" marR="0" lvl="1" indent="-222250" algn="l" rtl="0">
                        <a:spcBef>
                          <a:spcPts val="0"/>
                        </a:spcBef>
                        <a:spcAft>
                          <a:spcPts val="0"/>
                        </a:spcAft>
                        <a:buClr>
                          <a:schemeClr val="dk1"/>
                        </a:buClr>
                        <a:buSzPts val="1100"/>
                        <a:buFont typeface="Noto Sans Symbols"/>
                        <a:buChar char="▪"/>
                      </a:pPr>
                      <a:r>
                        <a:rPr lang="en" sz="1200" u="none" strike="noStrike" cap="none" dirty="0"/>
                        <a:t>…. Dan seterusnya</a:t>
                      </a:r>
                      <a:endParaRPr sz="1200" u="none" strike="noStrike" cap="none" dirty="0"/>
                    </a:p>
                    <a:p>
                      <a:pPr marL="393700" marR="0" lvl="1" indent="-222250" algn="l" rtl="0">
                        <a:lnSpc>
                          <a:spcPct val="100000"/>
                        </a:lnSpc>
                        <a:spcBef>
                          <a:spcPts val="0"/>
                        </a:spcBef>
                        <a:spcAft>
                          <a:spcPts val="0"/>
                        </a:spcAft>
                        <a:buClr>
                          <a:schemeClr val="dk1"/>
                        </a:buClr>
                        <a:buSzPts val="1100"/>
                        <a:buFont typeface="Noto Sans Symbols"/>
                        <a:buChar char="▪"/>
                      </a:pPr>
                      <a:r>
                        <a:rPr lang="en" sz="1200" u="none" strike="noStrike" cap="none" dirty="0"/>
                        <a:t>Rekod Pencapaian Kumulatif (RPK) bagi Core abilities;</a:t>
                      </a:r>
                      <a:endParaRPr sz="1200" u="none" strike="noStrike" cap="none" dirty="0"/>
                    </a:p>
                    <a:p>
                      <a:pPr marL="393700" marR="0" lvl="1" indent="-222250" algn="l" rtl="0">
                        <a:spcBef>
                          <a:spcPts val="0"/>
                        </a:spcBef>
                        <a:spcAft>
                          <a:spcPts val="0"/>
                        </a:spcAft>
                        <a:buClr>
                          <a:schemeClr val="dk1"/>
                        </a:buClr>
                        <a:buSzPts val="1100"/>
                        <a:buFont typeface="Noto Sans Symbols"/>
                        <a:buChar char="▪"/>
                      </a:pPr>
                      <a:r>
                        <a:rPr lang="en" sz="1200" u="none" strike="noStrike" cap="none" dirty="0"/>
                        <a:t>Bukti penilaian teori core abilities </a:t>
                      </a:r>
                      <a:endParaRPr sz="1200" dirty="0"/>
                    </a:p>
                    <a:p>
                      <a:pPr marL="393700" marR="0" lvl="1" indent="-222250" algn="l" rtl="0">
                        <a:spcBef>
                          <a:spcPts val="0"/>
                        </a:spcBef>
                        <a:spcAft>
                          <a:spcPts val="0"/>
                        </a:spcAft>
                        <a:buClr>
                          <a:schemeClr val="dk1"/>
                        </a:buClr>
                        <a:buSzPts val="1100"/>
                        <a:buFont typeface="Noto Sans Symbols"/>
                        <a:buChar char="▪"/>
                      </a:pPr>
                      <a:r>
                        <a:rPr lang="en" sz="1200" u="none" strike="noStrike" cap="none" dirty="0"/>
                        <a:t>Keputusan Pencapaian Penilaian Prestasi NCS-Core Ability (JPK/CA/KPPP);</a:t>
                      </a:r>
                      <a:endParaRPr sz="1200" u="none" strike="noStrike" cap="none" dirty="0">
                        <a:latin typeface="Tahoma"/>
                        <a:ea typeface="Tahoma"/>
                        <a:cs typeface="Tahoma"/>
                        <a:sym typeface="Tahoma"/>
                      </a:endParaRPr>
                    </a:p>
                  </a:txBody>
                  <a:tcPr marL="37331" marR="37331" marT="19613" marB="19613"/>
                </a:tc>
                <a:extLst>
                  <a:ext uri="{0D108BD9-81ED-4DB2-BD59-A6C34878D82A}">
                    <a16:rowId xmlns="" xmlns:a16="http://schemas.microsoft.com/office/drawing/2014/main" val="10001"/>
                  </a:ext>
                </a:extLst>
              </a:tr>
            </a:tbl>
          </a:graphicData>
        </a:graphic>
      </p:graphicFrame>
      <p:sp>
        <p:nvSpPr>
          <p:cNvPr id="4911" name="Google Shape;4911;p485"/>
          <p:cNvSpPr txBox="1">
            <a:spLocks noGrp="1"/>
          </p:cNvSpPr>
          <p:nvPr>
            <p:ph type="sldNum" idx="12"/>
          </p:nvPr>
        </p:nvSpPr>
        <p:spPr>
          <a:xfrm>
            <a:off x="5407384" y="4789264"/>
            <a:ext cx="1200150" cy="267890"/>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latin typeface="Corbel"/>
                <a:ea typeface="Corbel"/>
                <a:cs typeface="Corbel"/>
                <a:sym typeface="Corbel"/>
              </a:rPr>
              <a:pPr/>
              <a:t>293</a:t>
            </a:fld>
            <a:endParaRPr dirty="0">
              <a:solidFill>
                <a:srgbClr val="000000"/>
              </a:solidFill>
              <a:latin typeface="Corbel"/>
              <a:ea typeface="Corbel"/>
              <a:cs typeface="Corbel"/>
              <a:sym typeface="Corbel"/>
            </a:endParaRPr>
          </a:p>
        </p:txBody>
      </p:sp>
    </p:spTree>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Shape 4916"/>
        <p:cNvGrpSpPr/>
        <p:nvPr/>
      </p:nvGrpSpPr>
      <p:grpSpPr>
        <a:xfrm>
          <a:off x="0" y="0"/>
          <a:ext cx="0" cy="0"/>
          <a:chOff x="0" y="0"/>
          <a:chExt cx="0" cy="0"/>
        </a:xfrm>
      </p:grpSpPr>
      <p:sp>
        <p:nvSpPr>
          <p:cNvPr id="4917" name="Google Shape;4917;p486"/>
          <p:cNvSpPr txBox="1">
            <a:spLocks noGrp="1"/>
          </p:cNvSpPr>
          <p:nvPr>
            <p:ph type="body" idx="1"/>
          </p:nvPr>
        </p:nvSpPr>
        <p:spPr>
          <a:xfrm>
            <a:off x="357684" y="251211"/>
            <a:ext cx="6241899" cy="4694500"/>
          </a:xfrm>
          <a:prstGeom prst="rect">
            <a:avLst/>
          </a:prstGeom>
          <a:noFill/>
          <a:ln>
            <a:noFill/>
          </a:ln>
        </p:spPr>
        <p:txBody>
          <a:bodyPr spcFirstLastPara="1" wrap="square" lIns="68569" tIns="34275" rIns="68569" bIns="34275" anchor="t" anchorCtr="0">
            <a:noAutofit/>
          </a:bodyPr>
          <a:lstStyle/>
          <a:p>
            <a:pPr marL="0" lvl="3" indent="0" algn="just">
              <a:spcBef>
                <a:spcPts val="0"/>
              </a:spcBef>
              <a:buSzPts val="2800"/>
              <a:buNone/>
            </a:pPr>
            <a:r>
              <a:rPr lang="en" sz="1400" b="1" dirty="0"/>
              <a:t>Persijilan tahap tunggal tidak mengikut tahap:</a:t>
            </a:r>
            <a:endParaRPr sz="1400" dirty="0"/>
          </a:p>
          <a:p>
            <a:pPr marL="0" lvl="3" indent="0" algn="just">
              <a:spcBef>
                <a:spcPts val="0"/>
              </a:spcBef>
              <a:buSzPts val="400"/>
              <a:buNone/>
            </a:pPr>
            <a:endParaRPr sz="1400" dirty="0"/>
          </a:p>
          <a:p>
            <a:pPr marL="544116" lvl="3" indent="-201216" algn="just">
              <a:spcBef>
                <a:spcPts val="0"/>
              </a:spcBef>
              <a:buFont typeface="Calibri"/>
              <a:buAutoNum type="arabicPeriod"/>
            </a:pPr>
            <a:r>
              <a:rPr lang="en" sz="1400" b="1" dirty="0"/>
              <a:t>Fail Induk:</a:t>
            </a:r>
            <a:endParaRPr sz="1400" dirty="0"/>
          </a:p>
          <a:p>
            <a:pPr marL="803672" indent="-259556" algn="just">
              <a:buFont typeface="Calibri"/>
              <a:buAutoNum type="alphaLcParenR"/>
            </a:pPr>
            <a:r>
              <a:rPr lang="en" sz="1400" dirty="0"/>
              <a:t>Carta Profil Kompetensi / </a:t>
            </a:r>
            <a:r>
              <a:rPr lang="en" sz="1400" i="1" dirty="0"/>
              <a:t>Competency Profile Chart</a:t>
            </a:r>
            <a:r>
              <a:rPr lang="en" sz="1400" dirty="0"/>
              <a:t> (CPC) bagi program NOSS sedia ada;</a:t>
            </a:r>
            <a:endParaRPr sz="1400" dirty="0"/>
          </a:p>
          <a:p>
            <a:pPr marL="803672" indent="-259556" algn="just">
              <a:buFont typeface="Calibri"/>
              <a:buAutoNum type="alphaLcParenR"/>
            </a:pPr>
            <a:r>
              <a:rPr lang="en" sz="1400" dirty="0"/>
              <a:t>Carta Profil NCS Core Abilities</a:t>
            </a:r>
            <a:r>
              <a:rPr lang="en" sz="1400" i="1" dirty="0"/>
              <a:t> </a:t>
            </a:r>
            <a:r>
              <a:rPr lang="en" sz="1400" dirty="0"/>
              <a:t>Z-009:2015;</a:t>
            </a:r>
            <a:endParaRPr sz="1400" dirty="0"/>
          </a:p>
          <a:p>
            <a:pPr marL="803672" indent="-259556" algn="just">
              <a:buFont typeface="Calibri"/>
              <a:buAutoNum type="alphaLcParenR"/>
            </a:pPr>
            <a:r>
              <a:rPr lang="en" sz="1400" dirty="0"/>
              <a:t>Laluan latihan </a:t>
            </a:r>
            <a:r>
              <a:rPr lang="en" sz="1400" i="1" dirty="0"/>
              <a:t>(Training pathway) </a:t>
            </a:r>
            <a:r>
              <a:rPr lang="en" sz="1400" dirty="0"/>
              <a:t>program NOSS;</a:t>
            </a:r>
            <a:endParaRPr sz="1400" dirty="0"/>
          </a:p>
          <a:p>
            <a:pPr marL="803672" indent="-259556" algn="just">
              <a:buFont typeface="Calibri"/>
              <a:buAutoNum type="alphaLcParenR"/>
            </a:pPr>
            <a:r>
              <a:rPr lang="en" sz="1400" dirty="0"/>
              <a:t>Matriks Core Abilities (</a:t>
            </a:r>
            <a:r>
              <a:rPr lang="en" sz="1400" i="1" dirty="0"/>
              <a:t>Abilities</a:t>
            </a:r>
            <a:r>
              <a:rPr lang="en" sz="1400" dirty="0"/>
              <a:t> vs CU/Modul program NOSS berkaitan);</a:t>
            </a:r>
            <a:endParaRPr sz="1400" dirty="0"/>
          </a:p>
          <a:p>
            <a:pPr marL="803672" indent="-259556" algn="just">
              <a:buFont typeface="Calibri"/>
              <a:buAutoNum type="alphaLcParenR"/>
            </a:pPr>
            <a:r>
              <a:rPr lang="en" sz="1400" dirty="0"/>
              <a:t>Rekod Pencapaian Kumulatif (RPK) bagi program NOSS sedia ada; </a:t>
            </a:r>
            <a:endParaRPr sz="1400" dirty="0"/>
          </a:p>
          <a:p>
            <a:pPr marL="803672" indent="-259556" algn="just">
              <a:buFont typeface="Calibri"/>
              <a:buAutoNum type="alphaLcParenR"/>
            </a:pPr>
            <a:r>
              <a:rPr lang="en" sz="1400" dirty="0"/>
              <a:t>Bukti-bukti pencapaian bagi semua aktiviti kerja (</a:t>
            </a:r>
            <a:r>
              <a:rPr lang="en" sz="1400" i="1" dirty="0"/>
              <a:t>work activities</a:t>
            </a:r>
            <a:r>
              <a:rPr lang="en" sz="1400" dirty="0"/>
              <a:t>) mengikut CU/Modul;</a:t>
            </a:r>
            <a:endParaRPr sz="1400" dirty="0"/>
          </a:p>
          <a:p>
            <a:pPr marL="803672" indent="-259556" algn="just">
              <a:buFont typeface="Calibri"/>
              <a:buAutoNum type="alphaLcParenR"/>
            </a:pPr>
            <a:r>
              <a:rPr lang="en" sz="1400" dirty="0"/>
              <a:t> Borang Penilaian Prestasi NCS Core Abilities (</a:t>
            </a:r>
            <a:r>
              <a:rPr lang="en" sz="1400" b="1" dirty="0"/>
              <a:t>JPK/CA/PP</a:t>
            </a:r>
            <a:r>
              <a:rPr lang="en" sz="1400" dirty="0"/>
              <a:t>)  mengikut tahap yang telah dinilai berdasarkan CU/Modul</a:t>
            </a:r>
            <a:endParaRPr sz="1400" dirty="0"/>
          </a:p>
          <a:p>
            <a:pPr marL="556022" lvl="4" indent="-213122" algn="just">
              <a:buFont typeface="Calibri"/>
              <a:buAutoNum type="arabicPeriod" startAt="2"/>
            </a:pPr>
            <a:r>
              <a:rPr lang="en" sz="1400" b="1" dirty="0"/>
              <a:t>Fail</a:t>
            </a:r>
            <a:r>
              <a:rPr lang="en" sz="1400" dirty="0"/>
              <a:t> </a:t>
            </a:r>
            <a:r>
              <a:rPr lang="en" sz="1400" b="1" dirty="0"/>
              <a:t>Core Abilities Pengetahuan:</a:t>
            </a:r>
            <a:endParaRPr sz="1400" dirty="0"/>
          </a:p>
          <a:p>
            <a:pPr marL="544116" indent="0" algn="just">
              <a:buNone/>
            </a:pPr>
            <a:r>
              <a:rPr lang="en" sz="1400" dirty="0"/>
              <a:t>a)   Rekod Pencapaian Kumulatif (RPK) bagi Core Abilities</a:t>
            </a:r>
            <a:r>
              <a:rPr lang="en" sz="1400" i="1" dirty="0"/>
              <a:t> </a:t>
            </a:r>
            <a:r>
              <a:rPr lang="en" sz="1400" dirty="0"/>
              <a:t>komponen teori;</a:t>
            </a:r>
            <a:endParaRPr sz="1400" dirty="0"/>
          </a:p>
          <a:p>
            <a:pPr marL="803672" indent="-259556" algn="just">
              <a:buFont typeface="Arial"/>
              <a:buAutoNum type="alphaLcParenR" startAt="2"/>
            </a:pPr>
            <a:r>
              <a:rPr lang="en" sz="1400" dirty="0"/>
              <a:t>Bukti penilaian teori setiap CA;</a:t>
            </a:r>
            <a:endParaRPr sz="1400" dirty="0"/>
          </a:p>
          <a:p>
            <a:pPr marL="803672" indent="-259556" algn="just">
              <a:buFont typeface="Arial"/>
              <a:buAutoNum type="alphaLcParenR" startAt="2"/>
            </a:pPr>
            <a:r>
              <a:rPr lang="en" sz="1400" dirty="0"/>
              <a:t>Keputusan Pencapaian Penilaian Prestasi NCS-Core Ability </a:t>
            </a:r>
            <a:r>
              <a:rPr lang="en" sz="1400" i="1" dirty="0"/>
              <a:t>(</a:t>
            </a:r>
            <a:r>
              <a:rPr lang="en" sz="1400" b="1" dirty="0"/>
              <a:t>JPK/CA/KPPP</a:t>
            </a:r>
            <a:r>
              <a:rPr lang="en" sz="1400" dirty="0"/>
              <a:t>);</a:t>
            </a:r>
            <a:endParaRPr sz="1400" dirty="0"/>
          </a:p>
        </p:txBody>
      </p:sp>
    </p:spTree>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Shape 4921"/>
        <p:cNvGrpSpPr/>
        <p:nvPr/>
      </p:nvGrpSpPr>
      <p:grpSpPr>
        <a:xfrm>
          <a:off x="0" y="0"/>
          <a:ext cx="0" cy="0"/>
          <a:chOff x="0" y="0"/>
          <a:chExt cx="0" cy="0"/>
        </a:xfrm>
      </p:grpSpPr>
      <p:sp>
        <p:nvSpPr>
          <p:cNvPr id="4922" name="Google Shape;4922;p487"/>
          <p:cNvSpPr txBox="1">
            <a:spLocks noGrp="1"/>
          </p:cNvSpPr>
          <p:nvPr>
            <p:ph type="title"/>
          </p:nvPr>
        </p:nvSpPr>
        <p:spPr>
          <a:xfrm>
            <a:off x="453225" y="366008"/>
            <a:ext cx="6050942" cy="447378"/>
          </a:xfrm>
          <a:prstGeom prst="rect">
            <a:avLst/>
          </a:prstGeom>
          <a:noFill/>
          <a:ln>
            <a:noFill/>
          </a:ln>
        </p:spPr>
        <p:txBody>
          <a:bodyPr spcFirstLastPara="1" wrap="square" lIns="68569" tIns="34275" rIns="68569" bIns="34275" anchor="ctr" anchorCtr="0">
            <a:noAutofit/>
          </a:bodyPr>
          <a:lstStyle/>
          <a:p>
            <a:pPr algn="ctr">
              <a:buSzPts val="2340"/>
            </a:pPr>
            <a:r>
              <a:rPr lang="en" sz="1755" b="1" dirty="0">
                <a:latin typeface="Tahoma"/>
                <a:ea typeface="Tahoma"/>
                <a:cs typeface="Tahoma"/>
                <a:sym typeface="Tahoma"/>
              </a:rPr>
              <a:t>Rekod Pencapaian Kumulatif (RPK</a:t>
            </a:r>
            <a:r>
              <a:rPr lang="en" sz="1755" b="1" dirty="0" smtClean="0">
                <a:latin typeface="Tahoma"/>
                <a:ea typeface="Tahoma"/>
                <a:cs typeface="Tahoma"/>
                <a:sym typeface="Tahoma"/>
              </a:rPr>
              <a:t>) - </a:t>
            </a:r>
            <a:r>
              <a:rPr lang="en" sz="1755" b="1" dirty="0">
                <a:latin typeface="Tahoma"/>
                <a:ea typeface="Tahoma"/>
                <a:cs typeface="Tahoma"/>
                <a:sym typeface="Tahoma"/>
              </a:rPr>
              <a:t>Sedia Ada</a:t>
            </a:r>
            <a:endParaRPr sz="1755" b="1" dirty="0">
              <a:latin typeface="Tahoma"/>
              <a:ea typeface="Tahoma"/>
              <a:cs typeface="Tahoma"/>
              <a:sym typeface="Tahoma"/>
            </a:endParaRPr>
          </a:p>
        </p:txBody>
      </p:sp>
      <p:pic>
        <p:nvPicPr>
          <p:cNvPr id="4923" name="Google Shape;4923;p487"/>
          <p:cNvPicPr preferRelativeResize="0">
            <a:picLocks noGrp="1"/>
          </p:cNvPicPr>
          <p:nvPr>
            <p:ph type="body" idx="1"/>
          </p:nvPr>
        </p:nvPicPr>
        <p:blipFill rotWithShape="1">
          <a:blip r:embed="rId3">
            <a:alphaModFix/>
          </a:blip>
          <a:srcRect l="4156" t="12815" b="9928"/>
          <a:stretch/>
        </p:blipFill>
        <p:spPr>
          <a:xfrm>
            <a:off x="190832" y="948558"/>
            <a:ext cx="6408752" cy="3790419"/>
          </a:xfrm>
          <a:prstGeom prst="rect">
            <a:avLst/>
          </a:prstGeom>
          <a:noFill/>
          <a:ln>
            <a:noFill/>
          </a:ln>
        </p:spPr>
      </p:pic>
      <p:sp>
        <p:nvSpPr>
          <p:cNvPr id="4924" name="Google Shape;4924;p487"/>
          <p:cNvSpPr txBox="1">
            <a:spLocks noGrp="1"/>
          </p:cNvSpPr>
          <p:nvPr>
            <p:ph type="sldNum" idx="12"/>
          </p:nvPr>
        </p:nvSpPr>
        <p:spPr>
          <a:xfrm>
            <a:off x="5137662" y="4829898"/>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295</a:t>
            </a:fld>
            <a:endParaRPr dirty="0">
              <a:solidFill>
                <a:srgbClr val="000000"/>
              </a:solidFill>
            </a:endParaRPr>
          </a:p>
        </p:txBody>
      </p:sp>
    </p:spTree>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Shape 4928"/>
        <p:cNvGrpSpPr/>
        <p:nvPr/>
      </p:nvGrpSpPr>
      <p:grpSpPr>
        <a:xfrm>
          <a:off x="0" y="0"/>
          <a:ext cx="0" cy="0"/>
          <a:chOff x="0" y="0"/>
          <a:chExt cx="0" cy="0"/>
        </a:xfrm>
      </p:grpSpPr>
      <p:sp>
        <p:nvSpPr>
          <p:cNvPr id="4929" name="Google Shape;4929;p488"/>
          <p:cNvSpPr txBox="1">
            <a:spLocks noGrp="1"/>
          </p:cNvSpPr>
          <p:nvPr>
            <p:ph type="title"/>
          </p:nvPr>
        </p:nvSpPr>
        <p:spPr>
          <a:xfrm>
            <a:off x="261958" y="100511"/>
            <a:ext cx="6376946" cy="373261"/>
          </a:xfrm>
          <a:prstGeom prst="rect">
            <a:avLst/>
          </a:prstGeom>
          <a:noFill/>
          <a:ln>
            <a:noFill/>
          </a:ln>
        </p:spPr>
        <p:txBody>
          <a:bodyPr spcFirstLastPara="1" wrap="square" lIns="68569" tIns="34275" rIns="68569" bIns="34275" anchor="ctr" anchorCtr="0">
            <a:noAutofit/>
          </a:bodyPr>
          <a:lstStyle/>
          <a:p>
            <a:pPr>
              <a:buSzPts val="2340"/>
            </a:pPr>
            <a:r>
              <a:rPr lang="en" sz="1755" b="1" dirty="0">
                <a:latin typeface="Tahoma"/>
                <a:ea typeface="Tahoma"/>
                <a:cs typeface="Tahoma"/>
                <a:sym typeface="Tahoma"/>
              </a:rPr>
              <a:t>Rekod Penilaian Kumulatif (RPK</a:t>
            </a:r>
            <a:r>
              <a:rPr lang="en" sz="1755" b="1" dirty="0" smtClean="0">
                <a:latin typeface="Tahoma"/>
                <a:ea typeface="Tahoma"/>
                <a:cs typeface="Tahoma"/>
                <a:sym typeface="Tahoma"/>
              </a:rPr>
              <a:t>)-</a:t>
            </a:r>
            <a:r>
              <a:rPr lang="en" sz="1755" b="1" dirty="0">
                <a:latin typeface="Tahoma"/>
                <a:ea typeface="Tahoma"/>
                <a:cs typeface="Tahoma"/>
                <a:sym typeface="Tahoma"/>
              </a:rPr>
              <a:t>NOSS Format Baharu</a:t>
            </a:r>
            <a:endParaRPr dirty="0"/>
          </a:p>
        </p:txBody>
      </p:sp>
      <p:sp>
        <p:nvSpPr>
          <p:cNvPr id="4930" name="Google Shape;4930;p488"/>
          <p:cNvSpPr txBox="1">
            <a:spLocks noGrp="1"/>
          </p:cNvSpPr>
          <p:nvPr>
            <p:ph type="sldNum" idx="12"/>
          </p:nvPr>
        </p:nvSpPr>
        <p:spPr>
          <a:xfrm>
            <a:off x="5095854" y="4890051"/>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296</a:t>
            </a:fld>
            <a:endParaRPr dirty="0">
              <a:solidFill>
                <a:srgbClr val="000000"/>
              </a:solidFill>
            </a:endParaRPr>
          </a:p>
        </p:txBody>
      </p:sp>
      <p:pic>
        <p:nvPicPr>
          <p:cNvPr id="4931" name="Google Shape;4931;p488"/>
          <p:cNvPicPr preferRelativeResize="0"/>
          <p:nvPr/>
        </p:nvPicPr>
        <p:blipFill rotWithShape="1">
          <a:blip r:embed="rId3">
            <a:alphaModFix/>
          </a:blip>
          <a:srcRect/>
          <a:stretch/>
        </p:blipFill>
        <p:spPr>
          <a:xfrm>
            <a:off x="261958" y="473772"/>
            <a:ext cx="6376946" cy="4416279"/>
          </a:xfrm>
          <a:prstGeom prst="rect">
            <a:avLst/>
          </a:prstGeom>
          <a:noFill/>
          <a:ln>
            <a:noFill/>
          </a:ln>
        </p:spPr>
      </p:pic>
    </p:spTree>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Shape 4935"/>
        <p:cNvGrpSpPr/>
        <p:nvPr/>
      </p:nvGrpSpPr>
      <p:grpSpPr>
        <a:xfrm>
          <a:off x="0" y="0"/>
          <a:ext cx="0" cy="0"/>
          <a:chOff x="0" y="0"/>
          <a:chExt cx="0" cy="0"/>
        </a:xfrm>
      </p:grpSpPr>
      <p:sp>
        <p:nvSpPr>
          <p:cNvPr id="4936" name="Google Shape;4936;p489"/>
          <p:cNvSpPr txBox="1">
            <a:spLocks noGrp="1"/>
          </p:cNvSpPr>
          <p:nvPr>
            <p:ph type="sldNum" idx="12"/>
          </p:nvPr>
        </p:nvSpPr>
        <p:spPr>
          <a:xfrm>
            <a:off x="5095854" y="4846584"/>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latin typeface="Arial"/>
                <a:ea typeface="Arial"/>
                <a:cs typeface="Arial"/>
                <a:sym typeface="Arial"/>
              </a:rPr>
              <a:pPr/>
              <a:t>297</a:t>
            </a:fld>
            <a:endParaRPr>
              <a:solidFill>
                <a:srgbClr val="000000"/>
              </a:solidFill>
              <a:latin typeface="Arial"/>
              <a:ea typeface="Arial"/>
              <a:cs typeface="Arial"/>
              <a:sym typeface="Arial"/>
            </a:endParaRPr>
          </a:p>
        </p:txBody>
      </p:sp>
      <p:pic>
        <p:nvPicPr>
          <p:cNvPr id="4938" name="Google Shape;4938;p489"/>
          <p:cNvPicPr preferRelativeResize="0"/>
          <p:nvPr/>
        </p:nvPicPr>
        <p:blipFill rotWithShape="1">
          <a:blip r:embed="rId3">
            <a:alphaModFix/>
          </a:blip>
          <a:srcRect/>
          <a:stretch/>
        </p:blipFill>
        <p:spPr>
          <a:xfrm>
            <a:off x="261959" y="596348"/>
            <a:ext cx="6250160" cy="4250236"/>
          </a:xfrm>
          <a:prstGeom prst="rect">
            <a:avLst/>
          </a:prstGeom>
          <a:noFill/>
          <a:ln>
            <a:noFill/>
          </a:ln>
        </p:spPr>
      </p:pic>
      <p:sp>
        <p:nvSpPr>
          <p:cNvPr id="5" name="Google Shape;4929;p488"/>
          <p:cNvSpPr txBox="1">
            <a:spLocks noGrp="1"/>
          </p:cNvSpPr>
          <p:nvPr>
            <p:ph type="title"/>
          </p:nvPr>
        </p:nvSpPr>
        <p:spPr>
          <a:xfrm>
            <a:off x="261958" y="100511"/>
            <a:ext cx="6376946" cy="373261"/>
          </a:xfrm>
          <a:prstGeom prst="rect">
            <a:avLst/>
          </a:prstGeom>
          <a:noFill/>
          <a:ln>
            <a:noFill/>
          </a:ln>
        </p:spPr>
        <p:txBody>
          <a:bodyPr spcFirstLastPara="1" wrap="square" lIns="68569" tIns="34275" rIns="68569" bIns="34275" anchor="ctr" anchorCtr="0">
            <a:noAutofit/>
          </a:bodyPr>
          <a:lstStyle/>
          <a:p>
            <a:pPr>
              <a:buSzPts val="2340"/>
            </a:pPr>
            <a:r>
              <a:rPr lang="en" sz="1755" b="1" dirty="0">
                <a:latin typeface="Tahoma"/>
                <a:ea typeface="Tahoma"/>
                <a:cs typeface="Tahoma"/>
                <a:sym typeface="Tahoma"/>
              </a:rPr>
              <a:t>Rekod Penilaian Kumulatif (RPK</a:t>
            </a:r>
            <a:r>
              <a:rPr lang="en" sz="1755" b="1" dirty="0" smtClean="0">
                <a:latin typeface="Tahoma"/>
                <a:ea typeface="Tahoma"/>
                <a:cs typeface="Tahoma"/>
                <a:sym typeface="Tahoma"/>
              </a:rPr>
              <a:t>)-</a:t>
            </a:r>
            <a:r>
              <a:rPr lang="en" sz="1755" b="1" dirty="0">
                <a:latin typeface="Tahoma"/>
                <a:ea typeface="Tahoma"/>
                <a:cs typeface="Tahoma"/>
                <a:sym typeface="Tahoma"/>
              </a:rPr>
              <a:t>NOSS Format Baharu</a:t>
            </a:r>
            <a:endParaRPr dirty="0"/>
          </a:p>
        </p:txBody>
      </p:sp>
    </p:spTree>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Shape 4942"/>
        <p:cNvGrpSpPr/>
        <p:nvPr/>
      </p:nvGrpSpPr>
      <p:grpSpPr>
        <a:xfrm>
          <a:off x="0" y="0"/>
          <a:ext cx="0" cy="0"/>
          <a:chOff x="0" y="0"/>
          <a:chExt cx="0" cy="0"/>
        </a:xfrm>
      </p:grpSpPr>
      <p:sp>
        <p:nvSpPr>
          <p:cNvPr id="4943" name="Google Shape;4943;p490"/>
          <p:cNvSpPr txBox="1">
            <a:spLocks noGrp="1"/>
          </p:cNvSpPr>
          <p:nvPr>
            <p:ph type="sldNum" idx="12"/>
          </p:nvPr>
        </p:nvSpPr>
        <p:spPr>
          <a:xfrm>
            <a:off x="4843463" y="4218431"/>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latin typeface="Arial"/>
                <a:ea typeface="Arial"/>
                <a:cs typeface="Arial"/>
                <a:sym typeface="Arial"/>
              </a:rPr>
              <a:pPr/>
              <a:t>298</a:t>
            </a:fld>
            <a:endParaRPr>
              <a:solidFill>
                <a:srgbClr val="000000"/>
              </a:solidFill>
              <a:latin typeface="Arial"/>
              <a:ea typeface="Arial"/>
              <a:cs typeface="Arial"/>
              <a:sym typeface="Arial"/>
            </a:endParaRPr>
          </a:p>
        </p:txBody>
      </p:sp>
      <p:sp>
        <p:nvSpPr>
          <p:cNvPr id="4944" name="Google Shape;4944;p490"/>
          <p:cNvSpPr/>
          <p:nvPr/>
        </p:nvSpPr>
        <p:spPr>
          <a:xfrm>
            <a:off x="1129085" y="1693629"/>
            <a:ext cx="4691270" cy="1178160"/>
          </a:xfrm>
          <a:prstGeom prst="roundRect">
            <a:avLst>
              <a:gd name="adj" fmla="val 16667"/>
            </a:avLst>
          </a:prstGeom>
          <a:noFill/>
          <a:ln>
            <a:noFill/>
          </a:ln>
        </p:spPr>
        <p:txBody>
          <a:bodyPr spcFirstLastPara="1" wrap="square" lIns="68569" tIns="34275" rIns="68569" bIns="34275" anchor="ctr" anchorCtr="0">
            <a:noAutofit/>
          </a:bodyPr>
          <a:lstStyle/>
          <a:p>
            <a:pPr algn="ctr"/>
            <a:r>
              <a:rPr lang="en" sz="3300" b="1" dirty="0"/>
              <a:t>PENILAIAN CORE ABILITIES</a:t>
            </a:r>
            <a:endParaRPr sz="1050" dirty="0"/>
          </a:p>
        </p:txBody>
      </p:sp>
    </p:spTree>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Shape 4948"/>
        <p:cNvGrpSpPr/>
        <p:nvPr/>
      </p:nvGrpSpPr>
      <p:grpSpPr>
        <a:xfrm>
          <a:off x="0" y="0"/>
          <a:ext cx="0" cy="0"/>
          <a:chOff x="0" y="0"/>
          <a:chExt cx="0" cy="0"/>
        </a:xfrm>
      </p:grpSpPr>
      <p:sp>
        <p:nvSpPr>
          <p:cNvPr id="4949" name="Google Shape;4949;p491"/>
          <p:cNvSpPr txBox="1"/>
          <p:nvPr/>
        </p:nvSpPr>
        <p:spPr>
          <a:xfrm>
            <a:off x="449249" y="103368"/>
            <a:ext cx="6003235" cy="572494"/>
          </a:xfrm>
          <a:prstGeom prst="rect">
            <a:avLst/>
          </a:prstGeom>
          <a:noFill/>
          <a:ln>
            <a:noFill/>
          </a:ln>
        </p:spPr>
        <p:txBody>
          <a:bodyPr spcFirstLastPara="1" wrap="square" lIns="68569" tIns="34275" rIns="68569" bIns="34275" anchor="ctr" anchorCtr="0">
            <a:noAutofit/>
          </a:bodyPr>
          <a:lstStyle/>
          <a:p>
            <a:pPr algn="ctr"/>
            <a:r>
              <a:rPr lang="en" sz="2400" b="1" dirty="0">
                <a:latin typeface="Calibri"/>
                <a:ea typeface="Calibri"/>
                <a:cs typeface="Calibri"/>
                <a:sym typeface="Calibri"/>
              </a:rPr>
              <a:t>STRUKTUR KUMPULAN CORE ABILITIES</a:t>
            </a:r>
            <a:endParaRPr sz="2400" dirty="0"/>
          </a:p>
        </p:txBody>
      </p:sp>
      <p:graphicFrame>
        <p:nvGraphicFramePr>
          <p:cNvPr id="4950" name="Google Shape;4950;p491"/>
          <p:cNvGraphicFramePr/>
          <p:nvPr>
            <p:extLst>
              <p:ext uri="{D42A27DB-BD31-4B8C-83A1-F6EECF244321}">
                <p14:modId xmlns:p14="http://schemas.microsoft.com/office/powerpoint/2010/main" val="3782141054"/>
              </p:ext>
            </p:extLst>
          </p:nvPr>
        </p:nvGraphicFramePr>
        <p:xfrm>
          <a:off x="206733" y="675861"/>
          <a:ext cx="6488266" cy="4277801"/>
        </p:xfrm>
        <a:graphic>
          <a:graphicData uri="http://schemas.openxmlformats.org/drawingml/2006/table">
            <a:tbl>
              <a:tblPr>
                <a:noFill/>
                <a:tableStyleId>{462C22AE-0AB6-46A4-A84F-F4E77C6856D5}</a:tableStyleId>
              </a:tblPr>
              <a:tblGrid>
                <a:gridCol w="1166292">
                  <a:extLst>
                    <a:ext uri="{9D8B030D-6E8A-4147-A177-3AD203B41FA5}">
                      <a16:colId xmlns="" xmlns:a16="http://schemas.microsoft.com/office/drawing/2014/main" val="20000"/>
                    </a:ext>
                  </a:extLst>
                </a:gridCol>
                <a:gridCol w="1049874">
                  <a:extLst>
                    <a:ext uri="{9D8B030D-6E8A-4147-A177-3AD203B41FA5}">
                      <a16:colId xmlns="" xmlns:a16="http://schemas.microsoft.com/office/drawing/2014/main" val="20001"/>
                    </a:ext>
                  </a:extLst>
                </a:gridCol>
                <a:gridCol w="1068025">
                  <a:extLst>
                    <a:ext uri="{9D8B030D-6E8A-4147-A177-3AD203B41FA5}">
                      <a16:colId xmlns="" xmlns:a16="http://schemas.microsoft.com/office/drawing/2014/main" val="20002"/>
                    </a:ext>
                  </a:extLst>
                </a:gridCol>
                <a:gridCol w="1068025">
                  <a:extLst>
                    <a:ext uri="{9D8B030D-6E8A-4147-A177-3AD203B41FA5}">
                      <a16:colId xmlns="" xmlns:a16="http://schemas.microsoft.com/office/drawing/2014/main" val="20003"/>
                    </a:ext>
                  </a:extLst>
                </a:gridCol>
                <a:gridCol w="1068025">
                  <a:extLst>
                    <a:ext uri="{9D8B030D-6E8A-4147-A177-3AD203B41FA5}">
                      <a16:colId xmlns="" xmlns:a16="http://schemas.microsoft.com/office/drawing/2014/main" val="20004"/>
                    </a:ext>
                  </a:extLst>
                </a:gridCol>
                <a:gridCol w="1068025">
                  <a:extLst>
                    <a:ext uri="{9D8B030D-6E8A-4147-A177-3AD203B41FA5}">
                      <a16:colId xmlns="" xmlns:a16="http://schemas.microsoft.com/office/drawing/2014/main" val="20005"/>
                    </a:ext>
                  </a:extLst>
                </a:gridCol>
              </a:tblGrid>
              <a:tr h="165095">
                <a:tc rowSpan="3">
                  <a:txBody>
                    <a:bodyPr/>
                    <a:lstStyle/>
                    <a:p>
                      <a:pPr marL="0" marR="0" lvl="0" indent="0" algn="ctr" rtl="0">
                        <a:spcBef>
                          <a:spcPts val="0"/>
                        </a:spcBef>
                        <a:spcAft>
                          <a:spcPts val="0"/>
                        </a:spcAft>
                        <a:buNone/>
                      </a:pPr>
                      <a:r>
                        <a:rPr lang="en" sz="1000" b="1">
                          <a:solidFill>
                            <a:srgbClr val="0C0C0C"/>
                          </a:solidFill>
                        </a:rPr>
                        <a:t>CORE</a:t>
                      </a:r>
                      <a:endParaRPr sz="1000" b="1">
                        <a:solidFill>
                          <a:srgbClr val="0C0C0C"/>
                        </a:solidFill>
                      </a:endParaRPr>
                    </a:p>
                    <a:p>
                      <a:pPr marL="0" marR="0" lvl="0" indent="0" algn="ctr" rtl="0">
                        <a:spcBef>
                          <a:spcPts val="0"/>
                        </a:spcBef>
                        <a:spcAft>
                          <a:spcPts val="0"/>
                        </a:spcAft>
                        <a:buNone/>
                      </a:pPr>
                      <a:r>
                        <a:rPr lang="en" sz="1000" b="1">
                          <a:solidFill>
                            <a:srgbClr val="0C0C0C"/>
                          </a:solidFill>
                        </a:rPr>
                        <a:t>ABILITIES</a:t>
                      </a:r>
                      <a:endParaRPr sz="1000"/>
                    </a:p>
                    <a:p>
                      <a:pPr marL="0" marR="0" lvl="0" indent="0" algn="ctr" rtl="0">
                        <a:spcBef>
                          <a:spcPts val="0"/>
                        </a:spcBef>
                        <a:spcAft>
                          <a:spcPts val="0"/>
                        </a:spcAft>
                        <a:buNone/>
                      </a:pPr>
                      <a:r>
                        <a:rPr lang="en" sz="1000" b="1">
                          <a:solidFill>
                            <a:srgbClr val="0C0C0C"/>
                          </a:solidFill>
                        </a:rPr>
                        <a:t>GROUP</a:t>
                      </a:r>
                      <a:endParaRPr sz="1000" b="1">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gridSpan="5">
                  <a:txBody>
                    <a:bodyPr/>
                    <a:lstStyle/>
                    <a:p>
                      <a:pPr marL="0" marR="0" lvl="0" indent="0" algn="ctr" rtl="0">
                        <a:spcBef>
                          <a:spcPts val="0"/>
                        </a:spcBef>
                        <a:spcAft>
                          <a:spcPts val="0"/>
                        </a:spcAft>
                        <a:buNone/>
                      </a:pPr>
                      <a:endParaRPr sz="1000" b="1">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161590">
                <a:tc vMerge="1">
                  <a:txBody>
                    <a:bodyPr/>
                    <a:lstStyle/>
                    <a:p>
                      <a:endParaRPr lang="en-US"/>
                    </a:p>
                  </a:txBody>
                  <a:tcPr/>
                </a:tc>
                <a:tc>
                  <a:txBody>
                    <a:bodyPr/>
                    <a:lstStyle/>
                    <a:p>
                      <a:pPr marL="0" marR="0" lvl="0" indent="0" algn="ctr" rtl="0">
                        <a:spcBef>
                          <a:spcPts val="0"/>
                        </a:spcBef>
                        <a:spcAft>
                          <a:spcPts val="0"/>
                        </a:spcAft>
                        <a:buNone/>
                      </a:pPr>
                      <a:r>
                        <a:rPr lang="en" sz="1000">
                          <a:solidFill>
                            <a:srgbClr val="0C0C0C"/>
                          </a:solidFill>
                        </a:rPr>
                        <a:t>Level 1</a:t>
                      </a:r>
                      <a:endParaRPr sz="1000">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 sz="1000">
                          <a:solidFill>
                            <a:srgbClr val="0C0C0C"/>
                          </a:solidFill>
                        </a:rPr>
                        <a:t>Level 2</a:t>
                      </a:r>
                      <a:endParaRPr sz="1000">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 sz="1000">
                          <a:solidFill>
                            <a:srgbClr val="0C0C0C"/>
                          </a:solidFill>
                        </a:rPr>
                        <a:t>Level 3</a:t>
                      </a:r>
                      <a:endParaRPr sz="1000">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 sz="1000">
                          <a:solidFill>
                            <a:srgbClr val="0C0C0C"/>
                          </a:solidFill>
                        </a:rPr>
                        <a:t>Level 4</a:t>
                      </a:r>
                      <a:endParaRPr sz="1000">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 sz="1000">
                          <a:solidFill>
                            <a:srgbClr val="0C0C0C"/>
                          </a:solidFill>
                        </a:rPr>
                        <a:t>Level 5</a:t>
                      </a:r>
                      <a:endParaRPr sz="1000">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extLst>
                  <a:ext uri="{0D108BD9-81ED-4DB2-BD59-A6C34878D82A}">
                    <a16:rowId xmlns="" xmlns:a16="http://schemas.microsoft.com/office/drawing/2014/main" val="10001"/>
                  </a:ext>
                </a:extLst>
              </a:tr>
              <a:tr h="173366">
                <a:tc vMerge="1">
                  <a:txBody>
                    <a:bodyPr/>
                    <a:lstStyle/>
                    <a:p>
                      <a:endParaRPr lang="en-US"/>
                    </a:p>
                  </a:txBody>
                  <a:tcPr/>
                </a:tc>
                <a:tc>
                  <a:txBody>
                    <a:bodyPr/>
                    <a:lstStyle/>
                    <a:p>
                      <a:pPr marL="0" marR="0" lvl="0" indent="0" algn="ctr" rtl="0">
                        <a:spcBef>
                          <a:spcPts val="0"/>
                        </a:spcBef>
                        <a:spcAft>
                          <a:spcPts val="0"/>
                        </a:spcAft>
                        <a:buNone/>
                      </a:pPr>
                      <a:r>
                        <a:rPr lang="en" sz="1000">
                          <a:solidFill>
                            <a:srgbClr val="0C0C0C"/>
                          </a:solidFill>
                        </a:rPr>
                        <a:t>CA Title</a:t>
                      </a:r>
                      <a:endParaRPr sz="1000">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 sz="1000">
                          <a:solidFill>
                            <a:srgbClr val="0C0C0C"/>
                          </a:solidFill>
                        </a:rPr>
                        <a:t>CA Title</a:t>
                      </a:r>
                      <a:endParaRPr sz="1000">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 sz="1000">
                          <a:solidFill>
                            <a:srgbClr val="0C0C0C"/>
                          </a:solidFill>
                        </a:rPr>
                        <a:t>CA Title</a:t>
                      </a:r>
                      <a:endParaRPr sz="1000">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 sz="1000">
                          <a:solidFill>
                            <a:srgbClr val="0C0C0C"/>
                          </a:solidFill>
                        </a:rPr>
                        <a:t>CA Title</a:t>
                      </a:r>
                      <a:endParaRPr sz="1000">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 sz="1000">
                          <a:solidFill>
                            <a:srgbClr val="0C0C0C"/>
                          </a:solidFill>
                        </a:rPr>
                        <a:t>CA Title</a:t>
                      </a:r>
                      <a:endParaRPr sz="1000">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extLst>
                  <a:ext uri="{0D108BD9-81ED-4DB2-BD59-A6C34878D82A}">
                    <a16:rowId xmlns="" xmlns:a16="http://schemas.microsoft.com/office/drawing/2014/main" val="10002"/>
                  </a:ext>
                </a:extLst>
              </a:tr>
              <a:tr h="473493">
                <a:tc>
                  <a:txBody>
                    <a:bodyPr/>
                    <a:lstStyle/>
                    <a:p>
                      <a:pPr marL="0" marR="0" lvl="0" indent="0" algn="ctr" rtl="0">
                        <a:spcBef>
                          <a:spcPts val="0"/>
                        </a:spcBef>
                        <a:spcAft>
                          <a:spcPts val="0"/>
                        </a:spcAft>
                        <a:buNone/>
                      </a:pPr>
                      <a:r>
                        <a:rPr lang="en" sz="1000">
                          <a:solidFill>
                            <a:srgbClr val="0C0C0C"/>
                          </a:solidFill>
                        </a:rPr>
                        <a:t>Communication</a:t>
                      </a:r>
                      <a:endParaRPr sz="1000" b="1">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9C9C9"/>
                    </a:solidFill>
                  </a:tcPr>
                </a:tc>
                <a:tc>
                  <a:txBody>
                    <a:bodyPr/>
                    <a:lstStyle/>
                    <a:p>
                      <a:pPr marL="0" marR="0" lvl="0" indent="0" algn="ctr" rtl="0">
                        <a:spcBef>
                          <a:spcPts val="0"/>
                        </a:spcBef>
                        <a:spcAft>
                          <a:spcPts val="0"/>
                        </a:spcAft>
                        <a:buNone/>
                      </a:pPr>
                      <a:r>
                        <a:rPr lang="en" sz="1000">
                          <a:solidFill>
                            <a:srgbClr val="0C0C0C"/>
                          </a:solidFill>
                        </a:rPr>
                        <a:t>Basic Working Communication</a:t>
                      </a:r>
                      <a:endParaRPr sz="1000">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9C9C9"/>
                    </a:solidFill>
                  </a:tcPr>
                </a:tc>
                <a:tc>
                  <a:txBody>
                    <a:bodyPr/>
                    <a:lstStyle/>
                    <a:p>
                      <a:pPr marL="0" marR="0" lvl="0" indent="0" algn="ctr" rtl="0">
                        <a:spcBef>
                          <a:spcPts val="0"/>
                        </a:spcBef>
                        <a:spcAft>
                          <a:spcPts val="0"/>
                        </a:spcAft>
                        <a:buNone/>
                      </a:pPr>
                      <a:r>
                        <a:rPr lang="en" sz="1000">
                          <a:solidFill>
                            <a:srgbClr val="0C0C0C"/>
                          </a:solidFill>
                        </a:rPr>
                        <a:t>Communication Application</a:t>
                      </a:r>
                      <a:endParaRPr sz="1000">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9C9C9"/>
                    </a:solidFill>
                  </a:tcPr>
                </a:tc>
                <a:tc>
                  <a:txBody>
                    <a:bodyPr/>
                    <a:lstStyle/>
                    <a:p>
                      <a:pPr marL="0" marR="0" lvl="0" indent="0" algn="ctr" rtl="0">
                        <a:spcBef>
                          <a:spcPts val="0"/>
                        </a:spcBef>
                        <a:spcAft>
                          <a:spcPts val="0"/>
                        </a:spcAft>
                        <a:buNone/>
                      </a:pPr>
                      <a:r>
                        <a:rPr lang="en" sz="1000">
                          <a:solidFill>
                            <a:srgbClr val="0C0C0C"/>
                          </a:solidFill>
                        </a:rPr>
                        <a:t>Effective </a:t>
                      </a:r>
                      <a:br>
                        <a:rPr lang="en" sz="1000">
                          <a:solidFill>
                            <a:srgbClr val="0C0C0C"/>
                          </a:solidFill>
                        </a:rPr>
                      </a:br>
                      <a:r>
                        <a:rPr lang="en" sz="1000">
                          <a:solidFill>
                            <a:srgbClr val="0C0C0C"/>
                          </a:solidFill>
                        </a:rPr>
                        <a:t>Communication</a:t>
                      </a:r>
                      <a:endParaRPr sz="1000">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9C9C9"/>
                    </a:solidFill>
                  </a:tcPr>
                </a:tc>
                <a:tc>
                  <a:txBody>
                    <a:bodyPr/>
                    <a:lstStyle/>
                    <a:p>
                      <a:pPr marL="0" marR="0" lvl="0" indent="0" algn="ctr" rtl="0">
                        <a:spcBef>
                          <a:spcPts val="0"/>
                        </a:spcBef>
                        <a:spcAft>
                          <a:spcPts val="0"/>
                        </a:spcAft>
                        <a:buNone/>
                      </a:pPr>
                      <a:r>
                        <a:rPr lang="en" sz="1000">
                          <a:solidFill>
                            <a:srgbClr val="0C0C0C"/>
                          </a:solidFill>
                        </a:rPr>
                        <a:t>Effective Communication Collaboration</a:t>
                      </a:r>
                      <a:endParaRPr sz="1000">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9C9C9"/>
                    </a:solidFill>
                  </a:tcPr>
                </a:tc>
                <a:tc>
                  <a:txBody>
                    <a:bodyPr/>
                    <a:lstStyle/>
                    <a:p>
                      <a:pPr marL="0" marR="0" lvl="0" indent="0" algn="ctr" rtl="0">
                        <a:spcBef>
                          <a:spcPts val="0"/>
                        </a:spcBef>
                        <a:spcAft>
                          <a:spcPts val="0"/>
                        </a:spcAft>
                        <a:buNone/>
                      </a:pPr>
                      <a:r>
                        <a:rPr lang="en" sz="1000">
                          <a:solidFill>
                            <a:srgbClr val="0C0C0C"/>
                          </a:solidFill>
                        </a:rPr>
                        <a:t>Communication Management </a:t>
                      </a:r>
                      <a:endParaRPr sz="1000">
                        <a:solidFill>
                          <a:srgbClr val="0C0C0C"/>
                        </a:solidFill>
                      </a:endParaRPr>
                    </a:p>
                    <a:p>
                      <a:pPr marL="0" marR="0" lvl="0" indent="0" algn="ctr" rtl="0">
                        <a:spcBef>
                          <a:spcPts val="0"/>
                        </a:spcBef>
                        <a:spcAft>
                          <a:spcPts val="0"/>
                        </a:spcAft>
                        <a:buNone/>
                      </a:pPr>
                      <a:r>
                        <a:rPr lang="en" sz="1000">
                          <a:solidFill>
                            <a:srgbClr val="0C0C0C"/>
                          </a:solidFill>
                        </a:rPr>
                        <a:t>Skill</a:t>
                      </a:r>
                      <a:endParaRPr sz="1000">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9C9C9"/>
                    </a:solidFill>
                  </a:tcPr>
                </a:tc>
                <a:extLst>
                  <a:ext uri="{0D108BD9-81ED-4DB2-BD59-A6C34878D82A}">
                    <a16:rowId xmlns="" xmlns:a16="http://schemas.microsoft.com/office/drawing/2014/main" val="10003"/>
                  </a:ext>
                </a:extLst>
              </a:tr>
              <a:tr h="473493">
                <a:tc>
                  <a:txBody>
                    <a:bodyPr/>
                    <a:lstStyle/>
                    <a:p>
                      <a:pPr marL="0" marR="0" lvl="0" indent="0" algn="ctr" rtl="0">
                        <a:spcBef>
                          <a:spcPts val="0"/>
                        </a:spcBef>
                        <a:spcAft>
                          <a:spcPts val="0"/>
                        </a:spcAft>
                        <a:buNone/>
                      </a:pPr>
                      <a:r>
                        <a:rPr lang="en" sz="1000">
                          <a:solidFill>
                            <a:srgbClr val="0C0C0C"/>
                          </a:solidFill>
                        </a:rPr>
                        <a:t>Interpersonal Skill</a:t>
                      </a:r>
                      <a:endParaRPr sz="1000" b="1">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en" sz="1000">
                          <a:solidFill>
                            <a:srgbClr val="0C0C0C"/>
                          </a:solidFill>
                        </a:rPr>
                        <a:t>Personal </a:t>
                      </a:r>
                      <a:endParaRPr sz="1000">
                        <a:solidFill>
                          <a:srgbClr val="0C0C0C"/>
                        </a:solidFill>
                      </a:endParaRPr>
                    </a:p>
                    <a:p>
                      <a:pPr marL="0" marR="0" lvl="0" indent="0" algn="ctr" rtl="0">
                        <a:spcBef>
                          <a:spcPts val="0"/>
                        </a:spcBef>
                        <a:spcAft>
                          <a:spcPts val="0"/>
                        </a:spcAft>
                        <a:buNone/>
                      </a:pPr>
                      <a:r>
                        <a:rPr lang="en" sz="1000">
                          <a:solidFill>
                            <a:srgbClr val="0C0C0C"/>
                          </a:solidFill>
                        </a:rPr>
                        <a:t>Behaviour Skill</a:t>
                      </a:r>
                      <a:endParaRPr sz="1000">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en" sz="1000">
                          <a:solidFill>
                            <a:srgbClr val="0C0C0C"/>
                          </a:solidFill>
                        </a:rPr>
                        <a:t>Interpersonal Behaviour</a:t>
                      </a:r>
                      <a:endParaRPr sz="1000">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en" sz="1000">
                          <a:solidFill>
                            <a:srgbClr val="0C0C0C"/>
                          </a:solidFill>
                        </a:rPr>
                        <a:t>Leadership </a:t>
                      </a:r>
                      <a:endParaRPr sz="1000">
                        <a:solidFill>
                          <a:srgbClr val="0C0C0C"/>
                        </a:solidFill>
                      </a:endParaRPr>
                    </a:p>
                    <a:p>
                      <a:pPr marL="0" marR="0" lvl="0" indent="0" algn="ctr" rtl="0">
                        <a:spcBef>
                          <a:spcPts val="0"/>
                        </a:spcBef>
                        <a:spcAft>
                          <a:spcPts val="0"/>
                        </a:spcAft>
                        <a:buNone/>
                      </a:pPr>
                      <a:r>
                        <a:rPr lang="en" sz="1000">
                          <a:solidFill>
                            <a:srgbClr val="0C0C0C"/>
                          </a:solidFill>
                        </a:rPr>
                        <a:t>Skill</a:t>
                      </a:r>
                      <a:endParaRPr sz="1000">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en" sz="1000">
                          <a:solidFill>
                            <a:srgbClr val="0C0C0C"/>
                          </a:solidFill>
                        </a:rPr>
                        <a:t>Organization Behaviour Awareness</a:t>
                      </a:r>
                      <a:endParaRPr sz="1000">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en" sz="1000">
                          <a:solidFill>
                            <a:srgbClr val="0C0C0C"/>
                          </a:solidFill>
                        </a:rPr>
                        <a:t>Organizational Management Skill</a:t>
                      </a:r>
                      <a:endParaRPr sz="1000">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2D050"/>
                    </a:solidFill>
                  </a:tcPr>
                </a:tc>
                <a:extLst>
                  <a:ext uri="{0D108BD9-81ED-4DB2-BD59-A6C34878D82A}">
                    <a16:rowId xmlns="" xmlns:a16="http://schemas.microsoft.com/office/drawing/2014/main" val="10004"/>
                  </a:ext>
                </a:extLst>
              </a:tr>
              <a:tr h="405585">
                <a:tc>
                  <a:txBody>
                    <a:bodyPr/>
                    <a:lstStyle/>
                    <a:p>
                      <a:pPr marL="0" marR="0" lvl="0" indent="0" algn="ctr" rtl="0">
                        <a:spcBef>
                          <a:spcPts val="0"/>
                        </a:spcBef>
                        <a:spcAft>
                          <a:spcPts val="0"/>
                        </a:spcAft>
                        <a:buNone/>
                      </a:pPr>
                      <a:r>
                        <a:rPr lang="en" sz="1000">
                          <a:solidFill>
                            <a:srgbClr val="0C0C0C"/>
                          </a:solidFill>
                        </a:rPr>
                        <a:t>Etiquette Management</a:t>
                      </a:r>
                      <a:endParaRPr sz="1000" b="1">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 sz="1000">
                          <a:solidFill>
                            <a:srgbClr val="0C0C0C"/>
                          </a:solidFill>
                        </a:rPr>
                        <a:t>Work Place Ethics Awareness</a:t>
                      </a:r>
                      <a:endParaRPr sz="1000">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0CECE"/>
                    </a:solidFill>
                  </a:tcPr>
                </a:tc>
                <a:tc>
                  <a:txBody>
                    <a:bodyPr/>
                    <a:lstStyle/>
                    <a:p>
                      <a:pPr marL="0" marR="0" lvl="0" indent="0" algn="ctr" rtl="0">
                        <a:spcBef>
                          <a:spcPts val="0"/>
                        </a:spcBef>
                        <a:spcAft>
                          <a:spcPts val="0"/>
                        </a:spcAft>
                        <a:buNone/>
                      </a:pPr>
                      <a:r>
                        <a:rPr lang="en" sz="1000">
                          <a:solidFill>
                            <a:srgbClr val="0C0C0C"/>
                          </a:solidFill>
                        </a:rPr>
                        <a:t>Work Place Culture Behaviour</a:t>
                      </a:r>
                      <a:endParaRPr sz="1000">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0CECE"/>
                    </a:solidFill>
                  </a:tcPr>
                </a:tc>
                <a:tc>
                  <a:txBody>
                    <a:bodyPr/>
                    <a:lstStyle/>
                    <a:p>
                      <a:pPr marL="0" marR="0" lvl="0" indent="0" algn="ctr" rtl="0">
                        <a:spcBef>
                          <a:spcPts val="0"/>
                        </a:spcBef>
                        <a:spcAft>
                          <a:spcPts val="0"/>
                        </a:spcAft>
                        <a:buNone/>
                      </a:pPr>
                      <a:r>
                        <a:rPr lang="en" sz="1000">
                          <a:solidFill>
                            <a:srgbClr val="0C0C0C"/>
                          </a:solidFill>
                        </a:rPr>
                        <a:t>Work Place </a:t>
                      </a:r>
                      <a:endParaRPr sz="1000">
                        <a:solidFill>
                          <a:srgbClr val="0C0C0C"/>
                        </a:solidFill>
                      </a:endParaRPr>
                    </a:p>
                    <a:p>
                      <a:pPr marL="0" marR="0" lvl="0" indent="0" algn="ctr" rtl="0">
                        <a:spcBef>
                          <a:spcPts val="0"/>
                        </a:spcBef>
                        <a:spcAft>
                          <a:spcPts val="0"/>
                        </a:spcAft>
                        <a:buNone/>
                      </a:pPr>
                      <a:r>
                        <a:rPr lang="en" sz="1000">
                          <a:solidFill>
                            <a:srgbClr val="0C0C0C"/>
                          </a:solidFill>
                        </a:rPr>
                        <a:t>Ethics</a:t>
                      </a:r>
                      <a:endParaRPr sz="1000">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0CECE"/>
                    </a:solidFill>
                  </a:tcPr>
                </a:tc>
                <a:tc>
                  <a:txBody>
                    <a:bodyPr/>
                    <a:lstStyle/>
                    <a:p>
                      <a:pPr marL="0" marR="0" lvl="0" indent="0" algn="ctr" rtl="0">
                        <a:spcBef>
                          <a:spcPts val="0"/>
                        </a:spcBef>
                        <a:spcAft>
                          <a:spcPts val="0"/>
                        </a:spcAft>
                        <a:buNone/>
                      </a:pPr>
                      <a:r>
                        <a:rPr lang="en" sz="1000">
                          <a:solidFill>
                            <a:srgbClr val="0C0C0C"/>
                          </a:solidFill>
                        </a:rPr>
                        <a:t>Etiquette </a:t>
                      </a:r>
                      <a:endParaRPr sz="1000">
                        <a:solidFill>
                          <a:srgbClr val="0C0C0C"/>
                        </a:solidFill>
                      </a:endParaRPr>
                    </a:p>
                    <a:p>
                      <a:pPr marL="0" marR="0" lvl="0" indent="0" algn="ctr" rtl="0">
                        <a:spcBef>
                          <a:spcPts val="0"/>
                        </a:spcBef>
                        <a:spcAft>
                          <a:spcPts val="0"/>
                        </a:spcAft>
                        <a:buNone/>
                      </a:pPr>
                      <a:r>
                        <a:rPr lang="en" sz="1000">
                          <a:solidFill>
                            <a:srgbClr val="0C0C0C"/>
                          </a:solidFill>
                        </a:rPr>
                        <a:t>Practices</a:t>
                      </a:r>
                      <a:endParaRPr sz="1000">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0CECE"/>
                    </a:solidFill>
                  </a:tcPr>
                </a:tc>
                <a:tc>
                  <a:txBody>
                    <a:bodyPr/>
                    <a:lstStyle/>
                    <a:p>
                      <a:pPr marL="0" marR="0" lvl="0" indent="0" algn="ctr" rtl="0">
                        <a:spcBef>
                          <a:spcPts val="0"/>
                        </a:spcBef>
                        <a:spcAft>
                          <a:spcPts val="0"/>
                        </a:spcAft>
                        <a:buNone/>
                      </a:pPr>
                      <a:r>
                        <a:rPr lang="en" sz="1000">
                          <a:solidFill>
                            <a:srgbClr val="0C0C0C"/>
                          </a:solidFill>
                        </a:rPr>
                        <a:t>Etiquette Management Skill</a:t>
                      </a:r>
                      <a:endParaRPr sz="1000">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0CECE"/>
                    </a:solidFill>
                  </a:tcPr>
                </a:tc>
                <a:extLst>
                  <a:ext uri="{0D108BD9-81ED-4DB2-BD59-A6C34878D82A}">
                    <a16:rowId xmlns="" xmlns:a16="http://schemas.microsoft.com/office/drawing/2014/main" val="10005"/>
                  </a:ext>
                </a:extLst>
              </a:tr>
              <a:tr h="599115">
                <a:tc>
                  <a:txBody>
                    <a:bodyPr/>
                    <a:lstStyle/>
                    <a:p>
                      <a:pPr marL="0" marR="0" lvl="0" indent="0" algn="ctr" rtl="0">
                        <a:spcBef>
                          <a:spcPts val="0"/>
                        </a:spcBef>
                        <a:spcAft>
                          <a:spcPts val="0"/>
                        </a:spcAft>
                        <a:buNone/>
                      </a:pPr>
                      <a:r>
                        <a:rPr lang="en" sz="1000">
                          <a:solidFill>
                            <a:srgbClr val="0C0C0C"/>
                          </a:solidFill>
                        </a:rPr>
                        <a:t>Health, Safety &amp; Environment</a:t>
                      </a:r>
                      <a:endParaRPr sz="1000" b="1">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tc>
                  <a:txBody>
                    <a:bodyPr/>
                    <a:lstStyle/>
                    <a:p>
                      <a:pPr marL="0" marR="0" lvl="0" indent="0" algn="ctr" rtl="0">
                        <a:spcBef>
                          <a:spcPts val="0"/>
                        </a:spcBef>
                        <a:spcAft>
                          <a:spcPts val="0"/>
                        </a:spcAft>
                        <a:buNone/>
                      </a:pPr>
                      <a:r>
                        <a:rPr lang="en" sz="1000">
                          <a:solidFill>
                            <a:srgbClr val="0C0C0C"/>
                          </a:solidFill>
                        </a:rPr>
                        <a:t>Health, Safety And Environmental Awareness</a:t>
                      </a:r>
                      <a:endParaRPr sz="1000">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DADE"/>
                    </a:solidFill>
                  </a:tcPr>
                </a:tc>
                <a:tc>
                  <a:txBody>
                    <a:bodyPr/>
                    <a:lstStyle/>
                    <a:p>
                      <a:pPr marL="0" marR="0" lvl="0" indent="0" algn="ctr" rtl="0">
                        <a:spcBef>
                          <a:spcPts val="0"/>
                        </a:spcBef>
                        <a:spcAft>
                          <a:spcPts val="0"/>
                        </a:spcAft>
                        <a:buNone/>
                      </a:pPr>
                      <a:r>
                        <a:rPr lang="en" sz="1000">
                          <a:solidFill>
                            <a:srgbClr val="0C0C0C"/>
                          </a:solidFill>
                        </a:rPr>
                        <a:t>Health, Safety And Environment Adaptation</a:t>
                      </a:r>
                      <a:endParaRPr sz="1000">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DADE"/>
                    </a:solidFill>
                  </a:tcPr>
                </a:tc>
                <a:tc>
                  <a:txBody>
                    <a:bodyPr/>
                    <a:lstStyle/>
                    <a:p>
                      <a:pPr marL="0" marR="0" lvl="0" indent="0" algn="ctr" rtl="0">
                        <a:spcBef>
                          <a:spcPts val="0"/>
                        </a:spcBef>
                        <a:spcAft>
                          <a:spcPts val="0"/>
                        </a:spcAft>
                        <a:buNone/>
                      </a:pPr>
                      <a:r>
                        <a:rPr lang="en" sz="1000">
                          <a:solidFill>
                            <a:srgbClr val="0C0C0C"/>
                          </a:solidFill>
                        </a:rPr>
                        <a:t>Health, Safety and Environment Consciousness</a:t>
                      </a:r>
                      <a:endParaRPr sz="1000">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DADE"/>
                    </a:solidFill>
                  </a:tcPr>
                </a:tc>
                <a:tc>
                  <a:txBody>
                    <a:bodyPr/>
                    <a:lstStyle/>
                    <a:p>
                      <a:pPr marL="0" marR="0" lvl="0" indent="0" algn="ctr" rtl="0">
                        <a:spcBef>
                          <a:spcPts val="0"/>
                        </a:spcBef>
                        <a:spcAft>
                          <a:spcPts val="0"/>
                        </a:spcAft>
                        <a:buNone/>
                      </a:pPr>
                      <a:r>
                        <a:rPr lang="en" sz="1000">
                          <a:solidFill>
                            <a:srgbClr val="0C0C0C"/>
                          </a:solidFill>
                        </a:rPr>
                        <a:t>Health, Safety and Environment Monitoring</a:t>
                      </a:r>
                      <a:endParaRPr sz="1000">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DADE"/>
                    </a:solidFill>
                  </a:tcPr>
                </a:tc>
                <a:tc>
                  <a:txBody>
                    <a:bodyPr/>
                    <a:lstStyle/>
                    <a:p>
                      <a:pPr marL="0" marR="0" lvl="0" indent="0" algn="ctr" rtl="0">
                        <a:spcBef>
                          <a:spcPts val="0"/>
                        </a:spcBef>
                        <a:spcAft>
                          <a:spcPts val="0"/>
                        </a:spcAft>
                        <a:buNone/>
                      </a:pPr>
                      <a:r>
                        <a:rPr lang="en" sz="1000" dirty="0">
                          <a:solidFill>
                            <a:srgbClr val="0C0C0C"/>
                          </a:solidFill>
                        </a:rPr>
                        <a:t>Health, Safety and Environment Cognition</a:t>
                      </a:r>
                      <a:endParaRPr sz="1000" dirty="0">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DADE"/>
                    </a:solidFill>
                  </a:tcPr>
                </a:tc>
                <a:extLst>
                  <a:ext uri="{0D108BD9-81ED-4DB2-BD59-A6C34878D82A}">
                    <a16:rowId xmlns="" xmlns:a16="http://schemas.microsoft.com/office/drawing/2014/main" val="10006"/>
                  </a:ext>
                </a:extLst>
              </a:tr>
              <a:tr h="473493">
                <a:tc>
                  <a:txBody>
                    <a:bodyPr/>
                    <a:lstStyle/>
                    <a:p>
                      <a:pPr marL="0" marR="0" lvl="0" indent="0" algn="ctr" rtl="0">
                        <a:spcBef>
                          <a:spcPts val="0"/>
                        </a:spcBef>
                        <a:spcAft>
                          <a:spcPts val="0"/>
                        </a:spcAft>
                        <a:buNone/>
                      </a:pPr>
                      <a:r>
                        <a:rPr lang="en" sz="1000">
                          <a:solidFill>
                            <a:srgbClr val="0C0C0C"/>
                          </a:solidFill>
                        </a:rPr>
                        <a:t>Using Technology </a:t>
                      </a:r>
                      <a:endParaRPr sz="1000" b="1">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ctr" rtl="0">
                        <a:spcBef>
                          <a:spcPts val="0"/>
                        </a:spcBef>
                        <a:spcAft>
                          <a:spcPts val="0"/>
                        </a:spcAft>
                        <a:buNone/>
                      </a:pPr>
                      <a:r>
                        <a:rPr lang="en" sz="1000">
                          <a:solidFill>
                            <a:srgbClr val="0C0C0C"/>
                          </a:solidFill>
                        </a:rPr>
                        <a:t> </a:t>
                      </a:r>
                      <a:endParaRPr sz="1000">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F7F7F"/>
                    </a:solidFill>
                  </a:tcPr>
                </a:tc>
                <a:tc>
                  <a:txBody>
                    <a:bodyPr/>
                    <a:lstStyle/>
                    <a:p>
                      <a:pPr marL="0" marR="0" lvl="0" indent="0" algn="ctr" rtl="0">
                        <a:spcBef>
                          <a:spcPts val="0"/>
                        </a:spcBef>
                        <a:spcAft>
                          <a:spcPts val="0"/>
                        </a:spcAft>
                        <a:buNone/>
                      </a:pPr>
                      <a:r>
                        <a:rPr lang="en" sz="1000">
                          <a:solidFill>
                            <a:srgbClr val="0C0C0C"/>
                          </a:solidFill>
                        </a:rPr>
                        <a:t> </a:t>
                      </a:r>
                      <a:endParaRPr sz="1000">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F7F7F"/>
                    </a:solidFill>
                  </a:tcPr>
                </a:tc>
                <a:tc>
                  <a:txBody>
                    <a:bodyPr/>
                    <a:lstStyle/>
                    <a:p>
                      <a:pPr marL="0" marR="0" lvl="0" indent="0" algn="ctr" rtl="0">
                        <a:spcBef>
                          <a:spcPts val="0"/>
                        </a:spcBef>
                        <a:spcAft>
                          <a:spcPts val="0"/>
                        </a:spcAft>
                        <a:buNone/>
                      </a:pPr>
                      <a:r>
                        <a:rPr lang="en" sz="1000">
                          <a:solidFill>
                            <a:srgbClr val="0C0C0C"/>
                          </a:solidFill>
                        </a:rPr>
                        <a:t>Information Technology Awareness</a:t>
                      </a:r>
                      <a:endParaRPr sz="1000">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ctr" rtl="0">
                        <a:spcBef>
                          <a:spcPts val="0"/>
                        </a:spcBef>
                        <a:spcAft>
                          <a:spcPts val="0"/>
                        </a:spcAft>
                        <a:buNone/>
                      </a:pPr>
                      <a:r>
                        <a:rPr lang="en" sz="1000">
                          <a:solidFill>
                            <a:srgbClr val="0C0C0C"/>
                          </a:solidFill>
                        </a:rPr>
                        <a:t>Information  Technology Application</a:t>
                      </a:r>
                      <a:endParaRPr sz="1000">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tc>
                  <a:txBody>
                    <a:bodyPr/>
                    <a:lstStyle/>
                    <a:p>
                      <a:pPr marL="0" marR="0" lvl="0" indent="0" algn="ctr" rtl="0">
                        <a:spcBef>
                          <a:spcPts val="0"/>
                        </a:spcBef>
                        <a:spcAft>
                          <a:spcPts val="0"/>
                        </a:spcAft>
                        <a:buNone/>
                      </a:pPr>
                      <a:r>
                        <a:rPr lang="en" sz="1000">
                          <a:solidFill>
                            <a:srgbClr val="0C0C0C"/>
                          </a:solidFill>
                        </a:rPr>
                        <a:t>Information Technology Management</a:t>
                      </a:r>
                      <a:endParaRPr sz="1000">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4E0B2"/>
                    </a:solidFill>
                  </a:tcPr>
                </a:tc>
                <a:extLst>
                  <a:ext uri="{0D108BD9-81ED-4DB2-BD59-A6C34878D82A}">
                    <a16:rowId xmlns="" xmlns:a16="http://schemas.microsoft.com/office/drawing/2014/main" val="10007"/>
                  </a:ext>
                </a:extLst>
              </a:tr>
              <a:tr h="473493">
                <a:tc>
                  <a:txBody>
                    <a:bodyPr/>
                    <a:lstStyle/>
                    <a:p>
                      <a:pPr marL="0" marR="0" lvl="0" indent="0" algn="ctr" rtl="0">
                        <a:spcBef>
                          <a:spcPts val="0"/>
                        </a:spcBef>
                        <a:spcAft>
                          <a:spcPts val="0"/>
                        </a:spcAft>
                        <a:buNone/>
                      </a:pPr>
                      <a:r>
                        <a:rPr lang="en" sz="1000">
                          <a:solidFill>
                            <a:srgbClr val="0C0C0C"/>
                          </a:solidFill>
                        </a:rPr>
                        <a:t>Management Skills</a:t>
                      </a:r>
                      <a:endParaRPr sz="1000" b="1">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en" sz="1000">
                          <a:solidFill>
                            <a:srgbClr val="0C0C0C"/>
                          </a:solidFill>
                        </a:rPr>
                        <a:t> </a:t>
                      </a:r>
                      <a:endParaRPr sz="1000">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F7F7F"/>
                    </a:solidFill>
                  </a:tcPr>
                </a:tc>
                <a:tc>
                  <a:txBody>
                    <a:bodyPr/>
                    <a:lstStyle/>
                    <a:p>
                      <a:pPr marL="0" marR="0" lvl="0" indent="0" algn="ctr" rtl="0">
                        <a:spcBef>
                          <a:spcPts val="0"/>
                        </a:spcBef>
                        <a:spcAft>
                          <a:spcPts val="0"/>
                        </a:spcAft>
                        <a:buNone/>
                      </a:pPr>
                      <a:r>
                        <a:rPr lang="en" sz="1000">
                          <a:solidFill>
                            <a:srgbClr val="0C0C0C"/>
                          </a:solidFill>
                        </a:rPr>
                        <a:t> </a:t>
                      </a:r>
                      <a:endParaRPr sz="1000">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F7F7F"/>
                    </a:solidFill>
                  </a:tcPr>
                </a:tc>
                <a:tc>
                  <a:txBody>
                    <a:bodyPr/>
                    <a:lstStyle/>
                    <a:p>
                      <a:pPr marL="0" marR="0" lvl="0" indent="0" algn="ctr" rtl="0">
                        <a:spcBef>
                          <a:spcPts val="0"/>
                        </a:spcBef>
                        <a:spcAft>
                          <a:spcPts val="0"/>
                        </a:spcAft>
                        <a:buNone/>
                      </a:pPr>
                      <a:r>
                        <a:rPr lang="en" sz="1000">
                          <a:solidFill>
                            <a:srgbClr val="0C0C0C"/>
                          </a:solidFill>
                        </a:rPr>
                        <a:t>Administrative </a:t>
                      </a:r>
                      <a:endParaRPr sz="1000">
                        <a:solidFill>
                          <a:srgbClr val="0C0C0C"/>
                        </a:solidFill>
                      </a:endParaRPr>
                    </a:p>
                    <a:p>
                      <a:pPr marL="0" marR="0" lvl="0" indent="0" algn="ctr" rtl="0">
                        <a:spcBef>
                          <a:spcPts val="0"/>
                        </a:spcBef>
                        <a:spcAft>
                          <a:spcPts val="0"/>
                        </a:spcAft>
                        <a:buNone/>
                      </a:pPr>
                      <a:r>
                        <a:rPr lang="en" sz="1000">
                          <a:solidFill>
                            <a:srgbClr val="0C0C0C"/>
                          </a:solidFill>
                        </a:rPr>
                        <a:t>Skill</a:t>
                      </a:r>
                      <a:endParaRPr sz="1000">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en" sz="1000">
                          <a:solidFill>
                            <a:srgbClr val="0C0C0C"/>
                          </a:solidFill>
                        </a:rPr>
                        <a:t>Relationship Management Capability</a:t>
                      </a:r>
                      <a:endParaRPr sz="1000">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en" sz="1000">
                          <a:solidFill>
                            <a:srgbClr val="0C0C0C"/>
                          </a:solidFill>
                        </a:rPr>
                        <a:t>Networking </a:t>
                      </a:r>
                      <a:endParaRPr sz="1000">
                        <a:solidFill>
                          <a:srgbClr val="0C0C0C"/>
                        </a:solidFill>
                      </a:endParaRPr>
                    </a:p>
                    <a:p>
                      <a:pPr marL="0" marR="0" lvl="0" indent="0" algn="ctr" rtl="0">
                        <a:spcBef>
                          <a:spcPts val="0"/>
                        </a:spcBef>
                        <a:spcAft>
                          <a:spcPts val="0"/>
                        </a:spcAft>
                        <a:buNone/>
                      </a:pPr>
                      <a:r>
                        <a:rPr lang="en" sz="1000">
                          <a:solidFill>
                            <a:srgbClr val="0C0C0C"/>
                          </a:solidFill>
                        </a:rPr>
                        <a:t>Skill</a:t>
                      </a:r>
                      <a:endParaRPr sz="1000">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extLst>
                  <a:ext uri="{0D108BD9-81ED-4DB2-BD59-A6C34878D82A}">
                    <a16:rowId xmlns="" xmlns:a16="http://schemas.microsoft.com/office/drawing/2014/main" val="10008"/>
                  </a:ext>
                </a:extLst>
              </a:tr>
              <a:tr h="473493">
                <a:tc>
                  <a:txBody>
                    <a:bodyPr/>
                    <a:lstStyle/>
                    <a:p>
                      <a:pPr marL="0" marR="0" lvl="0" indent="0" algn="ctr" rtl="0">
                        <a:spcBef>
                          <a:spcPts val="0"/>
                        </a:spcBef>
                        <a:spcAft>
                          <a:spcPts val="0"/>
                        </a:spcAft>
                        <a:buNone/>
                      </a:pPr>
                      <a:r>
                        <a:rPr lang="en" sz="1000">
                          <a:solidFill>
                            <a:srgbClr val="0C0C0C"/>
                          </a:solidFill>
                        </a:rPr>
                        <a:t>Change Management</a:t>
                      </a:r>
                      <a:endParaRPr sz="1000" b="1">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000"/>
                    </a:solidFill>
                  </a:tcPr>
                </a:tc>
                <a:tc>
                  <a:txBody>
                    <a:bodyPr/>
                    <a:lstStyle/>
                    <a:p>
                      <a:pPr marL="0" marR="0" lvl="0" indent="0" algn="l" rtl="0">
                        <a:spcBef>
                          <a:spcPts val="0"/>
                        </a:spcBef>
                        <a:spcAft>
                          <a:spcPts val="0"/>
                        </a:spcAft>
                        <a:buNone/>
                      </a:pPr>
                      <a:r>
                        <a:rPr lang="en" sz="1000">
                          <a:solidFill>
                            <a:srgbClr val="0C0C0C"/>
                          </a:solidFill>
                        </a:rPr>
                        <a:t> </a:t>
                      </a:r>
                      <a:endParaRPr sz="1000">
                        <a:solidFill>
                          <a:srgbClr val="0C0C0C"/>
                        </a:solidFill>
                        <a:latin typeface="Arial"/>
                        <a:ea typeface="Arial"/>
                        <a:cs typeface="Arial"/>
                        <a:sym typeface="Arial"/>
                      </a:endParaRPr>
                    </a:p>
                  </a:txBody>
                  <a:tcPr marL="3656" marR="3656" marT="3656"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F7F7F"/>
                    </a:solidFill>
                  </a:tcPr>
                </a:tc>
                <a:tc>
                  <a:txBody>
                    <a:bodyPr/>
                    <a:lstStyle/>
                    <a:p>
                      <a:pPr marL="0" marR="0" lvl="0" indent="0" algn="l" rtl="0">
                        <a:spcBef>
                          <a:spcPts val="0"/>
                        </a:spcBef>
                        <a:spcAft>
                          <a:spcPts val="0"/>
                        </a:spcAft>
                        <a:buNone/>
                      </a:pPr>
                      <a:r>
                        <a:rPr lang="en" sz="1000">
                          <a:solidFill>
                            <a:srgbClr val="0C0C0C"/>
                          </a:solidFill>
                        </a:rPr>
                        <a:t> </a:t>
                      </a:r>
                      <a:endParaRPr sz="1000">
                        <a:solidFill>
                          <a:srgbClr val="0C0C0C"/>
                        </a:solidFill>
                        <a:latin typeface="Arial"/>
                        <a:ea typeface="Arial"/>
                        <a:cs typeface="Arial"/>
                        <a:sym typeface="Arial"/>
                      </a:endParaRPr>
                    </a:p>
                  </a:txBody>
                  <a:tcPr marL="3656" marR="3656" marT="3656"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F7F7F"/>
                    </a:solidFill>
                  </a:tcPr>
                </a:tc>
                <a:tc>
                  <a:txBody>
                    <a:bodyPr/>
                    <a:lstStyle/>
                    <a:p>
                      <a:pPr marL="0" marR="0" lvl="0" indent="0" algn="l" rtl="0">
                        <a:spcBef>
                          <a:spcPts val="0"/>
                        </a:spcBef>
                        <a:spcAft>
                          <a:spcPts val="0"/>
                        </a:spcAft>
                        <a:buNone/>
                      </a:pPr>
                      <a:r>
                        <a:rPr lang="en" sz="1000">
                          <a:solidFill>
                            <a:srgbClr val="0C0C0C"/>
                          </a:solidFill>
                        </a:rPr>
                        <a:t> </a:t>
                      </a:r>
                      <a:endParaRPr sz="1000">
                        <a:solidFill>
                          <a:srgbClr val="0C0C0C"/>
                        </a:solidFill>
                        <a:latin typeface="Arial"/>
                        <a:ea typeface="Arial"/>
                        <a:cs typeface="Arial"/>
                        <a:sym typeface="Arial"/>
                      </a:endParaRPr>
                    </a:p>
                  </a:txBody>
                  <a:tcPr marL="3656" marR="3656" marT="3656"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F7F7F"/>
                    </a:solidFill>
                  </a:tcPr>
                </a:tc>
                <a:tc>
                  <a:txBody>
                    <a:bodyPr/>
                    <a:lstStyle/>
                    <a:p>
                      <a:pPr marL="0" marR="0" lvl="0" indent="0" algn="ctr" rtl="0">
                        <a:spcBef>
                          <a:spcPts val="0"/>
                        </a:spcBef>
                        <a:spcAft>
                          <a:spcPts val="0"/>
                        </a:spcAft>
                        <a:buNone/>
                      </a:pPr>
                      <a:r>
                        <a:rPr lang="en" sz="1000">
                          <a:solidFill>
                            <a:srgbClr val="0C0C0C"/>
                          </a:solidFill>
                        </a:rPr>
                        <a:t>Change Management Awareness</a:t>
                      </a:r>
                      <a:endParaRPr sz="1000">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000"/>
                    </a:solidFill>
                  </a:tcPr>
                </a:tc>
                <a:tc>
                  <a:txBody>
                    <a:bodyPr/>
                    <a:lstStyle/>
                    <a:p>
                      <a:pPr marL="0" marR="0" lvl="0" indent="0" algn="ctr" rtl="0">
                        <a:spcBef>
                          <a:spcPts val="0"/>
                        </a:spcBef>
                        <a:spcAft>
                          <a:spcPts val="0"/>
                        </a:spcAft>
                        <a:buNone/>
                      </a:pPr>
                      <a:r>
                        <a:rPr lang="en" sz="1000">
                          <a:solidFill>
                            <a:srgbClr val="0C0C0C"/>
                          </a:solidFill>
                        </a:rPr>
                        <a:t>Change Management Implementation</a:t>
                      </a:r>
                      <a:endParaRPr sz="1000">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000"/>
                    </a:solidFill>
                  </a:tcPr>
                </a:tc>
                <a:extLst>
                  <a:ext uri="{0D108BD9-81ED-4DB2-BD59-A6C34878D82A}">
                    <a16:rowId xmlns="" xmlns:a16="http://schemas.microsoft.com/office/drawing/2014/main" val="10009"/>
                  </a:ext>
                </a:extLst>
              </a:tr>
              <a:tr h="405585">
                <a:tc>
                  <a:txBody>
                    <a:bodyPr/>
                    <a:lstStyle/>
                    <a:p>
                      <a:pPr marL="0" marR="0" lvl="0" indent="0" algn="ctr" rtl="0">
                        <a:spcBef>
                          <a:spcPts val="0"/>
                        </a:spcBef>
                        <a:spcAft>
                          <a:spcPts val="0"/>
                        </a:spcAft>
                        <a:buNone/>
                      </a:pPr>
                      <a:r>
                        <a:rPr lang="en" sz="1000">
                          <a:solidFill>
                            <a:srgbClr val="0C0C0C"/>
                          </a:solidFill>
                        </a:rPr>
                        <a:t>Strategic Thinking</a:t>
                      </a:r>
                      <a:endParaRPr sz="1000" b="1">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DEDED"/>
                    </a:solidFill>
                  </a:tcPr>
                </a:tc>
                <a:tc>
                  <a:txBody>
                    <a:bodyPr/>
                    <a:lstStyle/>
                    <a:p>
                      <a:pPr marL="0" marR="0" lvl="0" indent="0" algn="l" rtl="0">
                        <a:spcBef>
                          <a:spcPts val="0"/>
                        </a:spcBef>
                        <a:spcAft>
                          <a:spcPts val="0"/>
                        </a:spcAft>
                        <a:buNone/>
                      </a:pPr>
                      <a:r>
                        <a:rPr lang="en" sz="1000">
                          <a:solidFill>
                            <a:srgbClr val="0C0C0C"/>
                          </a:solidFill>
                        </a:rPr>
                        <a:t> </a:t>
                      </a:r>
                      <a:endParaRPr sz="1000">
                        <a:solidFill>
                          <a:srgbClr val="0C0C0C"/>
                        </a:solidFill>
                        <a:latin typeface="Arial"/>
                        <a:ea typeface="Arial"/>
                        <a:cs typeface="Arial"/>
                        <a:sym typeface="Arial"/>
                      </a:endParaRPr>
                    </a:p>
                  </a:txBody>
                  <a:tcPr marL="3656" marR="3656" marT="3656"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F7F7F"/>
                    </a:solidFill>
                  </a:tcPr>
                </a:tc>
                <a:tc>
                  <a:txBody>
                    <a:bodyPr/>
                    <a:lstStyle/>
                    <a:p>
                      <a:pPr marL="0" marR="0" lvl="0" indent="0" algn="l" rtl="0">
                        <a:spcBef>
                          <a:spcPts val="0"/>
                        </a:spcBef>
                        <a:spcAft>
                          <a:spcPts val="0"/>
                        </a:spcAft>
                        <a:buNone/>
                      </a:pPr>
                      <a:r>
                        <a:rPr lang="en" sz="1000">
                          <a:solidFill>
                            <a:srgbClr val="0C0C0C"/>
                          </a:solidFill>
                        </a:rPr>
                        <a:t> </a:t>
                      </a:r>
                      <a:endParaRPr sz="1000">
                        <a:solidFill>
                          <a:srgbClr val="0C0C0C"/>
                        </a:solidFill>
                        <a:latin typeface="Arial"/>
                        <a:ea typeface="Arial"/>
                        <a:cs typeface="Arial"/>
                        <a:sym typeface="Arial"/>
                      </a:endParaRPr>
                    </a:p>
                  </a:txBody>
                  <a:tcPr marL="3656" marR="3656" marT="3656"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F7F7F"/>
                    </a:solidFill>
                  </a:tcPr>
                </a:tc>
                <a:tc>
                  <a:txBody>
                    <a:bodyPr/>
                    <a:lstStyle/>
                    <a:p>
                      <a:pPr marL="0" marR="0" lvl="0" indent="0" algn="l" rtl="0">
                        <a:spcBef>
                          <a:spcPts val="0"/>
                        </a:spcBef>
                        <a:spcAft>
                          <a:spcPts val="0"/>
                        </a:spcAft>
                        <a:buNone/>
                      </a:pPr>
                      <a:r>
                        <a:rPr lang="en" sz="1000">
                          <a:solidFill>
                            <a:srgbClr val="0C0C0C"/>
                          </a:solidFill>
                        </a:rPr>
                        <a:t> </a:t>
                      </a:r>
                      <a:endParaRPr sz="1000">
                        <a:solidFill>
                          <a:srgbClr val="0C0C0C"/>
                        </a:solidFill>
                        <a:latin typeface="Arial"/>
                        <a:ea typeface="Arial"/>
                        <a:cs typeface="Arial"/>
                        <a:sym typeface="Arial"/>
                      </a:endParaRPr>
                    </a:p>
                  </a:txBody>
                  <a:tcPr marL="3656" marR="3656" marT="3656"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F7F7F"/>
                    </a:solidFill>
                  </a:tcPr>
                </a:tc>
                <a:tc>
                  <a:txBody>
                    <a:bodyPr/>
                    <a:lstStyle/>
                    <a:p>
                      <a:pPr marL="0" marR="0" lvl="0" indent="0" algn="ctr" rtl="0">
                        <a:spcBef>
                          <a:spcPts val="0"/>
                        </a:spcBef>
                        <a:spcAft>
                          <a:spcPts val="0"/>
                        </a:spcAft>
                        <a:buNone/>
                      </a:pPr>
                      <a:r>
                        <a:rPr lang="en" sz="1000">
                          <a:solidFill>
                            <a:srgbClr val="0C0C0C"/>
                          </a:solidFill>
                        </a:rPr>
                        <a:t>Strategic  Thinking Skill </a:t>
                      </a:r>
                      <a:endParaRPr sz="1000">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BDBDB"/>
                    </a:solidFill>
                  </a:tcPr>
                </a:tc>
                <a:tc>
                  <a:txBody>
                    <a:bodyPr/>
                    <a:lstStyle/>
                    <a:p>
                      <a:pPr marL="0" marR="0" lvl="0" indent="0" algn="ctr" rtl="0">
                        <a:spcBef>
                          <a:spcPts val="0"/>
                        </a:spcBef>
                        <a:spcAft>
                          <a:spcPts val="0"/>
                        </a:spcAft>
                        <a:buNone/>
                      </a:pPr>
                      <a:r>
                        <a:rPr lang="en" sz="1000" dirty="0">
                          <a:solidFill>
                            <a:srgbClr val="0C0C0C"/>
                          </a:solidFill>
                        </a:rPr>
                        <a:t>Strategic </a:t>
                      </a:r>
                      <a:endParaRPr sz="1000" dirty="0">
                        <a:solidFill>
                          <a:srgbClr val="0C0C0C"/>
                        </a:solidFill>
                      </a:endParaRPr>
                    </a:p>
                    <a:p>
                      <a:pPr marL="0" marR="0" lvl="0" indent="0" algn="ctr" rtl="0">
                        <a:spcBef>
                          <a:spcPts val="0"/>
                        </a:spcBef>
                        <a:spcAft>
                          <a:spcPts val="0"/>
                        </a:spcAft>
                        <a:buNone/>
                      </a:pPr>
                      <a:r>
                        <a:rPr lang="en" sz="1000" dirty="0">
                          <a:solidFill>
                            <a:srgbClr val="0C0C0C"/>
                          </a:solidFill>
                        </a:rPr>
                        <a:t>Resolution</a:t>
                      </a:r>
                      <a:endParaRPr sz="1000" dirty="0">
                        <a:solidFill>
                          <a:srgbClr val="0C0C0C"/>
                        </a:solidFill>
                        <a:latin typeface="Arial"/>
                        <a:ea typeface="Arial"/>
                        <a:cs typeface="Arial"/>
                        <a:sym typeface="Arial"/>
                      </a:endParaRPr>
                    </a:p>
                  </a:txBody>
                  <a:tcPr marL="3656" marR="3656" marT="3656"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BDBDB"/>
                    </a:solidFill>
                  </a:tcPr>
                </a:tc>
                <a:extLst>
                  <a:ext uri="{0D108BD9-81ED-4DB2-BD59-A6C34878D82A}">
                    <a16:rowId xmlns="" xmlns:a16="http://schemas.microsoft.com/office/drawing/2014/main" val="10010"/>
                  </a:ext>
                </a:extLst>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graphicFrame>
        <p:nvGraphicFramePr>
          <p:cNvPr id="1151" name="Google Shape;1151;p189"/>
          <p:cNvGraphicFramePr/>
          <p:nvPr/>
        </p:nvGraphicFramePr>
        <p:xfrm>
          <a:off x="301585" y="1116048"/>
          <a:ext cx="6270675" cy="3278404"/>
        </p:xfrm>
        <a:graphic>
          <a:graphicData uri="http://schemas.openxmlformats.org/drawingml/2006/table">
            <a:tbl>
              <a:tblPr firstRow="1" bandRow="1">
                <a:noFill/>
                <a:tableStyleId>{0012814D-3AFA-4599-9D20-C6AD645C9111}</a:tableStyleId>
              </a:tblPr>
              <a:tblGrid>
                <a:gridCol w="635006">
                  <a:extLst>
                    <a:ext uri="{9D8B030D-6E8A-4147-A177-3AD203B41FA5}">
                      <a16:colId xmlns="" xmlns:a16="http://schemas.microsoft.com/office/drawing/2014/main" val="20000"/>
                    </a:ext>
                  </a:extLst>
                </a:gridCol>
                <a:gridCol w="1235119">
                  <a:extLst>
                    <a:ext uri="{9D8B030D-6E8A-4147-A177-3AD203B41FA5}">
                      <a16:colId xmlns="" xmlns:a16="http://schemas.microsoft.com/office/drawing/2014/main" val="20001"/>
                    </a:ext>
                  </a:extLst>
                </a:gridCol>
                <a:gridCol w="3257550">
                  <a:extLst>
                    <a:ext uri="{9D8B030D-6E8A-4147-A177-3AD203B41FA5}">
                      <a16:colId xmlns="" xmlns:a16="http://schemas.microsoft.com/office/drawing/2014/main" val="20002"/>
                    </a:ext>
                  </a:extLst>
                </a:gridCol>
                <a:gridCol w="1143000">
                  <a:extLst>
                    <a:ext uri="{9D8B030D-6E8A-4147-A177-3AD203B41FA5}">
                      <a16:colId xmlns="" xmlns:a16="http://schemas.microsoft.com/office/drawing/2014/main" val="20003"/>
                    </a:ext>
                  </a:extLst>
                </a:gridCol>
              </a:tblGrid>
              <a:tr h="178256">
                <a:tc>
                  <a:txBody>
                    <a:bodyPr/>
                    <a:lstStyle/>
                    <a:p>
                      <a:pPr marL="0" marR="0" lvl="0" indent="0" algn="ctr" rtl="0">
                        <a:spcBef>
                          <a:spcPts val="0"/>
                        </a:spcBef>
                        <a:spcAft>
                          <a:spcPts val="0"/>
                        </a:spcAft>
                        <a:buNone/>
                      </a:pPr>
                      <a:r>
                        <a:rPr lang="en" sz="700">
                          <a:solidFill>
                            <a:schemeClr val="dk1"/>
                          </a:solidFill>
                        </a:rPr>
                        <a:t>BIL</a:t>
                      </a:r>
                      <a:endParaRPr sz="700">
                        <a:solidFill>
                          <a:schemeClr val="dk1"/>
                        </a:solidFill>
                        <a:latin typeface="Tahoma"/>
                        <a:ea typeface="Tahoma"/>
                        <a:cs typeface="Tahoma"/>
                        <a:sym typeface="Tahoma"/>
                      </a:endParaRPr>
                    </a:p>
                  </a:txBody>
                  <a:tcPr marL="68588" marR="68588" marT="25725" marB="25725" anchor="ctr">
                    <a:solidFill>
                      <a:srgbClr val="1F3864"/>
                    </a:solidFill>
                  </a:tcPr>
                </a:tc>
                <a:tc>
                  <a:txBody>
                    <a:bodyPr/>
                    <a:lstStyle/>
                    <a:p>
                      <a:pPr marL="0" marR="0" lvl="0" indent="0" algn="ctr" rtl="0">
                        <a:spcBef>
                          <a:spcPts val="0"/>
                        </a:spcBef>
                        <a:spcAft>
                          <a:spcPts val="0"/>
                        </a:spcAft>
                        <a:buNone/>
                      </a:pPr>
                      <a:r>
                        <a:rPr lang="en" sz="700">
                          <a:solidFill>
                            <a:schemeClr val="dk1"/>
                          </a:solidFill>
                        </a:rPr>
                        <a:t>TAJUK</a:t>
                      </a:r>
                      <a:endParaRPr sz="700">
                        <a:solidFill>
                          <a:schemeClr val="dk1"/>
                        </a:solidFill>
                        <a:latin typeface="Tahoma"/>
                        <a:ea typeface="Tahoma"/>
                        <a:cs typeface="Tahoma"/>
                        <a:sym typeface="Tahoma"/>
                      </a:endParaRPr>
                    </a:p>
                  </a:txBody>
                  <a:tcPr marL="68588" marR="68588" marT="25725" marB="25725" anchor="ctr">
                    <a:solidFill>
                      <a:srgbClr val="1F3864"/>
                    </a:solidFill>
                  </a:tcPr>
                </a:tc>
                <a:tc>
                  <a:txBody>
                    <a:bodyPr/>
                    <a:lstStyle/>
                    <a:p>
                      <a:pPr marL="0" marR="0" lvl="0" indent="0" algn="ctr" rtl="0">
                        <a:spcBef>
                          <a:spcPts val="0"/>
                        </a:spcBef>
                        <a:spcAft>
                          <a:spcPts val="0"/>
                        </a:spcAft>
                        <a:buNone/>
                      </a:pPr>
                      <a:r>
                        <a:rPr lang="en" sz="700">
                          <a:solidFill>
                            <a:schemeClr val="dk1"/>
                          </a:solidFill>
                        </a:rPr>
                        <a:t>SUB-TOPIK</a:t>
                      </a:r>
                      <a:endParaRPr sz="700">
                        <a:solidFill>
                          <a:schemeClr val="dk1"/>
                        </a:solidFill>
                        <a:latin typeface="Tahoma"/>
                        <a:ea typeface="Tahoma"/>
                        <a:cs typeface="Tahoma"/>
                        <a:sym typeface="Tahoma"/>
                      </a:endParaRPr>
                    </a:p>
                  </a:txBody>
                  <a:tcPr marL="68588" marR="68588" marT="25725" marB="25725" anchor="ctr">
                    <a:solidFill>
                      <a:srgbClr val="1F3864"/>
                    </a:solidFill>
                  </a:tcPr>
                </a:tc>
                <a:tc>
                  <a:txBody>
                    <a:bodyPr/>
                    <a:lstStyle/>
                    <a:p>
                      <a:pPr marL="0" marR="0" lvl="0" indent="0" algn="ctr" rtl="0">
                        <a:spcBef>
                          <a:spcPts val="0"/>
                        </a:spcBef>
                        <a:spcAft>
                          <a:spcPts val="0"/>
                        </a:spcAft>
                        <a:buNone/>
                      </a:pPr>
                      <a:r>
                        <a:rPr lang="en" sz="700">
                          <a:solidFill>
                            <a:schemeClr val="dk1"/>
                          </a:solidFill>
                        </a:rPr>
                        <a:t>MASA</a:t>
                      </a:r>
                      <a:endParaRPr sz="700">
                        <a:solidFill>
                          <a:schemeClr val="dk1"/>
                        </a:solidFill>
                        <a:latin typeface="Tahoma"/>
                        <a:ea typeface="Tahoma"/>
                        <a:cs typeface="Tahoma"/>
                        <a:sym typeface="Tahoma"/>
                      </a:endParaRPr>
                    </a:p>
                  </a:txBody>
                  <a:tcPr marL="68588" marR="68588" marT="25725" marB="25725" anchor="ctr">
                    <a:solidFill>
                      <a:srgbClr val="1F3864"/>
                    </a:solidFill>
                  </a:tcPr>
                </a:tc>
                <a:extLst>
                  <a:ext uri="{0D108BD9-81ED-4DB2-BD59-A6C34878D82A}">
                    <a16:rowId xmlns="" xmlns:a16="http://schemas.microsoft.com/office/drawing/2014/main" val="10000"/>
                  </a:ext>
                </a:extLst>
              </a:tr>
              <a:tr h="154320">
                <a:tc rowSpan="17">
                  <a:txBody>
                    <a:bodyPr/>
                    <a:lstStyle/>
                    <a:p>
                      <a:pPr marL="0" marR="0" lvl="0" indent="0" algn="ctr" rtl="0">
                        <a:spcBef>
                          <a:spcPts val="0"/>
                        </a:spcBef>
                        <a:spcAft>
                          <a:spcPts val="0"/>
                        </a:spcAft>
                        <a:buNone/>
                      </a:pPr>
                      <a:r>
                        <a:rPr lang="en" sz="700"/>
                        <a:t>8</a:t>
                      </a:r>
                      <a:endParaRPr sz="700">
                        <a:latin typeface="Tahoma"/>
                        <a:ea typeface="Tahoma"/>
                        <a:cs typeface="Tahoma"/>
                        <a:sym typeface="Tahoma"/>
                      </a:endParaRPr>
                    </a:p>
                  </a:txBody>
                  <a:tcPr marL="68588" marR="68588" marT="25725" marB="25725" anchor="ctr">
                    <a:solidFill>
                      <a:srgbClr val="D0E3EA"/>
                    </a:solidFill>
                  </a:tcPr>
                </a:tc>
                <a:tc rowSpan="17">
                  <a:txBody>
                    <a:bodyPr/>
                    <a:lstStyle/>
                    <a:p>
                      <a:pPr marL="0" marR="0" lvl="0" indent="0" algn="l" rtl="0">
                        <a:lnSpc>
                          <a:spcPct val="100000"/>
                        </a:lnSpc>
                        <a:spcBef>
                          <a:spcPts val="0"/>
                        </a:spcBef>
                        <a:spcAft>
                          <a:spcPts val="0"/>
                        </a:spcAft>
                        <a:buClr>
                          <a:schemeClr val="dk1"/>
                        </a:buClr>
                        <a:buSzPts val="900"/>
                        <a:buFont typeface="Calibri"/>
                        <a:buNone/>
                      </a:pPr>
                      <a:r>
                        <a:rPr lang="en" sz="700"/>
                        <a:t>SISTEM PERSIJILAN KEMAHIRAN MALAYSIA (SPKM)</a:t>
                      </a:r>
                      <a:endParaRPr sz="800"/>
                    </a:p>
                    <a:p>
                      <a:pPr marL="0" marR="0" lvl="0" indent="0" algn="l" rtl="0">
                        <a:spcBef>
                          <a:spcPts val="0"/>
                        </a:spcBef>
                        <a:spcAft>
                          <a:spcPts val="0"/>
                        </a:spcAft>
                        <a:buNone/>
                      </a:pPr>
                      <a:endParaRPr sz="700" b="0">
                        <a:latin typeface="Tahoma"/>
                        <a:ea typeface="Tahoma"/>
                        <a:cs typeface="Tahoma"/>
                        <a:sym typeface="Tahoma"/>
                      </a:endParaRPr>
                    </a:p>
                  </a:txBody>
                  <a:tcPr marL="68588" marR="68588" marT="25725" marB="25725" anchor="ctr"/>
                </a:tc>
                <a:tc>
                  <a:txBody>
                    <a:bodyPr/>
                    <a:lstStyle/>
                    <a:p>
                      <a:pPr marL="0" marR="0" lvl="0" indent="0" algn="l" rtl="0">
                        <a:spcBef>
                          <a:spcPts val="0"/>
                        </a:spcBef>
                        <a:spcAft>
                          <a:spcPts val="0"/>
                        </a:spcAft>
                        <a:buNone/>
                      </a:pPr>
                      <a:r>
                        <a:rPr lang="en" sz="700"/>
                        <a:t>8.1 Permohonan Pentauliahan Program Bertauliah</a:t>
                      </a:r>
                      <a:endParaRPr sz="700">
                        <a:latin typeface="Tahoma"/>
                        <a:ea typeface="Tahoma"/>
                        <a:cs typeface="Tahoma"/>
                        <a:sym typeface="Tahoma"/>
                      </a:endParaRPr>
                    </a:p>
                  </a:txBody>
                  <a:tcPr marL="68588" marR="68588" marT="25725" marB="25725" anchor="ctr"/>
                </a:tc>
                <a:tc rowSpan="9">
                  <a:txBody>
                    <a:bodyPr/>
                    <a:lstStyle/>
                    <a:p>
                      <a:pPr marL="0" marR="0" lvl="0" indent="0" algn="ctr" rtl="0">
                        <a:spcBef>
                          <a:spcPts val="0"/>
                        </a:spcBef>
                        <a:spcAft>
                          <a:spcPts val="0"/>
                        </a:spcAft>
                        <a:buNone/>
                      </a:pPr>
                      <a:r>
                        <a:rPr lang="en" sz="700"/>
                        <a:t>8.30 pg – 1.00 ptg</a:t>
                      </a:r>
                      <a:endParaRPr sz="700">
                        <a:latin typeface="Tahoma"/>
                        <a:ea typeface="Tahoma"/>
                        <a:cs typeface="Tahoma"/>
                        <a:sym typeface="Tahoma"/>
                      </a:endParaRPr>
                    </a:p>
                  </a:txBody>
                  <a:tcPr marL="68588" marR="68588" marT="25725" marB="25725" anchor="ctr"/>
                </a:tc>
                <a:extLst>
                  <a:ext uri="{0D108BD9-81ED-4DB2-BD59-A6C34878D82A}">
                    <a16:rowId xmlns="" xmlns:a16="http://schemas.microsoft.com/office/drawing/2014/main" val="10001"/>
                  </a:ext>
                </a:extLst>
              </a:tr>
              <a:tr h="154320">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None/>
                      </a:pPr>
                      <a:r>
                        <a:rPr lang="en" sz="700"/>
                        <a:t>8.2 Permohonan Pentauliahan mengikut Tahap</a:t>
                      </a:r>
                      <a:endParaRPr sz="700">
                        <a:latin typeface="Tahoma"/>
                        <a:ea typeface="Tahoma"/>
                        <a:cs typeface="Tahoma"/>
                        <a:sym typeface="Tahoma"/>
                      </a:endParaRPr>
                    </a:p>
                  </a:txBody>
                  <a:tcPr marL="68588" marR="68588" marT="25725" marB="25725" anchor="ctr">
                    <a:solidFill>
                      <a:srgbClr val="E7F6F9"/>
                    </a:solidFill>
                  </a:tcPr>
                </a:tc>
                <a:tc vMerge="1">
                  <a:txBody>
                    <a:bodyPr/>
                    <a:lstStyle/>
                    <a:p>
                      <a:endParaRPr lang="en-US"/>
                    </a:p>
                  </a:txBody>
                  <a:tcPr/>
                </a:tc>
                <a:extLst>
                  <a:ext uri="{0D108BD9-81ED-4DB2-BD59-A6C34878D82A}">
                    <a16:rowId xmlns="" xmlns:a16="http://schemas.microsoft.com/office/drawing/2014/main" val="10002"/>
                  </a:ext>
                </a:extLst>
              </a:tr>
              <a:tr h="154320">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None/>
                      </a:pPr>
                      <a:r>
                        <a:rPr lang="en" sz="700"/>
                        <a:t>8.3 Persijilan Tahap Tunggal (</a:t>
                      </a:r>
                      <a:r>
                        <a:rPr lang="en" sz="700" i="1"/>
                        <a:t>Single Tier</a:t>
                      </a:r>
                      <a:r>
                        <a:rPr lang="en" sz="700"/>
                        <a:t>)</a:t>
                      </a:r>
                      <a:endParaRPr sz="700">
                        <a:latin typeface="Tahoma"/>
                        <a:ea typeface="Tahoma"/>
                        <a:cs typeface="Tahoma"/>
                        <a:sym typeface="Tahoma"/>
                      </a:endParaRPr>
                    </a:p>
                  </a:txBody>
                  <a:tcPr marL="68588" marR="68588" marT="25725" marB="25725" anchor="ctr"/>
                </a:tc>
                <a:tc vMerge="1">
                  <a:txBody>
                    <a:bodyPr/>
                    <a:lstStyle/>
                    <a:p>
                      <a:endParaRPr lang="en-US"/>
                    </a:p>
                  </a:txBody>
                  <a:tcPr/>
                </a:tc>
                <a:extLst>
                  <a:ext uri="{0D108BD9-81ED-4DB2-BD59-A6C34878D82A}">
                    <a16:rowId xmlns="" xmlns:a16="http://schemas.microsoft.com/office/drawing/2014/main" val="10003"/>
                  </a:ext>
                </a:extLst>
              </a:tr>
              <a:tr h="154320">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None/>
                      </a:pPr>
                      <a:r>
                        <a:rPr lang="en" sz="700"/>
                        <a:t>8.4 Kategori Kumpulan Program Bertauliah</a:t>
                      </a:r>
                      <a:endParaRPr sz="700">
                        <a:latin typeface="Tahoma"/>
                        <a:ea typeface="Tahoma"/>
                        <a:cs typeface="Tahoma"/>
                        <a:sym typeface="Tahoma"/>
                      </a:endParaRPr>
                    </a:p>
                  </a:txBody>
                  <a:tcPr marL="68588" marR="68588" marT="25725" marB="25725" anchor="ctr"/>
                </a:tc>
                <a:tc vMerge="1">
                  <a:txBody>
                    <a:bodyPr/>
                    <a:lstStyle/>
                    <a:p>
                      <a:endParaRPr lang="en-US"/>
                    </a:p>
                  </a:txBody>
                  <a:tcPr/>
                </a:tc>
                <a:extLst>
                  <a:ext uri="{0D108BD9-81ED-4DB2-BD59-A6C34878D82A}">
                    <a16:rowId xmlns="" xmlns:a16="http://schemas.microsoft.com/office/drawing/2014/main" val="10004"/>
                  </a:ext>
                </a:extLst>
              </a:tr>
              <a:tr h="154320">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None/>
                      </a:pPr>
                      <a:r>
                        <a:rPr lang="en" sz="700"/>
                        <a:t>8.5 Syarat &amp; Prosedur Permohonan</a:t>
                      </a:r>
                      <a:endParaRPr sz="700">
                        <a:latin typeface="Tahoma"/>
                        <a:ea typeface="Tahoma"/>
                        <a:cs typeface="Tahoma"/>
                        <a:sym typeface="Tahoma"/>
                      </a:endParaRPr>
                    </a:p>
                  </a:txBody>
                  <a:tcPr marL="68588" marR="68588" marT="25725" marB="25725" anchor="ctr">
                    <a:solidFill>
                      <a:srgbClr val="D0E3EA"/>
                    </a:solidFill>
                  </a:tcPr>
                </a:tc>
                <a:tc vMerge="1">
                  <a:txBody>
                    <a:bodyPr/>
                    <a:lstStyle/>
                    <a:p>
                      <a:endParaRPr lang="en-US"/>
                    </a:p>
                  </a:txBody>
                  <a:tcPr/>
                </a:tc>
                <a:extLst>
                  <a:ext uri="{0D108BD9-81ED-4DB2-BD59-A6C34878D82A}">
                    <a16:rowId xmlns="" xmlns:a16="http://schemas.microsoft.com/office/drawing/2014/main" val="10005"/>
                  </a:ext>
                </a:extLst>
              </a:tr>
              <a:tr h="180713">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None/>
                      </a:pPr>
                      <a:r>
                        <a:rPr lang="en" sz="700"/>
                        <a:t>8.6 Tempoh Latihan</a:t>
                      </a:r>
                      <a:endParaRPr sz="700" b="0">
                        <a:latin typeface="Tahoma"/>
                        <a:ea typeface="Tahoma"/>
                        <a:cs typeface="Tahoma"/>
                        <a:sym typeface="Tahoma"/>
                      </a:endParaRPr>
                    </a:p>
                  </a:txBody>
                  <a:tcPr marL="68588" marR="68588" marT="25725" marB="25725" anchor="ctr">
                    <a:solidFill>
                      <a:srgbClr val="E7F6F9"/>
                    </a:solidFill>
                  </a:tcPr>
                </a:tc>
                <a:tc vMerge="1">
                  <a:txBody>
                    <a:bodyPr/>
                    <a:lstStyle/>
                    <a:p>
                      <a:endParaRPr lang="en-US"/>
                    </a:p>
                  </a:txBody>
                  <a:tcPr/>
                </a:tc>
                <a:extLst>
                  <a:ext uri="{0D108BD9-81ED-4DB2-BD59-A6C34878D82A}">
                    <a16:rowId xmlns="" xmlns:a16="http://schemas.microsoft.com/office/drawing/2014/main" val="10006"/>
                  </a:ext>
                </a:extLst>
              </a:tr>
              <a:tr h="154320">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None/>
                      </a:pPr>
                      <a:r>
                        <a:rPr lang="en" sz="700"/>
                        <a:t>8.7 Pendaftaran Personel Pentauliahan</a:t>
                      </a:r>
                      <a:endParaRPr sz="700">
                        <a:latin typeface="Tahoma"/>
                        <a:ea typeface="Tahoma"/>
                        <a:cs typeface="Tahoma"/>
                        <a:sym typeface="Tahoma"/>
                      </a:endParaRPr>
                    </a:p>
                  </a:txBody>
                  <a:tcPr marL="68588" marR="68588" marT="25725" marB="25725" anchor="ctr">
                    <a:solidFill>
                      <a:srgbClr val="D0E3EA"/>
                    </a:solidFill>
                  </a:tcPr>
                </a:tc>
                <a:tc vMerge="1">
                  <a:txBody>
                    <a:bodyPr/>
                    <a:lstStyle/>
                    <a:p>
                      <a:endParaRPr lang="en-US"/>
                    </a:p>
                  </a:txBody>
                  <a:tcPr/>
                </a:tc>
                <a:extLst>
                  <a:ext uri="{0D108BD9-81ED-4DB2-BD59-A6C34878D82A}">
                    <a16:rowId xmlns="" xmlns:a16="http://schemas.microsoft.com/office/drawing/2014/main" val="10007"/>
                  </a:ext>
                </a:extLst>
              </a:tr>
              <a:tr h="210315">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None/>
                      </a:pPr>
                      <a:r>
                        <a:rPr lang="en" sz="700"/>
                        <a:t>  8.8 Perakuan Pengiktirafan Kelayakan Sebagai Personel   </a:t>
                      </a:r>
                      <a:endParaRPr sz="800"/>
                    </a:p>
                    <a:p>
                      <a:pPr marL="0" marR="0" lvl="0" indent="0" algn="l" rtl="0">
                        <a:spcBef>
                          <a:spcPts val="0"/>
                        </a:spcBef>
                        <a:spcAft>
                          <a:spcPts val="0"/>
                        </a:spcAft>
                        <a:buNone/>
                      </a:pPr>
                      <a:r>
                        <a:rPr lang="en" sz="700"/>
                        <a:t>        Pentauliahan (PPKSPP)</a:t>
                      </a:r>
                      <a:endParaRPr sz="700" b="0">
                        <a:solidFill>
                          <a:schemeClr val="dk1"/>
                        </a:solidFill>
                        <a:latin typeface="Tahoma"/>
                        <a:ea typeface="Tahoma"/>
                        <a:cs typeface="Tahoma"/>
                        <a:sym typeface="Tahoma"/>
                      </a:endParaRPr>
                    </a:p>
                  </a:txBody>
                  <a:tcPr marL="6094" marR="6094" marT="4575" marB="0" anchor="ctr">
                    <a:solidFill>
                      <a:srgbClr val="E7F6F9"/>
                    </a:solidFill>
                  </a:tcPr>
                </a:tc>
                <a:tc vMerge="1">
                  <a:txBody>
                    <a:bodyPr/>
                    <a:lstStyle/>
                    <a:p>
                      <a:endParaRPr lang="en-US"/>
                    </a:p>
                  </a:txBody>
                  <a:tcPr/>
                </a:tc>
                <a:extLst>
                  <a:ext uri="{0D108BD9-81ED-4DB2-BD59-A6C34878D82A}">
                    <a16:rowId xmlns="" xmlns:a16="http://schemas.microsoft.com/office/drawing/2014/main" val="10008"/>
                  </a:ext>
                </a:extLst>
              </a:tr>
              <a:tr h="160369">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None/>
                      </a:pPr>
                      <a:r>
                        <a:rPr lang="en" sz="700"/>
                        <a:t>  8.9 Pendaftaran &amp; Penilaian Pelatih</a:t>
                      </a:r>
                      <a:endParaRPr sz="700">
                        <a:solidFill>
                          <a:srgbClr val="000000"/>
                        </a:solidFill>
                        <a:latin typeface="Tahoma"/>
                        <a:ea typeface="Tahoma"/>
                        <a:cs typeface="Tahoma"/>
                        <a:sym typeface="Tahoma"/>
                      </a:endParaRPr>
                    </a:p>
                  </a:txBody>
                  <a:tcPr marL="6094" marR="6094" marT="4575" marB="0" anchor="ctr"/>
                </a:tc>
                <a:tc vMerge="1">
                  <a:txBody>
                    <a:bodyPr/>
                    <a:lstStyle/>
                    <a:p>
                      <a:endParaRPr lang="en-US"/>
                    </a:p>
                  </a:txBody>
                  <a:tcPr/>
                </a:tc>
                <a:extLst>
                  <a:ext uri="{0D108BD9-81ED-4DB2-BD59-A6C34878D82A}">
                    <a16:rowId xmlns="" xmlns:a16="http://schemas.microsoft.com/office/drawing/2014/main" val="10009"/>
                  </a:ext>
                </a:extLst>
              </a:tr>
              <a:tr h="154320">
                <a:tc vMerge="1">
                  <a:txBody>
                    <a:bodyPr/>
                    <a:lstStyle/>
                    <a:p>
                      <a:endParaRPr lang="en-US"/>
                    </a:p>
                  </a:txBody>
                  <a:tcPr/>
                </a:tc>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900"/>
                        <a:buFont typeface="Calibri"/>
                        <a:buNone/>
                      </a:pPr>
                      <a:r>
                        <a:rPr lang="en" sz="700" b="1"/>
                        <a:t>MAKAN TENGAHARI</a:t>
                      </a:r>
                      <a:endParaRPr sz="800"/>
                    </a:p>
                  </a:txBody>
                  <a:tcPr marL="68588" marR="68588" marT="25725" marB="25725" anchor="ctr">
                    <a:solidFill>
                      <a:srgbClr val="8DA9DB"/>
                    </a:solidFill>
                  </a:tcPr>
                </a:tc>
                <a:tc>
                  <a:txBody>
                    <a:bodyPr/>
                    <a:lstStyle/>
                    <a:p>
                      <a:pPr marL="0" marR="0" lvl="0" indent="0" algn="ctr" rtl="0">
                        <a:spcBef>
                          <a:spcPts val="0"/>
                        </a:spcBef>
                        <a:spcAft>
                          <a:spcPts val="0"/>
                        </a:spcAft>
                        <a:buNone/>
                      </a:pPr>
                      <a:r>
                        <a:rPr lang="en" sz="700"/>
                        <a:t>1.00 ptg – 2.00 ptg</a:t>
                      </a:r>
                      <a:endParaRPr sz="700">
                        <a:latin typeface="Tahoma"/>
                        <a:ea typeface="Tahoma"/>
                        <a:cs typeface="Tahoma"/>
                        <a:sym typeface="Tahoma"/>
                      </a:endParaRPr>
                    </a:p>
                  </a:txBody>
                  <a:tcPr marL="68588" marR="68588" marT="25725" marB="25725" anchor="ctr">
                    <a:solidFill>
                      <a:srgbClr val="8DA9DB"/>
                    </a:solidFill>
                  </a:tcPr>
                </a:tc>
                <a:extLst>
                  <a:ext uri="{0D108BD9-81ED-4DB2-BD59-A6C34878D82A}">
                    <a16:rowId xmlns="" xmlns:a16="http://schemas.microsoft.com/office/drawing/2014/main" val="10010"/>
                  </a:ext>
                </a:extLst>
              </a:tr>
              <a:tr h="178256">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None/>
                      </a:pPr>
                      <a:r>
                        <a:rPr lang="en" sz="700"/>
                        <a:t>8.10 Permohonan Verifikasi Pegawai Pengesah Luaran (PPL)</a:t>
                      </a:r>
                      <a:endParaRPr sz="700">
                        <a:latin typeface="Tahoma"/>
                        <a:ea typeface="Tahoma"/>
                        <a:cs typeface="Tahoma"/>
                        <a:sym typeface="Tahoma"/>
                      </a:endParaRPr>
                    </a:p>
                  </a:txBody>
                  <a:tcPr marL="68588" marR="68588" marT="25725" marB="25725" anchor="ctr">
                    <a:solidFill>
                      <a:srgbClr val="E7F6F9"/>
                    </a:solidFill>
                  </a:tcPr>
                </a:tc>
                <a:tc rowSpan="7">
                  <a:txBody>
                    <a:bodyPr/>
                    <a:lstStyle/>
                    <a:p>
                      <a:pPr marL="0" marR="0" lvl="0" indent="0" algn="ctr" rtl="0">
                        <a:spcBef>
                          <a:spcPts val="0"/>
                        </a:spcBef>
                        <a:spcAft>
                          <a:spcPts val="0"/>
                        </a:spcAft>
                        <a:buNone/>
                      </a:pPr>
                      <a:r>
                        <a:rPr lang="en" sz="700"/>
                        <a:t>2.00 ptg – 5.00 ptg</a:t>
                      </a:r>
                      <a:endParaRPr sz="700">
                        <a:latin typeface="Tahoma"/>
                        <a:ea typeface="Tahoma"/>
                        <a:cs typeface="Tahoma"/>
                        <a:sym typeface="Tahoma"/>
                      </a:endParaRPr>
                    </a:p>
                  </a:txBody>
                  <a:tcPr marL="68588" marR="68588" marT="25725" marB="25725" anchor="ctr"/>
                </a:tc>
                <a:extLst>
                  <a:ext uri="{0D108BD9-81ED-4DB2-BD59-A6C34878D82A}">
                    <a16:rowId xmlns="" xmlns:a16="http://schemas.microsoft.com/office/drawing/2014/main" val="10011"/>
                  </a:ext>
                </a:extLst>
              </a:tr>
              <a:tr h="178256">
                <a:tc vMerge="1">
                  <a:txBody>
                    <a:bodyPr/>
                    <a:lstStyle/>
                    <a:p>
                      <a:endParaRPr lang="en-US"/>
                    </a:p>
                  </a:txBody>
                  <a:tcPr/>
                </a:tc>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900"/>
                        <a:buFont typeface="Calibri"/>
                        <a:buNone/>
                      </a:pPr>
                      <a:r>
                        <a:rPr lang="en" sz="700"/>
                        <a:t>8.11 Sistem Pemarkahan</a:t>
                      </a:r>
                      <a:endParaRPr sz="700">
                        <a:latin typeface="Tahoma"/>
                        <a:ea typeface="Tahoma"/>
                        <a:cs typeface="Tahoma"/>
                        <a:sym typeface="Tahoma"/>
                      </a:endParaRPr>
                    </a:p>
                  </a:txBody>
                  <a:tcPr marL="68588" marR="68588" marT="25725" marB="25725" anchor="ctr">
                    <a:solidFill>
                      <a:srgbClr val="D0E3EA"/>
                    </a:solidFill>
                  </a:tcPr>
                </a:tc>
                <a:tc vMerge="1">
                  <a:txBody>
                    <a:bodyPr/>
                    <a:lstStyle/>
                    <a:p>
                      <a:endParaRPr lang="en-US"/>
                    </a:p>
                  </a:txBody>
                  <a:tcPr/>
                </a:tc>
                <a:extLst>
                  <a:ext uri="{0D108BD9-81ED-4DB2-BD59-A6C34878D82A}">
                    <a16:rowId xmlns="" xmlns:a16="http://schemas.microsoft.com/office/drawing/2014/main" val="10012"/>
                  </a:ext>
                </a:extLst>
              </a:tr>
              <a:tr h="178256">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None/>
                      </a:pPr>
                      <a:r>
                        <a:rPr lang="en" sz="700"/>
                        <a:t>8.12 Kerja Kursus</a:t>
                      </a:r>
                      <a:endParaRPr sz="700">
                        <a:latin typeface="Tahoma"/>
                        <a:ea typeface="Tahoma"/>
                        <a:cs typeface="Tahoma"/>
                        <a:sym typeface="Tahoma"/>
                      </a:endParaRPr>
                    </a:p>
                  </a:txBody>
                  <a:tcPr marL="68588" marR="68588" marT="25725" marB="25725" anchor="ctr">
                    <a:solidFill>
                      <a:srgbClr val="E7F6F9"/>
                    </a:solidFill>
                  </a:tcPr>
                </a:tc>
                <a:tc vMerge="1">
                  <a:txBody>
                    <a:bodyPr/>
                    <a:lstStyle/>
                    <a:p>
                      <a:endParaRPr lang="en-US"/>
                    </a:p>
                  </a:txBody>
                  <a:tcPr/>
                </a:tc>
                <a:extLst>
                  <a:ext uri="{0D108BD9-81ED-4DB2-BD59-A6C34878D82A}">
                    <a16:rowId xmlns="" xmlns:a16="http://schemas.microsoft.com/office/drawing/2014/main" val="10013"/>
                  </a:ext>
                </a:extLst>
              </a:tr>
              <a:tr h="166013">
                <a:tc vMerge="1">
                  <a:txBody>
                    <a:bodyPr/>
                    <a:lstStyle/>
                    <a:p>
                      <a:endParaRPr lang="en-US"/>
                    </a:p>
                  </a:txBody>
                  <a:tcPr/>
                </a:tc>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900"/>
                        <a:buFont typeface="Calibri"/>
                        <a:buNone/>
                      </a:pPr>
                      <a:r>
                        <a:rPr lang="en" sz="700"/>
                        <a:t>8.13 Penilaian </a:t>
                      </a:r>
                      <a:r>
                        <a:rPr lang="en" sz="700" i="1"/>
                        <a:t>Core Abilities &amp; </a:t>
                      </a:r>
                      <a:r>
                        <a:rPr lang="en" sz="700" i="0"/>
                        <a:t>Peperiksaan Akhir</a:t>
                      </a:r>
                      <a:endParaRPr sz="700" i="0">
                        <a:latin typeface="Tahoma"/>
                        <a:ea typeface="Tahoma"/>
                        <a:cs typeface="Tahoma"/>
                        <a:sym typeface="Tahoma"/>
                      </a:endParaRPr>
                    </a:p>
                  </a:txBody>
                  <a:tcPr marL="68588" marR="68588" marT="25725" marB="25725">
                    <a:solidFill>
                      <a:srgbClr val="D0E3EA"/>
                    </a:solidFill>
                  </a:tcPr>
                </a:tc>
                <a:tc vMerge="1">
                  <a:txBody>
                    <a:bodyPr/>
                    <a:lstStyle/>
                    <a:p>
                      <a:endParaRPr lang="en-US"/>
                    </a:p>
                  </a:txBody>
                  <a:tcPr/>
                </a:tc>
                <a:extLst>
                  <a:ext uri="{0D108BD9-81ED-4DB2-BD59-A6C34878D82A}">
                    <a16:rowId xmlns="" xmlns:a16="http://schemas.microsoft.com/office/drawing/2014/main" val="10014"/>
                  </a:ext>
                </a:extLst>
              </a:tr>
              <a:tr h="171450">
                <a:tc vMerge="1">
                  <a:txBody>
                    <a:bodyPr/>
                    <a:lstStyle/>
                    <a:p>
                      <a:endParaRPr lang="en-US"/>
                    </a:p>
                  </a:txBody>
                  <a:tcPr/>
                </a:tc>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900"/>
                        <a:buFont typeface="Calibri"/>
                        <a:buNone/>
                      </a:pPr>
                      <a:r>
                        <a:rPr lang="en" sz="700"/>
                        <a:t>8.14 Latihan Industri (LI) &amp; Projek Akhir</a:t>
                      </a:r>
                      <a:endParaRPr sz="700">
                        <a:latin typeface="Tahoma"/>
                        <a:ea typeface="Tahoma"/>
                        <a:cs typeface="Tahoma"/>
                        <a:sym typeface="Tahoma"/>
                      </a:endParaRPr>
                    </a:p>
                  </a:txBody>
                  <a:tcPr marL="68588" marR="68588" marT="25725" marB="25725">
                    <a:solidFill>
                      <a:srgbClr val="E7F6F9"/>
                    </a:solidFill>
                  </a:tcPr>
                </a:tc>
                <a:tc vMerge="1">
                  <a:txBody>
                    <a:bodyPr/>
                    <a:lstStyle/>
                    <a:p>
                      <a:endParaRPr lang="en-US"/>
                    </a:p>
                  </a:txBody>
                  <a:tcPr/>
                </a:tc>
                <a:extLst>
                  <a:ext uri="{0D108BD9-81ED-4DB2-BD59-A6C34878D82A}">
                    <a16:rowId xmlns="" xmlns:a16="http://schemas.microsoft.com/office/drawing/2014/main" val="10015"/>
                  </a:ext>
                </a:extLst>
              </a:tr>
              <a:tr h="171450">
                <a:tc vMerge="1">
                  <a:txBody>
                    <a:bodyPr/>
                    <a:lstStyle/>
                    <a:p>
                      <a:endParaRPr lang="en-US"/>
                    </a:p>
                  </a:txBody>
                  <a:tcPr/>
                </a:tc>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900"/>
                        <a:buFont typeface="Calibri"/>
                        <a:buNone/>
                      </a:pPr>
                      <a:r>
                        <a:rPr lang="en" sz="700"/>
                        <a:t>8.15 Sistem Jaminan Kualiti</a:t>
                      </a:r>
                      <a:endParaRPr sz="700">
                        <a:latin typeface="Tahoma"/>
                        <a:ea typeface="Tahoma"/>
                        <a:cs typeface="Tahoma"/>
                        <a:sym typeface="Tahoma"/>
                      </a:endParaRPr>
                    </a:p>
                  </a:txBody>
                  <a:tcPr marL="68588" marR="68588" marT="25725" marB="25725">
                    <a:solidFill>
                      <a:srgbClr val="D0E3EA"/>
                    </a:solidFill>
                  </a:tcPr>
                </a:tc>
                <a:tc vMerge="1">
                  <a:txBody>
                    <a:bodyPr/>
                    <a:lstStyle/>
                    <a:p>
                      <a:endParaRPr lang="en-US"/>
                    </a:p>
                  </a:txBody>
                  <a:tcPr/>
                </a:tc>
                <a:extLst>
                  <a:ext uri="{0D108BD9-81ED-4DB2-BD59-A6C34878D82A}">
                    <a16:rowId xmlns="" xmlns:a16="http://schemas.microsoft.com/office/drawing/2014/main" val="10016"/>
                  </a:ext>
                </a:extLst>
              </a:tr>
              <a:tr h="171450">
                <a:tc vMerge="1">
                  <a:txBody>
                    <a:bodyPr/>
                    <a:lstStyle/>
                    <a:p>
                      <a:endParaRPr lang="en-US"/>
                    </a:p>
                  </a:txBody>
                  <a:tcPr/>
                </a:tc>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900"/>
                        <a:buFont typeface="Tahoma"/>
                        <a:buNone/>
                      </a:pPr>
                      <a:r>
                        <a:rPr lang="en" sz="700">
                          <a:latin typeface="Tahoma"/>
                          <a:ea typeface="Tahoma"/>
                          <a:cs typeface="Tahoma"/>
                          <a:sym typeface="Tahoma"/>
                        </a:rPr>
                        <a:t>8.16 Persijilan</a:t>
                      </a:r>
                      <a:endParaRPr sz="700">
                        <a:latin typeface="Tahoma"/>
                        <a:ea typeface="Tahoma"/>
                        <a:cs typeface="Tahoma"/>
                        <a:sym typeface="Tahoma"/>
                      </a:endParaRPr>
                    </a:p>
                  </a:txBody>
                  <a:tcPr marL="68588" marR="68588" marT="25725" marB="25725">
                    <a:solidFill>
                      <a:srgbClr val="E7F6F9"/>
                    </a:solidFill>
                  </a:tcPr>
                </a:tc>
                <a:tc vMerge="1">
                  <a:txBody>
                    <a:bodyPr/>
                    <a:lstStyle/>
                    <a:p>
                      <a:endParaRPr lang="en-US"/>
                    </a:p>
                  </a:txBody>
                  <a:tcPr/>
                </a:tc>
                <a:extLst>
                  <a:ext uri="{0D108BD9-81ED-4DB2-BD59-A6C34878D82A}">
                    <a16:rowId xmlns="" xmlns:a16="http://schemas.microsoft.com/office/drawing/2014/main" val="10017"/>
                  </a:ext>
                </a:extLst>
              </a:tr>
              <a:tr h="211470">
                <a:tc gridSpan="3">
                  <a:txBody>
                    <a:bodyPr/>
                    <a:lstStyle/>
                    <a:p>
                      <a:pPr marL="0" marR="0" lvl="0" indent="0" algn="ctr" rtl="0">
                        <a:spcBef>
                          <a:spcPts val="0"/>
                        </a:spcBef>
                        <a:spcAft>
                          <a:spcPts val="0"/>
                        </a:spcAft>
                        <a:buNone/>
                      </a:pPr>
                      <a:r>
                        <a:rPr lang="en" sz="1100" b="1"/>
                        <a:t>PENILAIAN</a:t>
                      </a:r>
                      <a:endParaRPr sz="1100" b="1">
                        <a:latin typeface="Tahoma"/>
                        <a:ea typeface="Tahoma"/>
                        <a:cs typeface="Tahoma"/>
                        <a:sym typeface="Tahoma"/>
                      </a:endParaRPr>
                    </a:p>
                  </a:txBody>
                  <a:tcPr marL="68588" marR="68588" marT="25725" marB="25725" anchor="ctr">
                    <a:solidFill>
                      <a:srgbClr val="8DA9DB"/>
                    </a:solidFill>
                  </a:tcPr>
                </a:tc>
                <a:tc hMerge="1">
                  <a:txBody>
                    <a:bodyPr/>
                    <a:lstStyle/>
                    <a:p>
                      <a:endParaRPr lang="en-US"/>
                    </a:p>
                  </a:txBody>
                  <a:tcPr/>
                </a:tc>
                <a:tc hMerge="1">
                  <a:txBody>
                    <a:bodyPr/>
                    <a:lstStyle/>
                    <a:p>
                      <a:endParaRPr lang="en-US"/>
                    </a:p>
                  </a:txBody>
                  <a:tcPr/>
                </a:tc>
                <a:tc>
                  <a:txBody>
                    <a:bodyPr/>
                    <a:lstStyle/>
                    <a:p>
                      <a:pPr marL="0" marR="0" lvl="0" indent="0" algn="ctr" rtl="0">
                        <a:spcBef>
                          <a:spcPts val="0"/>
                        </a:spcBef>
                        <a:spcAft>
                          <a:spcPts val="0"/>
                        </a:spcAft>
                        <a:buNone/>
                      </a:pPr>
                      <a:r>
                        <a:rPr lang="en" sz="700"/>
                        <a:t>5.00 – 5.30 ptg</a:t>
                      </a:r>
                      <a:endParaRPr sz="700">
                        <a:latin typeface="Tahoma"/>
                        <a:ea typeface="Tahoma"/>
                        <a:cs typeface="Tahoma"/>
                        <a:sym typeface="Tahoma"/>
                      </a:endParaRPr>
                    </a:p>
                  </a:txBody>
                  <a:tcPr marL="68588" marR="68588" marT="25725" marB="25725" anchor="ctr">
                    <a:solidFill>
                      <a:srgbClr val="8DA9DB"/>
                    </a:solidFill>
                  </a:tcPr>
                </a:tc>
                <a:extLst>
                  <a:ext uri="{0D108BD9-81ED-4DB2-BD59-A6C34878D82A}">
                    <a16:rowId xmlns="" xmlns:a16="http://schemas.microsoft.com/office/drawing/2014/main" val="10018"/>
                  </a:ext>
                </a:extLst>
              </a:tr>
            </a:tbl>
          </a:graphicData>
        </a:graphic>
      </p:graphicFrame>
      <p:sp>
        <p:nvSpPr>
          <p:cNvPr id="1152" name="Google Shape;1152;p189"/>
          <p:cNvSpPr/>
          <p:nvPr/>
        </p:nvSpPr>
        <p:spPr>
          <a:xfrm>
            <a:off x="301585" y="839327"/>
            <a:ext cx="954993" cy="190437"/>
          </a:xfrm>
          <a:prstGeom prst="rect">
            <a:avLst/>
          </a:prstGeom>
          <a:noFill/>
          <a:ln>
            <a:noFill/>
          </a:ln>
        </p:spPr>
        <p:txBody>
          <a:bodyPr spcFirstLastPara="1" wrap="square" lIns="68569" tIns="34275" rIns="68569" bIns="34275" anchor="t" anchorCtr="0">
            <a:noAutofit/>
          </a:bodyPr>
          <a:lstStyle/>
          <a:p>
            <a:r>
              <a:rPr lang="en" sz="1200" dirty="0">
                <a:solidFill>
                  <a:schemeClr val="dk1"/>
                </a:solidFill>
                <a:latin typeface="Kaushan Script"/>
                <a:ea typeface="Kaushan Script"/>
                <a:cs typeface="Kaushan Script"/>
                <a:sym typeface="Kaushan Script"/>
              </a:rPr>
              <a:t>Hari kedua</a:t>
            </a:r>
            <a:endParaRPr sz="1200" dirty="0">
              <a:solidFill>
                <a:schemeClr val="dk1"/>
              </a:solidFill>
              <a:latin typeface="Kaushan Script"/>
              <a:ea typeface="Kaushan Script"/>
              <a:cs typeface="Kaushan Script"/>
              <a:sym typeface="Kaushan Script"/>
            </a:endParaRPr>
          </a:p>
        </p:txBody>
      </p:sp>
      <p:sp>
        <p:nvSpPr>
          <p:cNvPr id="1153" name="Google Shape;1153;p189"/>
          <p:cNvSpPr txBox="1"/>
          <p:nvPr/>
        </p:nvSpPr>
        <p:spPr>
          <a:xfrm>
            <a:off x="7922" y="387514"/>
            <a:ext cx="6858000" cy="242374"/>
          </a:xfrm>
          <a:prstGeom prst="rect">
            <a:avLst/>
          </a:prstGeom>
          <a:noFill/>
          <a:ln>
            <a:noFill/>
          </a:ln>
        </p:spPr>
        <p:txBody>
          <a:bodyPr spcFirstLastPara="1" wrap="square" lIns="68569" tIns="0" rIns="34275" bIns="0" anchor="t" anchorCtr="0">
            <a:noAutofit/>
          </a:bodyPr>
          <a:lstStyle/>
          <a:p>
            <a:pPr algn="ctr"/>
            <a:r>
              <a:rPr lang="en" sz="2100" b="1" dirty="0">
                <a:latin typeface="Tahoma"/>
                <a:ea typeface="Tahoma"/>
                <a:cs typeface="Tahoma"/>
                <a:sym typeface="Tahoma"/>
              </a:rPr>
              <a:t>Jadual </a:t>
            </a:r>
            <a:r>
              <a:rPr lang="en" sz="2100" b="1" dirty="0" smtClean="0">
                <a:latin typeface="Tahoma"/>
                <a:ea typeface="Tahoma"/>
                <a:cs typeface="Tahoma"/>
                <a:sym typeface="Tahoma"/>
              </a:rPr>
              <a:t>Kursus 2019</a:t>
            </a:r>
            <a:endParaRPr sz="2100" b="1" dirty="0">
              <a:latin typeface="Tahoma"/>
              <a:ea typeface="Tahoma"/>
              <a:cs typeface="Tahoma"/>
              <a:sym typeface="Tahoma"/>
            </a:endParaRPr>
          </a:p>
        </p:txBody>
      </p:sp>
      <p:sp>
        <p:nvSpPr>
          <p:cNvPr id="1154" name="Google Shape;1154;p189"/>
          <p:cNvSpPr txBox="1">
            <a:spLocks noGrp="1"/>
          </p:cNvSpPr>
          <p:nvPr>
            <p:ph type="sldNum" idx="12"/>
          </p:nvPr>
        </p:nvSpPr>
        <p:spPr>
          <a:xfrm>
            <a:off x="5257800" y="4336001"/>
            <a:ext cx="1600200" cy="267890"/>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3</a:t>
            </a:fld>
            <a:endParaRPr>
              <a:solidFill>
                <a:srgbClr val="0000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18"/>
        <p:cNvGrpSpPr/>
        <p:nvPr/>
      </p:nvGrpSpPr>
      <p:grpSpPr>
        <a:xfrm>
          <a:off x="0" y="0"/>
          <a:ext cx="0" cy="0"/>
          <a:chOff x="0" y="0"/>
          <a:chExt cx="0" cy="0"/>
        </a:xfrm>
      </p:grpSpPr>
      <p:sp>
        <p:nvSpPr>
          <p:cNvPr id="1619" name="Google Shape;1619;p216"/>
          <p:cNvSpPr txBox="1">
            <a:spLocks noGrp="1"/>
          </p:cNvSpPr>
          <p:nvPr>
            <p:ph type="title"/>
          </p:nvPr>
        </p:nvSpPr>
        <p:spPr>
          <a:xfrm>
            <a:off x="2228850" y="1056344"/>
            <a:ext cx="1943100" cy="229533"/>
          </a:xfrm>
          <a:prstGeom prst="rect">
            <a:avLst/>
          </a:prstGeom>
          <a:solidFill>
            <a:srgbClr val="FFFF00"/>
          </a:solidFill>
          <a:ln>
            <a:noFill/>
          </a:ln>
        </p:spPr>
        <p:txBody>
          <a:bodyPr spcFirstLastPara="1" wrap="square" lIns="68569" tIns="34275" rIns="68569" bIns="34275" anchor="ctr" anchorCtr="0">
            <a:noAutofit/>
          </a:bodyPr>
          <a:lstStyle/>
          <a:p>
            <a:pPr algn="ctr">
              <a:buSzPts val="2100"/>
            </a:pPr>
            <a:r>
              <a:rPr lang="en" sz="1575" b="1"/>
              <a:t>Pengenalan MSIC</a:t>
            </a:r>
            <a:endParaRPr/>
          </a:p>
        </p:txBody>
      </p:sp>
      <p:sp>
        <p:nvSpPr>
          <p:cNvPr id="1620" name="Google Shape;1620;p216"/>
          <p:cNvSpPr txBox="1">
            <a:spLocks noGrp="1"/>
          </p:cNvSpPr>
          <p:nvPr>
            <p:ph type="body" idx="1"/>
          </p:nvPr>
        </p:nvSpPr>
        <p:spPr>
          <a:xfrm>
            <a:off x="514350" y="1383213"/>
            <a:ext cx="5929313" cy="3314911"/>
          </a:xfrm>
          <a:prstGeom prst="rect">
            <a:avLst/>
          </a:prstGeom>
          <a:solidFill>
            <a:srgbClr val="E5FF9B"/>
          </a:solidFill>
          <a:ln>
            <a:noFill/>
          </a:ln>
        </p:spPr>
        <p:txBody>
          <a:bodyPr spcFirstLastPara="1" wrap="square" lIns="68569" tIns="34275" rIns="68569" bIns="34275" anchor="t" anchorCtr="0">
            <a:noAutofit/>
          </a:bodyPr>
          <a:lstStyle/>
          <a:p>
            <a:pPr marL="128588" indent="-128588" algn="just">
              <a:spcBef>
                <a:spcPts val="0"/>
              </a:spcBef>
            </a:pPr>
            <a:r>
              <a:rPr lang="en" sz="1350" i="1" dirty="0"/>
              <a:t>Malaysia Standard Industry Classification </a:t>
            </a:r>
            <a:r>
              <a:rPr lang="en" sz="1350" dirty="0"/>
              <a:t>(MSIC) adalah klasifikasi standard bagi </a:t>
            </a:r>
            <a:r>
              <a:rPr lang="en" sz="1350" b="1" u="sng" dirty="0"/>
              <a:t>aktiviti ekonomi di Malaysia</a:t>
            </a:r>
            <a:r>
              <a:rPr lang="en" sz="1350" dirty="0"/>
              <a:t>. Ia bukan berdasarkan sesuatu barangan/perkhidmatan/pekerjaan.</a:t>
            </a:r>
            <a:endParaRPr dirty="0"/>
          </a:p>
          <a:p>
            <a:pPr marL="0" indent="0" algn="just">
              <a:spcBef>
                <a:spcPts val="0"/>
              </a:spcBef>
              <a:buNone/>
            </a:pPr>
            <a:endParaRPr sz="1350" dirty="0"/>
          </a:p>
          <a:p>
            <a:pPr marL="128588" indent="-128588" algn="just">
              <a:spcBef>
                <a:spcPts val="0"/>
              </a:spcBef>
            </a:pPr>
            <a:r>
              <a:rPr lang="en" sz="1350" dirty="0"/>
              <a:t>Diterbitkan oleh Jabatan Perangkaan Malaysia (</a:t>
            </a:r>
            <a:r>
              <a:rPr lang="en" sz="1350" i="1" dirty="0"/>
              <a:t>Department of Statistics</a:t>
            </a:r>
            <a:r>
              <a:rPr lang="en" sz="1350" dirty="0"/>
              <a:t>-DoS).</a:t>
            </a:r>
            <a:endParaRPr dirty="0"/>
          </a:p>
          <a:p>
            <a:pPr marL="0" indent="0" algn="just">
              <a:spcBef>
                <a:spcPts val="0"/>
              </a:spcBef>
              <a:buNone/>
            </a:pPr>
            <a:endParaRPr sz="1350" dirty="0"/>
          </a:p>
          <a:p>
            <a:pPr marL="128588" indent="-128588" algn="just">
              <a:spcBef>
                <a:spcPts val="0"/>
              </a:spcBef>
            </a:pPr>
            <a:r>
              <a:rPr lang="en" sz="1350" dirty="0"/>
              <a:t>Bertujuan menyediakan kategori aktiviti ekonomi yang boleh digunakan sebagai asas dalam pengumpulan dan statistik aktiviti ekonomi negara. </a:t>
            </a:r>
            <a:endParaRPr dirty="0"/>
          </a:p>
          <a:p>
            <a:pPr marL="0" indent="0" algn="just">
              <a:spcBef>
                <a:spcPts val="0"/>
              </a:spcBef>
              <a:buNone/>
            </a:pPr>
            <a:endParaRPr sz="1350" dirty="0"/>
          </a:p>
          <a:p>
            <a:pPr marL="128588" indent="-128588" algn="just">
              <a:spcBef>
                <a:spcPts val="0"/>
              </a:spcBef>
            </a:pPr>
            <a:r>
              <a:rPr lang="en" sz="1350" dirty="0"/>
              <a:t>MSIC 2008 Versi 1.0 merujuk pada </a:t>
            </a:r>
            <a:r>
              <a:rPr lang="en" sz="1350" i="1" dirty="0"/>
              <a:t>International Standard Industrial Classification of All Economic Activities (ISIC) Revision 4</a:t>
            </a:r>
            <a:r>
              <a:rPr lang="en" sz="1350" dirty="0"/>
              <a:t>, yang diterbitkan oleh United Nations Statistics Division, dengan sedikit perubahan berdasarkan keperluan negara.</a:t>
            </a:r>
            <a:endParaRPr dirty="0"/>
          </a:p>
          <a:p>
            <a:pPr marL="128588" indent="-42863" algn="just">
              <a:spcBef>
                <a:spcPts val="0"/>
              </a:spcBef>
              <a:buNone/>
            </a:pPr>
            <a:endParaRPr sz="1350" dirty="0"/>
          </a:p>
          <a:p>
            <a:pPr marL="128588" indent="-128588" algn="just">
              <a:spcBef>
                <a:spcPts val="0"/>
              </a:spcBef>
            </a:pPr>
            <a:r>
              <a:rPr lang="en" sz="1350" dirty="0"/>
              <a:t>Data daripada MSIC digunakan oleh badan kawal selia utama seperti EPU dan PEMANDU seperti data tenaga mahir, jumlah tenaga kerja negara dan sebagainya </a:t>
            </a:r>
            <a:endParaRPr dirty="0"/>
          </a:p>
          <a:p>
            <a:pPr marL="0" indent="0" algn="just">
              <a:spcBef>
                <a:spcPts val="0"/>
              </a:spcBef>
              <a:buNone/>
            </a:pPr>
            <a:endParaRPr sz="1350" dirty="0"/>
          </a:p>
          <a:p>
            <a:pPr marL="0" indent="0" algn="just">
              <a:spcBef>
                <a:spcPts val="0"/>
              </a:spcBef>
              <a:buSzPts val="1200"/>
              <a:buNone/>
            </a:pPr>
            <a:r>
              <a:rPr lang="en" sz="900" i="1" dirty="0"/>
              <a:t>SOURCE : MSIC_2008  DOS</a:t>
            </a:r>
            <a:endParaRPr dirty="0"/>
          </a:p>
        </p:txBody>
      </p:sp>
      <p:sp>
        <p:nvSpPr>
          <p:cNvPr id="1621" name="Google Shape;1621;p216"/>
          <p:cNvSpPr txBox="1"/>
          <p:nvPr/>
        </p:nvSpPr>
        <p:spPr>
          <a:xfrm>
            <a:off x="0" y="642939"/>
            <a:ext cx="2414988" cy="259687"/>
          </a:xfrm>
          <a:prstGeom prst="rect">
            <a:avLst/>
          </a:prstGeom>
          <a:solidFill>
            <a:srgbClr val="92D050"/>
          </a:solidFill>
          <a:ln>
            <a:noFill/>
          </a:ln>
        </p:spPr>
        <p:txBody>
          <a:bodyPr spcFirstLastPara="1" wrap="square" lIns="68569" tIns="34275" rIns="68569" bIns="34275" anchor="t" anchorCtr="0">
            <a:noAutofit/>
          </a:bodyPr>
          <a:lstStyle/>
          <a:p>
            <a:r>
              <a:rPr lang="en" sz="1600" b="1" dirty="0"/>
              <a:t>DAFTAR STANDARD</a:t>
            </a:r>
            <a:endParaRPr sz="1000" dirty="0"/>
          </a:p>
        </p:txBody>
      </p:sp>
    </p:spTree>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Shape 4954"/>
        <p:cNvGrpSpPr/>
        <p:nvPr/>
      </p:nvGrpSpPr>
      <p:grpSpPr>
        <a:xfrm>
          <a:off x="0" y="0"/>
          <a:ext cx="0" cy="0"/>
          <a:chOff x="0" y="0"/>
          <a:chExt cx="0" cy="0"/>
        </a:xfrm>
      </p:grpSpPr>
      <p:sp>
        <p:nvSpPr>
          <p:cNvPr id="4955" name="Google Shape;4955;p492"/>
          <p:cNvSpPr txBox="1">
            <a:spLocks noGrp="1"/>
          </p:cNvSpPr>
          <p:nvPr>
            <p:ph type="title"/>
          </p:nvPr>
        </p:nvSpPr>
        <p:spPr>
          <a:xfrm>
            <a:off x="333955" y="174930"/>
            <a:ext cx="6074796" cy="620202"/>
          </a:xfrm>
          <a:prstGeom prst="rect">
            <a:avLst/>
          </a:prstGeom>
          <a:noFill/>
          <a:ln>
            <a:noFill/>
          </a:ln>
        </p:spPr>
        <p:txBody>
          <a:bodyPr spcFirstLastPara="1" wrap="square" lIns="68569" tIns="34275" rIns="68569" bIns="34275" anchor="ctr" anchorCtr="0">
            <a:noAutofit/>
          </a:bodyPr>
          <a:lstStyle/>
          <a:p>
            <a:pPr algn="ctr">
              <a:buSzPts val="3500"/>
            </a:pPr>
            <a:r>
              <a:rPr lang="en" sz="2625" b="1" dirty="0" smtClean="0"/>
              <a:t>NCS </a:t>
            </a:r>
            <a:r>
              <a:rPr lang="en" sz="2625" b="1" dirty="0"/>
              <a:t>CORE ABILITIES FORMAT BAHARU</a:t>
            </a:r>
            <a:endParaRPr dirty="0"/>
          </a:p>
        </p:txBody>
      </p:sp>
      <p:graphicFrame>
        <p:nvGraphicFramePr>
          <p:cNvPr id="4956" name="Google Shape;4956;p492"/>
          <p:cNvGraphicFramePr/>
          <p:nvPr>
            <p:extLst>
              <p:ext uri="{D42A27DB-BD31-4B8C-83A1-F6EECF244321}">
                <p14:modId xmlns:p14="http://schemas.microsoft.com/office/powerpoint/2010/main" val="1295055839"/>
              </p:ext>
            </p:extLst>
          </p:nvPr>
        </p:nvGraphicFramePr>
        <p:xfrm>
          <a:off x="413468" y="795133"/>
          <a:ext cx="6098649" cy="4086968"/>
        </p:xfrm>
        <a:graphic>
          <a:graphicData uri="http://schemas.openxmlformats.org/drawingml/2006/table">
            <a:tbl>
              <a:tblPr firstRow="1" bandRow="1">
                <a:noFill/>
                <a:tableStyleId>{325E4EA7-958E-41D3-BD53-459A46CD8EE2}</a:tableStyleId>
              </a:tblPr>
              <a:tblGrid>
                <a:gridCol w="487894">
                  <a:extLst>
                    <a:ext uri="{9D8B030D-6E8A-4147-A177-3AD203B41FA5}">
                      <a16:colId xmlns="" xmlns:a16="http://schemas.microsoft.com/office/drawing/2014/main" val="20000"/>
                    </a:ext>
                  </a:extLst>
                </a:gridCol>
                <a:gridCol w="1917995">
                  <a:extLst>
                    <a:ext uri="{9D8B030D-6E8A-4147-A177-3AD203B41FA5}">
                      <a16:colId xmlns="" xmlns:a16="http://schemas.microsoft.com/office/drawing/2014/main" val="20001"/>
                    </a:ext>
                  </a:extLst>
                </a:gridCol>
                <a:gridCol w="3692760">
                  <a:extLst>
                    <a:ext uri="{9D8B030D-6E8A-4147-A177-3AD203B41FA5}">
                      <a16:colId xmlns="" xmlns:a16="http://schemas.microsoft.com/office/drawing/2014/main" val="20002"/>
                    </a:ext>
                  </a:extLst>
                </a:gridCol>
              </a:tblGrid>
              <a:tr h="434297">
                <a:tc>
                  <a:txBody>
                    <a:bodyPr/>
                    <a:lstStyle/>
                    <a:p>
                      <a:pPr marL="0" marR="0" lvl="0" indent="0" algn="ctr" rtl="0">
                        <a:spcBef>
                          <a:spcPts val="0"/>
                        </a:spcBef>
                        <a:spcAft>
                          <a:spcPts val="0"/>
                        </a:spcAft>
                        <a:buNone/>
                      </a:pPr>
                      <a:r>
                        <a:rPr lang="en" sz="1200">
                          <a:solidFill>
                            <a:srgbClr val="000000"/>
                          </a:solidFill>
                          <a:latin typeface="Tahoma"/>
                          <a:ea typeface="Tahoma"/>
                          <a:cs typeface="Tahoma"/>
                          <a:sym typeface="Tahoma"/>
                        </a:rPr>
                        <a:t>BIL</a:t>
                      </a:r>
                      <a:endParaRPr sz="1200">
                        <a:solidFill>
                          <a:srgbClr val="000000"/>
                        </a:solidFill>
                        <a:latin typeface="Tahoma"/>
                        <a:ea typeface="Tahoma"/>
                        <a:cs typeface="Tahoma"/>
                        <a:sym typeface="Tahoma"/>
                      </a:endParaRPr>
                    </a:p>
                  </a:txBody>
                  <a:tcPr marL="51450" marR="51450"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 sz="1200">
                          <a:solidFill>
                            <a:srgbClr val="000000"/>
                          </a:solidFill>
                          <a:latin typeface="Tahoma"/>
                          <a:ea typeface="Tahoma"/>
                          <a:cs typeface="Tahoma"/>
                          <a:sym typeface="Tahoma"/>
                        </a:rPr>
                        <a:t>PERKARA</a:t>
                      </a:r>
                      <a:endParaRPr sz="1200">
                        <a:solidFill>
                          <a:srgbClr val="000000"/>
                        </a:solidFill>
                        <a:latin typeface="Tahoma"/>
                        <a:ea typeface="Tahoma"/>
                        <a:cs typeface="Tahoma"/>
                        <a:sym typeface="Tahoma"/>
                      </a:endParaRPr>
                    </a:p>
                  </a:txBody>
                  <a:tcPr marL="51450" marR="51450"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 sz="1200">
                          <a:solidFill>
                            <a:srgbClr val="000000"/>
                          </a:solidFill>
                          <a:latin typeface="Tahoma"/>
                          <a:ea typeface="Tahoma"/>
                          <a:cs typeface="Tahoma"/>
                          <a:sym typeface="Tahoma"/>
                        </a:rPr>
                        <a:t>NCS-CA FORMAT BAHARU</a:t>
                      </a:r>
                      <a:endParaRPr sz="1200">
                        <a:solidFill>
                          <a:srgbClr val="000000"/>
                        </a:solidFill>
                        <a:latin typeface="Tahoma"/>
                        <a:ea typeface="Tahoma"/>
                        <a:cs typeface="Tahoma"/>
                        <a:sym typeface="Tahoma"/>
                      </a:endParaRPr>
                    </a:p>
                  </a:txBody>
                  <a:tcPr marL="51450" marR="51450"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0"/>
                  </a:ext>
                </a:extLst>
              </a:tr>
              <a:tr h="465059">
                <a:tc>
                  <a:txBody>
                    <a:bodyPr/>
                    <a:lstStyle/>
                    <a:p>
                      <a:pPr marL="0" marR="0" lvl="0" indent="0" algn="ctr" rtl="0">
                        <a:spcBef>
                          <a:spcPts val="0"/>
                        </a:spcBef>
                        <a:spcAft>
                          <a:spcPts val="0"/>
                        </a:spcAft>
                        <a:buNone/>
                      </a:pPr>
                      <a:r>
                        <a:rPr lang="en" sz="1200" b="1">
                          <a:solidFill>
                            <a:srgbClr val="000000"/>
                          </a:solidFill>
                          <a:latin typeface="Tahoma"/>
                          <a:ea typeface="Tahoma"/>
                          <a:cs typeface="Tahoma"/>
                          <a:sym typeface="Tahoma"/>
                        </a:rPr>
                        <a:t>1</a:t>
                      </a:r>
                      <a:endParaRPr sz="1200" b="1">
                        <a:solidFill>
                          <a:srgbClr val="000000"/>
                        </a:solidFill>
                        <a:latin typeface="Tahoma"/>
                        <a:ea typeface="Tahoma"/>
                        <a:cs typeface="Tahoma"/>
                        <a:sym typeface="Tahoma"/>
                      </a:endParaRPr>
                    </a:p>
                  </a:txBody>
                  <a:tcPr marL="51450" marR="51450"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 sz="1200" b="1">
                          <a:solidFill>
                            <a:srgbClr val="000000"/>
                          </a:solidFill>
                          <a:latin typeface="Tahoma"/>
                          <a:ea typeface="Tahoma"/>
                          <a:cs typeface="Tahoma"/>
                          <a:sym typeface="Tahoma"/>
                        </a:rPr>
                        <a:t>Tajuk NCS</a:t>
                      </a:r>
                      <a:endParaRPr sz="1200" b="1">
                        <a:solidFill>
                          <a:srgbClr val="000000"/>
                        </a:solidFill>
                        <a:latin typeface="Tahoma"/>
                        <a:ea typeface="Tahoma"/>
                        <a:cs typeface="Tahoma"/>
                        <a:sym typeface="Tahoma"/>
                      </a:endParaRPr>
                    </a:p>
                  </a:txBody>
                  <a:tcPr marL="51450" marR="51450"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 sz="1200" b="1" i="0">
                          <a:solidFill>
                            <a:srgbClr val="000000"/>
                          </a:solidFill>
                          <a:latin typeface="Tahoma"/>
                          <a:ea typeface="Tahoma"/>
                          <a:cs typeface="Tahoma"/>
                          <a:sym typeface="Tahoma"/>
                        </a:rPr>
                        <a:t>CORE ABILITIES</a:t>
                      </a:r>
                      <a:endParaRPr sz="1200" b="1" i="0">
                        <a:solidFill>
                          <a:srgbClr val="000000"/>
                        </a:solidFill>
                        <a:latin typeface="Tahoma"/>
                        <a:ea typeface="Tahoma"/>
                        <a:cs typeface="Tahoma"/>
                        <a:sym typeface="Tahoma"/>
                      </a:endParaRPr>
                    </a:p>
                  </a:txBody>
                  <a:tcPr marL="51450" marR="51450"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1"/>
                  </a:ext>
                </a:extLst>
              </a:tr>
              <a:tr h="1136395">
                <a:tc>
                  <a:txBody>
                    <a:bodyPr/>
                    <a:lstStyle/>
                    <a:p>
                      <a:pPr marL="0" marR="0" lvl="0" indent="0" algn="ctr" rtl="0">
                        <a:spcBef>
                          <a:spcPts val="0"/>
                        </a:spcBef>
                        <a:spcAft>
                          <a:spcPts val="0"/>
                        </a:spcAft>
                        <a:buNone/>
                      </a:pPr>
                      <a:r>
                        <a:rPr lang="en" sz="1200" b="1">
                          <a:solidFill>
                            <a:srgbClr val="000000"/>
                          </a:solidFill>
                          <a:latin typeface="Tahoma"/>
                          <a:ea typeface="Tahoma"/>
                          <a:cs typeface="Tahoma"/>
                          <a:sym typeface="Tahoma"/>
                        </a:rPr>
                        <a:t>2</a:t>
                      </a:r>
                      <a:endParaRPr sz="1200" b="1">
                        <a:solidFill>
                          <a:srgbClr val="000000"/>
                        </a:solidFill>
                        <a:latin typeface="Tahoma"/>
                        <a:ea typeface="Tahoma"/>
                        <a:cs typeface="Tahoma"/>
                        <a:sym typeface="Tahoma"/>
                      </a:endParaRPr>
                    </a:p>
                  </a:txBody>
                  <a:tcPr marL="51450" marR="51450"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 sz="1200" b="1">
                          <a:solidFill>
                            <a:srgbClr val="000000"/>
                          </a:solidFill>
                          <a:latin typeface="Tahoma"/>
                          <a:ea typeface="Tahoma"/>
                          <a:cs typeface="Tahoma"/>
                          <a:sym typeface="Tahoma"/>
                        </a:rPr>
                        <a:t>Kod NCS &amp; Tahap</a:t>
                      </a:r>
                      <a:endParaRPr sz="1200" b="1">
                        <a:solidFill>
                          <a:srgbClr val="000000"/>
                        </a:solidFill>
                        <a:latin typeface="Tahoma"/>
                        <a:ea typeface="Tahoma"/>
                        <a:cs typeface="Tahoma"/>
                        <a:sym typeface="Tahoma"/>
                      </a:endParaRPr>
                    </a:p>
                  </a:txBody>
                  <a:tcPr marL="51450" marR="51450"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 sz="1200" b="1">
                          <a:solidFill>
                            <a:srgbClr val="000000"/>
                          </a:solidFill>
                          <a:latin typeface="Tahoma"/>
                          <a:ea typeface="Tahoma"/>
                          <a:cs typeface="Tahoma"/>
                          <a:sym typeface="Tahoma"/>
                        </a:rPr>
                        <a:t>Z-009-1:2015 (TAHAP 1)</a:t>
                      </a:r>
                      <a:endParaRPr sz="1200"/>
                    </a:p>
                    <a:p>
                      <a:pPr marL="0" marR="0" lvl="0" indent="0" algn="l" rtl="0">
                        <a:lnSpc>
                          <a:spcPct val="100000"/>
                        </a:lnSpc>
                        <a:spcBef>
                          <a:spcPts val="0"/>
                        </a:spcBef>
                        <a:spcAft>
                          <a:spcPts val="0"/>
                        </a:spcAft>
                        <a:buClr>
                          <a:srgbClr val="000000"/>
                        </a:buClr>
                        <a:buSzPts val="1200"/>
                        <a:buFont typeface="Tahoma"/>
                        <a:buNone/>
                      </a:pPr>
                      <a:r>
                        <a:rPr lang="en" sz="1200" b="1">
                          <a:solidFill>
                            <a:srgbClr val="000000"/>
                          </a:solidFill>
                          <a:latin typeface="Tahoma"/>
                          <a:ea typeface="Tahoma"/>
                          <a:cs typeface="Tahoma"/>
                          <a:sym typeface="Tahoma"/>
                        </a:rPr>
                        <a:t>Z-009-2:2015 (TAHAP 2)</a:t>
                      </a:r>
                      <a:endParaRPr sz="1200"/>
                    </a:p>
                    <a:p>
                      <a:pPr marL="0" marR="0" lvl="0" indent="0" algn="l" rtl="0">
                        <a:lnSpc>
                          <a:spcPct val="100000"/>
                        </a:lnSpc>
                        <a:spcBef>
                          <a:spcPts val="0"/>
                        </a:spcBef>
                        <a:spcAft>
                          <a:spcPts val="0"/>
                        </a:spcAft>
                        <a:buClr>
                          <a:srgbClr val="000000"/>
                        </a:buClr>
                        <a:buSzPts val="1200"/>
                        <a:buFont typeface="Tahoma"/>
                        <a:buNone/>
                      </a:pPr>
                      <a:r>
                        <a:rPr lang="en" sz="1200" b="1">
                          <a:solidFill>
                            <a:srgbClr val="000000"/>
                          </a:solidFill>
                          <a:latin typeface="Tahoma"/>
                          <a:ea typeface="Tahoma"/>
                          <a:cs typeface="Tahoma"/>
                          <a:sym typeface="Tahoma"/>
                        </a:rPr>
                        <a:t>Z-009-3:2015 (TAHAP 3)</a:t>
                      </a:r>
                      <a:endParaRPr sz="1200"/>
                    </a:p>
                    <a:p>
                      <a:pPr marL="0" marR="0" lvl="0" indent="0" algn="l" rtl="0">
                        <a:lnSpc>
                          <a:spcPct val="100000"/>
                        </a:lnSpc>
                        <a:spcBef>
                          <a:spcPts val="0"/>
                        </a:spcBef>
                        <a:spcAft>
                          <a:spcPts val="0"/>
                        </a:spcAft>
                        <a:buClr>
                          <a:srgbClr val="000000"/>
                        </a:buClr>
                        <a:buSzPts val="1200"/>
                        <a:buFont typeface="Tahoma"/>
                        <a:buNone/>
                      </a:pPr>
                      <a:r>
                        <a:rPr lang="en" sz="1200" b="1">
                          <a:solidFill>
                            <a:srgbClr val="000000"/>
                          </a:solidFill>
                          <a:latin typeface="Tahoma"/>
                          <a:ea typeface="Tahoma"/>
                          <a:cs typeface="Tahoma"/>
                          <a:sym typeface="Tahoma"/>
                        </a:rPr>
                        <a:t>Z-009-4:2015 (TAHAP 4)</a:t>
                      </a:r>
                      <a:endParaRPr sz="1200"/>
                    </a:p>
                    <a:p>
                      <a:pPr marL="0" marR="0" lvl="0" indent="0" algn="l" rtl="0">
                        <a:lnSpc>
                          <a:spcPct val="100000"/>
                        </a:lnSpc>
                        <a:spcBef>
                          <a:spcPts val="0"/>
                        </a:spcBef>
                        <a:spcAft>
                          <a:spcPts val="0"/>
                        </a:spcAft>
                        <a:buClr>
                          <a:srgbClr val="000000"/>
                        </a:buClr>
                        <a:buSzPts val="1200"/>
                        <a:buFont typeface="Tahoma"/>
                        <a:buNone/>
                      </a:pPr>
                      <a:r>
                        <a:rPr lang="en" sz="1200" b="1">
                          <a:solidFill>
                            <a:srgbClr val="000000"/>
                          </a:solidFill>
                          <a:latin typeface="Tahoma"/>
                          <a:ea typeface="Tahoma"/>
                          <a:cs typeface="Tahoma"/>
                          <a:sym typeface="Tahoma"/>
                        </a:rPr>
                        <a:t>Z-009-5:2015 (TAHAP 5)</a:t>
                      </a:r>
                      <a:endParaRPr sz="1200"/>
                    </a:p>
                  </a:txBody>
                  <a:tcPr marL="51450" marR="51450"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2"/>
                  </a:ext>
                </a:extLst>
              </a:tr>
              <a:tr h="720197">
                <a:tc>
                  <a:txBody>
                    <a:bodyPr/>
                    <a:lstStyle/>
                    <a:p>
                      <a:pPr marL="0" marR="0" lvl="0" indent="0" algn="ctr" rtl="0">
                        <a:spcBef>
                          <a:spcPts val="0"/>
                        </a:spcBef>
                        <a:spcAft>
                          <a:spcPts val="0"/>
                        </a:spcAft>
                        <a:buNone/>
                      </a:pPr>
                      <a:r>
                        <a:rPr lang="en" sz="1200" b="1">
                          <a:solidFill>
                            <a:srgbClr val="000000"/>
                          </a:solidFill>
                          <a:latin typeface="Tahoma"/>
                          <a:ea typeface="Tahoma"/>
                          <a:cs typeface="Tahoma"/>
                          <a:sym typeface="Tahoma"/>
                        </a:rPr>
                        <a:t>3</a:t>
                      </a:r>
                      <a:endParaRPr sz="1200" b="1">
                        <a:solidFill>
                          <a:srgbClr val="000000"/>
                        </a:solidFill>
                        <a:latin typeface="Tahoma"/>
                        <a:ea typeface="Tahoma"/>
                        <a:cs typeface="Tahoma"/>
                        <a:sym typeface="Tahoma"/>
                      </a:endParaRPr>
                    </a:p>
                  </a:txBody>
                  <a:tcPr marL="51450" marR="51450"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 sz="1200" b="1">
                          <a:solidFill>
                            <a:srgbClr val="000000"/>
                          </a:solidFill>
                          <a:latin typeface="Tahoma"/>
                          <a:ea typeface="Tahoma"/>
                          <a:cs typeface="Tahoma"/>
                          <a:sym typeface="Tahoma"/>
                        </a:rPr>
                        <a:t>Pakej NCS</a:t>
                      </a:r>
                      <a:endParaRPr sz="1200" b="1">
                        <a:solidFill>
                          <a:srgbClr val="000000"/>
                        </a:solidFill>
                        <a:latin typeface="Tahoma"/>
                        <a:ea typeface="Tahoma"/>
                        <a:cs typeface="Tahoma"/>
                        <a:sym typeface="Tahoma"/>
                      </a:endParaRPr>
                    </a:p>
                  </a:txBody>
                  <a:tcPr marL="51450" marR="51450"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76200" algn="l" rtl="0">
                        <a:lnSpc>
                          <a:spcPct val="100000"/>
                        </a:lnSpc>
                        <a:spcBef>
                          <a:spcPts val="0"/>
                        </a:spcBef>
                        <a:spcAft>
                          <a:spcPts val="0"/>
                        </a:spcAft>
                        <a:buClr>
                          <a:srgbClr val="000000"/>
                        </a:buClr>
                        <a:buSzPts val="1200"/>
                        <a:buFont typeface="Arial"/>
                        <a:buChar char="•"/>
                      </a:pPr>
                      <a:r>
                        <a:rPr lang="en" sz="1200" b="1" i="0" dirty="0">
                          <a:solidFill>
                            <a:srgbClr val="000000"/>
                          </a:solidFill>
                          <a:latin typeface="Tahoma"/>
                          <a:ea typeface="Tahoma"/>
                          <a:cs typeface="Tahoma"/>
                          <a:sym typeface="Tahoma"/>
                        </a:rPr>
                        <a:t> Standard  Practice (SP)</a:t>
                      </a:r>
                      <a:endParaRPr sz="1200" dirty="0"/>
                    </a:p>
                    <a:p>
                      <a:pPr marL="0" marR="0" lvl="0" indent="-76200" algn="l" rtl="0">
                        <a:lnSpc>
                          <a:spcPct val="100000"/>
                        </a:lnSpc>
                        <a:spcBef>
                          <a:spcPts val="0"/>
                        </a:spcBef>
                        <a:spcAft>
                          <a:spcPts val="0"/>
                        </a:spcAft>
                        <a:buClr>
                          <a:srgbClr val="000000"/>
                        </a:buClr>
                        <a:buSzPts val="1200"/>
                        <a:buFont typeface="Arial"/>
                        <a:buChar char="•"/>
                      </a:pPr>
                      <a:r>
                        <a:rPr lang="en" sz="1200" b="1" i="0" dirty="0">
                          <a:solidFill>
                            <a:srgbClr val="000000"/>
                          </a:solidFill>
                          <a:latin typeface="Tahoma"/>
                          <a:ea typeface="Tahoma"/>
                          <a:cs typeface="Tahoma"/>
                          <a:sym typeface="Tahoma"/>
                        </a:rPr>
                        <a:t> Standard Content (SC)</a:t>
                      </a:r>
                      <a:endParaRPr sz="1200" dirty="0"/>
                    </a:p>
                    <a:p>
                      <a:pPr marL="0" marR="0" lvl="0" indent="-76200" algn="l" rtl="0">
                        <a:lnSpc>
                          <a:spcPct val="100000"/>
                        </a:lnSpc>
                        <a:spcBef>
                          <a:spcPts val="0"/>
                        </a:spcBef>
                        <a:spcAft>
                          <a:spcPts val="0"/>
                        </a:spcAft>
                        <a:buClr>
                          <a:srgbClr val="000000"/>
                        </a:buClr>
                        <a:buSzPts val="1200"/>
                        <a:buFont typeface="Arial"/>
                        <a:buChar char="•"/>
                      </a:pPr>
                      <a:r>
                        <a:rPr lang="en" sz="1200" b="1" i="0" dirty="0">
                          <a:solidFill>
                            <a:srgbClr val="000000"/>
                          </a:solidFill>
                          <a:latin typeface="Tahoma"/>
                          <a:ea typeface="Tahoma"/>
                          <a:cs typeface="Tahoma"/>
                          <a:sym typeface="Tahoma"/>
                        </a:rPr>
                        <a:t> Curriculum of Core Ability Unit (CoCA)</a:t>
                      </a:r>
                      <a:endParaRPr sz="1200" b="1" i="0" dirty="0">
                        <a:solidFill>
                          <a:srgbClr val="000000"/>
                        </a:solidFill>
                        <a:latin typeface="Tahoma"/>
                        <a:ea typeface="Tahoma"/>
                        <a:cs typeface="Tahoma"/>
                        <a:sym typeface="Tahoma"/>
                      </a:endParaRPr>
                    </a:p>
                  </a:txBody>
                  <a:tcPr marL="51450" marR="51450"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3"/>
                  </a:ext>
                </a:extLst>
              </a:tr>
              <a:tr h="609397">
                <a:tc>
                  <a:txBody>
                    <a:bodyPr/>
                    <a:lstStyle/>
                    <a:p>
                      <a:pPr marL="0" marR="0" lvl="0" indent="0" algn="ctr" rtl="0">
                        <a:spcBef>
                          <a:spcPts val="0"/>
                        </a:spcBef>
                        <a:spcAft>
                          <a:spcPts val="0"/>
                        </a:spcAft>
                        <a:buNone/>
                      </a:pPr>
                      <a:r>
                        <a:rPr lang="en" sz="1200" b="1">
                          <a:solidFill>
                            <a:srgbClr val="000000"/>
                          </a:solidFill>
                          <a:latin typeface="Tahoma"/>
                          <a:ea typeface="Tahoma"/>
                          <a:cs typeface="Tahoma"/>
                          <a:sym typeface="Tahoma"/>
                        </a:rPr>
                        <a:t>4</a:t>
                      </a:r>
                      <a:endParaRPr sz="1200" b="1">
                        <a:solidFill>
                          <a:srgbClr val="000000"/>
                        </a:solidFill>
                        <a:latin typeface="Tahoma"/>
                        <a:ea typeface="Tahoma"/>
                        <a:cs typeface="Tahoma"/>
                        <a:sym typeface="Tahoma"/>
                      </a:endParaRPr>
                    </a:p>
                  </a:txBody>
                  <a:tcPr marL="51450" marR="51450"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 sz="1200" b="1">
                          <a:solidFill>
                            <a:srgbClr val="000000"/>
                          </a:solidFill>
                          <a:latin typeface="Tahoma"/>
                          <a:ea typeface="Tahoma"/>
                          <a:cs typeface="Tahoma"/>
                          <a:sym typeface="Tahoma"/>
                        </a:rPr>
                        <a:t>Standard Content (SC)</a:t>
                      </a:r>
                      <a:endParaRPr sz="1200" b="1">
                        <a:solidFill>
                          <a:srgbClr val="000000"/>
                        </a:solidFill>
                        <a:latin typeface="Tahoma"/>
                        <a:ea typeface="Tahoma"/>
                        <a:cs typeface="Tahoma"/>
                        <a:sym typeface="Tahoma"/>
                      </a:endParaRPr>
                    </a:p>
                  </a:txBody>
                  <a:tcPr marL="51450" marR="51450"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76200" algn="l" rtl="0">
                        <a:spcBef>
                          <a:spcPts val="0"/>
                        </a:spcBef>
                        <a:spcAft>
                          <a:spcPts val="0"/>
                        </a:spcAft>
                        <a:buClr>
                          <a:srgbClr val="000000"/>
                        </a:buClr>
                        <a:buSzPts val="1200"/>
                        <a:buFont typeface="Arial"/>
                        <a:buChar char="•"/>
                      </a:pPr>
                      <a:r>
                        <a:rPr lang="en" sz="1200" b="1" i="0">
                          <a:solidFill>
                            <a:srgbClr val="000000"/>
                          </a:solidFill>
                          <a:latin typeface="Tahoma"/>
                          <a:ea typeface="Tahoma"/>
                          <a:cs typeface="Tahoma"/>
                          <a:sym typeface="Tahoma"/>
                        </a:rPr>
                        <a:t> Core  Ability Profile Chart (CAPC)</a:t>
                      </a:r>
                      <a:endParaRPr sz="1200"/>
                    </a:p>
                    <a:p>
                      <a:pPr marL="0" marR="0" lvl="0" indent="-76200" algn="l" rtl="0">
                        <a:spcBef>
                          <a:spcPts val="0"/>
                        </a:spcBef>
                        <a:spcAft>
                          <a:spcPts val="0"/>
                        </a:spcAft>
                        <a:buClr>
                          <a:srgbClr val="000000"/>
                        </a:buClr>
                        <a:buSzPts val="1200"/>
                        <a:buFont typeface="Arial"/>
                        <a:buChar char="•"/>
                      </a:pPr>
                      <a:r>
                        <a:rPr lang="en" sz="1200" b="1" i="0">
                          <a:solidFill>
                            <a:srgbClr val="000000"/>
                          </a:solidFill>
                          <a:latin typeface="Tahoma"/>
                          <a:ea typeface="Tahoma"/>
                          <a:cs typeface="Tahoma"/>
                          <a:sym typeface="Tahoma"/>
                        </a:rPr>
                        <a:t> Core  Ability Profile (CAP)</a:t>
                      </a:r>
                      <a:endParaRPr sz="1200"/>
                    </a:p>
                  </a:txBody>
                  <a:tcPr marL="51450" marR="51450"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4"/>
                  </a:ext>
                </a:extLst>
              </a:tr>
              <a:tr h="721623">
                <a:tc>
                  <a:txBody>
                    <a:bodyPr/>
                    <a:lstStyle/>
                    <a:p>
                      <a:pPr marL="0" marR="0" lvl="0" indent="0" algn="ctr" rtl="0">
                        <a:spcBef>
                          <a:spcPts val="0"/>
                        </a:spcBef>
                        <a:spcAft>
                          <a:spcPts val="0"/>
                        </a:spcAft>
                        <a:buNone/>
                      </a:pPr>
                      <a:r>
                        <a:rPr lang="en" sz="1200" b="1">
                          <a:solidFill>
                            <a:srgbClr val="000000"/>
                          </a:solidFill>
                          <a:latin typeface="Tahoma"/>
                          <a:ea typeface="Tahoma"/>
                          <a:cs typeface="Tahoma"/>
                          <a:sym typeface="Tahoma"/>
                        </a:rPr>
                        <a:t>5</a:t>
                      </a:r>
                      <a:endParaRPr sz="1200" b="1">
                        <a:solidFill>
                          <a:srgbClr val="000000"/>
                        </a:solidFill>
                        <a:latin typeface="Tahoma"/>
                        <a:ea typeface="Tahoma"/>
                        <a:cs typeface="Tahoma"/>
                        <a:sym typeface="Tahoma"/>
                      </a:endParaRPr>
                    </a:p>
                  </a:txBody>
                  <a:tcPr marL="51450" marR="51450"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 sz="1200" b="1" i="0">
                          <a:solidFill>
                            <a:srgbClr val="000000"/>
                          </a:solidFill>
                          <a:latin typeface="Tahoma"/>
                          <a:ea typeface="Tahoma"/>
                          <a:cs typeface="Tahoma"/>
                          <a:sym typeface="Tahoma"/>
                        </a:rPr>
                        <a:t>Performance Indicator</a:t>
                      </a:r>
                      <a:endParaRPr sz="1200" b="1" i="0">
                        <a:solidFill>
                          <a:srgbClr val="000000"/>
                        </a:solidFill>
                        <a:latin typeface="Tahoma"/>
                        <a:ea typeface="Tahoma"/>
                        <a:cs typeface="Tahoma"/>
                        <a:sym typeface="Tahoma"/>
                      </a:endParaRPr>
                    </a:p>
                  </a:txBody>
                  <a:tcPr marL="51450" marR="51450"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 sz="1200" b="1" i="0" dirty="0">
                          <a:solidFill>
                            <a:srgbClr val="000000"/>
                          </a:solidFill>
                          <a:latin typeface="Tahoma"/>
                          <a:ea typeface="Tahoma"/>
                          <a:cs typeface="Tahoma"/>
                          <a:sym typeface="Tahoma"/>
                        </a:rPr>
                        <a:t>Performance  indicators mengikut Ability bagi setiap Core Ability.</a:t>
                      </a:r>
                      <a:endParaRPr sz="1200" b="1" i="0" dirty="0">
                        <a:solidFill>
                          <a:srgbClr val="000000"/>
                        </a:solidFill>
                        <a:latin typeface="Tahoma"/>
                        <a:ea typeface="Tahoma"/>
                        <a:cs typeface="Tahoma"/>
                        <a:sym typeface="Tahoma"/>
                      </a:endParaRPr>
                    </a:p>
                  </a:txBody>
                  <a:tcPr marL="51450" marR="51450"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5"/>
                  </a:ext>
                </a:extLst>
              </a:tr>
            </a:tbl>
          </a:graphicData>
        </a:graphic>
      </p:graphicFrame>
    </p:spTree>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Shape 4961"/>
        <p:cNvGrpSpPr/>
        <p:nvPr/>
      </p:nvGrpSpPr>
      <p:grpSpPr>
        <a:xfrm>
          <a:off x="0" y="0"/>
          <a:ext cx="0" cy="0"/>
          <a:chOff x="0" y="0"/>
          <a:chExt cx="0" cy="0"/>
        </a:xfrm>
      </p:grpSpPr>
      <p:sp>
        <p:nvSpPr>
          <p:cNvPr id="4962" name="Google Shape;4962;p493"/>
          <p:cNvSpPr txBox="1">
            <a:spLocks noGrp="1"/>
          </p:cNvSpPr>
          <p:nvPr>
            <p:ph type="body" idx="1"/>
          </p:nvPr>
        </p:nvSpPr>
        <p:spPr>
          <a:xfrm>
            <a:off x="373711" y="811033"/>
            <a:ext cx="6011186" cy="3917478"/>
          </a:xfrm>
          <a:prstGeom prst="rect">
            <a:avLst/>
          </a:prstGeom>
          <a:noFill/>
          <a:ln>
            <a:noFill/>
          </a:ln>
        </p:spPr>
        <p:txBody>
          <a:bodyPr spcFirstLastPara="1" wrap="square" lIns="68569" tIns="34275" rIns="68569" bIns="34275" anchor="t" anchorCtr="0">
            <a:noAutofit/>
          </a:bodyPr>
          <a:lstStyle/>
          <a:p>
            <a:pPr marL="0" indent="0" algn="just">
              <a:spcBef>
                <a:spcPts val="0"/>
              </a:spcBef>
              <a:buSzPts val="2800"/>
              <a:buNone/>
            </a:pPr>
            <a:r>
              <a:rPr lang="en" sz="1600" dirty="0" smtClean="0">
                <a:solidFill>
                  <a:schemeClr val="dk1"/>
                </a:solidFill>
              </a:rPr>
              <a:t>Pelaksanaan </a:t>
            </a:r>
            <a:r>
              <a:rPr lang="en" sz="1600" b="1" dirty="0">
                <a:solidFill>
                  <a:schemeClr val="dk1"/>
                </a:solidFill>
              </a:rPr>
              <a:t>latihan teori</a:t>
            </a:r>
            <a:r>
              <a:rPr lang="en" sz="1600" dirty="0">
                <a:solidFill>
                  <a:schemeClr val="dk1"/>
                </a:solidFill>
              </a:rPr>
              <a:t> hendaklah dilaksanakan secara berasingan  dan tempoh latihan </a:t>
            </a:r>
            <a:r>
              <a:rPr lang="en" sz="1600" b="1" dirty="0">
                <a:solidFill>
                  <a:schemeClr val="dk1"/>
                </a:solidFill>
              </a:rPr>
              <a:t>termasuk</a:t>
            </a:r>
            <a:r>
              <a:rPr lang="en" sz="1600" dirty="0">
                <a:solidFill>
                  <a:schemeClr val="dk1"/>
                </a:solidFill>
              </a:rPr>
              <a:t> di dalam tempoh latihan program </a:t>
            </a:r>
            <a:r>
              <a:rPr lang="en" sz="1600" dirty="0" smtClean="0">
                <a:solidFill>
                  <a:schemeClr val="dk1"/>
                </a:solidFill>
              </a:rPr>
              <a:t>NOSS.</a:t>
            </a:r>
            <a:endParaRPr lang="en" sz="1600" dirty="0"/>
          </a:p>
          <a:p>
            <a:pPr marL="0" indent="0" algn="just">
              <a:spcBef>
                <a:spcPts val="0"/>
              </a:spcBef>
              <a:buSzPts val="2800"/>
              <a:buNone/>
            </a:pPr>
            <a:endParaRPr lang="en" sz="1600" b="1" dirty="0">
              <a:solidFill>
                <a:schemeClr val="dk1"/>
              </a:solidFill>
            </a:endParaRPr>
          </a:p>
          <a:p>
            <a:pPr marL="0" indent="0" algn="just">
              <a:spcBef>
                <a:spcPts val="0"/>
              </a:spcBef>
              <a:buSzPts val="2800"/>
              <a:buNone/>
            </a:pPr>
            <a:endParaRPr lang="en" sz="1600" b="1" dirty="0"/>
          </a:p>
          <a:p>
            <a:pPr marL="0" indent="0" algn="just">
              <a:spcBef>
                <a:spcPts val="0"/>
              </a:spcBef>
              <a:buSzPts val="2800"/>
              <a:buNone/>
            </a:pPr>
            <a:endParaRPr lang="en" sz="1600" b="1" dirty="0">
              <a:solidFill>
                <a:schemeClr val="dk1"/>
              </a:solidFill>
            </a:endParaRPr>
          </a:p>
          <a:p>
            <a:pPr marL="0" indent="0" algn="just">
              <a:spcBef>
                <a:spcPts val="0"/>
              </a:spcBef>
              <a:buSzPts val="2800"/>
              <a:buNone/>
            </a:pPr>
            <a:endParaRPr lang="en" sz="1600" b="1" dirty="0"/>
          </a:p>
          <a:p>
            <a:pPr marL="0" indent="0" algn="just">
              <a:spcBef>
                <a:spcPts val="0"/>
              </a:spcBef>
              <a:buSzPts val="2800"/>
              <a:buNone/>
            </a:pPr>
            <a:endParaRPr lang="en" sz="1600" b="1" dirty="0">
              <a:solidFill>
                <a:schemeClr val="dk1"/>
              </a:solidFill>
            </a:endParaRPr>
          </a:p>
          <a:p>
            <a:pPr marL="0" indent="0" algn="just">
              <a:spcBef>
                <a:spcPts val="0"/>
              </a:spcBef>
              <a:buSzPts val="2800"/>
              <a:buNone/>
            </a:pPr>
            <a:endParaRPr lang="en" sz="1600" b="1" dirty="0"/>
          </a:p>
          <a:p>
            <a:pPr marL="0" indent="0" algn="just">
              <a:spcBef>
                <a:spcPts val="0"/>
              </a:spcBef>
              <a:buSzPts val="2800"/>
              <a:buNone/>
            </a:pPr>
            <a:endParaRPr lang="en" sz="1600" b="1" dirty="0">
              <a:solidFill>
                <a:schemeClr val="dk1"/>
              </a:solidFill>
            </a:endParaRPr>
          </a:p>
          <a:p>
            <a:pPr marL="0" indent="0" algn="just">
              <a:spcBef>
                <a:spcPts val="0"/>
              </a:spcBef>
              <a:buSzPts val="2800"/>
              <a:buNone/>
            </a:pPr>
            <a:endParaRPr lang="en" sz="1600" b="1" dirty="0"/>
          </a:p>
          <a:p>
            <a:pPr marL="0" indent="0" algn="just">
              <a:spcBef>
                <a:spcPts val="0"/>
              </a:spcBef>
              <a:buSzPts val="2800"/>
              <a:buNone/>
            </a:pPr>
            <a:endParaRPr lang="en" sz="1600" b="1" dirty="0">
              <a:solidFill>
                <a:schemeClr val="dk1"/>
              </a:solidFill>
            </a:endParaRPr>
          </a:p>
          <a:p>
            <a:pPr marL="0" indent="0" algn="just">
              <a:spcBef>
                <a:spcPts val="0"/>
              </a:spcBef>
              <a:buSzPts val="2800"/>
              <a:buNone/>
            </a:pPr>
            <a:endParaRPr lang="en" sz="1600" b="1" dirty="0"/>
          </a:p>
          <a:p>
            <a:pPr marL="0" indent="0" algn="just">
              <a:spcBef>
                <a:spcPts val="0"/>
              </a:spcBef>
              <a:buSzPts val="2800"/>
              <a:buNone/>
            </a:pPr>
            <a:endParaRPr lang="en" sz="1600" b="1" dirty="0">
              <a:solidFill>
                <a:schemeClr val="dk1"/>
              </a:solidFill>
            </a:endParaRPr>
          </a:p>
          <a:p>
            <a:pPr marL="0" indent="0" algn="just">
              <a:spcBef>
                <a:spcPts val="0"/>
              </a:spcBef>
              <a:buSzPts val="2800"/>
              <a:buNone/>
            </a:pPr>
            <a:r>
              <a:rPr lang="en" sz="1600" b="1" dirty="0" smtClean="0">
                <a:solidFill>
                  <a:schemeClr val="dk1"/>
                </a:solidFill>
              </a:rPr>
              <a:t>Latihan </a:t>
            </a:r>
            <a:r>
              <a:rPr lang="en" sz="1600" b="1" dirty="0">
                <a:solidFill>
                  <a:schemeClr val="dk1"/>
                </a:solidFill>
              </a:rPr>
              <a:t>amali</a:t>
            </a:r>
            <a:r>
              <a:rPr lang="en" sz="1600" dirty="0">
                <a:solidFill>
                  <a:schemeClr val="dk1"/>
                </a:solidFill>
              </a:rPr>
              <a:t> bagi </a:t>
            </a:r>
            <a:r>
              <a:rPr lang="en" sz="1600" i="1" dirty="0">
                <a:solidFill>
                  <a:schemeClr val="dk1"/>
                </a:solidFill>
              </a:rPr>
              <a:t>Core Abilities </a:t>
            </a:r>
            <a:r>
              <a:rPr lang="en" sz="1600" dirty="0">
                <a:solidFill>
                  <a:schemeClr val="dk1"/>
                </a:solidFill>
              </a:rPr>
              <a:t>dan program NOSS hendaklah </a:t>
            </a:r>
            <a:r>
              <a:rPr lang="en" sz="1600" b="1" dirty="0">
                <a:solidFill>
                  <a:schemeClr val="dk1"/>
                </a:solidFill>
              </a:rPr>
              <a:t>dilaksanakan bersekali</a:t>
            </a:r>
            <a:r>
              <a:rPr lang="en" sz="1600" dirty="0">
                <a:solidFill>
                  <a:schemeClr val="dk1"/>
                </a:solidFill>
              </a:rPr>
              <a:t> dan tempoh latihan adalah terangkum  dalam tempoh latihan program NOSS.</a:t>
            </a:r>
            <a:endParaRPr sz="1600" dirty="0">
              <a:solidFill>
                <a:schemeClr val="dk1"/>
              </a:solidFill>
            </a:endParaRPr>
          </a:p>
          <a:p>
            <a:pPr marL="942975" lvl="2" indent="-161925" algn="just">
              <a:lnSpc>
                <a:spcPct val="150000"/>
              </a:lnSpc>
              <a:buSzPts val="2000"/>
              <a:buNone/>
            </a:pPr>
            <a:endParaRPr sz="1600" dirty="0"/>
          </a:p>
          <a:p>
            <a:pPr marL="0" indent="0">
              <a:buSzPts val="2400"/>
              <a:buNone/>
            </a:pPr>
            <a:endParaRPr sz="1600" dirty="0"/>
          </a:p>
        </p:txBody>
      </p:sp>
      <p:graphicFrame>
        <p:nvGraphicFramePr>
          <p:cNvPr id="4963" name="Google Shape;4963;p493"/>
          <p:cNvGraphicFramePr/>
          <p:nvPr>
            <p:extLst>
              <p:ext uri="{D42A27DB-BD31-4B8C-83A1-F6EECF244321}">
                <p14:modId xmlns:p14="http://schemas.microsoft.com/office/powerpoint/2010/main" val="4107199720"/>
              </p:ext>
            </p:extLst>
          </p:nvPr>
        </p:nvGraphicFramePr>
        <p:xfrm>
          <a:off x="764953" y="1609814"/>
          <a:ext cx="5228701" cy="1866691"/>
        </p:xfrm>
        <a:graphic>
          <a:graphicData uri="http://schemas.openxmlformats.org/drawingml/2006/table">
            <a:tbl>
              <a:tblPr>
                <a:noFill/>
                <a:tableStyleId>{9BCF97E9-7570-4AD7-8307-900B4BE17A45}</a:tableStyleId>
              </a:tblPr>
              <a:tblGrid>
                <a:gridCol w="1419222">
                  <a:extLst>
                    <a:ext uri="{9D8B030D-6E8A-4147-A177-3AD203B41FA5}">
                      <a16:colId xmlns="" xmlns:a16="http://schemas.microsoft.com/office/drawing/2014/main" val="20000"/>
                    </a:ext>
                  </a:extLst>
                </a:gridCol>
                <a:gridCol w="3809479">
                  <a:extLst>
                    <a:ext uri="{9D8B030D-6E8A-4147-A177-3AD203B41FA5}">
                      <a16:colId xmlns="" xmlns:a16="http://schemas.microsoft.com/office/drawing/2014/main" val="20001"/>
                    </a:ext>
                  </a:extLst>
                </a:gridCol>
              </a:tblGrid>
              <a:tr h="249511">
                <a:tc>
                  <a:txBody>
                    <a:bodyPr/>
                    <a:lstStyle/>
                    <a:p>
                      <a:pPr marL="0" marR="0" lvl="0" indent="0" algn="ctr" rtl="0">
                        <a:lnSpc>
                          <a:spcPct val="100000"/>
                        </a:lnSpc>
                        <a:spcBef>
                          <a:spcPts val="0"/>
                        </a:spcBef>
                        <a:spcAft>
                          <a:spcPts val="0"/>
                        </a:spcAft>
                        <a:buNone/>
                      </a:pPr>
                      <a:r>
                        <a:rPr lang="en" sz="1600" b="1">
                          <a:solidFill>
                            <a:schemeClr val="lt1"/>
                          </a:solidFill>
                          <a:latin typeface="Calibri"/>
                          <a:ea typeface="Calibri"/>
                          <a:cs typeface="Calibri"/>
                          <a:sym typeface="Calibri"/>
                        </a:rPr>
                        <a:t>TAHAP</a:t>
                      </a:r>
                      <a:endParaRPr sz="1600" b="1">
                        <a:solidFill>
                          <a:schemeClr val="lt1"/>
                        </a:solidFill>
                        <a:latin typeface="Calibri"/>
                        <a:ea typeface="Calibri"/>
                        <a:cs typeface="Calibri"/>
                        <a:sym typeface="Calibri"/>
                      </a:endParaRPr>
                    </a:p>
                  </a:txBody>
                  <a:tcPr marL="35606" marR="35606"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222A35"/>
                    </a:solidFill>
                  </a:tcPr>
                </a:tc>
                <a:tc>
                  <a:txBody>
                    <a:bodyPr/>
                    <a:lstStyle/>
                    <a:p>
                      <a:pPr marL="0" marR="0" lvl="0" indent="0" algn="ctr" rtl="0">
                        <a:lnSpc>
                          <a:spcPct val="100000"/>
                        </a:lnSpc>
                        <a:spcBef>
                          <a:spcPts val="0"/>
                        </a:spcBef>
                        <a:spcAft>
                          <a:spcPts val="0"/>
                        </a:spcAft>
                        <a:buNone/>
                      </a:pPr>
                      <a:r>
                        <a:rPr lang="en" sz="1600" b="1">
                          <a:solidFill>
                            <a:schemeClr val="lt1"/>
                          </a:solidFill>
                          <a:latin typeface="Calibri"/>
                          <a:ea typeface="Calibri"/>
                          <a:cs typeface="Calibri"/>
                          <a:sym typeface="Calibri"/>
                        </a:rPr>
                        <a:t>TEMPOH LATIHAN TEORI MINIMUM </a:t>
                      </a:r>
                      <a:endParaRPr sz="1600" b="1">
                        <a:solidFill>
                          <a:schemeClr val="lt1"/>
                        </a:solidFill>
                        <a:latin typeface="Calibri"/>
                        <a:ea typeface="Calibri"/>
                        <a:cs typeface="Calibri"/>
                        <a:sym typeface="Calibri"/>
                      </a:endParaRPr>
                    </a:p>
                  </a:txBody>
                  <a:tcPr marL="35606" marR="35606"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222A35"/>
                    </a:solidFill>
                  </a:tcPr>
                </a:tc>
                <a:extLst>
                  <a:ext uri="{0D108BD9-81ED-4DB2-BD59-A6C34878D82A}">
                    <a16:rowId xmlns="" xmlns:a16="http://schemas.microsoft.com/office/drawing/2014/main" val="10000"/>
                  </a:ext>
                </a:extLst>
              </a:tr>
              <a:tr h="322639">
                <a:tc>
                  <a:txBody>
                    <a:bodyPr/>
                    <a:lstStyle/>
                    <a:p>
                      <a:pPr marL="0" marR="0" lvl="0" indent="0" algn="ctr" rtl="0">
                        <a:lnSpc>
                          <a:spcPct val="100000"/>
                        </a:lnSpc>
                        <a:spcBef>
                          <a:spcPts val="0"/>
                        </a:spcBef>
                        <a:spcAft>
                          <a:spcPts val="0"/>
                        </a:spcAft>
                        <a:buNone/>
                      </a:pPr>
                      <a:r>
                        <a:rPr lang="en" sz="1600" b="1">
                          <a:latin typeface="Calibri"/>
                          <a:ea typeface="Calibri"/>
                          <a:cs typeface="Calibri"/>
                          <a:sym typeface="Calibri"/>
                        </a:rPr>
                        <a:t>1</a:t>
                      </a:r>
                      <a:endParaRPr sz="1600" b="1">
                        <a:latin typeface="Calibri"/>
                        <a:ea typeface="Calibri"/>
                        <a:cs typeface="Calibri"/>
                        <a:sym typeface="Calibri"/>
                      </a:endParaRPr>
                    </a:p>
                  </a:txBody>
                  <a:tcPr marL="35606" marR="35606"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600" b="1" dirty="0">
                          <a:latin typeface="Calibri"/>
                          <a:ea typeface="Calibri"/>
                          <a:cs typeface="Calibri"/>
                          <a:sym typeface="Calibri"/>
                        </a:rPr>
                        <a:t>40 jam</a:t>
                      </a:r>
                      <a:endParaRPr sz="1600" dirty="0"/>
                    </a:p>
                  </a:txBody>
                  <a:tcPr marL="35606" marR="35606"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1"/>
                  </a:ext>
                </a:extLst>
              </a:tr>
              <a:tr h="322639">
                <a:tc>
                  <a:txBody>
                    <a:bodyPr/>
                    <a:lstStyle/>
                    <a:p>
                      <a:pPr marL="0" marR="0" lvl="0" indent="0" algn="ctr" rtl="0">
                        <a:lnSpc>
                          <a:spcPct val="100000"/>
                        </a:lnSpc>
                        <a:spcBef>
                          <a:spcPts val="0"/>
                        </a:spcBef>
                        <a:spcAft>
                          <a:spcPts val="0"/>
                        </a:spcAft>
                        <a:buNone/>
                      </a:pPr>
                      <a:r>
                        <a:rPr lang="en" sz="1600" b="1">
                          <a:latin typeface="Calibri"/>
                          <a:ea typeface="Calibri"/>
                          <a:cs typeface="Calibri"/>
                          <a:sym typeface="Calibri"/>
                        </a:rPr>
                        <a:t>2</a:t>
                      </a:r>
                      <a:endParaRPr sz="1600" b="1">
                        <a:latin typeface="Calibri"/>
                        <a:ea typeface="Calibri"/>
                        <a:cs typeface="Calibri"/>
                        <a:sym typeface="Calibri"/>
                      </a:endParaRPr>
                    </a:p>
                  </a:txBody>
                  <a:tcPr marL="35606" marR="35606"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600" b="1" dirty="0">
                          <a:latin typeface="Calibri"/>
                          <a:ea typeface="Calibri"/>
                          <a:cs typeface="Calibri"/>
                          <a:sym typeface="Calibri"/>
                        </a:rPr>
                        <a:t>40 jam</a:t>
                      </a:r>
                      <a:endParaRPr sz="1600" dirty="0"/>
                    </a:p>
                  </a:txBody>
                  <a:tcPr marL="35606" marR="35606"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2"/>
                  </a:ext>
                </a:extLst>
              </a:tr>
              <a:tr h="322639">
                <a:tc>
                  <a:txBody>
                    <a:bodyPr/>
                    <a:lstStyle/>
                    <a:p>
                      <a:pPr marL="0" marR="0" lvl="0" indent="0" algn="ctr" rtl="0">
                        <a:lnSpc>
                          <a:spcPct val="100000"/>
                        </a:lnSpc>
                        <a:spcBef>
                          <a:spcPts val="0"/>
                        </a:spcBef>
                        <a:spcAft>
                          <a:spcPts val="0"/>
                        </a:spcAft>
                        <a:buNone/>
                      </a:pPr>
                      <a:r>
                        <a:rPr lang="en" sz="1600" b="1">
                          <a:latin typeface="Calibri"/>
                          <a:ea typeface="Calibri"/>
                          <a:cs typeface="Calibri"/>
                          <a:sym typeface="Calibri"/>
                        </a:rPr>
                        <a:t>3</a:t>
                      </a:r>
                      <a:endParaRPr sz="1600" b="1">
                        <a:latin typeface="Calibri"/>
                        <a:ea typeface="Calibri"/>
                        <a:cs typeface="Calibri"/>
                        <a:sym typeface="Calibri"/>
                      </a:endParaRPr>
                    </a:p>
                  </a:txBody>
                  <a:tcPr marL="35606" marR="35606"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600" b="1">
                          <a:latin typeface="Calibri"/>
                          <a:ea typeface="Calibri"/>
                          <a:cs typeface="Calibri"/>
                          <a:sym typeface="Calibri"/>
                        </a:rPr>
                        <a:t>80 jam</a:t>
                      </a:r>
                      <a:endParaRPr sz="1600"/>
                    </a:p>
                  </a:txBody>
                  <a:tcPr marL="35606" marR="35606"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3"/>
                  </a:ext>
                </a:extLst>
              </a:tr>
              <a:tr h="322639">
                <a:tc>
                  <a:txBody>
                    <a:bodyPr/>
                    <a:lstStyle/>
                    <a:p>
                      <a:pPr marL="0" marR="0" lvl="0" indent="0" algn="ctr" rtl="0">
                        <a:lnSpc>
                          <a:spcPct val="100000"/>
                        </a:lnSpc>
                        <a:spcBef>
                          <a:spcPts val="0"/>
                        </a:spcBef>
                        <a:spcAft>
                          <a:spcPts val="0"/>
                        </a:spcAft>
                        <a:buNone/>
                      </a:pPr>
                      <a:r>
                        <a:rPr lang="en" sz="1600" b="1">
                          <a:latin typeface="Calibri"/>
                          <a:ea typeface="Calibri"/>
                          <a:cs typeface="Calibri"/>
                          <a:sym typeface="Calibri"/>
                        </a:rPr>
                        <a:t>4</a:t>
                      </a:r>
                      <a:endParaRPr sz="1600" b="1">
                        <a:latin typeface="Calibri"/>
                        <a:ea typeface="Calibri"/>
                        <a:cs typeface="Calibri"/>
                        <a:sym typeface="Calibri"/>
                      </a:endParaRPr>
                    </a:p>
                  </a:txBody>
                  <a:tcPr marL="35606" marR="35606"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600" b="1">
                          <a:latin typeface="Calibri"/>
                          <a:ea typeface="Calibri"/>
                          <a:cs typeface="Calibri"/>
                          <a:sym typeface="Calibri"/>
                        </a:rPr>
                        <a:t>80 jam</a:t>
                      </a:r>
                      <a:endParaRPr sz="1600"/>
                    </a:p>
                  </a:txBody>
                  <a:tcPr marL="35606" marR="35606"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4"/>
                  </a:ext>
                </a:extLst>
              </a:tr>
              <a:tr h="326624">
                <a:tc>
                  <a:txBody>
                    <a:bodyPr/>
                    <a:lstStyle/>
                    <a:p>
                      <a:pPr marL="0" marR="0" lvl="0" indent="0" algn="ctr" rtl="0">
                        <a:lnSpc>
                          <a:spcPct val="100000"/>
                        </a:lnSpc>
                        <a:spcBef>
                          <a:spcPts val="0"/>
                        </a:spcBef>
                        <a:spcAft>
                          <a:spcPts val="0"/>
                        </a:spcAft>
                        <a:buNone/>
                      </a:pPr>
                      <a:r>
                        <a:rPr lang="en" sz="1600" b="1">
                          <a:latin typeface="Calibri"/>
                          <a:ea typeface="Calibri"/>
                          <a:cs typeface="Calibri"/>
                          <a:sym typeface="Calibri"/>
                        </a:rPr>
                        <a:t>5</a:t>
                      </a:r>
                      <a:endParaRPr sz="1600" b="1">
                        <a:latin typeface="Calibri"/>
                        <a:ea typeface="Calibri"/>
                        <a:cs typeface="Calibri"/>
                        <a:sym typeface="Calibri"/>
                      </a:endParaRPr>
                    </a:p>
                  </a:txBody>
                  <a:tcPr marL="35606" marR="35606"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600" b="1" dirty="0">
                          <a:latin typeface="Calibri"/>
                          <a:ea typeface="Calibri"/>
                          <a:cs typeface="Calibri"/>
                          <a:sym typeface="Calibri"/>
                        </a:rPr>
                        <a:t>80 jam</a:t>
                      </a:r>
                      <a:endParaRPr sz="1600" dirty="0"/>
                    </a:p>
                  </a:txBody>
                  <a:tcPr marL="35606" marR="35606"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5"/>
                  </a:ext>
                </a:extLst>
              </a:tr>
            </a:tbl>
          </a:graphicData>
        </a:graphic>
      </p:graphicFrame>
      <p:sp>
        <p:nvSpPr>
          <p:cNvPr id="4" name="Google Shape;4955;p492"/>
          <p:cNvSpPr txBox="1">
            <a:spLocks noGrp="1"/>
          </p:cNvSpPr>
          <p:nvPr>
            <p:ph type="title"/>
          </p:nvPr>
        </p:nvSpPr>
        <p:spPr>
          <a:xfrm>
            <a:off x="333955" y="174930"/>
            <a:ext cx="6074796" cy="620202"/>
          </a:xfrm>
          <a:prstGeom prst="rect">
            <a:avLst/>
          </a:prstGeom>
          <a:noFill/>
          <a:ln>
            <a:noFill/>
          </a:ln>
        </p:spPr>
        <p:txBody>
          <a:bodyPr spcFirstLastPara="1" wrap="square" lIns="68569" tIns="34275" rIns="68569" bIns="34275" anchor="ctr" anchorCtr="0">
            <a:noAutofit/>
          </a:bodyPr>
          <a:lstStyle/>
          <a:p>
            <a:pPr algn="ctr">
              <a:buSzPts val="3500"/>
            </a:pPr>
            <a:r>
              <a:rPr lang="en" sz="2625" b="1" dirty="0" smtClean="0"/>
              <a:t>TEMPOH LATIHAN NCS </a:t>
            </a:r>
            <a:r>
              <a:rPr lang="en" sz="2625" b="1" dirty="0"/>
              <a:t>CORE </a:t>
            </a:r>
            <a:r>
              <a:rPr lang="en" sz="2625" b="1" dirty="0" smtClean="0"/>
              <a:t>ABILITIES</a:t>
            </a:r>
            <a:endParaRPr dirty="0"/>
          </a:p>
        </p:txBody>
      </p:sp>
    </p:spTree>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Shape 4967"/>
        <p:cNvGrpSpPr/>
        <p:nvPr/>
      </p:nvGrpSpPr>
      <p:grpSpPr>
        <a:xfrm>
          <a:off x="0" y="0"/>
          <a:ext cx="0" cy="0"/>
          <a:chOff x="0" y="0"/>
          <a:chExt cx="0" cy="0"/>
        </a:xfrm>
      </p:grpSpPr>
      <p:sp>
        <p:nvSpPr>
          <p:cNvPr id="4968" name="Google Shape;4968;p494"/>
          <p:cNvSpPr txBox="1"/>
          <p:nvPr/>
        </p:nvSpPr>
        <p:spPr>
          <a:xfrm>
            <a:off x="746677" y="182880"/>
            <a:ext cx="5367876" cy="516836"/>
          </a:xfrm>
          <a:prstGeom prst="rect">
            <a:avLst/>
          </a:prstGeom>
          <a:noFill/>
          <a:ln>
            <a:noFill/>
          </a:ln>
        </p:spPr>
        <p:txBody>
          <a:bodyPr spcFirstLastPara="1" wrap="square" lIns="68569" tIns="34275" rIns="68569" bIns="34275" anchor="t" anchorCtr="0">
            <a:noAutofit/>
          </a:bodyPr>
          <a:lstStyle/>
          <a:p>
            <a:pPr algn="ctr"/>
            <a:r>
              <a:rPr lang="en" sz="2400" b="1" dirty="0">
                <a:latin typeface="Tahoma"/>
                <a:ea typeface="Tahoma"/>
                <a:cs typeface="Tahoma"/>
                <a:sym typeface="Tahoma"/>
              </a:rPr>
              <a:t>Kaedah Perlaksanaan</a:t>
            </a:r>
            <a:endParaRPr sz="1050" b="1" dirty="0"/>
          </a:p>
        </p:txBody>
      </p:sp>
      <p:graphicFrame>
        <p:nvGraphicFramePr>
          <p:cNvPr id="4969" name="Google Shape;4969;p494"/>
          <p:cNvGraphicFramePr/>
          <p:nvPr>
            <p:extLst>
              <p:ext uri="{D42A27DB-BD31-4B8C-83A1-F6EECF244321}">
                <p14:modId xmlns:p14="http://schemas.microsoft.com/office/powerpoint/2010/main" val="68058563"/>
              </p:ext>
            </p:extLst>
          </p:nvPr>
        </p:nvGraphicFramePr>
        <p:xfrm>
          <a:off x="254443" y="699718"/>
          <a:ext cx="6321286" cy="3313206"/>
        </p:xfrm>
        <a:graphic>
          <a:graphicData uri="http://schemas.openxmlformats.org/drawingml/2006/table">
            <a:tbl>
              <a:tblPr firstRow="1" bandRow="1">
                <a:noFill/>
                <a:tableStyleId>{33F86859-480D-4D18-A959-4202B10B6FFE}</a:tableStyleId>
              </a:tblPr>
              <a:tblGrid>
                <a:gridCol w="1526649">
                  <a:extLst>
                    <a:ext uri="{9D8B030D-6E8A-4147-A177-3AD203B41FA5}">
                      <a16:colId xmlns="" xmlns:a16="http://schemas.microsoft.com/office/drawing/2014/main" val="20000"/>
                    </a:ext>
                  </a:extLst>
                </a:gridCol>
                <a:gridCol w="2441051">
                  <a:extLst>
                    <a:ext uri="{9D8B030D-6E8A-4147-A177-3AD203B41FA5}">
                      <a16:colId xmlns="" xmlns:a16="http://schemas.microsoft.com/office/drawing/2014/main" val="20001"/>
                    </a:ext>
                  </a:extLst>
                </a:gridCol>
                <a:gridCol w="2353586">
                  <a:extLst>
                    <a:ext uri="{9D8B030D-6E8A-4147-A177-3AD203B41FA5}">
                      <a16:colId xmlns="" xmlns:a16="http://schemas.microsoft.com/office/drawing/2014/main" val="20002"/>
                    </a:ext>
                  </a:extLst>
                </a:gridCol>
              </a:tblGrid>
              <a:tr h="259173">
                <a:tc rowSpan="2">
                  <a:txBody>
                    <a:bodyPr/>
                    <a:lstStyle/>
                    <a:p>
                      <a:pPr marL="0" marR="0" lvl="0" indent="0" algn="ctr" rtl="0">
                        <a:spcBef>
                          <a:spcPts val="0"/>
                        </a:spcBef>
                        <a:spcAft>
                          <a:spcPts val="0"/>
                        </a:spcAft>
                        <a:buNone/>
                      </a:pPr>
                      <a:endParaRPr sz="1400" dirty="0"/>
                    </a:p>
                    <a:p>
                      <a:pPr marL="0" marR="0" lvl="0" indent="0" algn="ctr" rtl="0">
                        <a:spcBef>
                          <a:spcPts val="0"/>
                        </a:spcBef>
                        <a:spcAft>
                          <a:spcPts val="0"/>
                        </a:spcAft>
                        <a:buNone/>
                      </a:pPr>
                      <a:r>
                        <a:rPr lang="en" sz="1400" dirty="0"/>
                        <a:t>PERKARA</a:t>
                      </a:r>
                      <a:endParaRPr sz="1400" dirty="0"/>
                    </a:p>
                  </a:txBody>
                  <a:tcPr marL="51431" marR="51431" marT="25725" marB="25725"/>
                </a:tc>
                <a:tc gridSpan="2">
                  <a:txBody>
                    <a:bodyPr/>
                    <a:lstStyle/>
                    <a:p>
                      <a:pPr marL="0" marR="0" lvl="0" indent="0" algn="ctr" rtl="0">
                        <a:spcBef>
                          <a:spcPts val="0"/>
                        </a:spcBef>
                        <a:spcAft>
                          <a:spcPts val="0"/>
                        </a:spcAft>
                        <a:buNone/>
                      </a:pPr>
                      <a:r>
                        <a:rPr lang="en" sz="1400"/>
                        <a:t>PENILAIAN</a:t>
                      </a:r>
                      <a:endParaRPr sz="1400"/>
                    </a:p>
                  </a:txBody>
                  <a:tcPr marL="51431" marR="51431" marT="25725" marB="25725">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 xmlns:a16="http://schemas.microsoft.com/office/drawing/2014/main" val="10000"/>
                  </a:ext>
                </a:extLst>
              </a:tr>
              <a:tr h="259173">
                <a:tc vMerge="1">
                  <a:txBody>
                    <a:bodyPr/>
                    <a:lstStyle/>
                    <a:p>
                      <a:endParaRPr lang="en-US"/>
                    </a:p>
                  </a:txBody>
                  <a:tcPr/>
                </a:tc>
                <a:tc>
                  <a:txBody>
                    <a:bodyPr/>
                    <a:lstStyle/>
                    <a:p>
                      <a:pPr marL="0" marR="0" lvl="0" indent="0" algn="ctr" rtl="0">
                        <a:spcBef>
                          <a:spcPts val="0"/>
                        </a:spcBef>
                        <a:spcAft>
                          <a:spcPts val="0"/>
                        </a:spcAft>
                        <a:buNone/>
                      </a:pPr>
                      <a:r>
                        <a:rPr lang="en" sz="1400" dirty="0"/>
                        <a:t>TEORI</a:t>
                      </a:r>
                      <a:endParaRPr sz="1400" dirty="0"/>
                    </a:p>
                  </a:txBody>
                  <a:tcPr marL="51431" marR="51431" marT="25725" marB="25725">
                    <a:lnT w="12700" cap="flat" cmpd="sng">
                      <a:solidFill>
                        <a:schemeClr val="dk1"/>
                      </a:solidFill>
                      <a:prstDash val="solid"/>
                      <a:round/>
                      <a:headEnd type="none" w="sm" len="sm"/>
                      <a:tailEnd type="none" w="sm" len="sm"/>
                    </a:lnT>
                    <a:solidFill>
                      <a:schemeClr val="accent2"/>
                    </a:solidFill>
                  </a:tcPr>
                </a:tc>
                <a:tc>
                  <a:txBody>
                    <a:bodyPr/>
                    <a:lstStyle/>
                    <a:p>
                      <a:pPr marL="0" marR="0" lvl="0" indent="0" algn="ctr" rtl="0">
                        <a:spcBef>
                          <a:spcPts val="0"/>
                        </a:spcBef>
                        <a:spcAft>
                          <a:spcPts val="0"/>
                        </a:spcAft>
                        <a:buNone/>
                      </a:pPr>
                      <a:r>
                        <a:rPr lang="en" sz="1400"/>
                        <a:t>AMALI</a:t>
                      </a:r>
                      <a:endParaRPr sz="1400"/>
                    </a:p>
                  </a:txBody>
                  <a:tcPr marL="51431" marR="51431" marT="25725" marB="25725">
                    <a:lnT w="12700" cap="flat" cmpd="sng">
                      <a:solidFill>
                        <a:schemeClr val="dk1"/>
                      </a:solidFill>
                      <a:prstDash val="solid"/>
                      <a:round/>
                      <a:headEnd type="none" w="sm" len="sm"/>
                      <a:tailEnd type="none" w="sm" len="sm"/>
                    </a:lnT>
                    <a:solidFill>
                      <a:schemeClr val="accent2"/>
                    </a:solidFill>
                  </a:tcPr>
                </a:tc>
                <a:extLst>
                  <a:ext uri="{0D108BD9-81ED-4DB2-BD59-A6C34878D82A}">
                    <a16:rowId xmlns="" xmlns:a16="http://schemas.microsoft.com/office/drawing/2014/main" val="10001"/>
                  </a:ext>
                </a:extLst>
              </a:tr>
              <a:tr h="259173">
                <a:tc>
                  <a:txBody>
                    <a:bodyPr/>
                    <a:lstStyle/>
                    <a:p>
                      <a:pPr marL="0" marR="0" lvl="0" indent="0" algn="l" rtl="0">
                        <a:spcBef>
                          <a:spcPts val="0"/>
                        </a:spcBef>
                        <a:spcAft>
                          <a:spcPts val="0"/>
                        </a:spcAft>
                        <a:buNone/>
                      </a:pPr>
                      <a:r>
                        <a:rPr lang="en" sz="1400" b="1"/>
                        <a:t>Personel terlibat </a:t>
                      </a:r>
                      <a:endParaRPr sz="1400" b="1"/>
                    </a:p>
                  </a:txBody>
                  <a:tcPr marL="51431" marR="51431" marT="25725" marB="25725">
                    <a:solidFill>
                      <a:schemeClr val="accent2"/>
                    </a:solidFill>
                  </a:tcPr>
                </a:tc>
                <a:tc>
                  <a:txBody>
                    <a:bodyPr/>
                    <a:lstStyle/>
                    <a:p>
                      <a:pPr marL="0" marR="0" lvl="0" indent="0" algn="l" rtl="0">
                        <a:spcBef>
                          <a:spcPts val="0"/>
                        </a:spcBef>
                        <a:spcAft>
                          <a:spcPts val="0"/>
                        </a:spcAft>
                        <a:buNone/>
                      </a:pPr>
                      <a:r>
                        <a:rPr lang="en" sz="1400"/>
                        <a:t>PP/TP</a:t>
                      </a:r>
                      <a:endParaRPr sz="1400"/>
                    </a:p>
                  </a:txBody>
                  <a:tcPr marL="51431" marR="51431" marT="25725" marB="25725"/>
                </a:tc>
                <a:tc>
                  <a:txBody>
                    <a:bodyPr/>
                    <a:lstStyle/>
                    <a:p>
                      <a:pPr marL="0" marR="0" lvl="0" indent="0" algn="l" rtl="0">
                        <a:spcBef>
                          <a:spcPts val="0"/>
                        </a:spcBef>
                        <a:spcAft>
                          <a:spcPts val="0"/>
                        </a:spcAft>
                        <a:buNone/>
                      </a:pPr>
                      <a:r>
                        <a:rPr lang="en" sz="1400" dirty="0" smtClean="0"/>
                        <a:t>PP</a:t>
                      </a:r>
                      <a:endParaRPr sz="1400" dirty="0"/>
                    </a:p>
                  </a:txBody>
                  <a:tcPr marL="51431" marR="51431" marT="25725" marB="25725"/>
                </a:tc>
                <a:extLst>
                  <a:ext uri="{0D108BD9-81ED-4DB2-BD59-A6C34878D82A}">
                    <a16:rowId xmlns="" xmlns:a16="http://schemas.microsoft.com/office/drawing/2014/main" val="10002"/>
                  </a:ext>
                </a:extLst>
              </a:tr>
              <a:tr h="885627">
                <a:tc>
                  <a:txBody>
                    <a:bodyPr/>
                    <a:lstStyle/>
                    <a:p>
                      <a:pPr marL="0" marR="0" lvl="0" indent="0" algn="l" rtl="0">
                        <a:spcBef>
                          <a:spcPts val="0"/>
                        </a:spcBef>
                        <a:spcAft>
                          <a:spcPts val="0"/>
                        </a:spcAft>
                        <a:buNone/>
                      </a:pPr>
                      <a:r>
                        <a:rPr lang="en" sz="1400" b="1"/>
                        <a:t>Kaedah pelaksanaan</a:t>
                      </a:r>
                      <a:endParaRPr sz="1400" b="1"/>
                    </a:p>
                  </a:txBody>
                  <a:tcPr marL="51431" marR="51431" marT="25725" marB="25725">
                    <a:solidFill>
                      <a:schemeClr val="accent2"/>
                    </a:solidFill>
                  </a:tcPr>
                </a:tc>
                <a:tc>
                  <a:txBody>
                    <a:bodyPr/>
                    <a:lstStyle/>
                    <a:p>
                      <a:pPr marL="0" marR="0" lvl="0" indent="0" algn="l" rtl="0">
                        <a:spcBef>
                          <a:spcPts val="0"/>
                        </a:spcBef>
                        <a:spcAft>
                          <a:spcPts val="0"/>
                        </a:spcAft>
                        <a:buNone/>
                      </a:pPr>
                      <a:r>
                        <a:rPr lang="en" sz="1400"/>
                        <a:t>Dilaksanakan secara </a:t>
                      </a:r>
                      <a:r>
                        <a:rPr lang="en" sz="1400" b="1"/>
                        <a:t>berasingan</a:t>
                      </a:r>
                      <a:r>
                        <a:rPr lang="en" sz="1400" b="0"/>
                        <a:t> daripada program kemahiran</a:t>
                      </a:r>
                      <a:endParaRPr sz="1400"/>
                    </a:p>
                  </a:txBody>
                  <a:tcPr marL="51431" marR="51431" marT="25725" marB="25725"/>
                </a:tc>
                <a:tc>
                  <a:txBody>
                    <a:bodyPr/>
                    <a:lstStyle/>
                    <a:p>
                      <a:pPr marL="0" marR="0" lvl="0" indent="0" algn="l" rtl="0">
                        <a:lnSpc>
                          <a:spcPct val="100000"/>
                        </a:lnSpc>
                        <a:spcBef>
                          <a:spcPts val="0"/>
                        </a:spcBef>
                        <a:spcAft>
                          <a:spcPts val="0"/>
                        </a:spcAft>
                        <a:buClr>
                          <a:schemeClr val="dk1"/>
                        </a:buClr>
                        <a:buSzPts val="1200"/>
                        <a:buFont typeface="Calibri"/>
                        <a:buNone/>
                      </a:pPr>
                      <a:r>
                        <a:rPr lang="en" sz="1400" dirty="0"/>
                        <a:t>Dilaksanakan secara </a:t>
                      </a:r>
                      <a:r>
                        <a:rPr lang="en" sz="1400" b="1" dirty="0"/>
                        <a:t>bersekali </a:t>
                      </a:r>
                      <a:r>
                        <a:rPr lang="en" sz="1400" b="0" dirty="0"/>
                        <a:t>dengan setiap penilaian prestasi program kemahiran</a:t>
                      </a:r>
                      <a:endParaRPr sz="1400" dirty="0"/>
                    </a:p>
                  </a:txBody>
                  <a:tcPr marL="51431" marR="51431" marT="25725" marB="25725"/>
                </a:tc>
                <a:extLst>
                  <a:ext uri="{0D108BD9-81ED-4DB2-BD59-A6C34878D82A}">
                    <a16:rowId xmlns="" xmlns:a16="http://schemas.microsoft.com/office/drawing/2014/main" val="10003"/>
                  </a:ext>
                </a:extLst>
              </a:tr>
              <a:tr h="467990">
                <a:tc>
                  <a:txBody>
                    <a:bodyPr/>
                    <a:lstStyle/>
                    <a:p>
                      <a:pPr marL="0" marR="0" lvl="0" indent="0" algn="l" rtl="0">
                        <a:spcBef>
                          <a:spcPts val="0"/>
                        </a:spcBef>
                        <a:spcAft>
                          <a:spcPts val="0"/>
                        </a:spcAft>
                        <a:buNone/>
                      </a:pPr>
                      <a:r>
                        <a:rPr lang="en" sz="1400" b="1"/>
                        <a:t>Markah lulus minimum</a:t>
                      </a:r>
                      <a:endParaRPr sz="1400" b="1"/>
                    </a:p>
                  </a:txBody>
                  <a:tcPr marL="51431" marR="51431" marT="25725" marB="25725">
                    <a:solidFill>
                      <a:schemeClr val="accent2"/>
                    </a:solidFill>
                  </a:tcPr>
                </a:tc>
                <a:tc>
                  <a:txBody>
                    <a:bodyPr/>
                    <a:lstStyle/>
                    <a:p>
                      <a:pPr marL="0" marR="0" lvl="0" indent="0" algn="l" rtl="0">
                        <a:spcBef>
                          <a:spcPts val="0"/>
                        </a:spcBef>
                        <a:spcAft>
                          <a:spcPts val="0"/>
                        </a:spcAft>
                        <a:buNone/>
                      </a:pPr>
                      <a:r>
                        <a:rPr lang="en" sz="1400"/>
                        <a:t>60%</a:t>
                      </a:r>
                      <a:endParaRPr sz="1400"/>
                    </a:p>
                  </a:txBody>
                  <a:tcPr marL="51431" marR="51431" marT="25725" marB="25725"/>
                </a:tc>
                <a:tc>
                  <a:txBody>
                    <a:bodyPr/>
                    <a:lstStyle/>
                    <a:p>
                      <a:pPr marL="0" marR="0" lvl="0" indent="0" algn="l" rtl="0">
                        <a:spcBef>
                          <a:spcPts val="0"/>
                        </a:spcBef>
                        <a:spcAft>
                          <a:spcPts val="0"/>
                        </a:spcAft>
                        <a:buNone/>
                      </a:pPr>
                      <a:r>
                        <a:rPr lang="en" sz="1400" dirty="0"/>
                        <a:t>Skala 3</a:t>
                      </a:r>
                      <a:endParaRPr sz="1400" dirty="0"/>
                    </a:p>
                  </a:txBody>
                  <a:tcPr marL="51431" marR="51431" marT="25725" marB="25725"/>
                </a:tc>
                <a:extLst>
                  <a:ext uri="{0D108BD9-81ED-4DB2-BD59-A6C34878D82A}">
                    <a16:rowId xmlns="" xmlns:a16="http://schemas.microsoft.com/office/drawing/2014/main" val="10004"/>
                  </a:ext>
                </a:extLst>
              </a:tr>
              <a:tr h="467990">
                <a:tc>
                  <a:txBody>
                    <a:bodyPr/>
                    <a:lstStyle/>
                    <a:p>
                      <a:pPr marL="0" marR="0" lvl="0" indent="0" algn="l" rtl="0">
                        <a:spcBef>
                          <a:spcPts val="0"/>
                        </a:spcBef>
                        <a:spcAft>
                          <a:spcPts val="0"/>
                        </a:spcAft>
                        <a:buNone/>
                      </a:pPr>
                      <a:r>
                        <a:rPr lang="en" sz="1400" b="1"/>
                        <a:t>Perekodan keputusan</a:t>
                      </a:r>
                      <a:endParaRPr sz="1400" b="1"/>
                    </a:p>
                  </a:txBody>
                  <a:tcPr marL="51431" marR="51431" marT="25725" marB="25725">
                    <a:solidFill>
                      <a:schemeClr val="accent2"/>
                    </a:solidFill>
                  </a:tcPr>
                </a:tc>
                <a:tc>
                  <a:txBody>
                    <a:bodyPr/>
                    <a:lstStyle/>
                    <a:p>
                      <a:pPr marL="0" marR="0" lvl="0" indent="0" algn="l" rtl="0">
                        <a:spcBef>
                          <a:spcPts val="0"/>
                        </a:spcBef>
                        <a:spcAft>
                          <a:spcPts val="0"/>
                        </a:spcAft>
                        <a:buNone/>
                      </a:pPr>
                      <a:r>
                        <a:rPr lang="en" sz="1400"/>
                        <a:t>RPK – Teori </a:t>
                      </a:r>
                      <a:r>
                        <a:rPr lang="en" sz="1400" i="1"/>
                        <a:t>Core Abilities</a:t>
                      </a:r>
                      <a:endParaRPr sz="1400"/>
                    </a:p>
                  </a:txBody>
                  <a:tcPr marL="51431" marR="51431" marT="25725" marB="25725"/>
                </a:tc>
                <a:tc>
                  <a:txBody>
                    <a:bodyPr/>
                    <a:lstStyle/>
                    <a:p>
                      <a:pPr marL="0" marR="0" lvl="0" indent="0" algn="l" rtl="0">
                        <a:spcBef>
                          <a:spcPts val="0"/>
                        </a:spcBef>
                        <a:spcAft>
                          <a:spcPts val="0"/>
                        </a:spcAft>
                        <a:buNone/>
                      </a:pPr>
                      <a:r>
                        <a:rPr lang="en" sz="1400"/>
                        <a:t>Borang JPK/CA/PP</a:t>
                      </a:r>
                      <a:endParaRPr sz="1400"/>
                    </a:p>
                  </a:txBody>
                  <a:tcPr marL="51431" marR="51431" marT="25725" marB="25725"/>
                </a:tc>
                <a:extLst>
                  <a:ext uri="{0D108BD9-81ED-4DB2-BD59-A6C34878D82A}">
                    <a16:rowId xmlns="" xmlns:a16="http://schemas.microsoft.com/office/drawing/2014/main" val="10005"/>
                  </a:ext>
                </a:extLst>
              </a:tr>
              <a:tr h="676809">
                <a:tc>
                  <a:txBody>
                    <a:bodyPr/>
                    <a:lstStyle/>
                    <a:p>
                      <a:pPr marL="0" marR="0" lvl="0" indent="0" algn="l" rtl="0">
                        <a:spcBef>
                          <a:spcPts val="0"/>
                        </a:spcBef>
                        <a:spcAft>
                          <a:spcPts val="0"/>
                        </a:spcAft>
                        <a:buNone/>
                      </a:pPr>
                      <a:r>
                        <a:rPr lang="en" sz="1400" b="1" u="none" dirty="0"/>
                        <a:t>Jenis  Penilaian </a:t>
                      </a:r>
                      <a:endParaRPr sz="1400" b="1" u="none" dirty="0"/>
                    </a:p>
                  </a:txBody>
                  <a:tcPr marL="51431" marR="51431" marT="25725" marB="25725">
                    <a:solidFill>
                      <a:schemeClr val="accent2"/>
                    </a:solidFill>
                  </a:tcPr>
                </a:tc>
                <a:tc>
                  <a:txBody>
                    <a:bodyPr/>
                    <a:lstStyle/>
                    <a:p>
                      <a:pPr marL="0" marR="0" lvl="0" indent="0" algn="l" rtl="0">
                        <a:spcBef>
                          <a:spcPts val="0"/>
                        </a:spcBef>
                        <a:spcAft>
                          <a:spcPts val="0"/>
                        </a:spcAft>
                        <a:buClr>
                          <a:schemeClr val="dk1"/>
                        </a:buClr>
                        <a:buSzPts val="1200"/>
                        <a:buFont typeface="Arial"/>
                        <a:buNone/>
                      </a:pPr>
                      <a:r>
                        <a:rPr lang="en" sz="1400" b="0" dirty="0"/>
                        <a:t>30 minit yang melibatkan 20 soalan berbentuk objektif</a:t>
                      </a:r>
                      <a:endParaRPr sz="1400" b="0" dirty="0"/>
                    </a:p>
                  </a:txBody>
                  <a:tcPr marL="51431" marR="51431" marT="25725" marB="25725"/>
                </a:tc>
                <a:tc>
                  <a:txBody>
                    <a:bodyPr/>
                    <a:lstStyle/>
                    <a:p>
                      <a:pPr marL="0" marR="0" lvl="0" indent="0" algn="l" rtl="0">
                        <a:lnSpc>
                          <a:spcPct val="100000"/>
                        </a:lnSpc>
                        <a:spcBef>
                          <a:spcPts val="0"/>
                        </a:spcBef>
                        <a:spcAft>
                          <a:spcPts val="0"/>
                        </a:spcAft>
                        <a:buClr>
                          <a:schemeClr val="dk1"/>
                        </a:buClr>
                        <a:buSzPts val="1200"/>
                        <a:buFont typeface="Calibri"/>
                        <a:buNone/>
                      </a:pPr>
                      <a:r>
                        <a:rPr lang="en" sz="1400" dirty="0"/>
                        <a:t>Senarai semak  menggunakan Borang JPK/CA/PP</a:t>
                      </a:r>
                      <a:endParaRPr sz="1400" dirty="0"/>
                    </a:p>
                  </a:txBody>
                  <a:tcPr marL="51431" marR="51431" marT="25725" marB="25725"/>
                </a:tc>
                <a:extLst>
                  <a:ext uri="{0D108BD9-81ED-4DB2-BD59-A6C34878D82A}">
                    <a16:rowId xmlns="" xmlns:a16="http://schemas.microsoft.com/office/drawing/2014/main" val="10006"/>
                  </a:ext>
                </a:extLst>
              </a:tr>
            </a:tbl>
          </a:graphicData>
        </a:graphic>
      </p:graphicFrame>
      <p:sp>
        <p:nvSpPr>
          <p:cNvPr id="4970" name="Google Shape;4970;p494"/>
          <p:cNvSpPr txBox="1"/>
          <p:nvPr/>
        </p:nvSpPr>
        <p:spPr>
          <a:xfrm>
            <a:off x="254443" y="4012925"/>
            <a:ext cx="6456458" cy="980192"/>
          </a:xfrm>
          <a:prstGeom prst="rect">
            <a:avLst/>
          </a:prstGeom>
          <a:noFill/>
          <a:ln>
            <a:noFill/>
          </a:ln>
        </p:spPr>
        <p:txBody>
          <a:bodyPr spcFirstLastPara="1" wrap="square" lIns="68569" tIns="34275" rIns="68569" bIns="34275" anchor="t" anchorCtr="0">
            <a:noAutofit/>
          </a:bodyPr>
          <a:lstStyle/>
          <a:p>
            <a:r>
              <a:rPr lang="en" sz="1200" dirty="0">
                <a:latin typeface="Calibri"/>
                <a:ea typeface="Calibri"/>
                <a:cs typeface="Calibri"/>
                <a:sym typeface="Calibri"/>
              </a:rPr>
              <a:t>Nota :</a:t>
            </a:r>
            <a:endParaRPr sz="1200" dirty="0"/>
          </a:p>
          <a:p>
            <a:pPr marL="202406" indent="-202406">
              <a:buSzPts val="1300"/>
              <a:buFont typeface="Arial"/>
              <a:buChar char="•"/>
            </a:pPr>
            <a:r>
              <a:rPr lang="en" sz="1200" dirty="0">
                <a:latin typeface="Calibri"/>
                <a:ea typeface="Calibri"/>
                <a:cs typeface="Calibri"/>
                <a:sym typeface="Calibri"/>
              </a:rPr>
              <a:t>Pelatih perlu lulus setiap komponen teori dan amali untuk lulus </a:t>
            </a:r>
            <a:r>
              <a:rPr lang="en" sz="1200" i="1" dirty="0">
                <a:latin typeface="Calibri"/>
                <a:ea typeface="Calibri"/>
                <a:cs typeface="Calibri"/>
                <a:sym typeface="Calibri"/>
              </a:rPr>
              <a:t>Core Abilities </a:t>
            </a:r>
            <a:r>
              <a:rPr lang="en" sz="1200" dirty="0">
                <a:latin typeface="Calibri"/>
                <a:ea typeface="Calibri"/>
                <a:cs typeface="Calibri"/>
                <a:sym typeface="Calibri"/>
              </a:rPr>
              <a:t>(CA)</a:t>
            </a:r>
            <a:r>
              <a:rPr lang="en" sz="1200" i="1" dirty="0">
                <a:latin typeface="Calibri"/>
                <a:ea typeface="Calibri"/>
                <a:cs typeface="Calibri"/>
                <a:sym typeface="Calibri"/>
              </a:rPr>
              <a:t> </a:t>
            </a:r>
            <a:r>
              <a:rPr lang="en" sz="1200" dirty="0">
                <a:latin typeface="Calibri"/>
                <a:ea typeface="Calibri"/>
                <a:cs typeface="Calibri"/>
                <a:sym typeface="Calibri"/>
              </a:rPr>
              <a:t> </a:t>
            </a:r>
            <a:endParaRPr sz="1200" dirty="0"/>
          </a:p>
          <a:p>
            <a:pPr marL="202406" indent="-202406">
              <a:buSzPts val="1300"/>
              <a:buFont typeface="Arial"/>
              <a:buChar char="•"/>
            </a:pPr>
            <a:r>
              <a:rPr lang="en" sz="1200" dirty="0">
                <a:latin typeface="Calibri"/>
                <a:ea typeface="Calibri"/>
                <a:cs typeface="Calibri"/>
                <a:sym typeface="Calibri"/>
              </a:rPr>
              <a:t>Bagi komponen amali, pelatih yang gagal penilaian prestasi program kemahiran, secara automatik gagal penilaian amali </a:t>
            </a:r>
            <a:r>
              <a:rPr lang="en" sz="1200" i="1" dirty="0">
                <a:latin typeface="Calibri"/>
                <a:ea typeface="Calibri"/>
                <a:cs typeface="Calibri"/>
                <a:sym typeface="Calibri"/>
              </a:rPr>
              <a:t>Core Abilities </a:t>
            </a:r>
            <a:r>
              <a:rPr lang="en" sz="1200" dirty="0">
                <a:latin typeface="Calibri"/>
                <a:ea typeface="Calibri"/>
                <a:cs typeface="Calibri"/>
                <a:sym typeface="Calibri"/>
              </a:rPr>
              <a:t> dan perlu mengulang semula komponen amali CA bersekali  penilaian prestasi program kemahiran tersebut.</a:t>
            </a:r>
            <a:endParaRPr sz="1200" dirty="0">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Shape 4974"/>
        <p:cNvGrpSpPr/>
        <p:nvPr/>
      </p:nvGrpSpPr>
      <p:grpSpPr>
        <a:xfrm>
          <a:off x="0" y="0"/>
          <a:ext cx="0" cy="0"/>
          <a:chOff x="0" y="0"/>
          <a:chExt cx="0" cy="0"/>
        </a:xfrm>
      </p:grpSpPr>
      <p:pic>
        <p:nvPicPr>
          <p:cNvPr id="4975" name="Google Shape;4975;p495"/>
          <p:cNvPicPr preferRelativeResize="0"/>
          <p:nvPr/>
        </p:nvPicPr>
        <p:blipFill rotWithShape="1">
          <a:blip r:embed="rId3">
            <a:alphaModFix/>
          </a:blip>
          <a:srcRect l="9828" t="17133" r="8527" b="18211"/>
          <a:stretch/>
        </p:blipFill>
        <p:spPr>
          <a:xfrm>
            <a:off x="513977" y="838973"/>
            <a:ext cx="5915770" cy="4118774"/>
          </a:xfrm>
          <a:prstGeom prst="rect">
            <a:avLst/>
          </a:prstGeom>
          <a:noFill/>
          <a:ln>
            <a:noFill/>
          </a:ln>
        </p:spPr>
      </p:pic>
      <p:sp>
        <p:nvSpPr>
          <p:cNvPr id="4976" name="Google Shape;4976;p495"/>
          <p:cNvSpPr/>
          <p:nvPr/>
        </p:nvSpPr>
        <p:spPr>
          <a:xfrm>
            <a:off x="1282316" y="3334307"/>
            <a:ext cx="986831" cy="333917"/>
          </a:xfrm>
          <a:prstGeom prst="roundRect">
            <a:avLst>
              <a:gd name="adj" fmla="val 16667"/>
            </a:avLst>
          </a:prstGeom>
          <a:noFill/>
          <a:ln w="3810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rgbClr val="FFFFFF"/>
              </a:solidFill>
            </a:endParaRPr>
          </a:p>
        </p:txBody>
      </p:sp>
      <p:sp>
        <p:nvSpPr>
          <p:cNvPr id="4977" name="Google Shape;4977;p495"/>
          <p:cNvSpPr/>
          <p:nvPr/>
        </p:nvSpPr>
        <p:spPr>
          <a:xfrm>
            <a:off x="513977" y="2512597"/>
            <a:ext cx="1071563" cy="385763"/>
          </a:xfrm>
          <a:prstGeom prst="rect">
            <a:avLst/>
          </a:prstGeom>
          <a:solidFill>
            <a:schemeClr val="lt1"/>
          </a:solidFill>
          <a:ln w="3810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350"/>
              <a:t>Core Ability</a:t>
            </a:r>
            <a:endParaRPr sz="1050"/>
          </a:p>
        </p:txBody>
      </p:sp>
      <p:sp>
        <p:nvSpPr>
          <p:cNvPr id="4978" name="Google Shape;4978;p495"/>
          <p:cNvSpPr/>
          <p:nvPr/>
        </p:nvSpPr>
        <p:spPr>
          <a:xfrm>
            <a:off x="1617177" y="2760149"/>
            <a:ext cx="173444" cy="574158"/>
          </a:xfrm>
          <a:custGeom>
            <a:avLst/>
            <a:gdLst/>
            <a:ahLst/>
            <a:cxnLst/>
            <a:rect l="l" t="t" r="r" b="b"/>
            <a:pathLst>
              <a:path w="308344" h="1020725" extrusionOk="0">
                <a:moveTo>
                  <a:pt x="0" y="0"/>
                </a:moveTo>
                <a:lnTo>
                  <a:pt x="308344" y="0"/>
                </a:lnTo>
                <a:lnTo>
                  <a:pt x="297711" y="1020725"/>
                </a:lnTo>
              </a:path>
            </a:pathLst>
          </a:custGeom>
          <a:noFill/>
          <a:ln w="25400" cap="flat" cmpd="sng">
            <a:solidFill>
              <a:srgbClr val="FF0000"/>
            </a:solidFill>
            <a:prstDash val="solid"/>
            <a:miter lim="800000"/>
            <a:headEnd type="none" w="sm" len="sm"/>
            <a:tailEnd type="triangle" w="med" len="med"/>
          </a:ln>
        </p:spPr>
        <p:txBody>
          <a:bodyPr spcFirstLastPara="1" wrap="square" lIns="68569" tIns="34275" rIns="68569" bIns="34275" anchor="ctr" anchorCtr="0">
            <a:noAutofit/>
          </a:bodyPr>
          <a:lstStyle/>
          <a:p>
            <a:pPr algn="ctr"/>
            <a:endParaRPr sz="1350"/>
          </a:p>
        </p:txBody>
      </p:sp>
      <p:sp>
        <p:nvSpPr>
          <p:cNvPr id="4979" name="Google Shape;4979;p495"/>
          <p:cNvSpPr/>
          <p:nvPr/>
        </p:nvSpPr>
        <p:spPr>
          <a:xfrm>
            <a:off x="3203089" y="3586996"/>
            <a:ext cx="1114425" cy="642938"/>
          </a:xfrm>
          <a:prstGeom prst="ellipse">
            <a:avLst/>
          </a:prstGeom>
          <a:noFill/>
          <a:ln w="1270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rgbClr val="FFFFFF"/>
              </a:solidFill>
            </a:endParaRPr>
          </a:p>
        </p:txBody>
      </p:sp>
      <p:sp>
        <p:nvSpPr>
          <p:cNvPr id="4980" name="Google Shape;4980;p495"/>
          <p:cNvSpPr/>
          <p:nvPr/>
        </p:nvSpPr>
        <p:spPr>
          <a:xfrm>
            <a:off x="513977" y="4104171"/>
            <a:ext cx="2580959" cy="769979"/>
          </a:xfrm>
          <a:prstGeom prst="rect">
            <a:avLst/>
          </a:prstGeom>
          <a:solidFill>
            <a:schemeClr val="lt1"/>
          </a:solidFill>
          <a:ln w="1270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lvl="3" algn="just"/>
            <a:r>
              <a:rPr lang="en" sz="900" dirty="0"/>
              <a:t>Tempoh masa untuk menjalankan penilaian pengetahuan bagi setiap CA adalah </a:t>
            </a:r>
            <a:r>
              <a:rPr lang="en" sz="900" b="1" dirty="0"/>
              <a:t>30 minit yang melibatkan 20 soalan berbentuk objektif</a:t>
            </a:r>
            <a:r>
              <a:rPr lang="en" sz="900" dirty="0"/>
              <a:t>.</a:t>
            </a:r>
            <a:r>
              <a:rPr lang="en" sz="900" b="1" dirty="0"/>
              <a:t> </a:t>
            </a:r>
            <a:endParaRPr sz="900" dirty="0"/>
          </a:p>
          <a:p>
            <a:pPr algn="just"/>
            <a:r>
              <a:rPr lang="en" sz="900" dirty="0"/>
              <a:t>Markah lulus teori 60%</a:t>
            </a:r>
            <a:endParaRPr sz="1050" dirty="0"/>
          </a:p>
        </p:txBody>
      </p:sp>
      <p:sp>
        <p:nvSpPr>
          <p:cNvPr id="4981" name="Google Shape;4981;p495"/>
          <p:cNvSpPr/>
          <p:nvPr/>
        </p:nvSpPr>
        <p:spPr>
          <a:xfrm>
            <a:off x="3094936" y="4229934"/>
            <a:ext cx="697836" cy="520331"/>
          </a:xfrm>
          <a:custGeom>
            <a:avLst/>
            <a:gdLst/>
            <a:ahLst/>
            <a:cxnLst/>
            <a:rect l="l" t="t" r="r" b="b"/>
            <a:pathLst>
              <a:path w="606056" h="925032" extrusionOk="0">
                <a:moveTo>
                  <a:pt x="0" y="925032"/>
                </a:moveTo>
                <a:lnTo>
                  <a:pt x="606056" y="925032"/>
                </a:lnTo>
                <a:lnTo>
                  <a:pt x="584791" y="0"/>
                </a:lnTo>
              </a:path>
            </a:pathLst>
          </a:custGeom>
          <a:noFill/>
          <a:ln w="25400" cap="flat" cmpd="sng">
            <a:solidFill>
              <a:srgbClr val="FF0000"/>
            </a:solidFill>
            <a:prstDash val="solid"/>
            <a:miter lim="800000"/>
            <a:headEnd type="none" w="sm" len="sm"/>
            <a:tailEnd type="triangle" w="med" len="med"/>
          </a:ln>
        </p:spPr>
        <p:txBody>
          <a:bodyPr spcFirstLastPara="1" wrap="square" lIns="68569" tIns="34275" rIns="68569" bIns="34275" anchor="ctr" anchorCtr="0">
            <a:noAutofit/>
          </a:bodyPr>
          <a:lstStyle/>
          <a:p>
            <a:pPr algn="ctr"/>
            <a:endParaRPr sz="1350"/>
          </a:p>
        </p:txBody>
      </p:sp>
      <p:pic>
        <p:nvPicPr>
          <p:cNvPr id="4982" name="Google Shape;4982;p495"/>
          <p:cNvPicPr preferRelativeResize="0"/>
          <p:nvPr/>
        </p:nvPicPr>
        <p:blipFill rotWithShape="1">
          <a:blip r:embed="rId4">
            <a:alphaModFix/>
          </a:blip>
          <a:srcRect/>
          <a:stretch/>
        </p:blipFill>
        <p:spPr>
          <a:xfrm>
            <a:off x="1414463" y="187128"/>
            <a:ext cx="3482671" cy="727271"/>
          </a:xfrm>
          <a:prstGeom prst="rect">
            <a:avLst/>
          </a:prstGeom>
          <a:noFill/>
          <a:ln>
            <a:noFill/>
          </a:ln>
        </p:spPr>
      </p:pic>
    </p:spTree>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417909" indent="-160734">
              <a:defRPr>
                <a:solidFill>
                  <a:schemeClr val="tx1"/>
                </a:solidFill>
                <a:latin typeface="Arial" pitchFamily="34" charset="0"/>
                <a:cs typeface="Arial" pitchFamily="34" charset="0"/>
              </a:defRPr>
            </a:lvl2pPr>
            <a:lvl3pPr marL="642938" indent="-128588">
              <a:defRPr>
                <a:solidFill>
                  <a:schemeClr val="tx1"/>
                </a:solidFill>
                <a:latin typeface="Arial" pitchFamily="34" charset="0"/>
                <a:cs typeface="Arial" pitchFamily="34" charset="0"/>
              </a:defRPr>
            </a:lvl3pPr>
            <a:lvl4pPr marL="900113" indent="-128588">
              <a:defRPr>
                <a:solidFill>
                  <a:schemeClr val="tx1"/>
                </a:solidFill>
                <a:latin typeface="Arial" pitchFamily="34" charset="0"/>
                <a:cs typeface="Arial" pitchFamily="34" charset="0"/>
              </a:defRPr>
            </a:lvl4pPr>
            <a:lvl5pPr marL="1157288" indent="-128588">
              <a:defRPr>
                <a:solidFill>
                  <a:schemeClr val="tx1"/>
                </a:solidFill>
                <a:latin typeface="Arial" pitchFamily="34" charset="0"/>
                <a:cs typeface="Arial" pitchFamily="34" charset="0"/>
              </a:defRPr>
            </a:lvl5pPr>
            <a:lvl6pPr marL="1414463" indent="-128588" eaLnBrk="0" fontAlgn="base" hangingPunct="0">
              <a:spcBef>
                <a:spcPct val="0"/>
              </a:spcBef>
              <a:spcAft>
                <a:spcPct val="0"/>
              </a:spcAft>
              <a:defRPr>
                <a:solidFill>
                  <a:schemeClr val="tx1"/>
                </a:solidFill>
                <a:latin typeface="Arial" pitchFamily="34" charset="0"/>
                <a:cs typeface="Arial" pitchFamily="34" charset="0"/>
              </a:defRPr>
            </a:lvl6pPr>
            <a:lvl7pPr marL="1671638" indent="-128588" eaLnBrk="0" fontAlgn="base" hangingPunct="0">
              <a:spcBef>
                <a:spcPct val="0"/>
              </a:spcBef>
              <a:spcAft>
                <a:spcPct val="0"/>
              </a:spcAft>
              <a:defRPr>
                <a:solidFill>
                  <a:schemeClr val="tx1"/>
                </a:solidFill>
                <a:latin typeface="Arial" pitchFamily="34" charset="0"/>
                <a:cs typeface="Arial" pitchFamily="34" charset="0"/>
              </a:defRPr>
            </a:lvl7pPr>
            <a:lvl8pPr marL="1928813" indent="-128588" eaLnBrk="0" fontAlgn="base" hangingPunct="0">
              <a:spcBef>
                <a:spcPct val="0"/>
              </a:spcBef>
              <a:spcAft>
                <a:spcPct val="0"/>
              </a:spcAft>
              <a:defRPr>
                <a:solidFill>
                  <a:schemeClr val="tx1"/>
                </a:solidFill>
                <a:latin typeface="Arial" pitchFamily="34" charset="0"/>
                <a:cs typeface="Arial" pitchFamily="34" charset="0"/>
              </a:defRPr>
            </a:lvl8pPr>
            <a:lvl9pPr marL="2185988" indent="-128588" eaLnBrk="0" fontAlgn="base" hangingPunct="0">
              <a:spcBef>
                <a:spcPct val="0"/>
              </a:spcBef>
              <a:spcAft>
                <a:spcPct val="0"/>
              </a:spcAft>
              <a:defRPr>
                <a:solidFill>
                  <a:schemeClr val="tx1"/>
                </a:solidFill>
                <a:latin typeface="Arial" pitchFamily="34" charset="0"/>
                <a:cs typeface="Arial" pitchFamily="34" charset="0"/>
              </a:defRPr>
            </a:lvl9pPr>
          </a:lstStyle>
          <a:p>
            <a:pPr defTabSz="514350">
              <a:buClrTx/>
            </a:pPr>
            <a:fld id="{EF0ABDF7-E652-4AC7-BC84-39A070C3B7F6}" type="slidenum">
              <a:rPr lang="en-US" altLang="en-US" kern="1200">
                <a:solidFill>
                  <a:prstClr val="black"/>
                </a:solidFill>
                <a:ea typeface="+mn-ea"/>
                <a:cs typeface="Lucida Sans Unicode" pitchFamily="34" charset="0"/>
              </a:rPr>
              <a:pPr defTabSz="514350">
                <a:buClrTx/>
              </a:pPr>
              <a:t>304</a:t>
            </a:fld>
            <a:endParaRPr lang="en-US" altLang="en-US" kern="1200">
              <a:solidFill>
                <a:prstClr val="black"/>
              </a:solidFill>
              <a:ea typeface="+mn-ea"/>
              <a:cs typeface="Lucida Sans Unicode" pitchFamily="34" charset="0"/>
            </a:endParaRPr>
          </a:p>
        </p:txBody>
      </p:sp>
      <p:grpSp>
        <p:nvGrpSpPr>
          <p:cNvPr id="157699" name="Group 5"/>
          <p:cNvGrpSpPr>
            <a:grpSpLocks/>
          </p:cNvGrpSpPr>
          <p:nvPr/>
        </p:nvGrpSpPr>
        <p:grpSpPr bwMode="auto">
          <a:xfrm>
            <a:off x="942083" y="4200525"/>
            <a:ext cx="495461" cy="225921"/>
            <a:chOff x="103" y="3984"/>
            <a:chExt cx="601" cy="253"/>
          </a:xfrm>
        </p:grpSpPr>
        <p:grpSp>
          <p:nvGrpSpPr>
            <p:cNvPr id="157707" name="Group 6"/>
            <p:cNvGrpSpPr>
              <a:grpSpLocks/>
            </p:cNvGrpSpPr>
            <p:nvPr/>
          </p:nvGrpSpPr>
          <p:grpSpPr bwMode="auto">
            <a:xfrm>
              <a:off x="103" y="3989"/>
              <a:ext cx="601" cy="248"/>
              <a:chOff x="103" y="3989"/>
              <a:chExt cx="601" cy="248"/>
            </a:xfrm>
          </p:grpSpPr>
          <p:sp>
            <p:nvSpPr>
              <p:cNvPr id="157709" name="Rectangle 7"/>
              <p:cNvSpPr>
                <a:spLocks noChangeArrowheads="1"/>
              </p:cNvSpPr>
              <p:nvPr/>
            </p:nvSpPr>
            <p:spPr bwMode="auto">
              <a:xfrm>
                <a:off x="315" y="3989"/>
                <a:ext cx="389"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50828" tIns="24908" rIns="50828" bIns="24908">
                <a:spAutoFit/>
              </a:bodyPr>
              <a:lstStyle/>
              <a:p>
                <a:pPr defTabSz="514350">
                  <a:lnSpc>
                    <a:spcPct val="90000"/>
                  </a:lnSpc>
                  <a:buClrTx/>
                  <a:tabLst>
                    <a:tab pos="0" algn="l"/>
                    <a:tab pos="257175" algn="l"/>
                    <a:tab pos="514350" algn="l"/>
                    <a:tab pos="771525" algn="l"/>
                    <a:tab pos="1028700" algn="l"/>
                    <a:tab pos="1285875" algn="l"/>
                    <a:tab pos="1543050" algn="l"/>
                    <a:tab pos="1800225" algn="l"/>
                    <a:tab pos="2057400" algn="l"/>
                    <a:tab pos="2314575" algn="l"/>
                    <a:tab pos="2571750" algn="l"/>
                    <a:tab pos="2828925" algn="l"/>
                    <a:tab pos="3086100" algn="l"/>
                    <a:tab pos="3343275" algn="l"/>
                    <a:tab pos="3600450" algn="l"/>
                    <a:tab pos="3857625" algn="l"/>
                    <a:tab pos="4114800" algn="l"/>
                    <a:tab pos="4371975" algn="l"/>
                    <a:tab pos="4629150" algn="l"/>
                    <a:tab pos="4886325" algn="l"/>
                    <a:tab pos="5143500" algn="l"/>
                  </a:tabLst>
                </a:pPr>
                <a:r>
                  <a:rPr lang="en-US" altLang="en-US" sz="1013" kern="1200">
                    <a:latin typeface="Times New Roman" pitchFamily="18" charset="0"/>
                    <a:ea typeface="+mn-ea"/>
                    <a:cs typeface="+mn-cs"/>
                  </a:rPr>
                  <a:t>JPK</a:t>
                </a:r>
              </a:p>
            </p:txBody>
          </p:sp>
          <p:sp>
            <p:nvSpPr>
              <p:cNvPr id="157710" name="AutoShape 8"/>
              <p:cNvSpPr>
                <a:spLocks noChangeArrowheads="1"/>
              </p:cNvSpPr>
              <p:nvPr/>
            </p:nvSpPr>
            <p:spPr bwMode="auto">
              <a:xfrm>
                <a:off x="103" y="4036"/>
                <a:ext cx="190" cy="201"/>
              </a:xfrm>
              <a:custGeom>
                <a:avLst/>
                <a:gdLst>
                  <a:gd name="T0" fmla="*/ 1 w 357"/>
                  <a:gd name="T1" fmla="*/ 0 h 415"/>
                  <a:gd name="T2" fmla="*/ 0 w 357"/>
                  <a:gd name="T3" fmla="*/ 0 h 415"/>
                  <a:gd name="T4" fmla="*/ 1 w 357"/>
                  <a:gd name="T5" fmla="*/ 0 h 415"/>
                  <a:gd name="T6" fmla="*/ 1 w 357"/>
                  <a:gd name="T7" fmla="*/ 0 h 415"/>
                  <a:gd name="T8" fmla="*/ 1 w 357"/>
                  <a:gd name="T9" fmla="*/ 0 h 415"/>
                  <a:gd name="T10" fmla="*/ 1 w 357"/>
                  <a:gd name="T11" fmla="*/ 0 h 415"/>
                  <a:gd name="T12" fmla="*/ 1 w 357"/>
                  <a:gd name="T13" fmla="*/ 0 h 415"/>
                  <a:gd name="T14" fmla="*/ 1 w 357"/>
                  <a:gd name="T15" fmla="*/ 0 h 415"/>
                  <a:gd name="T16" fmla="*/ 1 w 357"/>
                  <a:gd name="T17" fmla="*/ 0 h 415"/>
                  <a:gd name="T18" fmla="*/ 1 w 357"/>
                  <a:gd name="T19" fmla="*/ 0 h 415"/>
                  <a:gd name="T20" fmla="*/ 1 w 357"/>
                  <a:gd name="T21" fmla="*/ 0 h 4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7"/>
                  <a:gd name="T34" fmla="*/ 0 h 415"/>
                  <a:gd name="T35" fmla="*/ 357 w 357"/>
                  <a:gd name="T36" fmla="*/ 415 h 4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7" h="415">
                    <a:moveTo>
                      <a:pt x="78" y="0"/>
                    </a:moveTo>
                    <a:lnTo>
                      <a:pt x="0" y="243"/>
                    </a:lnTo>
                    <a:lnTo>
                      <a:pt x="35" y="322"/>
                    </a:lnTo>
                    <a:lnTo>
                      <a:pt x="85" y="215"/>
                    </a:lnTo>
                    <a:lnTo>
                      <a:pt x="178" y="414"/>
                    </a:lnTo>
                    <a:lnTo>
                      <a:pt x="271" y="215"/>
                    </a:lnTo>
                    <a:lnTo>
                      <a:pt x="321" y="322"/>
                    </a:lnTo>
                    <a:lnTo>
                      <a:pt x="356" y="243"/>
                    </a:lnTo>
                    <a:lnTo>
                      <a:pt x="278" y="0"/>
                    </a:lnTo>
                    <a:lnTo>
                      <a:pt x="178" y="207"/>
                    </a:lnTo>
                    <a:lnTo>
                      <a:pt x="78" y="0"/>
                    </a:lnTo>
                  </a:path>
                </a:pathLst>
              </a:custGeom>
              <a:solidFill>
                <a:srgbClr val="0102B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514350">
                  <a:buClrTx/>
                </a:pPr>
                <a:endParaRPr lang="en-US" sz="1013" kern="1200">
                  <a:solidFill>
                    <a:prstClr val="black"/>
                  </a:solidFill>
                  <a:latin typeface="Calibri" panose="020F0502020204030204"/>
                  <a:ea typeface="+mn-ea"/>
                  <a:cs typeface="+mn-cs"/>
                </a:endParaRPr>
              </a:p>
            </p:txBody>
          </p:sp>
        </p:grpSp>
        <p:sp>
          <p:nvSpPr>
            <p:cNvPr id="157708" name="Oval 9"/>
            <p:cNvSpPr>
              <a:spLocks noChangeArrowheads="1"/>
            </p:cNvSpPr>
            <p:nvPr/>
          </p:nvSpPr>
          <p:spPr bwMode="auto">
            <a:xfrm>
              <a:off x="160" y="3984"/>
              <a:ext cx="72" cy="67"/>
            </a:xfrm>
            <a:prstGeom prst="ellipse">
              <a:avLst/>
            </a:prstGeom>
            <a:solidFill>
              <a:srgbClr val="0102B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514350">
                <a:buClrTx/>
              </a:pPr>
              <a:endParaRPr lang="en-US" altLang="en-US" sz="1013" kern="1200">
                <a:solidFill>
                  <a:prstClr val="black"/>
                </a:solidFill>
                <a:latin typeface="Calibri" pitchFamily="34" charset="0"/>
                <a:ea typeface="+mn-ea"/>
                <a:cs typeface="+mn-cs"/>
              </a:endParaRPr>
            </a:p>
          </p:txBody>
        </p:sp>
      </p:grpSp>
      <p:pic>
        <p:nvPicPr>
          <p:cNvPr id="157700" name="Picture 2" descr="C:\Users\MohdFaizalAzrai\Desktop\JP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25" y="814388"/>
            <a:ext cx="314325" cy="441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1"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291" y="704554"/>
            <a:ext cx="2555677" cy="3751361"/>
          </a:xfrm>
          <a:prstGeom prst="rect">
            <a:avLst/>
          </a:prstGeom>
          <a:noFill/>
          <a:ln w="25400">
            <a:solidFill>
              <a:schemeClr val="tx1"/>
            </a:solidFill>
            <a:miter lim="800000"/>
            <a:headEnd/>
            <a:tailEnd/>
          </a:ln>
          <a:effectLst>
            <a:outerShdw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1031379" y="3128962"/>
            <a:ext cx="2443163" cy="1071563"/>
          </a:xfrm>
          <a:prstGeom prst="round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a:buClrTx/>
              <a:defRPr/>
            </a:pPr>
            <a:endParaRPr lang="en-US" sz="1013" kern="1200">
              <a:solidFill>
                <a:prstClr val="white"/>
              </a:solidFill>
              <a:latin typeface="Calibri" panose="020F0502020204030204"/>
            </a:endParaRPr>
          </a:p>
        </p:txBody>
      </p:sp>
      <p:pic>
        <p:nvPicPr>
          <p:cNvPr id="15770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5441" y="688479"/>
            <a:ext cx="2442270" cy="3771900"/>
          </a:xfrm>
          <a:prstGeom prst="rect">
            <a:avLst/>
          </a:prstGeom>
          <a:noFill/>
          <a:ln w="25400">
            <a:solidFill>
              <a:schemeClr val="tx1"/>
            </a:solidFill>
            <a:miter lim="800000"/>
            <a:headEnd/>
            <a:tailEnd/>
          </a:ln>
          <a:effectLst>
            <a:outerShdw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pic>
      <p:sp>
        <p:nvSpPr>
          <p:cNvPr id="157704" name="TextBox 12"/>
          <p:cNvSpPr txBox="1">
            <a:spLocks noChangeArrowheads="1"/>
          </p:cNvSpPr>
          <p:nvPr/>
        </p:nvSpPr>
        <p:spPr bwMode="auto">
          <a:xfrm>
            <a:off x="3771901" y="3429000"/>
            <a:ext cx="2161169" cy="24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514350">
              <a:buClrTx/>
            </a:pPr>
            <a:r>
              <a:rPr lang="en-US" altLang="en-US" sz="1013" kern="1200">
                <a:solidFill>
                  <a:prstClr val="black"/>
                </a:solidFill>
                <a:ea typeface="+mn-ea"/>
              </a:rPr>
              <a:t>Soalan penilaian prestasi Teknikal</a:t>
            </a:r>
          </a:p>
        </p:txBody>
      </p:sp>
      <p:sp>
        <p:nvSpPr>
          <p:cNvPr id="14" name="Freeform 13"/>
          <p:cNvSpPr/>
          <p:nvPr/>
        </p:nvSpPr>
        <p:spPr>
          <a:xfrm>
            <a:off x="3300413" y="3643313"/>
            <a:ext cx="1135856" cy="337542"/>
          </a:xfrm>
          <a:custGeom>
            <a:avLst/>
            <a:gdLst>
              <a:gd name="connsiteX0" fmla="*/ 2019868 w 2019868"/>
              <a:gd name="connsiteY0" fmla="*/ 0 h 600501"/>
              <a:gd name="connsiteX1" fmla="*/ 2019868 w 2019868"/>
              <a:gd name="connsiteY1" fmla="*/ 600501 h 600501"/>
              <a:gd name="connsiteX2" fmla="*/ 0 w 2019868"/>
              <a:gd name="connsiteY2" fmla="*/ 600501 h 600501"/>
            </a:gdLst>
            <a:ahLst/>
            <a:cxnLst>
              <a:cxn ang="0">
                <a:pos x="connsiteX0" y="connsiteY0"/>
              </a:cxn>
              <a:cxn ang="0">
                <a:pos x="connsiteX1" y="connsiteY1"/>
              </a:cxn>
              <a:cxn ang="0">
                <a:pos x="connsiteX2" y="connsiteY2"/>
              </a:cxn>
            </a:cxnLst>
            <a:rect l="l" t="t" r="r" b="b"/>
            <a:pathLst>
              <a:path w="2019868" h="600501">
                <a:moveTo>
                  <a:pt x="2019868" y="0"/>
                </a:moveTo>
                <a:lnTo>
                  <a:pt x="2019868" y="600501"/>
                </a:lnTo>
                <a:lnTo>
                  <a:pt x="0" y="600501"/>
                </a:lnTo>
              </a:path>
            </a:pathLst>
          </a:cu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defTabSz="514350">
              <a:buClrTx/>
              <a:defRPr/>
            </a:pPr>
            <a:endParaRPr lang="en-US" sz="1013" kern="1200">
              <a:solidFill>
                <a:prstClr val="black"/>
              </a:solidFill>
              <a:latin typeface="Calibri" panose="020F0502020204030204"/>
            </a:endParaRPr>
          </a:p>
        </p:txBody>
      </p:sp>
      <p:sp>
        <p:nvSpPr>
          <p:cNvPr id="157706" name="TextBox 14"/>
          <p:cNvSpPr txBox="1">
            <a:spLocks noChangeArrowheads="1"/>
          </p:cNvSpPr>
          <p:nvPr/>
        </p:nvSpPr>
        <p:spPr bwMode="auto">
          <a:xfrm>
            <a:off x="4200525" y="1928813"/>
            <a:ext cx="1200150" cy="71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514350">
              <a:buClrTx/>
            </a:pPr>
            <a:r>
              <a:rPr lang="en-US" altLang="en-US" sz="1013" b="1" kern="1200">
                <a:solidFill>
                  <a:prstClr val="black"/>
                </a:solidFill>
                <a:ea typeface="+mn-ea"/>
              </a:rPr>
              <a:t>Contoh Penilaian Prestasi </a:t>
            </a:r>
          </a:p>
          <a:p>
            <a:pPr algn="ctr" defTabSz="514350">
              <a:buClrTx/>
            </a:pPr>
            <a:r>
              <a:rPr lang="en-US" altLang="en-US" sz="1013" b="1" kern="1200">
                <a:solidFill>
                  <a:prstClr val="black"/>
                </a:solidFill>
                <a:ea typeface="+mn-ea"/>
              </a:rPr>
              <a:t>Core Abilities </a:t>
            </a:r>
          </a:p>
        </p:txBody>
      </p:sp>
    </p:spTree>
    <p:extLst>
      <p:ext uri="{BB962C8B-B14F-4D97-AF65-F5344CB8AC3E}">
        <p14:creationId xmlns:p14="http://schemas.microsoft.com/office/powerpoint/2010/main" val="1108156709"/>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417909" indent="-160734">
              <a:defRPr>
                <a:solidFill>
                  <a:schemeClr val="tx1"/>
                </a:solidFill>
                <a:latin typeface="Arial" pitchFamily="34" charset="0"/>
                <a:cs typeface="Arial" pitchFamily="34" charset="0"/>
              </a:defRPr>
            </a:lvl2pPr>
            <a:lvl3pPr marL="642938" indent="-128588">
              <a:defRPr>
                <a:solidFill>
                  <a:schemeClr val="tx1"/>
                </a:solidFill>
                <a:latin typeface="Arial" pitchFamily="34" charset="0"/>
                <a:cs typeface="Arial" pitchFamily="34" charset="0"/>
              </a:defRPr>
            </a:lvl3pPr>
            <a:lvl4pPr marL="900113" indent="-128588">
              <a:defRPr>
                <a:solidFill>
                  <a:schemeClr val="tx1"/>
                </a:solidFill>
                <a:latin typeface="Arial" pitchFamily="34" charset="0"/>
                <a:cs typeface="Arial" pitchFamily="34" charset="0"/>
              </a:defRPr>
            </a:lvl4pPr>
            <a:lvl5pPr marL="1157288" indent="-128588">
              <a:defRPr>
                <a:solidFill>
                  <a:schemeClr val="tx1"/>
                </a:solidFill>
                <a:latin typeface="Arial" pitchFamily="34" charset="0"/>
                <a:cs typeface="Arial" pitchFamily="34" charset="0"/>
              </a:defRPr>
            </a:lvl5pPr>
            <a:lvl6pPr marL="1414463" indent="-128588" eaLnBrk="0" fontAlgn="base" hangingPunct="0">
              <a:spcBef>
                <a:spcPct val="0"/>
              </a:spcBef>
              <a:spcAft>
                <a:spcPct val="0"/>
              </a:spcAft>
              <a:defRPr>
                <a:solidFill>
                  <a:schemeClr val="tx1"/>
                </a:solidFill>
                <a:latin typeface="Arial" pitchFamily="34" charset="0"/>
                <a:cs typeface="Arial" pitchFamily="34" charset="0"/>
              </a:defRPr>
            </a:lvl6pPr>
            <a:lvl7pPr marL="1671638" indent="-128588" eaLnBrk="0" fontAlgn="base" hangingPunct="0">
              <a:spcBef>
                <a:spcPct val="0"/>
              </a:spcBef>
              <a:spcAft>
                <a:spcPct val="0"/>
              </a:spcAft>
              <a:defRPr>
                <a:solidFill>
                  <a:schemeClr val="tx1"/>
                </a:solidFill>
                <a:latin typeface="Arial" pitchFamily="34" charset="0"/>
                <a:cs typeface="Arial" pitchFamily="34" charset="0"/>
              </a:defRPr>
            </a:lvl7pPr>
            <a:lvl8pPr marL="1928813" indent="-128588" eaLnBrk="0" fontAlgn="base" hangingPunct="0">
              <a:spcBef>
                <a:spcPct val="0"/>
              </a:spcBef>
              <a:spcAft>
                <a:spcPct val="0"/>
              </a:spcAft>
              <a:defRPr>
                <a:solidFill>
                  <a:schemeClr val="tx1"/>
                </a:solidFill>
                <a:latin typeface="Arial" pitchFamily="34" charset="0"/>
                <a:cs typeface="Arial" pitchFamily="34" charset="0"/>
              </a:defRPr>
            </a:lvl8pPr>
            <a:lvl9pPr marL="2185988" indent="-128588" eaLnBrk="0" fontAlgn="base" hangingPunct="0">
              <a:spcBef>
                <a:spcPct val="0"/>
              </a:spcBef>
              <a:spcAft>
                <a:spcPct val="0"/>
              </a:spcAft>
              <a:defRPr>
                <a:solidFill>
                  <a:schemeClr val="tx1"/>
                </a:solidFill>
                <a:latin typeface="Arial" pitchFamily="34" charset="0"/>
                <a:cs typeface="Arial" pitchFamily="34" charset="0"/>
              </a:defRPr>
            </a:lvl9pPr>
          </a:lstStyle>
          <a:p>
            <a:pPr defTabSz="514350">
              <a:buClrTx/>
            </a:pPr>
            <a:fld id="{94D8AA9A-F865-4220-8AEE-644B7DC04482}" type="slidenum">
              <a:rPr lang="en-US" altLang="en-US" kern="1200">
                <a:solidFill>
                  <a:prstClr val="black"/>
                </a:solidFill>
                <a:ea typeface="+mn-ea"/>
                <a:cs typeface="Lucida Sans Unicode" pitchFamily="34" charset="0"/>
              </a:rPr>
              <a:pPr defTabSz="514350">
                <a:buClrTx/>
              </a:pPr>
              <a:t>305</a:t>
            </a:fld>
            <a:endParaRPr lang="en-US" altLang="en-US" kern="1200">
              <a:solidFill>
                <a:prstClr val="black"/>
              </a:solidFill>
              <a:ea typeface="+mn-ea"/>
              <a:cs typeface="Lucida Sans Unicode" pitchFamily="34" charset="0"/>
            </a:endParaRPr>
          </a:p>
        </p:txBody>
      </p:sp>
      <p:pic>
        <p:nvPicPr>
          <p:cNvPr id="158723" name="Picture 2" descr="C:\Users\MohdFaizalAzrai\Desktop\JP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25" y="814388"/>
            <a:ext cx="314325" cy="441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4"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828" y="771525"/>
            <a:ext cx="2486025" cy="3300413"/>
          </a:xfrm>
          <a:prstGeom prst="rect">
            <a:avLst/>
          </a:prstGeom>
          <a:noFill/>
          <a:ln w="25400">
            <a:solidFill>
              <a:schemeClr val="tx1"/>
            </a:solidFill>
            <a:miter lim="800000"/>
            <a:headEnd/>
            <a:tailEnd/>
          </a:ln>
          <a:effectLst>
            <a:outerShdw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pic>
      <p:pic>
        <p:nvPicPr>
          <p:cNvPr id="15872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2933" y="771526"/>
            <a:ext cx="2443163" cy="3295948"/>
          </a:xfrm>
          <a:prstGeom prst="rect">
            <a:avLst/>
          </a:prstGeom>
          <a:noFill/>
          <a:ln w="25400">
            <a:solidFill>
              <a:schemeClr val="tx1"/>
            </a:solidFill>
            <a:miter lim="800000"/>
            <a:headEnd/>
            <a:tailEnd/>
          </a:ln>
          <a:effectLst>
            <a:outerShdw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314575" y="2571750"/>
            <a:ext cx="1543050" cy="404085"/>
          </a:xfrm>
          <a:prstGeom prst="rect">
            <a:avLst/>
          </a:prstGeom>
          <a:solidFill>
            <a:schemeClr val="accent6">
              <a:lumMod val="60000"/>
              <a:lumOff val="40000"/>
            </a:schemeClr>
          </a:solidFill>
          <a:ln w="12700">
            <a:solidFill>
              <a:srgbClr val="FF0000"/>
            </a:solidFill>
          </a:ln>
        </p:spPr>
        <p:txBody>
          <a:bodyPr>
            <a:spAutoFit/>
          </a:bodyPr>
          <a:lstStyle/>
          <a:p>
            <a:pPr defTabSz="514350">
              <a:buClrTx/>
              <a:defRPr/>
            </a:pPr>
            <a:r>
              <a:rPr lang="en-US" sz="1013" kern="1200" dirty="0" err="1">
                <a:solidFill>
                  <a:prstClr val="black"/>
                </a:solidFill>
                <a:latin typeface="Arial" charset="0"/>
                <a:ea typeface="+mn-ea"/>
                <a:cs typeface="Arial" charset="0"/>
              </a:rPr>
              <a:t>Skima</a:t>
            </a:r>
            <a:r>
              <a:rPr lang="en-US" sz="1013" kern="1200" dirty="0">
                <a:solidFill>
                  <a:prstClr val="black"/>
                </a:solidFill>
                <a:latin typeface="Arial" charset="0"/>
                <a:ea typeface="+mn-ea"/>
                <a:cs typeface="Arial" charset="0"/>
              </a:rPr>
              <a:t> </a:t>
            </a:r>
            <a:r>
              <a:rPr lang="en-US" sz="1013" kern="1200" dirty="0" err="1">
                <a:solidFill>
                  <a:prstClr val="black"/>
                </a:solidFill>
                <a:latin typeface="Arial" charset="0"/>
                <a:ea typeface="+mn-ea"/>
                <a:cs typeface="Arial" charset="0"/>
              </a:rPr>
              <a:t>Penilaian</a:t>
            </a:r>
            <a:r>
              <a:rPr lang="en-US" sz="1013" kern="1200" dirty="0">
                <a:solidFill>
                  <a:prstClr val="black"/>
                </a:solidFill>
                <a:latin typeface="Arial" charset="0"/>
                <a:ea typeface="+mn-ea"/>
                <a:cs typeface="Arial" charset="0"/>
              </a:rPr>
              <a:t> </a:t>
            </a:r>
            <a:r>
              <a:rPr lang="en-US" sz="1013" kern="1200" dirty="0" err="1">
                <a:solidFill>
                  <a:prstClr val="black"/>
                </a:solidFill>
                <a:latin typeface="Arial" charset="0"/>
                <a:ea typeface="+mn-ea"/>
                <a:cs typeface="Arial" charset="0"/>
              </a:rPr>
              <a:t>Prestasi</a:t>
            </a:r>
            <a:r>
              <a:rPr lang="en-US" sz="1013" kern="1200" dirty="0">
                <a:solidFill>
                  <a:prstClr val="black"/>
                </a:solidFill>
                <a:latin typeface="Arial" charset="0"/>
                <a:ea typeface="+mn-ea"/>
                <a:cs typeface="Arial" charset="0"/>
              </a:rPr>
              <a:t> </a:t>
            </a:r>
          </a:p>
        </p:txBody>
      </p:sp>
    </p:spTree>
    <p:extLst>
      <p:ext uri="{BB962C8B-B14F-4D97-AF65-F5344CB8AC3E}">
        <p14:creationId xmlns:p14="http://schemas.microsoft.com/office/powerpoint/2010/main" val="550826162"/>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8" name="Picture 1"/>
          <p:cNvPicPr>
            <a:picLocks noChangeAspect="1"/>
          </p:cNvPicPr>
          <p:nvPr/>
        </p:nvPicPr>
        <p:blipFill>
          <a:blip r:embed="rId2">
            <a:extLst>
              <a:ext uri="{28A0092B-C50C-407E-A947-70E740481C1C}">
                <a14:useLocalDpi xmlns:a14="http://schemas.microsoft.com/office/drawing/2010/main" val="0"/>
              </a:ext>
            </a:extLst>
          </a:blip>
          <a:srcRect l="50586" t="17245" r="18375" b="23381"/>
          <a:stretch>
            <a:fillRect/>
          </a:stretch>
        </p:blipFill>
        <p:spPr bwMode="auto">
          <a:xfrm>
            <a:off x="1628775" y="728662"/>
            <a:ext cx="2271713" cy="244316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21539" name="Picture 2"/>
          <p:cNvPicPr>
            <a:picLocks noChangeAspect="1"/>
          </p:cNvPicPr>
          <p:nvPr/>
        </p:nvPicPr>
        <p:blipFill>
          <a:blip r:embed="rId3">
            <a:extLst>
              <a:ext uri="{28A0092B-C50C-407E-A947-70E740481C1C}">
                <a14:useLocalDpi xmlns:a14="http://schemas.microsoft.com/office/drawing/2010/main" val="0"/>
              </a:ext>
            </a:extLst>
          </a:blip>
          <a:srcRect l="31039" t="27083" r="27379" b="21875"/>
          <a:stretch>
            <a:fillRect/>
          </a:stretch>
        </p:blipFill>
        <p:spPr bwMode="auto">
          <a:xfrm>
            <a:off x="1628775" y="3194150"/>
            <a:ext cx="2271713" cy="130641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21540" name="TextBox 10"/>
          <p:cNvSpPr txBox="1">
            <a:spLocks noChangeArrowheads="1"/>
          </p:cNvSpPr>
          <p:nvPr/>
        </p:nvSpPr>
        <p:spPr bwMode="auto">
          <a:xfrm>
            <a:off x="3943350" y="1457325"/>
            <a:ext cx="2143125" cy="40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514350">
              <a:buClrTx/>
            </a:pPr>
            <a:r>
              <a:rPr lang="en-US" altLang="en-US" sz="1013" b="1" kern="1200">
                <a:solidFill>
                  <a:prstClr val="black"/>
                </a:solidFill>
                <a:ea typeface="+mn-ea"/>
              </a:rPr>
              <a:t>Penilaian Prestasi Core Abilities</a:t>
            </a:r>
          </a:p>
        </p:txBody>
      </p:sp>
      <p:sp>
        <p:nvSpPr>
          <p:cNvPr id="321541" name="TextBox 11"/>
          <p:cNvSpPr txBox="1">
            <a:spLocks noChangeArrowheads="1"/>
          </p:cNvSpPr>
          <p:nvPr/>
        </p:nvSpPr>
        <p:spPr bwMode="auto">
          <a:xfrm>
            <a:off x="4029075" y="1885951"/>
            <a:ext cx="1800225" cy="1806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192881" indent="-192881" defTabSz="514350">
              <a:buClrTx/>
              <a:buFont typeface="Calibri" pitchFamily="34" charset="0"/>
              <a:buAutoNum type="romanLcPeriod"/>
            </a:pPr>
            <a:r>
              <a:rPr lang="en-US" altLang="en-US" sz="1013" kern="1200">
                <a:solidFill>
                  <a:prstClr val="black"/>
                </a:solidFill>
                <a:ea typeface="+mn-ea"/>
              </a:rPr>
              <a:t>Tandakan pencapaian pelatih mengikut skala yang disediakan</a:t>
            </a:r>
          </a:p>
          <a:p>
            <a:pPr marL="192881" indent="-192881" defTabSz="514350">
              <a:buClrTx/>
              <a:buFont typeface="Calibri" pitchFamily="34" charset="0"/>
              <a:buAutoNum type="romanLcPeriod"/>
            </a:pPr>
            <a:r>
              <a:rPr lang="en-US" altLang="en-US" sz="1013" kern="1200">
                <a:solidFill>
                  <a:prstClr val="black"/>
                </a:solidFill>
                <a:ea typeface="+mn-ea"/>
              </a:rPr>
              <a:t>Hanya tanda pada abilities yang terlibat bagi module berkenaan sahaja</a:t>
            </a:r>
          </a:p>
          <a:p>
            <a:pPr marL="192881" indent="-192881" defTabSz="514350">
              <a:buClrTx/>
              <a:buFont typeface="Calibri" pitchFamily="34" charset="0"/>
              <a:buAutoNum type="romanLcPeriod"/>
            </a:pPr>
            <a:r>
              <a:rPr lang="en-US" altLang="en-US" sz="1013" kern="1200">
                <a:solidFill>
                  <a:prstClr val="black"/>
                </a:solidFill>
                <a:ea typeface="+mn-ea"/>
              </a:rPr>
              <a:t>Pelatih perlu mencapai skala 3 bagi setiap abilities yang terlibat untuk disahkan terampil</a:t>
            </a:r>
          </a:p>
        </p:txBody>
      </p:sp>
    </p:spTree>
    <p:extLst>
      <p:ext uri="{BB962C8B-B14F-4D97-AF65-F5344CB8AC3E}">
        <p14:creationId xmlns:p14="http://schemas.microsoft.com/office/powerpoint/2010/main" val="3874096663"/>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Shape 5026"/>
        <p:cNvGrpSpPr/>
        <p:nvPr/>
      </p:nvGrpSpPr>
      <p:grpSpPr>
        <a:xfrm>
          <a:off x="0" y="0"/>
          <a:ext cx="0" cy="0"/>
          <a:chOff x="0" y="0"/>
          <a:chExt cx="0" cy="0"/>
        </a:xfrm>
      </p:grpSpPr>
      <p:sp>
        <p:nvSpPr>
          <p:cNvPr id="5027" name="Google Shape;5027;p499"/>
          <p:cNvSpPr txBox="1"/>
          <p:nvPr/>
        </p:nvSpPr>
        <p:spPr>
          <a:xfrm>
            <a:off x="1178811" y="1694701"/>
            <a:ext cx="4391621" cy="924230"/>
          </a:xfrm>
          <a:prstGeom prst="rect">
            <a:avLst/>
          </a:prstGeom>
          <a:noFill/>
          <a:ln>
            <a:noFill/>
          </a:ln>
        </p:spPr>
        <p:txBody>
          <a:bodyPr spcFirstLastPara="1" wrap="square" lIns="68569" tIns="34275" rIns="68569" bIns="34275" anchor="ctr" anchorCtr="0">
            <a:noAutofit/>
          </a:bodyPr>
          <a:lstStyle/>
          <a:p>
            <a:pPr algn="ctr"/>
            <a:r>
              <a:rPr lang="en" sz="2850" b="1">
                <a:latin typeface="Tahoma"/>
                <a:ea typeface="Tahoma"/>
                <a:cs typeface="Tahoma"/>
                <a:sym typeface="Tahoma"/>
              </a:rPr>
              <a:t>Peperiksaan Akhir</a:t>
            </a:r>
            <a:endParaRPr sz="2850" b="1">
              <a:latin typeface="Tahoma"/>
              <a:ea typeface="Tahoma"/>
              <a:cs typeface="Tahoma"/>
              <a:sym typeface="Tahoma"/>
            </a:endParaRPr>
          </a:p>
        </p:txBody>
      </p:sp>
      <p:sp>
        <p:nvSpPr>
          <p:cNvPr id="5028" name="Google Shape;5028;p499"/>
          <p:cNvSpPr txBox="1">
            <a:spLocks noGrp="1"/>
          </p:cNvSpPr>
          <p:nvPr>
            <p:ph type="sldNum" idx="12"/>
          </p:nvPr>
        </p:nvSpPr>
        <p:spPr>
          <a:xfrm>
            <a:off x="4843463" y="4218431"/>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307</a:t>
            </a:fld>
            <a:endParaRPr>
              <a:solidFill>
                <a:srgbClr val="000000"/>
              </a:solidFill>
            </a:endParaRPr>
          </a:p>
        </p:txBody>
      </p:sp>
    </p:spTree>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p:cNvSpPr>
            <a:spLocks noGrp="1"/>
          </p:cNvSpPr>
          <p:nvPr>
            <p:ph type="title"/>
          </p:nvPr>
        </p:nvSpPr>
        <p:spPr>
          <a:xfrm>
            <a:off x="1107281" y="600075"/>
            <a:ext cx="4629150" cy="642938"/>
          </a:xfrm>
        </p:spPr>
        <p:txBody>
          <a:bodyPr/>
          <a:lstStyle/>
          <a:p>
            <a:pPr eaLnBrk="1" hangingPunct="1"/>
            <a:r>
              <a:rPr lang="en-US" sz="1575" b="1" dirty="0" err="1">
                <a:latin typeface="Tahoma" pitchFamily="34" charset="0"/>
                <a:ea typeface="Tahoma" pitchFamily="34" charset="0"/>
                <a:cs typeface="Tahoma" pitchFamily="34" charset="0"/>
              </a:rPr>
              <a:t>Peperiksaan</a:t>
            </a:r>
            <a:r>
              <a:rPr lang="en-US" sz="1575" b="1" dirty="0">
                <a:latin typeface="Tahoma" pitchFamily="34" charset="0"/>
                <a:ea typeface="Tahoma" pitchFamily="34" charset="0"/>
                <a:cs typeface="Tahoma" pitchFamily="34" charset="0"/>
              </a:rPr>
              <a:t> </a:t>
            </a:r>
            <a:r>
              <a:rPr lang="en-US" sz="1575" b="1" dirty="0" err="1">
                <a:latin typeface="Tahoma" pitchFamily="34" charset="0"/>
                <a:ea typeface="Tahoma" pitchFamily="34" charset="0"/>
                <a:cs typeface="Tahoma" pitchFamily="34" charset="0"/>
              </a:rPr>
              <a:t>Akhir</a:t>
            </a:r>
            <a:endParaRPr lang="en-US" sz="1575" b="1" dirty="0">
              <a:latin typeface="Tahoma" pitchFamily="34" charset="0"/>
              <a:ea typeface="Tahoma" pitchFamily="34" charset="0"/>
              <a:cs typeface="Tahoma" pitchFamily="34" charset="0"/>
            </a:endParaRPr>
          </a:p>
        </p:txBody>
      </p:sp>
      <p:sp>
        <p:nvSpPr>
          <p:cNvPr id="175107" name="Content Placeholder 2"/>
          <p:cNvSpPr>
            <a:spLocks noGrp="1"/>
          </p:cNvSpPr>
          <p:nvPr>
            <p:ph idx="1"/>
          </p:nvPr>
        </p:nvSpPr>
        <p:spPr>
          <a:xfrm>
            <a:off x="1157288" y="1438955"/>
            <a:ext cx="4629150" cy="2545854"/>
          </a:xfrm>
        </p:spPr>
        <p:txBody>
          <a:bodyPr>
            <a:normAutofit lnSpcReduction="10000"/>
          </a:bodyPr>
          <a:lstStyle/>
          <a:p>
            <a:pPr eaLnBrk="1" hangingPunct="1">
              <a:buFont typeface="Wingdings" pitchFamily="2" charset="2"/>
              <a:buChar char="§"/>
            </a:pPr>
            <a:r>
              <a:rPr lang="en-US" sz="1350" dirty="0" err="1">
                <a:latin typeface="Tahoma" pitchFamily="34" charset="0"/>
                <a:ea typeface="Tahoma" pitchFamily="34" charset="0"/>
                <a:cs typeface="Tahoma" pitchFamily="34" charset="0"/>
              </a:rPr>
              <a:t>Dilaksanakan</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setelah</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pelatih</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melengkapkan</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dan</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terampil</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semua</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elemen</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kerja</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kursus</a:t>
            </a:r>
            <a:r>
              <a:rPr lang="en-US" sz="1350" dirty="0">
                <a:latin typeface="Tahoma" pitchFamily="34" charset="0"/>
                <a:ea typeface="Tahoma" pitchFamily="34" charset="0"/>
                <a:cs typeface="Tahoma" pitchFamily="34" charset="0"/>
              </a:rPr>
              <a:t>.</a:t>
            </a:r>
          </a:p>
          <a:p>
            <a:pPr eaLnBrk="1" hangingPunct="1">
              <a:buFont typeface="Wingdings" pitchFamily="2" charset="2"/>
              <a:buChar char="§"/>
            </a:pPr>
            <a:endParaRPr lang="en-US" sz="1350" dirty="0">
              <a:latin typeface="Tahoma" pitchFamily="34" charset="0"/>
              <a:ea typeface="Tahoma" pitchFamily="34" charset="0"/>
              <a:cs typeface="Tahoma" pitchFamily="34" charset="0"/>
            </a:endParaRPr>
          </a:p>
          <a:p>
            <a:pPr eaLnBrk="1" hangingPunct="1">
              <a:buFont typeface="Wingdings" pitchFamily="2" charset="2"/>
              <a:buChar char="§"/>
            </a:pPr>
            <a:r>
              <a:rPr lang="en-US" sz="1350" dirty="0" err="1">
                <a:latin typeface="Tahoma" pitchFamily="34" charset="0"/>
                <a:ea typeface="Tahoma" pitchFamily="34" charset="0"/>
                <a:cs typeface="Tahoma" pitchFamily="34" charset="0"/>
              </a:rPr>
              <a:t>Dilaksanakan</a:t>
            </a:r>
            <a:r>
              <a:rPr lang="en-US" sz="1350" dirty="0">
                <a:latin typeface="Tahoma" pitchFamily="34" charset="0"/>
                <a:ea typeface="Tahoma" pitchFamily="34" charset="0"/>
                <a:cs typeface="Tahoma" pitchFamily="34" charset="0"/>
              </a:rPr>
              <a:t> di </a:t>
            </a:r>
            <a:r>
              <a:rPr lang="en-US" sz="1350" dirty="0" err="1">
                <a:latin typeface="Tahoma" pitchFamily="34" charset="0"/>
                <a:ea typeface="Tahoma" pitchFamily="34" charset="0"/>
                <a:cs typeface="Tahoma" pitchFamily="34" charset="0"/>
              </a:rPr>
              <a:t>akhir</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tempoh</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latihan</a:t>
            </a:r>
            <a:r>
              <a:rPr lang="en-US" sz="1350" dirty="0">
                <a:latin typeface="Tahoma" pitchFamily="34" charset="0"/>
                <a:ea typeface="Tahoma" pitchFamily="34" charset="0"/>
                <a:cs typeface="Tahoma" pitchFamily="34" charset="0"/>
              </a:rPr>
              <a:t>.</a:t>
            </a:r>
          </a:p>
          <a:p>
            <a:pPr eaLnBrk="1" hangingPunct="1">
              <a:buFont typeface="Wingdings" pitchFamily="2" charset="2"/>
              <a:buChar char="§"/>
            </a:pPr>
            <a:endParaRPr lang="en-US" sz="1350" dirty="0">
              <a:latin typeface="Tahoma" pitchFamily="34" charset="0"/>
              <a:ea typeface="Tahoma" pitchFamily="34" charset="0"/>
              <a:cs typeface="Tahoma" pitchFamily="34" charset="0"/>
            </a:endParaRPr>
          </a:p>
          <a:p>
            <a:pPr eaLnBrk="1" hangingPunct="1">
              <a:buFont typeface="Wingdings" pitchFamily="2" charset="2"/>
              <a:buChar char="§"/>
            </a:pPr>
            <a:r>
              <a:rPr lang="en-US" sz="1350" dirty="0" err="1">
                <a:latin typeface="Tahoma" pitchFamily="34" charset="0"/>
                <a:ea typeface="Tahoma" pitchFamily="34" charset="0"/>
                <a:cs typeface="Tahoma" pitchFamily="34" charset="0"/>
              </a:rPr>
              <a:t>Soalan</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penilaian</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akhir</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adalah</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merupakan</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kombinasi</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semua</a:t>
            </a:r>
            <a:r>
              <a:rPr lang="en-US" sz="1350" dirty="0">
                <a:latin typeface="Tahoma" pitchFamily="34" charset="0"/>
                <a:ea typeface="Tahoma" pitchFamily="34" charset="0"/>
                <a:cs typeface="Tahoma" pitchFamily="34" charset="0"/>
              </a:rPr>
              <a:t> MODUL/CU.</a:t>
            </a:r>
          </a:p>
          <a:p>
            <a:pPr eaLnBrk="1" hangingPunct="1">
              <a:buFont typeface="Wingdings" pitchFamily="2" charset="2"/>
              <a:buChar char="§"/>
            </a:pPr>
            <a:endParaRPr lang="en-US" sz="1350" dirty="0">
              <a:latin typeface="Tahoma" pitchFamily="34" charset="0"/>
              <a:ea typeface="Tahoma" pitchFamily="34" charset="0"/>
              <a:cs typeface="Tahoma" pitchFamily="34" charset="0"/>
            </a:endParaRPr>
          </a:p>
          <a:p>
            <a:pPr eaLnBrk="1" hangingPunct="1">
              <a:buFont typeface="Wingdings" pitchFamily="2" charset="2"/>
              <a:buChar char="§"/>
            </a:pPr>
            <a:r>
              <a:rPr lang="en-US" sz="1350" dirty="0">
                <a:latin typeface="Tahoma" pitchFamily="34" charset="0"/>
                <a:ea typeface="Tahoma" pitchFamily="34" charset="0"/>
                <a:cs typeface="Tahoma" pitchFamily="34" charset="0"/>
              </a:rPr>
              <a:t>PB </a:t>
            </a:r>
            <a:r>
              <a:rPr lang="en-US" sz="1350" dirty="0" err="1">
                <a:latin typeface="Tahoma" pitchFamily="34" charset="0"/>
                <a:ea typeface="Tahoma" pitchFamily="34" charset="0"/>
                <a:cs typeface="Tahoma" pitchFamily="34" charset="0"/>
              </a:rPr>
              <a:t>perlu</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mengemukakan</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permohonan</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lawatan</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verifikasi</a:t>
            </a:r>
            <a:r>
              <a:rPr lang="en-US" sz="1350" dirty="0">
                <a:latin typeface="Tahoma" pitchFamily="34" charset="0"/>
                <a:ea typeface="Tahoma" pitchFamily="34" charset="0"/>
                <a:cs typeface="Tahoma" pitchFamily="34" charset="0"/>
              </a:rPr>
              <a:t> PPL </a:t>
            </a:r>
            <a:r>
              <a:rPr lang="en-US" sz="1350" dirty="0" err="1">
                <a:latin typeface="Tahoma" pitchFamily="34" charset="0"/>
                <a:ea typeface="Tahoma" pitchFamily="34" charset="0"/>
                <a:cs typeface="Tahoma" pitchFamily="34" charset="0"/>
              </a:rPr>
              <a:t>sepertimana</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digariskan</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dalam</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Panduan</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Pelaksanaan</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Sistem</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Penilaian</a:t>
            </a:r>
            <a:r>
              <a:rPr lang="en-US" sz="1350" dirty="0">
                <a:latin typeface="Tahoma" pitchFamily="34" charset="0"/>
                <a:ea typeface="Tahoma" pitchFamily="34" charset="0"/>
                <a:cs typeface="Tahoma" pitchFamily="34" charset="0"/>
              </a:rPr>
              <a:t> yang </a:t>
            </a:r>
            <a:r>
              <a:rPr lang="en-US" sz="1350" dirty="0" err="1">
                <a:latin typeface="Tahoma" pitchFamily="34" charset="0"/>
                <a:ea typeface="Tahoma" pitchFamily="34" charset="0"/>
                <a:cs typeface="Tahoma" pitchFamily="34" charset="0"/>
              </a:rPr>
              <a:t>sedang</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berkuatkuasa</a:t>
            </a:r>
            <a:r>
              <a:rPr lang="en-US" sz="1350" dirty="0">
                <a:latin typeface="Tahoma" pitchFamily="34" charset="0"/>
                <a:ea typeface="Tahoma" pitchFamily="34" charset="0"/>
                <a:cs typeface="Tahoma" pitchFamily="34" charset="0"/>
              </a:rPr>
              <a:t>.</a:t>
            </a:r>
          </a:p>
          <a:p>
            <a:pPr eaLnBrk="1" hangingPunct="1"/>
            <a:endParaRPr lang="en-US" sz="1350" dirty="0">
              <a:latin typeface="Tahoma" pitchFamily="34" charset="0"/>
              <a:ea typeface="Tahoma" pitchFamily="34" charset="0"/>
              <a:cs typeface="Tahoma" pitchFamily="34" charset="0"/>
            </a:endParaRPr>
          </a:p>
        </p:txBody>
      </p:sp>
      <p:sp>
        <p:nvSpPr>
          <p:cNvPr id="4" name="Slide Number Placeholder 3"/>
          <p:cNvSpPr>
            <a:spLocks noGrp="1"/>
          </p:cNvSpPr>
          <p:nvPr>
            <p:ph type="sldNum" sz="quarter" idx="12"/>
          </p:nvPr>
        </p:nvSpPr>
        <p:spPr/>
        <p:txBody>
          <a:bodyPr/>
          <a:lstStyle/>
          <a:p>
            <a:pPr defTabSz="514350">
              <a:buClrTx/>
            </a:pPr>
            <a:fld id="{5F043DC4-CC3A-4F65-A783-9CF01561B5A4}" type="slidenum">
              <a:rPr lang="en-MY" kern="1200">
                <a:solidFill>
                  <a:srgbClr val="000000"/>
                </a:solidFill>
                <a:latin typeface="Calibri" panose="020F0502020204030204"/>
                <a:ea typeface="+mn-ea"/>
                <a:cs typeface="+mn-cs"/>
              </a:rPr>
              <a:pPr defTabSz="514350">
                <a:buClrTx/>
              </a:pPr>
              <a:t>308</a:t>
            </a:fld>
            <a:endParaRPr lang="en-MY" kern="1200">
              <a:solidFill>
                <a:srgbClr val="000000"/>
              </a:solidFill>
              <a:latin typeface="Calibri" panose="020F0502020204030204"/>
              <a:ea typeface="+mn-ea"/>
              <a:cs typeface="+mn-cs"/>
            </a:endParaRPr>
          </a:p>
        </p:txBody>
      </p:sp>
    </p:spTree>
    <p:extLst>
      <p:ext uri="{BB962C8B-B14F-4D97-AF65-F5344CB8AC3E}">
        <p14:creationId xmlns:p14="http://schemas.microsoft.com/office/powerpoint/2010/main" val="2001669583"/>
      </p:ext>
    </p:extLst>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107281" y="600075"/>
            <a:ext cx="4629150" cy="642938"/>
          </a:xfrm>
        </p:spPr>
        <p:txBody>
          <a:bodyPr/>
          <a:lstStyle/>
          <a:p>
            <a:pPr eaLnBrk="1" hangingPunct="1"/>
            <a:r>
              <a:rPr lang="en-US" sz="1575" b="1" dirty="0" err="1">
                <a:latin typeface="Tahoma" pitchFamily="34" charset="0"/>
                <a:ea typeface="Tahoma" pitchFamily="34" charset="0"/>
                <a:cs typeface="Tahoma" pitchFamily="34" charset="0"/>
              </a:rPr>
              <a:t>Peperiksaan</a:t>
            </a:r>
            <a:r>
              <a:rPr lang="en-US" sz="1575" b="1" dirty="0">
                <a:latin typeface="Tahoma" pitchFamily="34" charset="0"/>
                <a:ea typeface="Tahoma" pitchFamily="34" charset="0"/>
                <a:cs typeface="Tahoma" pitchFamily="34" charset="0"/>
              </a:rPr>
              <a:t> </a:t>
            </a:r>
            <a:r>
              <a:rPr lang="en-US" sz="1575" b="1" dirty="0" err="1">
                <a:latin typeface="Tahoma" pitchFamily="34" charset="0"/>
                <a:ea typeface="Tahoma" pitchFamily="34" charset="0"/>
                <a:cs typeface="Tahoma" pitchFamily="34" charset="0"/>
              </a:rPr>
              <a:t>Akhir</a:t>
            </a:r>
            <a:r>
              <a:rPr lang="en-US" sz="1575" b="1" dirty="0">
                <a:latin typeface="Tahoma" pitchFamily="34" charset="0"/>
                <a:ea typeface="Tahoma" pitchFamily="34" charset="0"/>
                <a:cs typeface="Tahoma" pitchFamily="34" charset="0"/>
              </a:rPr>
              <a:t> -</a:t>
            </a:r>
            <a:r>
              <a:rPr lang="en-US" sz="1350" b="1" dirty="0">
                <a:latin typeface="Tahoma" pitchFamily="34" charset="0"/>
                <a:ea typeface="Tahoma" pitchFamily="34" charset="0"/>
                <a:cs typeface="Tahoma" pitchFamily="34" charset="0"/>
              </a:rPr>
              <a:t> </a:t>
            </a:r>
            <a:r>
              <a:rPr lang="en-US" sz="1350" b="1" dirty="0" err="1">
                <a:latin typeface="Tahoma" pitchFamily="34" charset="0"/>
                <a:ea typeface="Tahoma" pitchFamily="34" charset="0"/>
                <a:cs typeface="Tahoma" pitchFamily="34" charset="0"/>
              </a:rPr>
              <a:t>sambungan</a:t>
            </a:r>
            <a:endParaRPr lang="en-US" sz="1350" b="1" dirty="0">
              <a:latin typeface="Tahoma" pitchFamily="34" charset="0"/>
              <a:ea typeface="Tahoma" pitchFamily="34" charset="0"/>
              <a:cs typeface="Tahoma" pitchFamily="34" charset="0"/>
            </a:endParaRPr>
          </a:p>
        </p:txBody>
      </p:sp>
      <p:sp>
        <p:nvSpPr>
          <p:cNvPr id="175107" name="Content Placeholder 2"/>
          <p:cNvSpPr>
            <a:spLocks noGrp="1"/>
          </p:cNvSpPr>
          <p:nvPr>
            <p:ph idx="1"/>
          </p:nvPr>
        </p:nvSpPr>
        <p:spPr>
          <a:xfrm>
            <a:off x="1200150" y="1585913"/>
            <a:ext cx="4629150" cy="2400300"/>
          </a:xfrm>
        </p:spPr>
        <p:txBody>
          <a:bodyPr/>
          <a:lstStyle/>
          <a:p>
            <a:pPr>
              <a:buFont typeface="Wingdings" pitchFamily="2" charset="2"/>
              <a:buChar char="§"/>
            </a:pPr>
            <a:r>
              <a:rPr lang="en-US" sz="1350" dirty="0">
                <a:latin typeface="Tahoma" pitchFamily="34" charset="0"/>
                <a:ea typeface="Tahoma" pitchFamily="34" charset="0"/>
                <a:cs typeface="Tahoma" pitchFamily="34" charset="0"/>
              </a:rPr>
              <a:t>PB </a:t>
            </a:r>
            <a:r>
              <a:rPr lang="en-US" sz="1350" dirty="0" err="1">
                <a:latin typeface="Tahoma" pitchFamily="34" charset="0"/>
                <a:ea typeface="Tahoma" pitchFamily="34" charset="0"/>
                <a:cs typeface="Tahoma" pitchFamily="34" charset="0"/>
              </a:rPr>
              <a:t>wajib</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menyediakan</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soalan</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dan</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skema</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jawapan</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bagi</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teori</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dan</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praktikal</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sebanyak</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dua</a:t>
            </a:r>
            <a:r>
              <a:rPr lang="en-US" sz="1350" dirty="0">
                <a:latin typeface="Tahoma" pitchFamily="34" charset="0"/>
                <a:ea typeface="Tahoma" pitchFamily="34" charset="0"/>
                <a:cs typeface="Tahoma" pitchFamily="34" charset="0"/>
              </a:rPr>
              <a:t> (2) set</a:t>
            </a:r>
          </a:p>
          <a:p>
            <a:pPr>
              <a:buFont typeface="Wingdings" pitchFamily="2" charset="2"/>
              <a:buChar char="§"/>
            </a:pPr>
            <a:endParaRPr lang="en-US" sz="1350" dirty="0">
              <a:latin typeface="Tahoma" pitchFamily="34" charset="0"/>
              <a:ea typeface="Tahoma" pitchFamily="34" charset="0"/>
              <a:cs typeface="Tahoma" pitchFamily="34" charset="0"/>
            </a:endParaRPr>
          </a:p>
          <a:p>
            <a:pPr>
              <a:buFont typeface="Wingdings" pitchFamily="2" charset="2"/>
              <a:buChar char="§"/>
            </a:pPr>
            <a:r>
              <a:rPr lang="en-US" sz="1350" dirty="0" err="1">
                <a:latin typeface="Tahoma" pitchFamily="34" charset="0"/>
                <a:ea typeface="Tahoma" pitchFamily="34" charset="0"/>
                <a:cs typeface="Tahoma" pitchFamily="34" charset="0"/>
              </a:rPr>
              <a:t>Soalan</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hendaklah</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mengikut</a:t>
            </a:r>
            <a:r>
              <a:rPr lang="en-US" sz="1350" dirty="0">
                <a:latin typeface="Tahoma" pitchFamily="34" charset="0"/>
                <a:ea typeface="Tahoma" pitchFamily="34" charset="0"/>
                <a:cs typeface="Tahoma" pitchFamily="34" charset="0"/>
              </a:rPr>
              <a:t> format yang </a:t>
            </a:r>
            <a:r>
              <a:rPr lang="en-US" sz="1350" dirty="0" err="1">
                <a:latin typeface="Tahoma" pitchFamily="34" charset="0"/>
                <a:ea typeface="Tahoma" pitchFamily="34" charset="0"/>
                <a:cs typeface="Tahoma" pitchFamily="34" charset="0"/>
              </a:rPr>
              <a:t>telah</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ditetapkan</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oleh</a:t>
            </a:r>
            <a:r>
              <a:rPr lang="en-US" sz="1350" dirty="0">
                <a:latin typeface="Tahoma" pitchFamily="34" charset="0"/>
                <a:ea typeface="Tahoma" pitchFamily="34" charset="0"/>
                <a:cs typeface="Tahoma" pitchFamily="34" charset="0"/>
              </a:rPr>
              <a:t> JPK</a:t>
            </a:r>
          </a:p>
          <a:p>
            <a:pPr>
              <a:buFont typeface="Wingdings" pitchFamily="2" charset="2"/>
              <a:buChar char="§"/>
            </a:pPr>
            <a:endParaRPr lang="en-US" sz="1350" dirty="0">
              <a:latin typeface="Tahoma" pitchFamily="34" charset="0"/>
              <a:ea typeface="Tahoma" pitchFamily="34" charset="0"/>
              <a:cs typeface="Tahoma" pitchFamily="34" charset="0"/>
            </a:endParaRPr>
          </a:p>
          <a:p>
            <a:pPr>
              <a:buFont typeface="Wingdings" pitchFamily="2" charset="2"/>
              <a:buChar char="§"/>
            </a:pPr>
            <a:r>
              <a:rPr lang="en-US" sz="1350" dirty="0" err="1">
                <a:latin typeface="Tahoma" pitchFamily="34" charset="0"/>
                <a:ea typeface="Tahoma" pitchFamily="34" charset="0"/>
                <a:cs typeface="Tahoma" pitchFamily="34" charset="0"/>
              </a:rPr>
              <a:t>Sewaktu</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lawatan</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verifikasi</a:t>
            </a:r>
            <a:r>
              <a:rPr lang="en-US" sz="1350" dirty="0">
                <a:latin typeface="Tahoma" pitchFamily="34" charset="0"/>
                <a:ea typeface="Tahoma" pitchFamily="34" charset="0"/>
                <a:cs typeface="Tahoma" pitchFamily="34" charset="0"/>
              </a:rPr>
              <a:t> PPL, PB </a:t>
            </a:r>
            <a:r>
              <a:rPr lang="en-US" sz="1350" dirty="0" err="1">
                <a:latin typeface="Tahoma" pitchFamily="34" charset="0"/>
                <a:ea typeface="Tahoma" pitchFamily="34" charset="0"/>
                <a:cs typeface="Tahoma" pitchFamily="34" charset="0"/>
              </a:rPr>
              <a:t>hendaklah</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mengemukakan</a:t>
            </a:r>
            <a:r>
              <a:rPr lang="en-US" sz="1350" dirty="0">
                <a:latin typeface="Tahoma" pitchFamily="34" charset="0"/>
                <a:ea typeface="Tahoma" pitchFamily="34" charset="0"/>
                <a:cs typeface="Tahoma" pitchFamily="34" charset="0"/>
              </a:rPr>
              <a:t> set </a:t>
            </a:r>
            <a:r>
              <a:rPr lang="en-US" sz="1350" dirty="0" err="1">
                <a:latin typeface="Tahoma" pitchFamily="34" charset="0"/>
                <a:ea typeface="Tahoma" pitchFamily="34" charset="0"/>
                <a:cs typeface="Tahoma" pitchFamily="34" charset="0"/>
              </a:rPr>
              <a:t>soalan</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tersebut</a:t>
            </a:r>
            <a:r>
              <a:rPr lang="en-US" sz="1350" dirty="0">
                <a:latin typeface="Tahoma" pitchFamily="34" charset="0"/>
                <a:ea typeface="Tahoma" pitchFamily="34" charset="0"/>
                <a:cs typeface="Tahoma" pitchFamily="34" charset="0"/>
              </a:rPr>
              <a:t> yang </a:t>
            </a:r>
            <a:r>
              <a:rPr lang="en-US" sz="1350" dirty="0" err="1">
                <a:latin typeface="Tahoma" pitchFamily="34" charset="0"/>
                <a:ea typeface="Tahoma" pitchFamily="34" charset="0"/>
                <a:cs typeface="Tahoma" pitchFamily="34" charset="0"/>
              </a:rPr>
              <a:t>telah</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disahkan</a:t>
            </a:r>
            <a:r>
              <a:rPr lang="en-US" sz="1350" dirty="0">
                <a:latin typeface="Tahoma" pitchFamily="34" charset="0"/>
                <a:ea typeface="Tahoma" pitchFamily="34" charset="0"/>
                <a:cs typeface="Tahoma" pitchFamily="34" charset="0"/>
              </a:rPr>
              <a:t> </a:t>
            </a:r>
            <a:r>
              <a:rPr lang="en-US" sz="1350" dirty="0" err="1">
                <a:latin typeface="Tahoma" pitchFamily="34" charset="0"/>
                <a:ea typeface="Tahoma" pitchFamily="34" charset="0"/>
                <a:cs typeface="Tahoma" pitchFamily="34" charset="0"/>
              </a:rPr>
              <a:t>oleh</a:t>
            </a:r>
            <a:r>
              <a:rPr lang="en-US" sz="1350" dirty="0">
                <a:latin typeface="Tahoma" pitchFamily="34" charset="0"/>
                <a:ea typeface="Tahoma" pitchFamily="34" charset="0"/>
                <a:cs typeface="Tahoma" pitchFamily="34" charset="0"/>
              </a:rPr>
              <a:t> TAC </a:t>
            </a:r>
            <a:r>
              <a:rPr lang="en-US" sz="1350" dirty="0" err="1">
                <a:latin typeface="Tahoma" pitchFamily="34" charset="0"/>
                <a:ea typeface="Tahoma" pitchFamily="34" charset="0"/>
                <a:cs typeface="Tahoma" pitchFamily="34" charset="0"/>
              </a:rPr>
              <a:t>kepada</a:t>
            </a:r>
            <a:r>
              <a:rPr lang="en-US" sz="1350" dirty="0">
                <a:latin typeface="Tahoma" pitchFamily="34" charset="0"/>
                <a:ea typeface="Tahoma" pitchFamily="34" charset="0"/>
                <a:cs typeface="Tahoma" pitchFamily="34" charset="0"/>
              </a:rPr>
              <a:t> PPL</a:t>
            </a:r>
          </a:p>
        </p:txBody>
      </p:sp>
      <p:sp>
        <p:nvSpPr>
          <p:cNvPr id="175108" name="Slide Number Placeholder 3"/>
          <p:cNvSpPr>
            <a:spLocks noGrp="1"/>
          </p:cNvSpPr>
          <p:nvPr>
            <p:ph type="sldNum" sz="quarter" idx="12"/>
          </p:nvPr>
        </p:nvSpPr>
        <p:spPr>
          <a:noFill/>
        </p:spPr>
        <p:txBody>
          <a:bodyPr/>
          <a:lstStyle/>
          <a:p>
            <a:pPr defTabSz="514350">
              <a:buClrTx/>
            </a:pPr>
            <a:fld id="{DE51BAC1-3F10-4B8D-89FB-D5C16C68000C}" type="slidenum">
              <a:rPr lang="es-ES" kern="1200">
                <a:solidFill>
                  <a:prstClr val="black">
                    <a:tint val="75000"/>
                  </a:prstClr>
                </a:solidFill>
                <a:latin typeface="Calibri" panose="020F0502020204030204"/>
                <a:ea typeface="+mn-ea"/>
                <a:cs typeface="+mn-cs"/>
              </a:rPr>
              <a:pPr defTabSz="514350">
                <a:buClrTx/>
              </a:pPr>
              <a:t>309</a:t>
            </a:fld>
            <a:endParaRPr lang="es-E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972914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25"/>
        <p:cNvGrpSpPr/>
        <p:nvPr/>
      </p:nvGrpSpPr>
      <p:grpSpPr>
        <a:xfrm>
          <a:off x="0" y="0"/>
          <a:ext cx="0" cy="0"/>
          <a:chOff x="0" y="0"/>
          <a:chExt cx="0" cy="0"/>
        </a:xfrm>
      </p:grpSpPr>
      <p:pic>
        <p:nvPicPr>
          <p:cNvPr id="1626" name="Google Shape;1626;p217"/>
          <p:cNvPicPr preferRelativeResize="0">
            <a:picLocks noGrp="1"/>
          </p:cNvPicPr>
          <p:nvPr>
            <p:ph type="body" idx="1"/>
          </p:nvPr>
        </p:nvPicPr>
        <p:blipFill rotWithShape="1">
          <a:blip r:embed="rId3">
            <a:alphaModFix/>
          </a:blip>
          <a:srcRect l="33876" t="13173" r="35992" b="45997"/>
          <a:stretch/>
        </p:blipFill>
        <p:spPr>
          <a:xfrm>
            <a:off x="57186" y="1586564"/>
            <a:ext cx="3180091" cy="1818381"/>
          </a:xfrm>
          <a:prstGeom prst="rect">
            <a:avLst/>
          </a:prstGeom>
          <a:noFill/>
          <a:ln>
            <a:noFill/>
          </a:ln>
          <a:effectLst>
            <a:outerShdw blurRad="292100" dist="139700" dir="2700000" algn="tl" rotWithShape="0">
              <a:srgbClr val="333333">
                <a:alpha val="64705"/>
              </a:srgbClr>
            </a:outerShdw>
          </a:effectLst>
        </p:spPr>
      </p:pic>
      <p:pic>
        <p:nvPicPr>
          <p:cNvPr id="1627" name="Google Shape;1627;p217"/>
          <p:cNvPicPr preferRelativeResize="0"/>
          <p:nvPr/>
        </p:nvPicPr>
        <p:blipFill rotWithShape="1">
          <a:blip r:embed="rId4">
            <a:alphaModFix/>
          </a:blip>
          <a:srcRect l="29796" t="14115" r="30761"/>
          <a:stretch/>
        </p:blipFill>
        <p:spPr>
          <a:xfrm>
            <a:off x="3012282" y="1028701"/>
            <a:ext cx="3731418" cy="3463187"/>
          </a:xfrm>
          <a:prstGeom prst="rect">
            <a:avLst/>
          </a:prstGeom>
          <a:noFill/>
          <a:ln>
            <a:noFill/>
          </a:ln>
          <a:effectLst>
            <a:outerShdw blurRad="292100" dist="139700" dir="2700000" algn="tl" rotWithShape="0">
              <a:srgbClr val="333333">
                <a:alpha val="64705"/>
              </a:srgbClr>
            </a:outerShdw>
          </a:effectLst>
        </p:spPr>
      </p:pic>
      <p:sp>
        <p:nvSpPr>
          <p:cNvPr id="1628" name="Google Shape;1628;p217"/>
          <p:cNvSpPr txBox="1"/>
          <p:nvPr/>
        </p:nvSpPr>
        <p:spPr>
          <a:xfrm>
            <a:off x="278606" y="3530799"/>
            <a:ext cx="2636045" cy="190437"/>
          </a:xfrm>
          <a:prstGeom prst="rect">
            <a:avLst/>
          </a:prstGeom>
          <a:noFill/>
          <a:ln w="9525" cap="flat" cmpd="sng">
            <a:solidFill>
              <a:srgbClr val="ACB8CA"/>
            </a:solidFill>
            <a:prstDash val="solid"/>
            <a:round/>
            <a:headEnd type="none" w="sm" len="sm"/>
            <a:tailEnd type="none" w="sm" len="sm"/>
          </a:ln>
        </p:spPr>
        <p:txBody>
          <a:bodyPr spcFirstLastPara="1" wrap="square" lIns="68569" tIns="34275" rIns="68569" bIns="34275" anchor="t" anchorCtr="0">
            <a:noAutofit/>
          </a:bodyPr>
          <a:lstStyle/>
          <a:p>
            <a:r>
              <a:rPr lang="en" sz="1200" b="1" u="sng"/>
              <a:t>CONTOH KOD STANDARD LAMA</a:t>
            </a:r>
            <a:endParaRPr sz="1050"/>
          </a:p>
        </p:txBody>
      </p:sp>
      <p:sp>
        <p:nvSpPr>
          <p:cNvPr id="1629" name="Google Shape;1629;p217"/>
          <p:cNvSpPr txBox="1"/>
          <p:nvPr/>
        </p:nvSpPr>
        <p:spPr>
          <a:xfrm>
            <a:off x="457218" y="3766543"/>
            <a:ext cx="1311898" cy="207749"/>
          </a:xfrm>
          <a:prstGeom prst="rect">
            <a:avLst/>
          </a:prstGeom>
          <a:noFill/>
          <a:ln w="9525" cap="flat" cmpd="sng">
            <a:solidFill>
              <a:srgbClr val="ACB8CA"/>
            </a:solidFill>
            <a:prstDash val="solid"/>
            <a:round/>
            <a:headEnd type="none" w="sm" len="sm"/>
            <a:tailEnd type="none" w="sm" len="sm"/>
          </a:ln>
        </p:spPr>
        <p:txBody>
          <a:bodyPr spcFirstLastPara="1" wrap="square" lIns="68569" tIns="34275" rIns="68569" bIns="34275" anchor="t" anchorCtr="0">
            <a:noAutofit/>
          </a:bodyPr>
          <a:lstStyle/>
          <a:p>
            <a:r>
              <a:rPr lang="en" sz="1350" b="1"/>
              <a:t>FB-016-5:2013</a:t>
            </a:r>
            <a:endParaRPr sz="1050"/>
          </a:p>
        </p:txBody>
      </p:sp>
      <p:sp>
        <p:nvSpPr>
          <p:cNvPr id="1630" name="Google Shape;1630;p217"/>
          <p:cNvSpPr/>
          <p:nvPr/>
        </p:nvSpPr>
        <p:spPr>
          <a:xfrm>
            <a:off x="109538" y="4038952"/>
            <a:ext cx="514350" cy="183059"/>
          </a:xfrm>
          <a:prstGeom prst="roundRect">
            <a:avLst>
              <a:gd name="adj" fmla="val 16667"/>
            </a:avLst>
          </a:prstGeom>
          <a:noFill/>
          <a:ln w="12700" cap="flat" cmpd="sng">
            <a:solidFill>
              <a:srgbClr val="C0000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825"/>
              <a:t>Sektor</a:t>
            </a:r>
            <a:endParaRPr sz="825"/>
          </a:p>
        </p:txBody>
      </p:sp>
      <p:sp>
        <p:nvSpPr>
          <p:cNvPr id="1631" name="Google Shape;1631;p217"/>
          <p:cNvSpPr/>
          <p:nvPr/>
        </p:nvSpPr>
        <p:spPr>
          <a:xfrm>
            <a:off x="742952" y="4174629"/>
            <a:ext cx="607219" cy="182166"/>
          </a:xfrm>
          <a:prstGeom prst="roundRect">
            <a:avLst>
              <a:gd name="adj" fmla="val 16667"/>
            </a:avLst>
          </a:prstGeom>
          <a:noFill/>
          <a:ln w="12700" cap="flat" cmpd="sng">
            <a:solidFill>
              <a:srgbClr val="C0000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825"/>
              <a:t>Running no.</a:t>
            </a:r>
            <a:endParaRPr sz="1050"/>
          </a:p>
        </p:txBody>
      </p:sp>
      <p:sp>
        <p:nvSpPr>
          <p:cNvPr id="1632" name="Google Shape;1632;p217"/>
          <p:cNvSpPr/>
          <p:nvPr/>
        </p:nvSpPr>
        <p:spPr>
          <a:xfrm>
            <a:off x="1570435" y="4103245"/>
            <a:ext cx="514350" cy="183059"/>
          </a:xfrm>
          <a:prstGeom prst="roundRect">
            <a:avLst>
              <a:gd name="adj" fmla="val 16667"/>
            </a:avLst>
          </a:prstGeom>
          <a:noFill/>
          <a:ln w="12700" cap="flat" cmpd="sng">
            <a:solidFill>
              <a:srgbClr val="C0000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825"/>
              <a:t>Tahap</a:t>
            </a:r>
            <a:endParaRPr sz="825"/>
          </a:p>
        </p:txBody>
      </p:sp>
      <p:sp>
        <p:nvSpPr>
          <p:cNvPr id="1633" name="Google Shape;1633;p217"/>
          <p:cNvSpPr/>
          <p:nvPr/>
        </p:nvSpPr>
        <p:spPr>
          <a:xfrm>
            <a:off x="2030016" y="3785295"/>
            <a:ext cx="742950" cy="182166"/>
          </a:xfrm>
          <a:prstGeom prst="roundRect">
            <a:avLst>
              <a:gd name="adj" fmla="val 16667"/>
            </a:avLst>
          </a:prstGeom>
          <a:noFill/>
          <a:ln w="12700" cap="flat" cmpd="sng">
            <a:solidFill>
              <a:srgbClr val="C0000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750"/>
              <a:t>Tahun dibangunkan</a:t>
            </a:r>
            <a:endParaRPr sz="750"/>
          </a:p>
        </p:txBody>
      </p:sp>
      <p:cxnSp>
        <p:nvCxnSpPr>
          <p:cNvPr id="1634" name="Google Shape;1634;p217"/>
          <p:cNvCxnSpPr/>
          <p:nvPr/>
        </p:nvCxnSpPr>
        <p:spPr>
          <a:xfrm rot="10800000">
            <a:off x="1689498" y="3836248"/>
            <a:ext cx="303609" cy="76796"/>
          </a:xfrm>
          <a:prstGeom prst="straightConnector1">
            <a:avLst/>
          </a:prstGeom>
          <a:noFill/>
          <a:ln w="9525" cap="flat" cmpd="sng">
            <a:solidFill>
              <a:schemeClr val="dk1"/>
            </a:solidFill>
            <a:prstDash val="solid"/>
            <a:miter lim="800000"/>
            <a:headEnd type="none" w="sm" len="sm"/>
            <a:tailEnd type="triangle" w="med" len="med"/>
          </a:ln>
        </p:spPr>
      </p:cxnSp>
      <p:cxnSp>
        <p:nvCxnSpPr>
          <p:cNvPr id="1635" name="Google Shape;1635;p217"/>
          <p:cNvCxnSpPr/>
          <p:nvPr/>
        </p:nvCxnSpPr>
        <p:spPr>
          <a:xfrm rot="10800000">
            <a:off x="1257300" y="3912990"/>
            <a:ext cx="342900" cy="190202"/>
          </a:xfrm>
          <a:prstGeom prst="straightConnector1">
            <a:avLst/>
          </a:prstGeom>
          <a:noFill/>
          <a:ln w="9525" cap="flat" cmpd="sng">
            <a:solidFill>
              <a:schemeClr val="dk1"/>
            </a:solidFill>
            <a:prstDash val="solid"/>
            <a:miter lim="800000"/>
            <a:headEnd type="none" w="sm" len="sm"/>
            <a:tailEnd type="triangle" w="med" len="med"/>
          </a:ln>
        </p:spPr>
      </p:cxnSp>
      <p:cxnSp>
        <p:nvCxnSpPr>
          <p:cNvPr id="1636" name="Google Shape;1636;p217"/>
          <p:cNvCxnSpPr/>
          <p:nvPr/>
        </p:nvCxnSpPr>
        <p:spPr>
          <a:xfrm rot="10800000" flipH="1">
            <a:off x="942982" y="3943350"/>
            <a:ext cx="22622" cy="186631"/>
          </a:xfrm>
          <a:prstGeom prst="straightConnector1">
            <a:avLst/>
          </a:prstGeom>
          <a:noFill/>
          <a:ln w="9525" cap="flat" cmpd="sng">
            <a:solidFill>
              <a:schemeClr val="dk1"/>
            </a:solidFill>
            <a:prstDash val="solid"/>
            <a:miter lim="800000"/>
            <a:headEnd type="none" w="sm" len="sm"/>
            <a:tailEnd type="triangle" w="med" len="med"/>
          </a:ln>
        </p:spPr>
      </p:cxnSp>
      <p:cxnSp>
        <p:nvCxnSpPr>
          <p:cNvPr id="1637" name="Google Shape;1637;p217"/>
          <p:cNvCxnSpPr/>
          <p:nvPr/>
        </p:nvCxnSpPr>
        <p:spPr>
          <a:xfrm rot="10800000" flipH="1">
            <a:off x="233363" y="3912990"/>
            <a:ext cx="314325" cy="125909"/>
          </a:xfrm>
          <a:prstGeom prst="straightConnector1">
            <a:avLst/>
          </a:prstGeom>
          <a:noFill/>
          <a:ln w="9525" cap="flat" cmpd="sng">
            <a:solidFill>
              <a:schemeClr val="dk1"/>
            </a:solidFill>
            <a:prstDash val="solid"/>
            <a:miter lim="800000"/>
            <a:headEnd type="none" w="sm" len="sm"/>
            <a:tailEnd type="triangle" w="med" len="med"/>
          </a:ln>
        </p:spPr>
      </p:cxnSp>
      <p:sp>
        <p:nvSpPr>
          <p:cNvPr id="1638" name="Google Shape;1638;p217"/>
          <p:cNvSpPr txBox="1"/>
          <p:nvPr/>
        </p:nvSpPr>
        <p:spPr>
          <a:xfrm>
            <a:off x="0" y="642939"/>
            <a:ext cx="2400300" cy="259687"/>
          </a:xfrm>
          <a:prstGeom prst="rect">
            <a:avLst/>
          </a:prstGeom>
          <a:solidFill>
            <a:srgbClr val="92D050"/>
          </a:solidFill>
          <a:ln>
            <a:noFill/>
          </a:ln>
        </p:spPr>
        <p:txBody>
          <a:bodyPr spcFirstLastPara="1" wrap="square" lIns="68569" tIns="34275" rIns="68569" bIns="34275" anchor="t" anchorCtr="0">
            <a:noAutofit/>
          </a:bodyPr>
          <a:lstStyle/>
          <a:p>
            <a:r>
              <a:rPr lang="en" sz="1600" b="1"/>
              <a:t>DAFTAR STANDARD</a:t>
            </a:r>
            <a:endParaRPr sz="1200"/>
          </a:p>
        </p:txBody>
      </p:sp>
      <p:sp>
        <p:nvSpPr>
          <p:cNvPr id="1639" name="Google Shape;1639;p217"/>
          <p:cNvSpPr txBox="1"/>
          <p:nvPr/>
        </p:nvSpPr>
        <p:spPr>
          <a:xfrm>
            <a:off x="2505339" y="857251"/>
            <a:ext cx="1552348" cy="207749"/>
          </a:xfrm>
          <a:prstGeom prst="rect">
            <a:avLst/>
          </a:prstGeom>
          <a:solidFill>
            <a:srgbClr val="FFFF00"/>
          </a:solidFill>
          <a:ln>
            <a:noFill/>
          </a:ln>
        </p:spPr>
        <p:txBody>
          <a:bodyPr spcFirstLastPara="1" wrap="square" lIns="68569" tIns="34275" rIns="68569" bIns="34275" anchor="t" anchorCtr="0">
            <a:noAutofit/>
          </a:bodyPr>
          <a:lstStyle/>
          <a:p>
            <a:r>
              <a:rPr lang="en" sz="1350"/>
              <a:t>Sebelum Dis 2017</a:t>
            </a:r>
            <a:endParaRPr sz="1350"/>
          </a:p>
        </p:txBody>
      </p:sp>
    </p:spTree>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7154" name="Group 1"/>
          <p:cNvGrpSpPr>
            <a:grpSpLocks/>
          </p:cNvGrpSpPr>
          <p:nvPr/>
        </p:nvGrpSpPr>
        <p:grpSpPr bwMode="auto">
          <a:xfrm>
            <a:off x="1500187" y="1486794"/>
            <a:ext cx="3986213" cy="2469952"/>
            <a:chOff x="1143000" y="1552575"/>
            <a:chExt cx="6705600" cy="4391025"/>
          </a:xfrm>
        </p:grpSpPr>
        <p:sp>
          <p:nvSpPr>
            <p:cNvPr id="102416" name="AutoShape 3"/>
            <p:cNvSpPr>
              <a:spLocks noChangeArrowheads="1"/>
            </p:cNvSpPr>
            <p:nvPr/>
          </p:nvSpPr>
          <p:spPr bwMode="auto">
            <a:xfrm>
              <a:off x="5562600" y="3276600"/>
              <a:ext cx="2286000" cy="2667000"/>
            </a:xfrm>
            <a:prstGeom prst="roundRect">
              <a:avLst>
                <a:gd name="adj" fmla="val 16667"/>
              </a:avLst>
            </a:prstGeom>
            <a:gradFill rotWithShape="1">
              <a:gsLst>
                <a:gs pos="0">
                  <a:srgbClr val="99CCFF"/>
                </a:gs>
                <a:gs pos="100000">
                  <a:srgbClr val="E3F1FF"/>
                </a:gs>
              </a:gsLst>
              <a:lin ang="5400000" scaled="1"/>
            </a:gradFill>
            <a:ln w="38100">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defTabSz="514350" eaLnBrk="0" hangingPunct="0">
                <a:buClrTx/>
                <a:defRPr/>
              </a:pPr>
              <a:endParaRPr lang="ms-MY" sz="1013" kern="1200">
                <a:latin typeface="Tahoma" pitchFamily="34" charset="0"/>
                <a:ea typeface="Tahoma" pitchFamily="34" charset="0"/>
                <a:cs typeface="Tahoma" pitchFamily="34" charset="0"/>
              </a:endParaRPr>
            </a:p>
          </p:txBody>
        </p:sp>
        <p:sp>
          <p:nvSpPr>
            <p:cNvPr id="102417" name="AutoShape 5"/>
            <p:cNvSpPr>
              <a:spLocks noChangeArrowheads="1"/>
            </p:cNvSpPr>
            <p:nvPr/>
          </p:nvSpPr>
          <p:spPr bwMode="auto">
            <a:xfrm>
              <a:off x="1143000" y="3276600"/>
              <a:ext cx="2286000" cy="2667000"/>
            </a:xfrm>
            <a:prstGeom prst="roundRect">
              <a:avLst>
                <a:gd name="adj" fmla="val 16667"/>
              </a:avLst>
            </a:prstGeom>
            <a:gradFill rotWithShape="1">
              <a:gsLst>
                <a:gs pos="0">
                  <a:srgbClr val="99CCFF"/>
                </a:gs>
                <a:gs pos="100000">
                  <a:srgbClr val="E3F1FF"/>
                </a:gs>
              </a:gsLst>
              <a:lin ang="5400000" scaled="1"/>
            </a:gradFill>
            <a:ln w="38100">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defTabSz="514350" eaLnBrk="0" hangingPunct="0">
                <a:buClrTx/>
                <a:defRPr/>
              </a:pPr>
              <a:endParaRPr lang="ms-MY" sz="1013" kern="1200">
                <a:latin typeface="Tahoma" pitchFamily="34" charset="0"/>
                <a:ea typeface="Tahoma" pitchFamily="34" charset="0"/>
                <a:cs typeface="Tahoma" pitchFamily="34" charset="0"/>
              </a:endParaRPr>
            </a:p>
          </p:txBody>
        </p:sp>
        <p:sp>
          <p:nvSpPr>
            <p:cNvPr id="177174" name="Text Box 6"/>
            <p:cNvSpPr txBox="1">
              <a:spLocks noChangeArrowheads="1"/>
            </p:cNvSpPr>
            <p:nvPr/>
          </p:nvSpPr>
          <p:spPr bwMode="auto">
            <a:xfrm>
              <a:off x="1143000" y="3405186"/>
              <a:ext cx="2038350" cy="471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514350">
                <a:buClrTx/>
              </a:pPr>
              <a:r>
                <a:rPr lang="en-US" sz="1125" b="1" u="sng" kern="1200">
                  <a:solidFill>
                    <a:srgbClr val="000000"/>
                  </a:solidFill>
                  <a:latin typeface="Tahoma" pitchFamily="34" charset="0"/>
                  <a:ea typeface="Tahoma" pitchFamily="34" charset="0"/>
                  <a:cs typeface="Tahoma" pitchFamily="34" charset="0"/>
                </a:rPr>
                <a:t>Tahap 2 &amp; 3</a:t>
              </a:r>
              <a:endParaRPr lang="en-US" sz="788" u="sng" kern="1200">
                <a:solidFill>
                  <a:srgbClr val="000000"/>
                </a:solidFill>
                <a:latin typeface="Tahoma" pitchFamily="34" charset="0"/>
                <a:ea typeface="Tahoma" pitchFamily="34" charset="0"/>
                <a:cs typeface="Tahoma" pitchFamily="34" charset="0"/>
              </a:endParaRPr>
            </a:p>
          </p:txBody>
        </p:sp>
        <p:sp>
          <p:nvSpPr>
            <p:cNvPr id="177175" name="AutoShape 9"/>
            <p:cNvSpPr>
              <a:spLocks noChangeAspect="1" noChangeArrowheads="1" noTextEdit="1"/>
            </p:cNvSpPr>
            <p:nvPr/>
          </p:nvSpPr>
          <p:spPr bwMode="gray">
            <a:xfrm flipH="1">
              <a:off x="4786314" y="3214686"/>
              <a:ext cx="9096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514350">
                <a:buClrTx/>
              </a:pPr>
              <a:endParaRPr lang="en-US" sz="1013" kern="1200">
                <a:latin typeface="Tahoma" pitchFamily="34" charset="0"/>
                <a:ea typeface="Tahoma" pitchFamily="34" charset="0"/>
                <a:cs typeface="Tahoma" pitchFamily="34" charset="0"/>
              </a:endParaRPr>
            </a:p>
          </p:txBody>
        </p:sp>
        <p:sp>
          <p:nvSpPr>
            <p:cNvPr id="10" name="Freeform 10"/>
            <p:cNvSpPr>
              <a:spLocks/>
            </p:cNvSpPr>
            <p:nvPr/>
          </p:nvSpPr>
          <p:spPr bwMode="gray">
            <a:xfrm flipH="1">
              <a:off x="4875213" y="3179763"/>
              <a:ext cx="903287" cy="1241425"/>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a:headEnd/>
              <a:tailEnd/>
            </a:ln>
          </p:spPr>
          <p:style>
            <a:lnRef idx="0">
              <a:schemeClr val="accent1"/>
            </a:lnRef>
            <a:fillRef idx="3">
              <a:schemeClr val="accent1"/>
            </a:fillRef>
            <a:effectRef idx="3">
              <a:schemeClr val="accent1"/>
            </a:effectRef>
            <a:fontRef idx="minor">
              <a:schemeClr val="lt1"/>
            </a:fontRef>
          </p:style>
          <p:txBody>
            <a:bodyPr/>
            <a:lstStyle/>
            <a:p>
              <a:pPr defTabSz="514350">
                <a:buClrTx/>
                <a:defRPr/>
              </a:pPr>
              <a:endParaRPr lang="en-US" sz="1013" kern="1200">
                <a:solidFill>
                  <a:srgbClr val="FFFFFF"/>
                </a:solidFill>
                <a:latin typeface="Tahoma" pitchFamily="34" charset="0"/>
                <a:ea typeface="Tahoma" pitchFamily="34" charset="0"/>
                <a:cs typeface="Tahoma" pitchFamily="34" charset="0"/>
              </a:endParaRPr>
            </a:p>
          </p:txBody>
        </p:sp>
        <p:grpSp>
          <p:nvGrpSpPr>
            <p:cNvPr id="177179" name="Group 11"/>
            <p:cNvGrpSpPr>
              <a:grpSpLocks/>
            </p:cNvGrpSpPr>
            <p:nvPr/>
          </p:nvGrpSpPr>
          <p:grpSpPr bwMode="auto">
            <a:xfrm>
              <a:off x="3048000" y="1552575"/>
              <a:ext cx="2998788" cy="1601788"/>
              <a:chOff x="1997" y="1314"/>
              <a:chExt cx="1889" cy="1009"/>
            </a:xfrm>
          </p:grpSpPr>
          <p:grpSp>
            <p:nvGrpSpPr>
              <p:cNvPr id="177181" name="Group 12"/>
              <p:cNvGrpSpPr>
                <a:grpSpLocks/>
              </p:cNvGrpSpPr>
              <p:nvPr/>
            </p:nvGrpSpPr>
            <p:grpSpPr bwMode="auto">
              <a:xfrm>
                <a:off x="1997" y="1404"/>
                <a:ext cx="1889" cy="919"/>
                <a:chOff x="1973" y="1027"/>
                <a:chExt cx="1926" cy="937"/>
              </a:xfrm>
            </p:grpSpPr>
            <p:sp>
              <p:nvSpPr>
                <p:cNvPr id="18" name="Oval 13"/>
                <p:cNvSpPr>
                  <a:spLocks noChangeArrowheads="1"/>
                </p:cNvSpPr>
                <p:nvPr/>
              </p:nvSpPr>
              <p:spPr bwMode="gray">
                <a:xfrm>
                  <a:off x="1994" y="1057"/>
                  <a:ext cx="1905" cy="907"/>
                </a:xfrm>
                <a:prstGeom prst="ellipse">
                  <a:avLst/>
                </a:prstGeom>
                <a:gradFill rotWithShape="1">
                  <a:gsLst>
                    <a:gs pos="0">
                      <a:schemeClr val="hlink"/>
                    </a:gs>
                    <a:gs pos="100000">
                      <a:schemeClr val="hlink">
                        <a:gamma/>
                        <a:shade val="48627"/>
                        <a:invGamma/>
                      </a:schemeClr>
                    </a:gs>
                  </a:gsLst>
                  <a:lin ang="2700000" scaled="1"/>
                </a:gradFill>
                <a:ln w="9525">
                  <a:noFill/>
                  <a:round/>
                  <a:headEnd/>
                  <a:tailEnd/>
                </a:ln>
                <a:effectLst/>
              </p:spPr>
              <p:txBody>
                <a:bodyPr wrap="none" anchor="ctr"/>
                <a:lstStyle/>
                <a:p>
                  <a:pPr defTabSz="514350">
                    <a:buClrTx/>
                    <a:defRPr/>
                  </a:pPr>
                  <a:endParaRPr lang="en-US" sz="1013" kern="1200">
                    <a:latin typeface="Tahoma" pitchFamily="34" charset="0"/>
                    <a:ea typeface="Tahoma" pitchFamily="34" charset="0"/>
                    <a:cs typeface="Tahoma" pitchFamily="34" charset="0"/>
                  </a:endParaRPr>
                </a:p>
              </p:txBody>
            </p:sp>
            <p:sp>
              <p:nvSpPr>
                <p:cNvPr id="19" name="Oval 14"/>
                <p:cNvSpPr>
                  <a:spLocks noChangeArrowheads="1"/>
                </p:cNvSpPr>
                <p:nvPr/>
              </p:nvSpPr>
              <p:spPr bwMode="gray">
                <a:xfrm>
                  <a:off x="1973" y="1027"/>
                  <a:ext cx="1905" cy="907"/>
                </a:xfrm>
                <a:prstGeom prst="ellipse">
                  <a:avLst/>
                </a:prstGeom>
                <a:gradFill rotWithShape="1">
                  <a:gsLst>
                    <a:gs pos="0">
                      <a:schemeClr val="hlink">
                        <a:gamma/>
                        <a:tint val="44314"/>
                        <a:invGamma/>
                      </a:schemeClr>
                    </a:gs>
                    <a:gs pos="100000">
                      <a:schemeClr val="hlink"/>
                    </a:gs>
                  </a:gsLst>
                  <a:lin ang="2700000" scaled="1"/>
                </a:gradFill>
                <a:ln w="9525">
                  <a:noFill/>
                  <a:round/>
                  <a:headEnd/>
                  <a:tailEnd/>
                </a:ln>
                <a:effectLst/>
              </p:spPr>
              <p:txBody>
                <a:bodyPr wrap="none" anchor="ctr"/>
                <a:lstStyle/>
                <a:p>
                  <a:pPr defTabSz="514350">
                    <a:buClrTx/>
                    <a:defRPr/>
                  </a:pPr>
                  <a:endParaRPr lang="en-US" sz="1013" kern="1200">
                    <a:latin typeface="Tahoma" pitchFamily="34" charset="0"/>
                    <a:ea typeface="Tahoma" pitchFamily="34" charset="0"/>
                    <a:cs typeface="Tahoma" pitchFamily="34" charset="0"/>
                  </a:endParaRPr>
                </a:p>
              </p:txBody>
            </p:sp>
          </p:grpSp>
          <p:sp>
            <p:nvSpPr>
              <p:cNvPr id="14" name="Oval 15"/>
              <p:cNvSpPr>
                <a:spLocks noChangeArrowheads="1"/>
              </p:cNvSpPr>
              <p:nvPr/>
            </p:nvSpPr>
            <p:spPr bwMode="gray">
              <a:xfrm>
                <a:off x="2086" y="1314"/>
                <a:ext cx="1698" cy="845"/>
              </a:xfrm>
              <a:prstGeom prst="ellipse">
                <a:avLst/>
              </a:prstGeom>
              <a:gradFill rotWithShape="1">
                <a:gsLst>
                  <a:gs pos="0">
                    <a:schemeClr val="accent1">
                      <a:gamma/>
                      <a:shade val="46275"/>
                      <a:invGamma/>
                    </a:schemeClr>
                  </a:gs>
                  <a:gs pos="100000">
                    <a:schemeClr val="accent1"/>
                  </a:gs>
                </a:gsLst>
                <a:lin ang="2700000" scaled="1"/>
              </a:gradFill>
              <a:ln w="9525" algn="ctr">
                <a:noFill/>
                <a:round/>
                <a:headEnd/>
                <a:tailEnd/>
              </a:ln>
              <a:effectLst/>
            </p:spPr>
            <p:txBody>
              <a:bodyPr vert="eaVert" wrap="none" anchor="ctr"/>
              <a:lstStyle/>
              <a:p>
                <a:pPr defTabSz="514350">
                  <a:buClrTx/>
                  <a:defRPr/>
                </a:pPr>
                <a:endParaRPr lang="en-US" sz="1013" kern="1200">
                  <a:latin typeface="Tahoma" pitchFamily="34" charset="0"/>
                  <a:ea typeface="Tahoma" pitchFamily="34" charset="0"/>
                  <a:cs typeface="Tahoma" pitchFamily="34" charset="0"/>
                </a:endParaRPr>
              </a:p>
            </p:txBody>
          </p:sp>
          <p:sp>
            <p:nvSpPr>
              <p:cNvPr id="15" name="Oval 16"/>
              <p:cNvSpPr>
                <a:spLocks noChangeArrowheads="1"/>
              </p:cNvSpPr>
              <p:nvPr/>
            </p:nvSpPr>
            <p:spPr bwMode="gray">
              <a:xfrm>
                <a:off x="2108" y="1319"/>
                <a:ext cx="1663" cy="824"/>
              </a:xfrm>
              <a:prstGeom prst="ellipse">
                <a:avLst/>
              </a:prstGeom>
              <a:gradFill rotWithShape="1">
                <a:gsLst>
                  <a:gs pos="0">
                    <a:schemeClr val="accent1">
                      <a:alpha val="0"/>
                    </a:schemeClr>
                  </a:gs>
                  <a:gs pos="100000">
                    <a:schemeClr val="accent1">
                      <a:gamma/>
                      <a:tint val="34902"/>
                      <a:invGamma/>
                    </a:schemeClr>
                  </a:gs>
                </a:gsLst>
                <a:lin ang="2700000" scaled="1"/>
              </a:gradFill>
              <a:ln w="9525" algn="ctr">
                <a:noFill/>
                <a:round/>
                <a:headEnd/>
                <a:tailEnd/>
              </a:ln>
              <a:effectLst/>
            </p:spPr>
            <p:txBody>
              <a:bodyPr vert="eaVert" wrap="none" anchor="ctr"/>
              <a:lstStyle/>
              <a:p>
                <a:pPr defTabSz="514350">
                  <a:buClrTx/>
                  <a:defRPr/>
                </a:pPr>
                <a:endParaRPr lang="en-US" sz="1013" kern="1200">
                  <a:latin typeface="Tahoma" pitchFamily="34" charset="0"/>
                  <a:ea typeface="Tahoma" pitchFamily="34" charset="0"/>
                  <a:cs typeface="Tahoma" pitchFamily="34" charset="0"/>
                </a:endParaRPr>
              </a:p>
            </p:txBody>
          </p:sp>
          <p:sp>
            <p:nvSpPr>
              <p:cNvPr id="16" name="Oval 17"/>
              <p:cNvSpPr>
                <a:spLocks noChangeArrowheads="1"/>
              </p:cNvSpPr>
              <p:nvPr/>
            </p:nvSpPr>
            <p:spPr bwMode="gray">
              <a:xfrm>
                <a:off x="2125" y="1327"/>
                <a:ext cx="1575" cy="770"/>
              </a:xfrm>
              <a:prstGeom prst="ellipse">
                <a:avLst/>
              </a:prstGeom>
              <a:gradFill rotWithShape="1">
                <a:gsLst>
                  <a:gs pos="0">
                    <a:schemeClr val="accent1">
                      <a:gamma/>
                      <a:shade val="79216"/>
                      <a:invGamma/>
                    </a:schemeClr>
                  </a:gs>
                  <a:gs pos="100000">
                    <a:schemeClr val="accent1">
                      <a:alpha val="48000"/>
                    </a:schemeClr>
                  </a:gs>
                </a:gsLst>
                <a:lin ang="2700000" scaled="1"/>
              </a:gradFill>
              <a:ln w="9525" algn="ctr">
                <a:noFill/>
                <a:round/>
                <a:headEnd/>
                <a:tailEnd/>
              </a:ln>
              <a:effectLst/>
            </p:spPr>
            <p:txBody>
              <a:bodyPr vert="eaVert" wrap="none" anchor="ctr"/>
              <a:lstStyle/>
              <a:p>
                <a:pPr defTabSz="514350">
                  <a:buClrTx/>
                  <a:defRPr/>
                </a:pPr>
                <a:endParaRPr lang="en-US" sz="1013" kern="1200">
                  <a:latin typeface="Tahoma" pitchFamily="34" charset="0"/>
                  <a:ea typeface="Tahoma" pitchFamily="34" charset="0"/>
                  <a:cs typeface="Tahoma" pitchFamily="34" charset="0"/>
                </a:endParaRPr>
              </a:p>
            </p:txBody>
          </p:sp>
          <p:sp>
            <p:nvSpPr>
              <p:cNvPr id="17" name="Oval 18"/>
              <p:cNvSpPr>
                <a:spLocks noChangeArrowheads="1"/>
              </p:cNvSpPr>
              <p:nvPr/>
            </p:nvSpPr>
            <p:spPr bwMode="gray">
              <a:xfrm>
                <a:off x="2208" y="1344"/>
                <a:ext cx="1382" cy="624"/>
              </a:xfrm>
              <a:prstGeom prst="ellipse">
                <a:avLst/>
              </a:prstGeom>
              <a:gradFill rotWithShape="1">
                <a:gsLst>
                  <a:gs pos="0">
                    <a:schemeClr val="accent1">
                      <a:gamma/>
                      <a:tint val="0"/>
                      <a:invGamma/>
                    </a:schemeClr>
                  </a:gs>
                  <a:gs pos="100000">
                    <a:schemeClr val="accent1">
                      <a:alpha val="38000"/>
                    </a:schemeClr>
                  </a:gs>
                </a:gsLst>
                <a:lin ang="2700000" scaled="1"/>
              </a:gradFill>
              <a:ln w="9525" algn="ctr">
                <a:noFill/>
                <a:round/>
                <a:headEnd/>
                <a:tailEnd/>
              </a:ln>
              <a:effectLst/>
            </p:spPr>
            <p:txBody>
              <a:bodyPr vert="eaVert" wrap="none" anchor="ctr"/>
              <a:lstStyle/>
              <a:p>
                <a:pPr defTabSz="514350">
                  <a:buClrTx/>
                  <a:defRPr/>
                </a:pPr>
                <a:endParaRPr lang="en-US" sz="1013" kern="1200">
                  <a:latin typeface="Tahoma" pitchFamily="34" charset="0"/>
                  <a:ea typeface="Tahoma" pitchFamily="34" charset="0"/>
                  <a:cs typeface="Tahoma" pitchFamily="34" charset="0"/>
                </a:endParaRPr>
              </a:p>
            </p:txBody>
          </p:sp>
        </p:grpSp>
        <p:sp>
          <p:nvSpPr>
            <p:cNvPr id="177180" name="Text Box 19"/>
            <p:cNvSpPr txBox="1">
              <a:spLocks noChangeArrowheads="1"/>
            </p:cNvSpPr>
            <p:nvPr/>
          </p:nvSpPr>
          <p:spPr bwMode="auto">
            <a:xfrm>
              <a:off x="3517873" y="1721709"/>
              <a:ext cx="2109256" cy="902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514350">
                <a:buClrTx/>
              </a:pPr>
              <a:r>
                <a:rPr lang="en-US" sz="1350" b="1" kern="1200">
                  <a:solidFill>
                    <a:srgbClr val="000000"/>
                  </a:solidFill>
                  <a:latin typeface="Tahoma" pitchFamily="34" charset="0"/>
                  <a:ea typeface="Tahoma" pitchFamily="34" charset="0"/>
                  <a:cs typeface="Tahoma" pitchFamily="34" charset="0"/>
                </a:rPr>
                <a:t>Peperiksaan</a:t>
              </a:r>
            </a:p>
            <a:p>
              <a:pPr algn="ctr" defTabSz="514350">
                <a:buClrTx/>
              </a:pPr>
              <a:r>
                <a:rPr lang="en-US" sz="1350" b="1" kern="1200">
                  <a:solidFill>
                    <a:srgbClr val="000000"/>
                  </a:solidFill>
                  <a:latin typeface="Tahoma" pitchFamily="34" charset="0"/>
                  <a:ea typeface="Tahoma" pitchFamily="34" charset="0"/>
                  <a:cs typeface="Tahoma" pitchFamily="34" charset="0"/>
                </a:rPr>
                <a:t>Akhir</a:t>
              </a:r>
              <a:endParaRPr lang="en-US" sz="788" kern="1200">
                <a:solidFill>
                  <a:srgbClr val="000000"/>
                </a:solidFill>
                <a:latin typeface="Tahoma" pitchFamily="34" charset="0"/>
                <a:ea typeface="Tahoma" pitchFamily="34" charset="0"/>
                <a:cs typeface="Tahoma" pitchFamily="34" charset="0"/>
              </a:endParaRPr>
            </a:p>
          </p:txBody>
        </p:sp>
      </p:grpSp>
      <p:sp>
        <p:nvSpPr>
          <p:cNvPr id="20" name="Freeform 8"/>
          <p:cNvSpPr>
            <a:spLocks/>
          </p:cNvSpPr>
          <p:nvPr/>
        </p:nvSpPr>
        <p:spPr bwMode="gray">
          <a:xfrm>
            <a:off x="2669976" y="2431555"/>
            <a:ext cx="508100" cy="698302"/>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a:headEnd/>
            <a:tailEnd/>
          </a:ln>
        </p:spPr>
        <p:style>
          <a:lnRef idx="0">
            <a:schemeClr val="accent1"/>
          </a:lnRef>
          <a:fillRef idx="3">
            <a:schemeClr val="accent1"/>
          </a:fillRef>
          <a:effectRef idx="3">
            <a:schemeClr val="accent1"/>
          </a:effectRef>
          <a:fontRef idx="minor">
            <a:schemeClr val="lt1"/>
          </a:fontRef>
        </p:style>
        <p:txBody>
          <a:bodyPr/>
          <a:lstStyle/>
          <a:p>
            <a:pPr defTabSz="514350">
              <a:buClrTx/>
              <a:defRPr/>
            </a:pPr>
            <a:endParaRPr lang="en-US" sz="1013" kern="1200">
              <a:solidFill>
                <a:srgbClr val="FFFFFF"/>
              </a:solidFill>
              <a:latin typeface="Calibri" panose="020F0502020204030204"/>
            </a:endParaRPr>
          </a:p>
        </p:txBody>
      </p:sp>
      <p:sp>
        <p:nvSpPr>
          <p:cNvPr id="177158" name="Text Box 20"/>
          <p:cNvSpPr txBox="1">
            <a:spLocks noChangeArrowheads="1"/>
          </p:cNvSpPr>
          <p:nvPr/>
        </p:nvSpPr>
        <p:spPr bwMode="auto">
          <a:xfrm>
            <a:off x="1500187" y="771525"/>
            <a:ext cx="3696891" cy="33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514350" eaLnBrk="1" hangingPunct="1">
              <a:buClrTx/>
            </a:pPr>
            <a:r>
              <a:rPr lang="en-US" sz="1575" b="1" kern="1200" dirty="0" err="1">
                <a:solidFill>
                  <a:srgbClr val="000000"/>
                </a:solidFill>
                <a:latin typeface="Tahoma" pitchFamily="34" charset="0"/>
                <a:ea typeface="Tahoma" pitchFamily="34" charset="0"/>
                <a:cs typeface="Tahoma" pitchFamily="34" charset="0"/>
              </a:rPr>
              <a:t>Peperiksaan</a:t>
            </a:r>
            <a:r>
              <a:rPr lang="en-US" sz="1575" b="1" kern="1200" dirty="0">
                <a:solidFill>
                  <a:srgbClr val="000000"/>
                </a:solidFill>
                <a:latin typeface="Tahoma" pitchFamily="34" charset="0"/>
                <a:ea typeface="Tahoma" pitchFamily="34" charset="0"/>
                <a:cs typeface="Tahoma" pitchFamily="34" charset="0"/>
              </a:rPr>
              <a:t> </a:t>
            </a:r>
            <a:r>
              <a:rPr lang="en-US" sz="1575" b="1" kern="1200" dirty="0" err="1">
                <a:solidFill>
                  <a:srgbClr val="000000"/>
                </a:solidFill>
                <a:latin typeface="Tahoma" pitchFamily="34" charset="0"/>
                <a:ea typeface="Tahoma" pitchFamily="34" charset="0"/>
                <a:cs typeface="Tahoma" pitchFamily="34" charset="0"/>
              </a:rPr>
              <a:t>Akhir</a:t>
            </a:r>
            <a:endParaRPr lang="en-US" sz="1575" b="1" kern="1200" dirty="0">
              <a:solidFill>
                <a:srgbClr val="000000"/>
              </a:solidFill>
              <a:latin typeface="Tahoma" pitchFamily="34" charset="0"/>
              <a:ea typeface="Tahoma" pitchFamily="34" charset="0"/>
              <a:cs typeface="Tahoma" pitchFamily="34" charset="0"/>
            </a:endParaRPr>
          </a:p>
        </p:txBody>
      </p:sp>
      <p:sp>
        <p:nvSpPr>
          <p:cNvPr id="177159" name="Text Box 6"/>
          <p:cNvSpPr txBox="1">
            <a:spLocks noChangeArrowheads="1"/>
          </p:cNvSpPr>
          <p:nvPr/>
        </p:nvSpPr>
        <p:spPr bwMode="auto">
          <a:xfrm>
            <a:off x="4254103" y="2571750"/>
            <a:ext cx="1146572" cy="26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514350">
              <a:buClrTx/>
            </a:pPr>
            <a:r>
              <a:rPr lang="en-US" sz="1125" b="1" u="sng" kern="1200">
                <a:solidFill>
                  <a:srgbClr val="000000"/>
                </a:solidFill>
                <a:ea typeface="+mn-ea"/>
              </a:rPr>
              <a:t>DKM &amp;  DLKM</a:t>
            </a:r>
            <a:endParaRPr lang="en-US" sz="788" u="sng" kern="1200">
              <a:solidFill>
                <a:srgbClr val="000000"/>
              </a:solidFill>
              <a:ea typeface="+mn-ea"/>
            </a:endParaRPr>
          </a:p>
        </p:txBody>
      </p:sp>
      <p:sp>
        <p:nvSpPr>
          <p:cNvPr id="177160" name="Text Box 6"/>
          <p:cNvSpPr txBox="1">
            <a:spLocks noChangeArrowheads="1"/>
          </p:cNvSpPr>
          <p:nvPr/>
        </p:nvSpPr>
        <p:spPr bwMode="auto">
          <a:xfrm>
            <a:off x="1543050" y="2903934"/>
            <a:ext cx="1146572" cy="26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514350">
              <a:buClrTx/>
              <a:buFont typeface="Wingdings" pitchFamily="2" charset="2"/>
              <a:buChar char="§"/>
            </a:pPr>
            <a:r>
              <a:rPr lang="en-US" sz="1125" b="1" kern="1200">
                <a:solidFill>
                  <a:srgbClr val="000000"/>
                </a:solidFill>
                <a:latin typeface="Calibri" pitchFamily="34" charset="0"/>
                <a:ea typeface="+mn-ea"/>
              </a:rPr>
              <a:t> Teori : 20 %</a:t>
            </a:r>
            <a:endParaRPr lang="en-US" sz="788" kern="1200">
              <a:solidFill>
                <a:srgbClr val="000000"/>
              </a:solidFill>
              <a:latin typeface="Calibri" pitchFamily="34" charset="0"/>
              <a:ea typeface="+mn-ea"/>
            </a:endParaRPr>
          </a:p>
        </p:txBody>
      </p:sp>
      <p:sp>
        <p:nvSpPr>
          <p:cNvPr id="177161" name="Text Box 6"/>
          <p:cNvSpPr txBox="1">
            <a:spLocks noChangeArrowheads="1"/>
          </p:cNvSpPr>
          <p:nvPr/>
        </p:nvSpPr>
        <p:spPr bwMode="auto">
          <a:xfrm>
            <a:off x="4071937" y="2914650"/>
            <a:ext cx="1146572" cy="26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514350">
              <a:buClrTx/>
              <a:buFont typeface="Wingdings" pitchFamily="2" charset="2"/>
              <a:buChar char="§"/>
            </a:pPr>
            <a:r>
              <a:rPr lang="en-US" sz="1125" b="1" kern="1200">
                <a:solidFill>
                  <a:srgbClr val="000000"/>
                </a:solidFill>
                <a:latin typeface="Calibri" pitchFamily="34" charset="0"/>
                <a:ea typeface="+mn-ea"/>
              </a:rPr>
              <a:t> Teori : 15% </a:t>
            </a:r>
            <a:endParaRPr lang="en-US" sz="788" kern="1200">
              <a:solidFill>
                <a:srgbClr val="000000"/>
              </a:solidFill>
              <a:latin typeface="Calibri" pitchFamily="34" charset="0"/>
              <a:ea typeface="+mn-ea"/>
            </a:endParaRPr>
          </a:p>
        </p:txBody>
      </p:sp>
      <p:sp>
        <p:nvSpPr>
          <p:cNvPr id="177162" name="Text Box 6"/>
          <p:cNvSpPr txBox="1">
            <a:spLocks noChangeArrowheads="1"/>
          </p:cNvSpPr>
          <p:nvPr/>
        </p:nvSpPr>
        <p:spPr bwMode="auto">
          <a:xfrm>
            <a:off x="1543051" y="3270945"/>
            <a:ext cx="1245692" cy="26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514350">
              <a:buClrTx/>
              <a:buFont typeface="Wingdings" pitchFamily="2" charset="2"/>
              <a:buChar char="§"/>
            </a:pPr>
            <a:r>
              <a:rPr lang="en-US" sz="1125" b="1" kern="1200">
                <a:solidFill>
                  <a:srgbClr val="000000"/>
                </a:solidFill>
                <a:latin typeface="Calibri" pitchFamily="34" charset="0"/>
                <a:ea typeface="+mn-ea"/>
              </a:rPr>
              <a:t> Praktikal: 40 %</a:t>
            </a:r>
            <a:endParaRPr lang="en-US" sz="788" kern="1200">
              <a:solidFill>
                <a:srgbClr val="000000"/>
              </a:solidFill>
              <a:latin typeface="Calibri" pitchFamily="34" charset="0"/>
              <a:ea typeface="+mn-ea"/>
            </a:endParaRPr>
          </a:p>
        </p:txBody>
      </p:sp>
      <p:sp>
        <p:nvSpPr>
          <p:cNvPr id="177163" name="Text Box 6"/>
          <p:cNvSpPr txBox="1">
            <a:spLocks noChangeArrowheads="1"/>
          </p:cNvSpPr>
          <p:nvPr/>
        </p:nvSpPr>
        <p:spPr bwMode="auto">
          <a:xfrm>
            <a:off x="4154984" y="3254871"/>
            <a:ext cx="1245691" cy="26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514350">
              <a:buClrTx/>
              <a:buFont typeface="Wingdings" pitchFamily="2" charset="2"/>
              <a:buChar char="§"/>
            </a:pPr>
            <a:r>
              <a:rPr lang="en-US" sz="1125" b="1" kern="1200">
                <a:solidFill>
                  <a:srgbClr val="000000"/>
                </a:solidFill>
                <a:latin typeface="Calibri" pitchFamily="34" charset="0"/>
                <a:ea typeface="+mn-ea"/>
              </a:rPr>
              <a:t> Praktikal: 25 %</a:t>
            </a:r>
            <a:endParaRPr lang="en-US" sz="788" kern="1200">
              <a:solidFill>
                <a:srgbClr val="000000"/>
              </a:solidFill>
              <a:latin typeface="Calibri" pitchFamily="34" charset="0"/>
              <a:ea typeface="+mn-ea"/>
            </a:endParaRPr>
          </a:p>
        </p:txBody>
      </p:sp>
      <p:sp>
        <p:nvSpPr>
          <p:cNvPr id="177164" name="Text Box 6"/>
          <p:cNvSpPr txBox="1">
            <a:spLocks noChangeArrowheads="1"/>
          </p:cNvSpPr>
          <p:nvPr/>
        </p:nvSpPr>
        <p:spPr bwMode="auto">
          <a:xfrm>
            <a:off x="1540371" y="3576340"/>
            <a:ext cx="1146572" cy="26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514350">
              <a:buClrTx/>
            </a:pPr>
            <a:r>
              <a:rPr lang="en-US" sz="1125" b="1" kern="1200">
                <a:solidFill>
                  <a:srgbClr val="0000FF"/>
                </a:solidFill>
                <a:latin typeface="Calibri" pitchFamily="34" charset="0"/>
                <a:ea typeface="+mn-ea"/>
              </a:rPr>
              <a:t>Jumlah: 60 %</a:t>
            </a:r>
            <a:endParaRPr lang="en-US" sz="788" kern="1200">
              <a:solidFill>
                <a:srgbClr val="0000FF"/>
              </a:solidFill>
              <a:latin typeface="Calibri" pitchFamily="34" charset="0"/>
              <a:ea typeface="+mn-ea"/>
            </a:endParaRPr>
          </a:p>
        </p:txBody>
      </p:sp>
      <p:sp>
        <p:nvSpPr>
          <p:cNvPr id="177165" name="Text Box 6"/>
          <p:cNvSpPr txBox="1">
            <a:spLocks noChangeArrowheads="1"/>
          </p:cNvSpPr>
          <p:nvPr/>
        </p:nvSpPr>
        <p:spPr bwMode="auto">
          <a:xfrm>
            <a:off x="4168378" y="3576340"/>
            <a:ext cx="1146572" cy="26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514350">
              <a:buClrTx/>
            </a:pPr>
            <a:r>
              <a:rPr lang="en-US" sz="1125" b="1" kern="1200">
                <a:solidFill>
                  <a:srgbClr val="0000FF"/>
                </a:solidFill>
                <a:latin typeface="Calibri" pitchFamily="34" charset="0"/>
                <a:ea typeface="+mn-ea"/>
              </a:rPr>
              <a:t>Jumlah: 40 %</a:t>
            </a:r>
            <a:endParaRPr lang="en-US" sz="788" kern="1200">
              <a:solidFill>
                <a:srgbClr val="0000FF"/>
              </a:solidFill>
              <a:latin typeface="Calibri" pitchFamily="34" charset="0"/>
              <a:ea typeface="+mn-ea"/>
            </a:endParaRPr>
          </a:p>
        </p:txBody>
      </p:sp>
      <p:sp>
        <p:nvSpPr>
          <p:cNvPr id="177166" name="Rectangle 60"/>
          <p:cNvSpPr>
            <a:spLocks noChangeArrowheads="1"/>
          </p:cNvSpPr>
          <p:nvPr/>
        </p:nvSpPr>
        <p:spPr bwMode="auto">
          <a:xfrm>
            <a:off x="1414463" y="4053567"/>
            <a:ext cx="405854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77701" indent="-177701" algn="ctr" defTabSz="514350">
              <a:spcBef>
                <a:spcPts val="253"/>
              </a:spcBef>
              <a:buClrTx/>
              <a:tabLst>
                <a:tab pos="253603" algn="l"/>
                <a:tab pos="510778" algn="l"/>
                <a:tab pos="767953" algn="l"/>
                <a:tab pos="1025128" algn="l"/>
                <a:tab pos="1282303" algn="l"/>
                <a:tab pos="1539478" algn="l"/>
                <a:tab pos="1796653" algn="l"/>
                <a:tab pos="2053828" algn="l"/>
                <a:tab pos="2311003" algn="l"/>
                <a:tab pos="2568178" algn="l"/>
                <a:tab pos="2825353" algn="l"/>
                <a:tab pos="3082528" algn="l"/>
                <a:tab pos="3339703" algn="l"/>
                <a:tab pos="3596878" algn="l"/>
                <a:tab pos="3854053" algn="l"/>
                <a:tab pos="4111228" algn="l"/>
                <a:tab pos="4368403" algn="l"/>
                <a:tab pos="4625578" algn="l"/>
                <a:tab pos="4882753" algn="l"/>
                <a:tab pos="5139928" algn="l"/>
              </a:tabLst>
            </a:pPr>
            <a:r>
              <a:rPr lang="en-GB" sz="900" b="1" kern="1200">
                <a:latin typeface="Tahoma" pitchFamily="34" charset="0"/>
                <a:ea typeface="Tahoma" pitchFamily="34" charset="0"/>
                <a:cs typeface="Tahoma" pitchFamily="34" charset="0"/>
              </a:rPr>
              <a:t>* Wajib</a:t>
            </a:r>
            <a:r>
              <a:rPr lang="en-GB" sz="900" b="1" u="sng" kern="1200">
                <a:latin typeface="Tahoma" pitchFamily="34" charset="0"/>
                <a:ea typeface="Tahoma" pitchFamily="34" charset="0"/>
                <a:cs typeface="Tahoma" pitchFamily="34" charset="0"/>
              </a:rPr>
              <a:t> </a:t>
            </a:r>
            <a:r>
              <a:rPr lang="en-GB" sz="900" b="1" u="sng" kern="1200">
                <a:solidFill>
                  <a:srgbClr val="FF0000"/>
                </a:solidFill>
                <a:latin typeface="Tahoma" pitchFamily="34" charset="0"/>
                <a:ea typeface="Tahoma" pitchFamily="34" charset="0"/>
                <a:cs typeface="Tahoma" pitchFamily="34" charset="0"/>
              </a:rPr>
              <a:t>LULUS</a:t>
            </a:r>
            <a:r>
              <a:rPr lang="en-GB" sz="900" b="1" u="sng" kern="1200">
                <a:latin typeface="Tahoma" pitchFamily="34" charset="0"/>
                <a:ea typeface="Tahoma" pitchFamily="34" charset="0"/>
                <a:cs typeface="Tahoma" pitchFamily="34" charset="0"/>
              </a:rPr>
              <a:t> </a:t>
            </a:r>
            <a:r>
              <a:rPr lang="en-GB" sz="900" b="1" kern="1200">
                <a:latin typeface="Tahoma" pitchFamily="34" charset="0"/>
                <a:ea typeface="Tahoma" pitchFamily="34" charset="0"/>
                <a:cs typeface="Tahoma" pitchFamily="34" charset="0"/>
              </a:rPr>
              <a:t>semua modul dalam kedua-dua komponen</a:t>
            </a:r>
          </a:p>
        </p:txBody>
      </p:sp>
      <p:sp>
        <p:nvSpPr>
          <p:cNvPr id="27" name="Slide Number Placeholder 26"/>
          <p:cNvSpPr>
            <a:spLocks noGrp="1"/>
          </p:cNvSpPr>
          <p:nvPr>
            <p:ph type="sldNum" sz="quarter" idx="12"/>
          </p:nvPr>
        </p:nvSpPr>
        <p:spPr/>
        <p:txBody>
          <a:bodyPr/>
          <a:lstStyle/>
          <a:p>
            <a:pPr defTabSz="514350">
              <a:buClrTx/>
            </a:pPr>
            <a:fld id="{5F043DC4-CC3A-4F65-A783-9CF01561B5A4}" type="slidenum">
              <a:rPr lang="en-MY" kern="1200">
                <a:solidFill>
                  <a:srgbClr val="000000"/>
                </a:solidFill>
                <a:latin typeface="Calibri" panose="020F0502020204030204"/>
                <a:ea typeface="+mn-ea"/>
                <a:cs typeface="+mn-cs"/>
              </a:rPr>
              <a:pPr defTabSz="514350">
                <a:buClrTx/>
              </a:pPr>
              <a:t>310</a:t>
            </a:fld>
            <a:endParaRPr lang="en-MY" kern="1200">
              <a:solidFill>
                <a:srgbClr val="000000"/>
              </a:solidFill>
              <a:latin typeface="Calibri" panose="020F0502020204030204"/>
              <a:ea typeface="+mn-ea"/>
              <a:cs typeface="+mn-cs"/>
            </a:endParaRPr>
          </a:p>
        </p:txBody>
      </p:sp>
    </p:spTree>
    <p:extLst>
      <p:ext uri="{BB962C8B-B14F-4D97-AF65-F5344CB8AC3E}">
        <p14:creationId xmlns:p14="http://schemas.microsoft.com/office/powerpoint/2010/main" val="613973570"/>
      </p:ext>
    </p:extLst>
  </p:cSld>
  <p:clrMapOvr>
    <a:masterClrMapping/>
  </p:clrMapOvr>
  <p:transition/>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Shape 5081"/>
        <p:cNvGrpSpPr/>
        <p:nvPr/>
      </p:nvGrpSpPr>
      <p:grpSpPr>
        <a:xfrm>
          <a:off x="0" y="0"/>
          <a:ext cx="0" cy="0"/>
          <a:chOff x="0" y="0"/>
          <a:chExt cx="0" cy="0"/>
        </a:xfrm>
      </p:grpSpPr>
      <p:sp>
        <p:nvSpPr>
          <p:cNvPr id="5082" name="Google Shape;5082;p503"/>
          <p:cNvSpPr txBox="1"/>
          <p:nvPr/>
        </p:nvSpPr>
        <p:spPr>
          <a:xfrm>
            <a:off x="1178811" y="1694701"/>
            <a:ext cx="4391621" cy="924230"/>
          </a:xfrm>
          <a:prstGeom prst="rect">
            <a:avLst/>
          </a:prstGeom>
          <a:noFill/>
          <a:ln>
            <a:noFill/>
          </a:ln>
        </p:spPr>
        <p:txBody>
          <a:bodyPr spcFirstLastPara="1" wrap="square" lIns="68569" tIns="34275" rIns="68569" bIns="34275" anchor="ctr" anchorCtr="0">
            <a:noAutofit/>
          </a:bodyPr>
          <a:lstStyle/>
          <a:p>
            <a:pPr algn="ctr"/>
            <a:r>
              <a:rPr lang="en" sz="2850" b="1">
                <a:latin typeface="Tahoma"/>
                <a:ea typeface="Tahoma"/>
                <a:cs typeface="Tahoma"/>
                <a:sym typeface="Tahoma"/>
              </a:rPr>
              <a:t>Latihan Industri (LI)</a:t>
            </a:r>
            <a:endParaRPr sz="1050"/>
          </a:p>
        </p:txBody>
      </p:sp>
      <p:sp>
        <p:nvSpPr>
          <p:cNvPr id="5083" name="Google Shape;5083;p503"/>
          <p:cNvSpPr txBox="1">
            <a:spLocks noGrp="1"/>
          </p:cNvSpPr>
          <p:nvPr>
            <p:ph type="sldNum" idx="12"/>
          </p:nvPr>
        </p:nvSpPr>
        <p:spPr>
          <a:xfrm>
            <a:off x="4843463" y="4218431"/>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311</a:t>
            </a:fld>
            <a:endParaRPr>
              <a:solidFill>
                <a:srgbClr val="000000"/>
              </a:solidFill>
            </a:endParaRPr>
          </a:p>
        </p:txBody>
      </p:sp>
    </p:spTree>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Shape 5087"/>
        <p:cNvGrpSpPr/>
        <p:nvPr/>
      </p:nvGrpSpPr>
      <p:grpSpPr>
        <a:xfrm>
          <a:off x="0" y="0"/>
          <a:ext cx="0" cy="0"/>
          <a:chOff x="0" y="0"/>
          <a:chExt cx="0" cy="0"/>
        </a:xfrm>
      </p:grpSpPr>
      <p:sp>
        <p:nvSpPr>
          <p:cNvPr id="5088" name="Google Shape;5088;p504"/>
          <p:cNvSpPr txBox="1">
            <a:spLocks noGrp="1"/>
          </p:cNvSpPr>
          <p:nvPr>
            <p:ph type="title"/>
          </p:nvPr>
        </p:nvSpPr>
        <p:spPr>
          <a:xfrm>
            <a:off x="1067524" y="431710"/>
            <a:ext cx="4864149" cy="540246"/>
          </a:xfrm>
          <a:prstGeom prst="rect">
            <a:avLst/>
          </a:prstGeom>
          <a:noFill/>
          <a:ln>
            <a:noFill/>
          </a:ln>
        </p:spPr>
        <p:txBody>
          <a:bodyPr spcFirstLastPara="1" wrap="square" lIns="68569" tIns="34275" rIns="68569" bIns="34275" anchor="ctr" anchorCtr="0">
            <a:noAutofit/>
          </a:bodyPr>
          <a:lstStyle/>
          <a:p>
            <a:pPr algn="ctr">
              <a:buSzPts val="2800"/>
            </a:pPr>
            <a:r>
              <a:rPr lang="en" sz="2100" b="1" dirty="0">
                <a:latin typeface="Tahoma"/>
                <a:ea typeface="Tahoma"/>
                <a:cs typeface="Tahoma"/>
                <a:sym typeface="Tahoma"/>
              </a:rPr>
              <a:t>Pengenalan Latihan Industri</a:t>
            </a:r>
            <a:endParaRPr sz="2100" b="1" dirty="0">
              <a:latin typeface="Tahoma"/>
              <a:ea typeface="Tahoma"/>
              <a:cs typeface="Tahoma"/>
              <a:sym typeface="Tahoma"/>
            </a:endParaRPr>
          </a:p>
        </p:txBody>
      </p:sp>
      <p:sp>
        <p:nvSpPr>
          <p:cNvPr id="5089" name="Google Shape;5089;p504"/>
          <p:cNvSpPr txBox="1">
            <a:spLocks noGrp="1"/>
          </p:cNvSpPr>
          <p:nvPr>
            <p:ph type="body" idx="1"/>
          </p:nvPr>
        </p:nvSpPr>
        <p:spPr>
          <a:xfrm>
            <a:off x="548639" y="1359704"/>
            <a:ext cx="5661329" cy="2949903"/>
          </a:xfrm>
          <a:prstGeom prst="rect">
            <a:avLst/>
          </a:prstGeom>
          <a:noFill/>
          <a:ln>
            <a:noFill/>
          </a:ln>
        </p:spPr>
        <p:txBody>
          <a:bodyPr spcFirstLastPara="1" wrap="square" lIns="68569" tIns="34275" rIns="68569" bIns="34275" anchor="t" anchorCtr="0">
            <a:noAutofit/>
          </a:bodyPr>
          <a:lstStyle/>
          <a:p>
            <a:pPr marL="171450" indent="-171450" algn="just">
              <a:lnSpc>
                <a:spcPct val="150000"/>
              </a:lnSpc>
              <a:spcBef>
                <a:spcPts val="0"/>
              </a:spcBef>
              <a:buSzPts val="2400"/>
            </a:pPr>
            <a:r>
              <a:rPr lang="en" sz="1800" dirty="0">
                <a:latin typeface="Tahoma"/>
                <a:ea typeface="Tahoma"/>
                <a:cs typeface="Tahoma"/>
                <a:sym typeface="Tahoma"/>
              </a:rPr>
              <a:t>Merupakan syarat utama untuk penganugerahan Diploma Kemahiran Malaysia (DKM) dan Diploma Lanjutan Kemahiran Malaysia (DLKM).</a:t>
            </a:r>
            <a:endParaRPr dirty="0"/>
          </a:p>
          <a:p>
            <a:pPr marL="171450" indent="-171450" algn="just">
              <a:lnSpc>
                <a:spcPct val="150000"/>
              </a:lnSpc>
              <a:buSzPts val="2400"/>
            </a:pPr>
            <a:r>
              <a:rPr lang="en" sz="1800" dirty="0" smtClean="0">
                <a:latin typeface="Tahoma"/>
                <a:ea typeface="Tahoma"/>
                <a:cs typeface="Tahoma"/>
                <a:sym typeface="Tahoma"/>
              </a:rPr>
              <a:t>Pelatih </a:t>
            </a:r>
            <a:r>
              <a:rPr lang="en" sz="1800" dirty="0">
                <a:latin typeface="Tahoma"/>
                <a:ea typeface="Tahoma"/>
                <a:cs typeface="Tahoma"/>
                <a:sym typeface="Tahoma"/>
              </a:rPr>
              <a:t>akan didedahkan dengan suasana alam pekerjaan yang sebenar serta berhadapan dengan pelbagai isu dan cabaran yang akan ditempuhi.</a:t>
            </a:r>
            <a:endParaRPr dirty="0"/>
          </a:p>
          <a:p>
            <a:pPr marL="171450" indent="-57150">
              <a:buSzPts val="2400"/>
              <a:buNone/>
            </a:pPr>
            <a:endParaRPr sz="1800" dirty="0">
              <a:latin typeface="Tahoma"/>
              <a:ea typeface="Tahoma"/>
              <a:cs typeface="Tahoma"/>
              <a:sym typeface="Tahoma"/>
            </a:endParaRPr>
          </a:p>
        </p:txBody>
      </p:sp>
      <p:sp>
        <p:nvSpPr>
          <p:cNvPr id="5090" name="Google Shape;5090;p504"/>
          <p:cNvSpPr txBox="1">
            <a:spLocks noGrp="1"/>
          </p:cNvSpPr>
          <p:nvPr>
            <p:ph type="sldNum" idx="12"/>
          </p:nvPr>
        </p:nvSpPr>
        <p:spPr>
          <a:xfrm>
            <a:off x="4946830" y="4553735"/>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312</a:t>
            </a:fld>
            <a:endParaRPr dirty="0">
              <a:solidFill>
                <a:srgbClr val="000000"/>
              </a:solidFill>
            </a:endParaRPr>
          </a:p>
        </p:txBody>
      </p:sp>
    </p:spTree>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678676213"/>
              </p:ext>
            </p:extLst>
          </p:nvPr>
        </p:nvGraphicFramePr>
        <p:xfrm>
          <a:off x="333956" y="849740"/>
          <a:ext cx="6122504" cy="39369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0228" name="Title 1"/>
          <p:cNvSpPr txBox="1">
            <a:spLocks/>
          </p:cNvSpPr>
          <p:nvPr/>
        </p:nvSpPr>
        <p:spPr bwMode="auto">
          <a:xfrm>
            <a:off x="1064045" y="328082"/>
            <a:ext cx="4757738" cy="37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07" tIns="25702" rIns="51407" bIns="25702"/>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514350" eaLnBrk="1" hangingPunct="1">
              <a:buClrTx/>
            </a:pPr>
            <a:r>
              <a:rPr lang="en-US" sz="1575" b="1" kern="1200" dirty="0" err="1">
                <a:solidFill>
                  <a:srgbClr val="000000"/>
                </a:solidFill>
                <a:latin typeface="Tahoma" pitchFamily="34" charset="0"/>
                <a:ea typeface="Tahoma" pitchFamily="34" charset="0"/>
                <a:cs typeface="Tahoma" pitchFamily="34" charset="0"/>
              </a:rPr>
              <a:t>Objektif</a:t>
            </a:r>
            <a:r>
              <a:rPr lang="en-US" sz="1575" b="1" kern="1200" dirty="0">
                <a:solidFill>
                  <a:srgbClr val="000000"/>
                </a:solidFill>
                <a:latin typeface="Tahoma" pitchFamily="34" charset="0"/>
                <a:ea typeface="Tahoma" pitchFamily="34" charset="0"/>
                <a:cs typeface="Tahoma" pitchFamily="34" charset="0"/>
              </a:rPr>
              <a:t> </a:t>
            </a:r>
            <a:r>
              <a:rPr lang="en-US" sz="1575" b="1" kern="1200" dirty="0" err="1">
                <a:solidFill>
                  <a:srgbClr val="000000"/>
                </a:solidFill>
                <a:latin typeface="Tahoma" pitchFamily="34" charset="0"/>
                <a:ea typeface="Tahoma" pitchFamily="34" charset="0"/>
                <a:cs typeface="Tahoma" pitchFamily="34" charset="0"/>
              </a:rPr>
              <a:t>Latihan</a:t>
            </a:r>
            <a:r>
              <a:rPr lang="en-US" sz="1575" b="1" kern="1200" dirty="0">
                <a:solidFill>
                  <a:srgbClr val="000000"/>
                </a:solidFill>
                <a:latin typeface="Tahoma" pitchFamily="34" charset="0"/>
                <a:ea typeface="Tahoma" pitchFamily="34" charset="0"/>
                <a:cs typeface="Tahoma" pitchFamily="34" charset="0"/>
              </a:rPr>
              <a:t> </a:t>
            </a:r>
            <a:r>
              <a:rPr lang="en-US" sz="1575" b="1" kern="1200" dirty="0" err="1">
                <a:solidFill>
                  <a:srgbClr val="000000"/>
                </a:solidFill>
                <a:latin typeface="Tahoma" pitchFamily="34" charset="0"/>
                <a:ea typeface="Tahoma" pitchFamily="34" charset="0"/>
                <a:cs typeface="Tahoma" pitchFamily="34" charset="0"/>
              </a:rPr>
              <a:t>Industri</a:t>
            </a:r>
            <a:endParaRPr lang="en-US" sz="1575" b="1" kern="1200" dirty="0">
              <a:solidFill>
                <a:srgbClr val="000000"/>
              </a:solidFill>
              <a:latin typeface="Tahoma" pitchFamily="34" charset="0"/>
              <a:ea typeface="Tahoma" pitchFamily="34" charset="0"/>
              <a:cs typeface="Tahoma" pitchFamily="34" charset="0"/>
            </a:endParaRPr>
          </a:p>
        </p:txBody>
      </p:sp>
      <p:sp>
        <p:nvSpPr>
          <p:cNvPr id="4" name="Slide Number Placeholder 3"/>
          <p:cNvSpPr>
            <a:spLocks noGrp="1"/>
          </p:cNvSpPr>
          <p:nvPr>
            <p:ph type="sldNum" sz="quarter" idx="12"/>
          </p:nvPr>
        </p:nvSpPr>
        <p:spPr>
          <a:xfrm>
            <a:off x="5535599" y="4709751"/>
            <a:ext cx="1200150" cy="267891"/>
          </a:xfrm>
        </p:spPr>
        <p:txBody>
          <a:bodyPr/>
          <a:lstStyle/>
          <a:p>
            <a:pPr defTabSz="514350">
              <a:buClrTx/>
            </a:pPr>
            <a:fld id="{5F043DC4-CC3A-4F65-A783-9CF01561B5A4}" type="slidenum">
              <a:rPr lang="en-MY" kern="1200">
                <a:solidFill>
                  <a:srgbClr val="000000"/>
                </a:solidFill>
                <a:latin typeface="Calibri" panose="020F0502020204030204"/>
                <a:ea typeface="+mn-ea"/>
                <a:cs typeface="+mn-cs"/>
              </a:rPr>
              <a:pPr defTabSz="514350">
                <a:buClrTx/>
              </a:pPr>
              <a:t>313</a:t>
            </a:fld>
            <a:endParaRPr lang="en-MY" kern="1200" dirty="0">
              <a:solidFill>
                <a:srgbClr val="000000"/>
              </a:solidFill>
              <a:latin typeface="Calibri" panose="020F0502020204030204"/>
              <a:ea typeface="+mn-ea"/>
              <a:cs typeface="+mn-cs"/>
            </a:endParaRPr>
          </a:p>
        </p:txBody>
      </p:sp>
    </p:spTree>
    <p:extLst>
      <p:ext uri="{BB962C8B-B14F-4D97-AF65-F5344CB8AC3E}">
        <p14:creationId xmlns:p14="http://schemas.microsoft.com/office/powerpoint/2010/main" val="2746781965"/>
      </p:ext>
    </p:extLst>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269259" y="234352"/>
            <a:ext cx="3149802" cy="370582"/>
          </a:xfrm>
        </p:spPr>
        <p:txBody>
          <a:bodyPr>
            <a:normAutofit/>
          </a:bodyPr>
          <a:lstStyle/>
          <a:p>
            <a:pPr algn="ctr" eaLnBrk="1" hangingPunct="1">
              <a:defRPr/>
            </a:pPr>
            <a:r>
              <a:rPr lang="en-US" sz="1575" b="1" dirty="0" err="1">
                <a:latin typeface="Tahoma" pitchFamily="34" charset="0"/>
                <a:ea typeface="Tahoma" pitchFamily="34" charset="0"/>
                <a:cs typeface="Tahoma" pitchFamily="34" charset="0"/>
              </a:rPr>
              <a:t>Tugas</a:t>
            </a:r>
            <a:r>
              <a:rPr lang="en-US" sz="1575" b="1" dirty="0">
                <a:latin typeface="Tahoma" pitchFamily="34" charset="0"/>
                <a:ea typeface="Tahoma" pitchFamily="34" charset="0"/>
                <a:cs typeface="Tahoma" pitchFamily="34" charset="0"/>
              </a:rPr>
              <a:t> &amp; </a:t>
            </a:r>
            <a:r>
              <a:rPr lang="en-US" sz="1575" b="1" dirty="0" err="1">
                <a:latin typeface="Tahoma" pitchFamily="34" charset="0"/>
                <a:ea typeface="Tahoma" pitchFamily="34" charset="0"/>
                <a:cs typeface="Tahoma" pitchFamily="34" charset="0"/>
              </a:rPr>
              <a:t>Tanggungjawab</a:t>
            </a:r>
            <a:endParaRPr lang="ms-MY" sz="1575" b="1" dirty="0">
              <a:latin typeface="Tahoma" pitchFamily="34" charset="0"/>
              <a:ea typeface="Tahoma" pitchFamily="34" charset="0"/>
              <a:cs typeface="Tahoma" pitchFamily="34" charset="0"/>
            </a:endParaRPr>
          </a:p>
        </p:txBody>
      </p:sp>
      <p:sp>
        <p:nvSpPr>
          <p:cNvPr id="181251" name="Slide Number Placeholder 1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417909" indent="-160734" eaLnBrk="0" hangingPunct="0">
              <a:defRPr>
                <a:solidFill>
                  <a:schemeClr val="tx1"/>
                </a:solidFill>
                <a:latin typeface="Arial" pitchFamily="34" charset="0"/>
                <a:cs typeface="Arial" pitchFamily="34" charset="0"/>
              </a:defRPr>
            </a:lvl2pPr>
            <a:lvl3pPr marL="642938" indent="-128588" eaLnBrk="0" hangingPunct="0">
              <a:defRPr>
                <a:solidFill>
                  <a:schemeClr val="tx1"/>
                </a:solidFill>
                <a:latin typeface="Arial" pitchFamily="34" charset="0"/>
                <a:cs typeface="Arial" pitchFamily="34" charset="0"/>
              </a:defRPr>
            </a:lvl3pPr>
            <a:lvl4pPr marL="900113" indent="-128588" eaLnBrk="0" hangingPunct="0">
              <a:defRPr>
                <a:solidFill>
                  <a:schemeClr val="tx1"/>
                </a:solidFill>
                <a:latin typeface="Arial" pitchFamily="34" charset="0"/>
                <a:cs typeface="Arial" pitchFamily="34" charset="0"/>
              </a:defRPr>
            </a:lvl4pPr>
            <a:lvl5pPr marL="1157288" indent="-128588" eaLnBrk="0" hangingPunct="0">
              <a:defRPr>
                <a:solidFill>
                  <a:schemeClr val="tx1"/>
                </a:solidFill>
                <a:latin typeface="Arial" pitchFamily="34" charset="0"/>
                <a:cs typeface="Arial" pitchFamily="34" charset="0"/>
              </a:defRPr>
            </a:lvl5pPr>
            <a:lvl6pPr marL="1414463" indent="-128588" eaLnBrk="0" fontAlgn="base" hangingPunct="0">
              <a:spcBef>
                <a:spcPct val="0"/>
              </a:spcBef>
              <a:spcAft>
                <a:spcPct val="0"/>
              </a:spcAft>
              <a:defRPr>
                <a:solidFill>
                  <a:schemeClr val="tx1"/>
                </a:solidFill>
                <a:latin typeface="Arial" pitchFamily="34" charset="0"/>
                <a:cs typeface="Arial" pitchFamily="34" charset="0"/>
              </a:defRPr>
            </a:lvl6pPr>
            <a:lvl7pPr marL="1671638" indent="-128588" eaLnBrk="0" fontAlgn="base" hangingPunct="0">
              <a:spcBef>
                <a:spcPct val="0"/>
              </a:spcBef>
              <a:spcAft>
                <a:spcPct val="0"/>
              </a:spcAft>
              <a:defRPr>
                <a:solidFill>
                  <a:schemeClr val="tx1"/>
                </a:solidFill>
                <a:latin typeface="Arial" pitchFamily="34" charset="0"/>
                <a:cs typeface="Arial" pitchFamily="34" charset="0"/>
              </a:defRPr>
            </a:lvl7pPr>
            <a:lvl8pPr marL="1928813" indent="-128588" eaLnBrk="0" fontAlgn="base" hangingPunct="0">
              <a:spcBef>
                <a:spcPct val="0"/>
              </a:spcBef>
              <a:spcAft>
                <a:spcPct val="0"/>
              </a:spcAft>
              <a:defRPr>
                <a:solidFill>
                  <a:schemeClr val="tx1"/>
                </a:solidFill>
                <a:latin typeface="Arial" pitchFamily="34" charset="0"/>
                <a:cs typeface="Arial" pitchFamily="34" charset="0"/>
              </a:defRPr>
            </a:lvl8pPr>
            <a:lvl9pPr marL="2185988" indent="-128588" eaLnBrk="0" fontAlgn="base" hangingPunct="0">
              <a:spcBef>
                <a:spcPct val="0"/>
              </a:spcBef>
              <a:spcAft>
                <a:spcPct val="0"/>
              </a:spcAft>
              <a:defRPr>
                <a:solidFill>
                  <a:schemeClr val="tx1"/>
                </a:solidFill>
                <a:latin typeface="Arial" pitchFamily="34" charset="0"/>
                <a:cs typeface="Arial" pitchFamily="34" charset="0"/>
              </a:defRPr>
            </a:lvl9pPr>
          </a:lstStyle>
          <a:p>
            <a:pPr defTabSz="514350" eaLnBrk="1" hangingPunct="1">
              <a:buClrTx/>
            </a:pPr>
            <a:fld id="{90CCCDF2-8A73-4860-8739-F218F4C5E5BD}" type="slidenum">
              <a:rPr lang="en-US" kern="1200">
                <a:solidFill>
                  <a:srgbClr val="000000"/>
                </a:solidFill>
                <a:ea typeface="+mn-ea"/>
              </a:rPr>
              <a:pPr defTabSz="514350" eaLnBrk="1" hangingPunct="1">
                <a:buClrTx/>
              </a:pPr>
              <a:t>314</a:t>
            </a:fld>
            <a:endParaRPr lang="en-US" kern="1200">
              <a:solidFill>
                <a:srgbClr val="000000"/>
              </a:solidFill>
              <a:ea typeface="+mn-ea"/>
            </a:endParaRPr>
          </a:p>
        </p:txBody>
      </p:sp>
      <p:sp>
        <p:nvSpPr>
          <p:cNvPr id="92164" name="Rectangle 1"/>
          <p:cNvSpPr>
            <a:spLocks noChangeArrowheads="1"/>
          </p:cNvSpPr>
          <p:nvPr/>
        </p:nvSpPr>
        <p:spPr bwMode="auto">
          <a:xfrm>
            <a:off x="329585" y="604934"/>
            <a:ext cx="3953008" cy="4299251"/>
          </a:xfrm>
          <a:prstGeom prst="rect">
            <a:avLst/>
          </a:prstGeom>
          <a:noFill/>
          <a:ln w="9525">
            <a:noFill/>
            <a:miter lim="800000"/>
            <a:headEnd/>
            <a:tailEnd/>
          </a:ln>
        </p:spPr>
        <p:txBody>
          <a:bodyPr wrap="square" lIns="51432" tIns="25716" rIns="51432" bIns="25716" anchor="ctr">
            <a:spAutoFit/>
          </a:bodyPr>
          <a:lstStyle/>
          <a:p>
            <a:pPr marL="111119" indent="-111119" defTabSz="514350">
              <a:buClrTx/>
              <a:buFontTx/>
              <a:buAutoNum type="alphaLcPeriod"/>
              <a:tabLst>
                <a:tab pos="185198" algn="l"/>
              </a:tabLst>
              <a:defRPr/>
            </a:pPr>
            <a:r>
              <a:rPr lang="en-US" sz="1200" kern="1200" dirty="0" err="1">
                <a:latin typeface="Tahoma" pitchFamily="34" charset="0"/>
                <a:ea typeface="Tahoma" pitchFamily="34" charset="0"/>
                <a:cs typeface="Tahoma" pitchFamily="34" charset="0"/>
              </a:rPr>
              <a:t>Memilih</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penempatan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industri</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untuk</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pelatih</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menjalani</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latihan</a:t>
            </a:r>
            <a:r>
              <a:rPr lang="en-US" sz="1200" kern="1200" dirty="0">
                <a:latin typeface="Tahoma" pitchFamily="34" charset="0"/>
                <a:ea typeface="Tahoma" pitchFamily="34" charset="0"/>
                <a:cs typeface="Tahoma" pitchFamily="34" charset="0"/>
              </a:rPr>
              <a:t>.</a:t>
            </a:r>
          </a:p>
          <a:p>
            <a:pPr marL="142867" indent="-142867" defTabSz="514350">
              <a:buClrTx/>
              <a:defRPr/>
            </a:pPr>
            <a:endParaRPr lang="en-US" sz="1200" kern="1200" dirty="0">
              <a:latin typeface="Tahoma" pitchFamily="34" charset="0"/>
              <a:ea typeface="Tahoma" pitchFamily="34" charset="0"/>
              <a:cs typeface="Tahoma" pitchFamily="34" charset="0"/>
            </a:endParaRPr>
          </a:p>
          <a:p>
            <a:pPr marL="111119" indent="-111119" defTabSz="514350">
              <a:buClrTx/>
              <a:defRPr/>
            </a:pPr>
            <a:r>
              <a:rPr lang="en-US" sz="1200" kern="1200" dirty="0">
                <a:latin typeface="Tahoma" pitchFamily="34" charset="0"/>
                <a:ea typeface="Tahoma" pitchFamily="34" charset="0"/>
                <a:cs typeface="Tahoma" pitchFamily="34" charset="0"/>
              </a:rPr>
              <a:t>b. </a:t>
            </a:r>
            <a:r>
              <a:rPr lang="en-US" sz="1200" kern="1200" dirty="0" err="1">
                <a:latin typeface="Tahoma" pitchFamily="34" charset="0"/>
                <a:ea typeface="Tahoma" pitchFamily="34" charset="0"/>
                <a:cs typeface="Tahoma" pitchFamily="34" charset="0"/>
              </a:rPr>
              <a:t>Berunding</a:t>
            </a:r>
            <a:r>
              <a:rPr lang="en-US" sz="1200" kern="1200" dirty="0">
                <a:latin typeface="Tahoma" pitchFamily="34" charset="0"/>
                <a:ea typeface="Tahoma" pitchFamily="34" charset="0"/>
                <a:cs typeface="Tahoma" pitchFamily="34" charset="0"/>
              </a:rPr>
              <a:t> dan </a:t>
            </a:r>
            <a:r>
              <a:rPr lang="en-US" sz="1200" kern="1200" dirty="0" err="1">
                <a:latin typeface="Tahoma" pitchFamily="34" charset="0"/>
                <a:ea typeface="Tahoma" pitchFamily="34" charset="0"/>
                <a:cs typeface="Tahoma" pitchFamily="34" charset="0"/>
              </a:rPr>
              <a:t>mendapatkan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persetujuan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rasmi</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dari</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industri</a:t>
            </a:r>
            <a:r>
              <a:rPr lang="en-US" sz="1200" kern="1200" dirty="0">
                <a:latin typeface="Tahoma" pitchFamily="34" charset="0"/>
                <a:ea typeface="Tahoma" pitchFamily="34" charset="0"/>
                <a:cs typeface="Tahoma" pitchFamily="34" charset="0"/>
              </a:rPr>
              <a:t> yang </a:t>
            </a:r>
            <a:r>
              <a:rPr lang="en-US" sz="1200" kern="1200" dirty="0" err="1">
                <a:latin typeface="Tahoma" pitchFamily="34" charset="0"/>
                <a:ea typeface="Tahoma" pitchFamily="34" charset="0"/>
                <a:cs typeface="Tahoma" pitchFamily="34" charset="0"/>
              </a:rPr>
              <a:t>berkaitan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untuk</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menempatkan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pelatih</a:t>
            </a:r>
            <a:r>
              <a:rPr lang="en-US" sz="1200" kern="1200" dirty="0">
                <a:latin typeface="Tahoma" pitchFamily="34" charset="0"/>
                <a:ea typeface="Tahoma" pitchFamily="34" charset="0"/>
                <a:cs typeface="Tahoma" pitchFamily="34" charset="0"/>
              </a:rPr>
              <a:t>.</a:t>
            </a:r>
          </a:p>
          <a:p>
            <a:pPr defTabSz="514350">
              <a:buClrTx/>
              <a:defRPr/>
            </a:pPr>
            <a:endParaRPr lang="en-US" sz="1200" kern="1200" dirty="0">
              <a:latin typeface="Tahoma" pitchFamily="34" charset="0"/>
              <a:ea typeface="Tahoma" pitchFamily="34" charset="0"/>
              <a:cs typeface="Tahoma" pitchFamily="34" charset="0"/>
            </a:endParaRPr>
          </a:p>
          <a:p>
            <a:pPr marL="111119" indent="-111119" defTabSz="514350">
              <a:buClrTx/>
              <a:defRPr/>
            </a:pPr>
            <a:r>
              <a:rPr lang="en-US" sz="1200" kern="1200" dirty="0">
                <a:latin typeface="Tahoma" pitchFamily="34" charset="0"/>
                <a:ea typeface="Tahoma" pitchFamily="34" charset="0"/>
                <a:cs typeface="Tahoma" pitchFamily="34" charset="0"/>
              </a:rPr>
              <a:t>c. </a:t>
            </a:r>
            <a:r>
              <a:rPr lang="en-US" sz="1200" kern="1200" dirty="0" err="1">
                <a:latin typeface="Tahoma" pitchFamily="34" charset="0"/>
                <a:ea typeface="Tahoma" pitchFamily="34" charset="0"/>
                <a:cs typeface="Tahoma" pitchFamily="34" charset="0"/>
              </a:rPr>
              <a:t>Bekerjasama</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dengan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pihak</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industri</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dalam</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merangka</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rancangan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Latihan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Industri</a:t>
            </a:r>
            <a:r>
              <a:rPr lang="en-US" sz="1200" kern="1200" dirty="0">
                <a:latin typeface="Tahoma" pitchFamily="34" charset="0"/>
                <a:ea typeface="Tahoma" pitchFamily="34" charset="0"/>
                <a:cs typeface="Tahoma" pitchFamily="34" charset="0"/>
              </a:rPr>
              <a:t>.</a:t>
            </a:r>
          </a:p>
          <a:p>
            <a:pPr defTabSz="514350">
              <a:buClrTx/>
              <a:defRPr/>
            </a:pPr>
            <a:endParaRPr lang="en-US" sz="1200" kern="1200" dirty="0">
              <a:latin typeface="Tahoma" pitchFamily="34" charset="0"/>
              <a:ea typeface="Tahoma" pitchFamily="34" charset="0"/>
              <a:cs typeface="Tahoma" pitchFamily="34" charset="0"/>
            </a:endParaRPr>
          </a:p>
          <a:p>
            <a:pPr marL="111119" indent="-111119" defTabSz="514350">
              <a:buClrTx/>
              <a:defRPr/>
            </a:pPr>
            <a:r>
              <a:rPr lang="en-US" sz="1200" kern="1200" dirty="0">
                <a:latin typeface="Tahoma" pitchFamily="34" charset="0"/>
                <a:ea typeface="Tahoma" pitchFamily="34" charset="0"/>
                <a:cs typeface="Tahoma" pitchFamily="34" charset="0"/>
              </a:rPr>
              <a:t>d. </a:t>
            </a:r>
            <a:r>
              <a:rPr lang="en-US" sz="1200" kern="1200" dirty="0" err="1">
                <a:latin typeface="Tahoma" pitchFamily="34" charset="0"/>
                <a:ea typeface="Tahoma" pitchFamily="34" charset="0"/>
                <a:cs typeface="Tahoma" pitchFamily="34" charset="0"/>
              </a:rPr>
              <a:t>Memberikan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khidmat</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nasihat</a:t>
            </a:r>
            <a:r>
              <a:rPr lang="en-US" sz="1200" kern="1200" dirty="0">
                <a:latin typeface="Tahoma" pitchFamily="34" charset="0"/>
                <a:ea typeface="Tahoma" pitchFamily="34" charset="0"/>
                <a:cs typeface="Tahoma" pitchFamily="34" charset="0"/>
              </a:rPr>
              <a:t> dan </a:t>
            </a:r>
            <a:r>
              <a:rPr lang="en-US" sz="1200" kern="1200" dirty="0" err="1">
                <a:latin typeface="Tahoma" pitchFamily="34" charset="0"/>
                <a:ea typeface="Tahoma" pitchFamily="34" charset="0"/>
                <a:cs typeface="Tahoma" pitchFamily="34" charset="0"/>
              </a:rPr>
              <a:t>sokongan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kepada</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pelatih</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mengenai</a:t>
            </a:r>
            <a:r>
              <a:rPr lang="en-US" sz="1200" kern="1200" dirty="0">
                <a:latin typeface="Tahoma" pitchFamily="34" charset="0"/>
                <a:ea typeface="Tahoma" pitchFamily="34" charset="0"/>
                <a:cs typeface="Tahoma" pitchFamily="34" charset="0"/>
              </a:rPr>
              <a:t> program </a:t>
            </a:r>
            <a:r>
              <a:rPr lang="en-US" sz="1200" kern="1200" dirty="0" err="1">
                <a:latin typeface="Tahoma" pitchFamily="34" charset="0"/>
                <a:ea typeface="Tahoma" pitchFamily="34" charset="0"/>
                <a:cs typeface="Tahoma" pitchFamily="34" charset="0"/>
              </a:rPr>
              <a:t>Latihan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Industri</a:t>
            </a:r>
            <a:r>
              <a:rPr lang="en-US" sz="1200" kern="1200" dirty="0">
                <a:latin typeface="Tahoma" pitchFamily="34" charset="0"/>
                <a:ea typeface="Tahoma" pitchFamily="34" charset="0"/>
                <a:cs typeface="Tahoma" pitchFamily="34" charset="0"/>
              </a:rPr>
              <a:t>.</a:t>
            </a:r>
          </a:p>
          <a:p>
            <a:pPr defTabSz="514350">
              <a:buClrTx/>
              <a:defRPr/>
            </a:pPr>
            <a:endParaRPr lang="en-US" sz="1200" kern="1200" dirty="0">
              <a:latin typeface="Tahoma" pitchFamily="34" charset="0"/>
              <a:ea typeface="Tahoma" pitchFamily="34" charset="0"/>
              <a:cs typeface="Tahoma" pitchFamily="34" charset="0"/>
            </a:endParaRPr>
          </a:p>
          <a:p>
            <a:pPr marL="111119" indent="-111119" defTabSz="514350">
              <a:buClrTx/>
              <a:defRPr/>
            </a:pPr>
            <a:r>
              <a:rPr lang="en-US" sz="1200" kern="1200" dirty="0">
                <a:latin typeface="Tahoma" pitchFamily="34" charset="0"/>
                <a:ea typeface="Tahoma" pitchFamily="34" charset="0"/>
                <a:cs typeface="Tahoma" pitchFamily="34" charset="0"/>
              </a:rPr>
              <a:t>e. </a:t>
            </a:r>
            <a:r>
              <a:rPr lang="en-US" sz="1200" kern="1200" dirty="0" err="1">
                <a:latin typeface="Tahoma" pitchFamily="34" charset="0"/>
                <a:ea typeface="Tahoma" pitchFamily="34" charset="0"/>
                <a:cs typeface="Tahoma" pitchFamily="34" charset="0"/>
              </a:rPr>
              <a:t>Memberi</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taklimat</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berkenaan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Akta</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Pekerja</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Akta</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Keselamatan</a:t>
            </a:r>
            <a:r>
              <a:rPr lang="en-US" sz="1200" kern="1200" dirty="0">
                <a:latin typeface="Tahoma" pitchFamily="34" charset="0"/>
                <a:ea typeface="Tahoma" pitchFamily="34" charset="0"/>
                <a:cs typeface="Tahoma" pitchFamily="34" charset="0"/>
              </a:rPr>
              <a:t> dan </a:t>
            </a:r>
            <a:r>
              <a:rPr lang="en-US" sz="1200" kern="1200" dirty="0" err="1">
                <a:latin typeface="Tahoma" pitchFamily="34" charset="0"/>
                <a:ea typeface="Tahoma" pitchFamily="34" charset="0"/>
                <a:cs typeface="Tahoma" pitchFamily="34" charset="0"/>
              </a:rPr>
              <a:t>Kesihatan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Pekerjaan</a:t>
            </a:r>
            <a:r>
              <a:rPr lang="en-US" sz="1200" kern="1200" dirty="0">
                <a:latin typeface="Tahoma" pitchFamily="34" charset="0"/>
                <a:ea typeface="Tahoma" pitchFamily="34" charset="0"/>
                <a:cs typeface="Tahoma" pitchFamily="34" charset="0"/>
              </a:rPr>
              <a:t> (AKKP) </a:t>
            </a:r>
            <a:r>
              <a:rPr lang="en-US" sz="1200" kern="1200" dirty="0" err="1">
                <a:latin typeface="Tahoma" pitchFamily="34" charset="0"/>
                <a:ea typeface="Tahoma" pitchFamily="34" charset="0"/>
                <a:cs typeface="Tahoma" pitchFamily="34" charset="0"/>
              </a:rPr>
              <a:t>serta</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peraturan</a:t>
            </a:r>
            <a:r>
              <a:rPr lang="en-US" sz="1200" kern="1200" dirty="0">
                <a:latin typeface="Tahoma" pitchFamily="34" charset="0"/>
                <a:ea typeface="Tahoma" pitchFamily="34" charset="0"/>
                <a:cs typeface="Tahoma" pitchFamily="34" charset="0"/>
              </a:rPr>
              <a:t> yang </a:t>
            </a:r>
            <a:r>
              <a:rPr lang="en-US" sz="1200" kern="1200" dirty="0" err="1">
                <a:latin typeface="Tahoma" pitchFamily="34" charset="0"/>
                <a:ea typeface="Tahoma" pitchFamily="34" charset="0"/>
                <a:cs typeface="Tahoma" pitchFamily="34" charset="0"/>
              </a:rPr>
              <a:t>berkaitan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dengan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Latihan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Industri</a:t>
            </a:r>
            <a:r>
              <a:rPr lang="en-US" sz="1200" kern="1200" dirty="0">
                <a:latin typeface="Tahoma" pitchFamily="34" charset="0"/>
                <a:ea typeface="Tahoma" pitchFamily="34" charset="0"/>
                <a:cs typeface="Tahoma" pitchFamily="34" charset="0"/>
              </a:rPr>
              <a:t>.</a:t>
            </a:r>
          </a:p>
          <a:p>
            <a:pPr marL="74079" indent="-74079" defTabSz="514350">
              <a:buClrTx/>
              <a:defRPr/>
            </a:pPr>
            <a:endParaRPr lang="en-US" sz="1200" kern="1200" dirty="0">
              <a:latin typeface="Tahoma" pitchFamily="34" charset="0"/>
              <a:ea typeface="Tahoma" pitchFamily="34" charset="0"/>
              <a:cs typeface="Tahoma" pitchFamily="34" charset="0"/>
            </a:endParaRPr>
          </a:p>
          <a:p>
            <a:pPr marL="74079" indent="-74079" defTabSz="514350">
              <a:buClrTx/>
              <a:defRPr/>
            </a:pPr>
            <a:r>
              <a:rPr lang="en-US" sz="1200" kern="1200" dirty="0">
                <a:latin typeface="Tahoma" pitchFamily="34" charset="0"/>
                <a:ea typeface="Tahoma" pitchFamily="34" charset="0"/>
                <a:cs typeface="Tahoma" pitchFamily="34" charset="0"/>
              </a:rPr>
              <a:t>f. </a:t>
            </a:r>
            <a:r>
              <a:rPr lang="en-US" sz="1200" kern="1200" dirty="0" err="1">
                <a:latin typeface="Tahoma" pitchFamily="34" charset="0"/>
                <a:ea typeface="Tahoma" pitchFamily="34" charset="0"/>
                <a:cs typeface="Tahoma" pitchFamily="34" charset="0"/>
              </a:rPr>
              <a:t>Menyedia</a:t>
            </a:r>
            <a:r>
              <a:rPr lang="en-US" sz="1200" kern="1200" dirty="0">
                <a:latin typeface="Tahoma" pitchFamily="34" charset="0"/>
                <a:ea typeface="Tahoma" pitchFamily="34" charset="0"/>
                <a:cs typeface="Tahoma" pitchFamily="34" charset="0"/>
              </a:rPr>
              <a:t> dan </a:t>
            </a:r>
            <a:r>
              <a:rPr lang="en-US" sz="1200" kern="1200" dirty="0" err="1">
                <a:latin typeface="Tahoma" pitchFamily="34" charset="0"/>
                <a:ea typeface="Tahoma" pitchFamily="34" charset="0"/>
                <a:cs typeface="Tahoma" pitchFamily="34" charset="0"/>
              </a:rPr>
              <a:t>menyerahkan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dokumen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keperluan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Latihan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Industri</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kepada</a:t>
            </a:r>
            <a:r>
              <a:rPr lang="en-US" sz="1200" kern="1200" dirty="0">
                <a:latin typeface="Tahoma" pitchFamily="34" charset="0"/>
                <a:ea typeface="Tahoma" pitchFamily="34" charset="0"/>
                <a:cs typeface="Tahoma" pitchFamily="34" charset="0"/>
              </a:rPr>
              <a:t> </a:t>
            </a:r>
            <a:r>
              <a:rPr lang="it-IT" sz="1200" kern="1200" dirty="0">
                <a:latin typeface="Tahoma" pitchFamily="34" charset="0"/>
                <a:ea typeface="Tahoma" pitchFamily="34" charset="0"/>
                <a:cs typeface="Tahoma" pitchFamily="34" charset="0"/>
              </a:rPr>
              <a:t>pelatih sebelum ditempatkan di industri.</a:t>
            </a:r>
          </a:p>
          <a:p>
            <a:pPr marL="74079" indent="-74079" defTabSz="514350">
              <a:buClrTx/>
              <a:defRPr/>
            </a:pPr>
            <a:endParaRPr lang="it-IT" sz="1200" kern="1200" dirty="0">
              <a:latin typeface="Tahoma" pitchFamily="34" charset="0"/>
              <a:ea typeface="Tahoma" pitchFamily="34" charset="0"/>
              <a:cs typeface="Tahoma" pitchFamily="34" charset="0"/>
            </a:endParaRPr>
          </a:p>
          <a:p>
            <a:pPr marL="74079" indent="-74079" defTabSz="514350">
              <a:buClrTx/>
              <a:defRPr/>
            </a:pPr>
            <a:r>
              <a:rPr lang="en-US" sz="1200" kern="1200" dirty="0">
                <a:latin typeface="Tahoma" pitchFamily="34" charset="0"/>
                <a:ea typeface="Tahoma" pitchFamily="34" charset="0"/>
                <a:cs typeface="Tahoma" pitchFamily="34" charset="0"/>
              </a:rPr>
              <a:t>g. </a:t>
            </a:r>
            <a:r>
              <a:rPr lang="en-US" sz="1200" kern="1200" dirty="0" err="1">
                <a:latin typeface="Tahoma" pitchFamily="34" charset="0"/>
                <a:ea typeface="Tahoma" pitchFamily="34" charset="0"/>
                <a:cs typeface="Tahoma" pitchFamily="34" charset="0"/>
              </a:rPr>
              <a:t>Menyediakan</a:t>
            </a:r>
            <a:r>
              <a:rPr lang="en-US" sz="1200" kern="1200" dirty="0">
                <a:latin typeface="Tahoma" pitchFamily="34" charset="0"/>
                <a:ea typeface="Tahoma" pitchFamily="34" charset="0"/>
                <a:cs typeface="Tahoma" pitchFamily="34" charset="0"/>
              </a:rPr>
              <a:t> </a:t>
            </a:r>
            <a:r>
              <a:rPr lang="en-US" sz="1200" b="1" kern="1200" dirty="0" err="1">
                <a:solidFill>
                  <a:srgbClr val="FF0000"/>
                </a:solidFill>
                <a:latin typeface="Tahoma" pitchFamily="34" charset="0"/>
                <a:ea typeface="Tahoma" pitchFamily="34" charset="0"/>
                <a:cs typeface="Tahoma" pitchFamily="34" charset="0"/>
              </a:rPr>
              <a:t>Senarai</a:t>
            </a:r>
            <a:r>
              <a:rPr lang="en-US" sz="1200" b="1" kern="1200" dirty="0">
                <a:solidFill>
                  <a:srgbClr val="FF0000"/>
                </a:solidFill>
                <a:latin typeface="Tahoma" pitchFamily="34" charset="0"/>
                <a:ea typeface="Tahoma" pitchFamily="34" charset="0"/>
                <a:cs typeface="Tahoma" pitchFamily="34" charset="0"/>
              </a:rPr>
              <a:t> </a:t>
            </a:r>
            <a:r>
              <a:rPr lang="en-US" sz="1200" b="1" kern="1200" dirty="0" err="1">
                <a:solidFill>
                  <a:srgbClr val="FF0000"/>
                </a:solidFill>
                <a:latin typeface="Tahoma" pitchFamily="34" charset="0"/>
                <a:ea typeface="Tahoma" pitchFamily="34" charset="0"/>
                <a:cs typeface="Tahoma" pitchFamily="34" charset="0"/>
              </a:rPr>
              <a:t>Semak</a:t>
            </a:r>
            <a:r>
              <a:rPr lang="en-US" sz="1200" b="1" kern="1200" dirty="0">
                <a:solidFill>
                  <a:srgbClr val="FF0000"/>
                </a:solidFill>
                <a:latin typeface="Tahoma" pitchFamily="34" charset="0"/>
                <a:ea typeface="Tahoma" pitchFamily="34" charset="0"/>
                <a:cs typeface="Tahoma" pitchFamily="34" charset="0"/>
              </a:rPr>
              <a:t> </a:t>
            </a:r>
            <a:r>
              <a:rPr lang="en-US" sz="1200" b="1" kern="1200" dirty="0" err="1">
                <a:solidFill>
                  <a:srgbClr val="FF0000"/>
                </a:solidFill>
                <a:latin typeface="Tahoma" pitchFamily="34" charset="0"/>
                <a:ea typeface="Tahoma" pitchFamily="34" charset="0"/>
                <a:cs typeface="Tahoma" pitchFamily="34" charset="0"/>
              </a:rPr>
              <a:t>Duti</a:t>
            </a:r>
            <a:r>
              <a:rPr lang="en-US" sz="1200" b="1" kern="1200" dirty="0">
                <a:solidFill>
                  <a:srgbClr val="FF0000"/>
                </a:solidFill>
                <a:latin typeface="Tahoma" pitchFamily="34" charset="0"/>
                <a:ea typeface="Tahoma" pitchFamily="34" charset="0"/>
                <a:cs typeface="Tahoma" pitchFamily="34" charset="0"/>
              </a:rPr>
              <a:t> dan </a:t>
            </a:r>
            <a:r>
              <a:rPr lang="en-US" sz="1200" b="1" kern="1200" dirty="0" err="1">
                <a:solidFill>
                  <a:srgbClr val="FF0000"/>
                </a:solidFill>
                <a:latin typeface="Tahoma" pitchFamily="34" charset="0"/>
                <a:ea typeface="Tahoma" pitchFamily="34" charset="0"/>
                <a:cs typeface="Tahoma" pitchFamily="34" charset="0"/>
              </a:rPr>
              <a:t>Tugasan</a:t>
            </a:r>
            <a:r>
              <a:rPr lang="en-US" sz="1200" b="1" kern="1200" dirty="0">
                <a:latin typeface="Tahoma" pitchFamily="34" charset="0"/>
                <a:ea typeface="Tahoma" pitchFamily="34" charset="0"/>
                <a:cs typeface="Tahoma" pitchFamily="34" charset="0"/>
              </a:rPr>
              <a:t> </a:t>
            </a:r>
            <a:r>
              <a:rPr lang="en-US" sz="1200" b="1" kern="1200" dirty="0">
                <a:solidFill>
                  <a:srgbClr val="FF0000"/>
                </a:solidFill>
                <a:latin typeface="Tahoma" pitchFamily="34" charset="0"/>
                <a:ea typeface="Tahoma" pitchFamily="34" charset="0"/>
                <a:cs typeface="Tahoma" pitchFamily="34" charset="0"/>
              </a:rPr>
              <a:t>(</a:t>
            </a:r>
            <a:r>
              <a:rPr lang="en-US" sz="1200" b="1" kern="1200" dirty="0" err="1">
                <a:solidFill>
                  <a:srgbClr val="FF0000"/>
                </a:solidFill>
                <a:latin typeface="Tahoma" pitchFamily="34" charset="0"/>
                <a:ea typeface="Tahoma" pitchFamily="34" charset="0"/>
                <a:cs typeface="Tahoma" pitchFamily="34" charset="0"/>
              </a:rPr>
              <a:t>Lampiran</a:t>
            </a:r>
            <a:r>
              <a:rPr lang="en-US" sz="1200" b="1" kern="1200" dirty="0">
                <a:solidFill>
                  <a:srgbClr val="FF0000"/>
                </a:solidFill>
                <a:latin typeface="Tahoma" pitchFamily="34" charset="0"/>
                <a:ea typeface="Tahoma" pitchFamily="34" charset="0"/>
                <a:cs typeface="Tahoma" pitchFamily="34" charset="0"/>
              </a:rPr>
              <a:t> B) </a:t>
            </a:r>
            <a:r>
              <a:rPr lang="en-US" sz="1200" kern="1200" dirty="0">
                <a:latin typeface="Tahoma" pitchFamily="34" charset="0"/>
                <a:ea typeface="Tahoma" pitchFamily="34" charset="0"/>
                <a:cs typeface="Tahoma" pitchFamily="34" charset="0"/>
              </a:rPr>
              <a:t>yang </a:t>
            </a:r>
            <a:r>
              <a:rPr lang="en-US" sz="1200" kern="1200" dirty="0" err="1">
                <a:latin typeface="Tahoma" pitchFamily="34" charset="0"/>
                <a:ea typeface="Tahoma" pitchFamily="34" charset="0"/>
                <a:cs typeface="Tahoma" pitchFamily="34" charset="0"/>
              </a:rPr>
              <a:t>telah</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dilengkapkan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dengan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semua</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nama</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Duti</a:t>
            </a:r>
            <a:r>
              <a:rPr lang="en-US" sz="1200" kern="1200" dirty="0">
                <a:latin typeface="Tahoma" pitchFamily="34" charset="0"/>
                <a:ea typeface="Tahoma" pitchFamily="34" charset="0"/>
                <a:cs typeface="Tahoma" pitchFamily="34" charset="0"/>
              </a:rPr>
              <a:t> dan </a:t>
            </a:r>
            <a:r>
              <a:rPr lang="en-US" sz="1200" kern="1200" dirty="0" err="1">
                <a:latin typeface="Tahoma" pitchFamily="34" charset="0"/>
                <a:ea typeface="Tahoma" pitchFamily="34" charset="0"/>
                <a:cs typeface="Tahoma" pitchFamily="34" charset="0"/>
              </a:rPr>
              <a:t>Tugasan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untuk</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diserah</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kepada</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pelatih</a:t>
            </a:r>
            <a:endParaRPr lang="en-US" sz="1200" kern="1200" dirty="0">
              <a:latin typeface="Tahoma" pitchFamily="34" charset="0"/>
              <a:ea typeface="Tahoma" pitchFamily="34" charset="0"/>
              <a:cs typeface="Tahoma" pitchFamily="34" charset="0"/>
            </a:endParaRPr>
          </a:p>
        </p:txBody>
      </p:sp>
      <p:grpSp>
        <p:nvGrpSpPr>
          <p:cNvPr id="2" name="Group 1"/>
          <p:cNvGrpSpPr/>
          <p:nvPr/>
        </p:nvGrpSpPr>
        <p:grpSpPr>
          <a:xfrm>
            <a:off x="3221780" y="277739"/>
            <a:ext cx="1795493" cy="347939"/>
            <a:chOff x="1157287" y="1328738"/>
            <a:chExt cx="1511213" cy="246459"/>
          </a:xfrm>
        </p:grpSpPr>
        <p:sp>
          <p:nvSpPr>
            <p:cNvPr id="7172" name="AutoShape 25"/>
            <p:cNvSpPr>
              <a:spLocks noChangeArrowheads="1"/>
            </p:cNvSpPr>
            <p:nvPr/>
          </p:nvSpPr>
          <p:spPr bwMode="gray">
            <a:xfrm>
              <a:off x="1157287" y="1328738"/>
              <a:ext cx="1439466" cy="246459"/>
            </a:xfrm>
            <a:prstGeom prst="roundRect">
              <a:avLst>
                <a:gd name="adj" fmla="val 50000"/>
              </a:avLst>
            </a:prstGeom>
            <a:solidFill>
              <a:schemeClr val="bg1">
                <a:lumMod val="65000"/>
              </a:schemeClr>
            </a:solidFill>
            <a:ln w="28575">
              <a:solidFill>
                <a:srgbClr val="EAEAEA"/>
              </a:solidFill>
              <a:round/>
              <a:headEnd/>
              <a:tailEnd/>
            </a:ln>
          </p:spPr>
          <p:txBody>
            <a:bodyPr wrap="none" lIns="51432" tIns="25716" rIns="51432" bIns="25716" anchor="ctr"/>
            <a:lstStyle/>
            <a:p>
              <a:pPr defTabSz="514350">
                <a:buClrTx/>
                <a:defRPr/>
              </a:pPr>
              <a:endParaRPr lang="ms-MY" sz="1600" kern="1200" dirty="0">
                <a:latin typeface="Tahoma" pitchFamily="34" charset="0"/>
                <a:ea typeface="Tahoma" pitchFamily="34" charset="0"/>
                <a:cs typeface="Tahoma" pitchFamily="34" charset="0"/>
              </a:endParaRPr>
            </a:p>
          </p:txBody>
        </p:sp>
        <p:sp>
          <p:nvSpPr>
            <p:cNvPr id="181254" name="Rectangle 32"/>
            <p:cNvSpPr>
              <a:spLocks noChangeArrowheads="1"/>
            </p:cNvSpPr>
            <p:nvPr/>
          </p:nvSpPr>
          <p:spPr bwMode="gray">
            <a:xfrm>
              <a:off x="1243013" y="1328738"/>
              <a:ext cx="1425487" cy="21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51432" tIns="25716" rIns="51432" bIns="25716">
              <a:spAutoFit/>
            </a:bodyPr>
            <a:lstStyle/>
            <a:p>
              <a:pPr defTabSz="514350">
                <a:buClrTx/>
              </a:pPr>
              <a:r>
                <a:rPr lang="en-US" sz="1600" b="1" kern="1200" dirty="0" err="1">
                  <a:latin typeface="Calibri" panose="020F0502020204030204"/>
                  <a:ea typeface="+mn-ea"/>
                  <a:cs typeface="+mn-cs"/>
                </a:rPr>
                <a:t>Pusat</a:t>
              </a:r>
              <a:r>
                <a:rPr lang="en-US" sz="1600" b="1" kern="1200" dirty="0">
                  <a:latin typeface="Calibri" panose="020F0502020204030204"/>
                  <a:ea typeface="+mn-ea"/>
                  <a:cs typeface="+mn-cs"/>
                </a:rPr>
                <a:t> </a:t>
              </a:r>
              <a:r>
                <a:rPr lang="en-US" sz="1600" b="1" kern="1200" dirty="0" err="1">
                  <a:latin typeface="Calibri" panose="020F0502020204030204"/>
                  <a:ea typeface="+mn-ea"/>
                  <a:cs typeface="+mn-cs"/>
                </a:rPr>
                <a:t>Bertauliah</a:t>
              </a:r>
              <a:endParaRPr lang="en-US" sz="1600" kern="1200" dirty="0">
                <a:latin typeface="Calibri" panose="020F0502020204030204"/>
                <a:ea typeface="+mn-ea"/>
                <a:cs typeface="+mn-cs"/>
              </a:endParaRPr>
            </a:p>
          </p:txBody>
        </p:sp>
      </p:grpSp>
      <p:pic>
        <p:nvPicPr>
          <p:cNvPr id="8" name="Picture 7"/>
          <p:cNvPicPr/>
          <p:nvPr/>
        </p:nvPicPr>
        <p:blipFill>
          <a:blip r:embed="rId2" cstate="print"/>
          <a:srcRect l="20564" t="15385" r="25496" b="8173"/>
          <a:stretch>
            <a:fillRect/>
          </a:stretch>
        </p:blipFill>
        <p:spPr bwMode="auto">
          <a:xfrm>
            <a:off x="4395966" y="1220846"/>
            <a:ext cx="2259276" cy="27150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9" name="Straight Arrow Connector 8"/>
          <p:cNvCxnSpPr/>
          <p:nvPr/>
        </p:nvCxnSpPr>
        <p:spPr>
          <a:xfrm flipV="1">
            <a:off x="3872285" y="3643315"/>
            <a:ext cx="736327" cy="682195"/>
          </a:xfrm>
          <a:prstGeom prst="straightConnector1">
            <a:avLst/>
          </a:prstGeom>
          <a:ln w="57150">
            <a:solidFill>
              <a:srgbClr val="CC006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0607956"/>
      </p:ext>
    </p:extLst>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Rectangle 1"/>
          <p:cNvSpPr>
            <a:spLocks noChangeArrowheads="1"/>
          </p:cNvSpPr>
          <p:nvPr/>
        </p:nvSpPr>
        <p:spPr bwMode="auto">
          <a:xfrm>
            <a:off x="301450" y="1109216"/>
            <a:ext cx="4214191" cy="3745253"/>
          </a:xfrm>
          <a:prstGeom prst="rect">
            <a:avLst/>
          </a:prstGeom>
          <a:noFill/>
          <a:ln w="9525">
            <a:noFill/>
            <a:miter lim="800000"/>
            <a:headEnd/>
            <a:tailEnd/>
          </a:ln>
        </p:spPr>
        <p:txBody>
          <a:bodyPr wrap="square" lIns="51432" tIns="25716" rIns="51432" bIns="25716" anchor="ctr">
            <a:spAutoFit/>
          </a:bodyPr>
          <a:lstStyle/>
          <a:p>
            <a:pPr marL="111119" indent="-111119" defTabSz="514350">
              <a:buClrTx/>
              <a:defRPr/>
            </a:pPr>
            <a:r>
              <a:rPr lang="en-US" sz="1200" kern="1200" dirty="0">
                <a:latin typeface="Tahoma" pitchFamily="34" charset="0"/>
                <a:ea typeface="Tahoma" pitchFamily="34" charset="0"/>
                <a:cs typeface="Tahoma" pitchFamily="34" charset="0"/>
              </a:rPr>
              <a:t>h. </a:t>
            </a:r>
            <a:r>
              <a:rPr lang="en-US" sz="1200" kern="1200" dirty="0" err="1">
                <a:latin typeface="Tahoma" pitchFamily="34" charset="0"/>
                <a:ea typeface="Tahoma" pitchFamily="34" charset="0"/>
                <a:cs typeface="Tahoma" pitchFamily="34" charset="0"/>
              </a:rPr>
              <a:t>Mengatur</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lawatan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pegawai</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pemantau</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dari</a:t>
            </a:r>
            <a:r>
              <a:rPr lang="en-US" sz="1200" kern="1200" dirty="0">
                <a:latin typeface="Tahoma" pitchFamily="34" charset="0"/>
                <a:ea typeface="Tahoma" pitchFamily="34" charset="0"/>
                <a:cs typeface="Tahoma" pitchFamily="34" charset="0"/>
              </a:rPr>
              <a:t> PB </a:t>
            </a:r>
            <a:r>
              <a:rPr lang="en-US" sz="1200" b="1" kern="1200" dirty="0" err="1">
                <a:latin typeface="Tahoma" pitchFamily="34" charset="0"/>
                <a:ea typeface="Tahoma" pitchFamily="34" charset="0"/>
                <a:cs typeface="Tahoma" pitchFamily="34" charset="0"/>
              </a:rPr>
              <a:t>sekurang-kurangnya</a:t>
            </a:r>
            <a:r>
              <a:rPr lang="en-US" sz="1200" b="1" kern="1200" dirty="0">
                <a:latin typeface="Tahoma" pitchFamily="34" charset="0"/>
                <a:ea typeface="Tahoma" pitchFamily="34" charset="0"/>
                <a:cs typeface="Tahoma" pitchFamily="34" charset="0"/>
              </a:rPr>
              <a:t> 2 kali </a:t>
            </a:r>
            <a:r>
              <a:rPr lang="en-US" sz="1200" kern="1200" dirty="0" err="1">
                <a:latin typeface="Tahoma" pitchFamily="34" charset="0"/>
                <a:ea typeface="Tahoma" pitchFamily="34" charset="0"/>
                <a:cs typeface="Tahoma" pitchFamily="34" charset="0"/>
              </a:rPr>
              <a:t>untuk</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mengawalselia</a:t>
            </a:r>
            <a:r>
              <a:rPr lang="en-US" sz="1200" kern="1200" dirty="0">
                <a:latin typeface="Tahoma" pitchFamily="34" charset="0"/>
                <a:ea typeface="Tahoma" pitchFamily="34" charset="0"/>
                <a:cs typeface="Tahoma" pitchFamily="34" charset="0"/>
              </a:rPr>
              <a:t> dan </a:t>
            </a:r>
            <a:r>
              <a:rPr lang="en-US" sz="1200" kern="1200" dirty="0" err="1">
                <a:latin typeface="Tahoma" pitchFamily="34" charset="0"/>
                <a:ea typeface="Tahoma" pitchFamily="34" charset="0"/>
                <a:cs typeface="Tahoma" pitchFamily="34" charset="0"/>
              </a:rPr>
              <a:t>memantau</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aktiviti</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pelatih</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sepanjang</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tempoh</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Latihan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Industri</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Pegawai</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pemantau</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perlu</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menilai</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perlaksanaan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Latihan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Industri</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dengan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mengisi</a:t>
            </a:r>
            <a:r>
              <a:rPr lang="en-US" sz="1200" kern="1200" dirty="0">
                <a:latin typeface="Tahoma" pitchFamily="34" charset="0"/>
                <a:ea typeface="Tahoma" pitchFamily="34" charset="0"/>
                <a:cs typeface="Tahoma" pitchFamily="34" charset="0"/>
              </a:rPr>
              <a:t> </a:t>
            </a:r>
            <a:r>
              <a:rPr lang="en-US" sz="1200" b="1" kern="1200" dirty="0" err="1">
                <a:solidFill>
                  <a:srgbClr val="FF0000"/>
                </a:solidFill>
                <a:latin typeface="Tahoma" pitchFamily="34" charset="0"/>
                <a:ea typeface="Tahoma" pitchFamily="34" charset="0"/>
                <a:cs typeface="Tahoma" pitchFamily="34" charset="0"/>
              </a:rPr>
              <a:t>Borang</a:t>
            </a:r>
            <a:r>
              <a:rPr lang="en-US" sz="1200" b="1" kern="1200" dirty="0">
                <a:solidFill>
                  <a:srgbClr val="FF0000"/>
                </a:solidFill>
                <a:latin typeface="Tahoma" pitchFamily="34" charset="0"/>
                <a:ea typeface="Tahoma" pitchFamily="34" charset="0"/>
                <a:cs typeface="Tahoma" pitchFamily="34" charset="0"/>
              </a:rPr>
              <a:t> </a:t>
            </a:r>
            <a:r>
              <a:rPr lang="en-US" sz="1200" b="1" kern="1200" dirty="0" err="1">
                <a:solidFill>
                  <a:srgbClr val="FF0000"/>
                </a:solidFill>
                <a:latin typeface="Tahoma" pitchFamily="34" charset="0"/>
                <a:ea typeface="Tahoma" pitchFamily="34" charset="0"/>
                <a:cs typeface="Tahoma" pitchFamily="34" charset="0"/>
              </a:rPr>
              <a:t>Lawatan</a:t>
            </a:r>
            <a:r>
              <a:rPr lang="en-US" sz="1200" b="1" kern="1200" dirty="0">
                <a:solidFill>
                  <a:srgbClr val="FF0000"/>
                </a:solidFill>
                <a:latin typeface="Tahoma" pitchFamily="34" charset="0"/>
                <a:ea typeface="Tahoma" pitchFamily="34" charset="0"/>
                <a:cs typeface="Tahoma" pitchFamily="34" charset="0"/>
              </a:rPr>
              <a:t> </a:t>
            </a:r>
            <a:r>
              <a:rPr lang="en-US" sz="1200" b="1" kern="1200" dirty="0" err="1">
                <a:solidFill>
                  <a:srgbClr val="FF0000"/>
                </a:solidFill>
                <a:latin typeface="Tahoma" pitchFamily="34" charset="0"/>
                <a:ea typeface="Tahoma" pitchFamily="34" charset="0"/>
                <a:cs typeface="Tahoma" pitchFamily="34" charset="0"/>
              </a:rPr>
              <a:t>Pemantauan</a:t>
            </a:r>
            <a:r>
              <a:rPr lang="en-US" sz="1200" b="1" kern="1200" dirty="0">
                <a:solidFill>
                  <a:srgbClr val="FF0000"/>
                </a:solidFill>
                <a:latin typeface="Tahoma" pitchFamily="34" charset="0"/>
                <a:ea typeface="Tahoma" pitchFamily="34" charset="0"/>
                <a:cs typeface="Tahoma" pitchFamily="34" charset="0"/>
              </a:rPr>
              <a:t> </a:t>
            </a:r>
            <a:r>
              <a:rPr lang="en-US" sz="1200" b="1" kern="1200" dirty="0" err="1">
                <a:solidFill>
                  <a:srgbClr val="FF0000"/>
                </a:solidFill>
                <a:latin typeface="Tahoma" pitchFamily="34" charset="0"/>
                <a:ea typeface="Tahoma" pitchFamily="34" charset="0"/>
                <a:cs typeface="Tahoma" pitchFamily="34" charset="0"/>
              </a:rPr>
              <a:t>Latihan</a:t>
            </a:r>
            <a:r>
              <a:rPr lang="en-US" sz="1200" b="1" kern="1200" dirty="0">
                <a:solidFill>
                  <a:srgbClr val="FF0000"/>
                </a:solidFill>
                <a:latin typeface="Tahoma" pitchFamily="34" charset="0"/>
                <a:ea typeface="Tahoma" pitchFamily="34" charset="0"/>
                <a:cs typeface="Tahoma" pitchFamily="34" charset="0"/>
              </a:rPr>
              <a:t> </a:t>
            </a:r>
            <a:r>
              <a:rPr lang="en-US" sz="1200" b="1" kern="1200" dirty="0" err="1">
                <a:solidFill>
                  <a:srgbClr val="FF0000"/>
                </a:solidFill>
                <a:latin typeface="Tahoma" pitchFamily="34" charset="0"/>
                <a:ea typeface="Tahoma" pitchFamily="34" charset="0"/>
                <a:cs typeface="Tahoma" pitchFamily="34" charset="0"/>
              </a:rPr>
              <a:t>Industri</a:t>
            </a:r>
            <a:r>
              <a:rPr lang="en-US" sz="1200" b="1" kern="1200" dirty="0">
                <a:solidFill>
                  <a:srgbClr val="FF0000"/>
                </a:solidFill>
                <a:latin typeface="Tahoma" pitchFamily="34" charset="0"/>
                <a:ea typeface="Tahoma" pitchFamily="34" charset="0"/>
                <a:cs typeface="Tahoma" pitchFamily="34" charset="0"/>
              </a:rPr>
              <a:t> (JPK/LI/02)</a:t>
            </a:r>
            <a:r>
              <a:rPr lang="en-US" sz="1200" b="1" kern="1200" dirty="0">
                <a:latin typeface="Tahoma" pitchFamily="34" charset="0"/>
                <a:ea typeface="Tahoma" pitchFamily="34" charset="0"/>
                <a:cs typeface="Tahoma" pitchFamily="34" charset="0"/>
              </a:rPr>
              <a:t>.</a:t>
            </a:r>
          </a:p>
          <a:p>
            <a:pPr defTabSz="514350">
              <a:buClrTx/>
              <a:defRPr/>
            </a:pPr>
            <a:endParaRPr lang="en-US" sz="1200" b="1" kern="1200" dirty="0">
              <a:latin typeface="Tahoma" pitchFamily="34" charset="0"/>
              <a:ea typeface="Tahoma" pitchFamily="34" charset="0"/>
              <a:cs typeface="Tahoma" pitchFamily="34" charset="0"/>
            </a:endParaRPr>
          </a:p>
          <a:p>
            <a:pPr marL="111119" indent="-111119" defTabSz="514350">
              <a:buClrTx/>
              <a:buFontTx/>
              <a:buAutoNum type="romanLcPeriod"/>
              <a:defRPr/>
            </a:pPr>
            <a:r>
              <a:rPr lang="en-US" sz="1200" kern="1200" dirty="0" err="1">
                <a:latin typeface="Tahoma" pitchFamily="34" charset="0"/>
                <a:ea typeface="Tahoma" pitchFamily="34" charset="0"/>
                <a:cs typeface="Tahoma" pitchFamily="34" charset="0"/>
              </a:rPr>
              <a:t>Semasa</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lawatan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pemantauan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pegawai</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pemantau</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perlu</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memeriksa</a:t>
            </a:r>
            <a:r>
              <a:rPr lang="en-US" sz="1200" kern="1200" dirty="0">
                <a:latin typeface="Tahoma" pitchFamily="34" charset="0"/>
                <a:ea typeface="Tahoma" pitchFamily="34" charset="0"/>
                <a:cs typeface="Tahoma" pitchFamily="34" charset="0"/>
              </a:rPr>
              <a:t> dan </a:t>
            </a:r>
            <a:r>
              <a:rPr lang="en-US" sz="1200" kern="1200" dirty="0" err="1">
                <a:latin typeface="Tahoma" pitchFamily="34" charset="0"/>
                <a:ea typeface="Tahoma" pitchFamily="34" charset="0"/>
                <a:cs typeface="Tahoma" pitchFamily="34" charset="0"/>
              </a:rPr>
              <a:t>mengesahkan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perkara-perkara</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berikut</a:t>
            </a:r>
            <a:r>
              <a:rPr lang="en-US" sz="1200" kern="1200" dirty="0">
                <a:latin typeface="Tahoma" pitchFamily="34" charset="0"/>
                <a:ea typeface="Tahoma" pitchFamily="34" charset="0"/>
                <a:cs typeface="Tahoma" pitchFamily="34" charset="0"/>
              </a:rPr>
              <a:t>:</a:t>
            </a:r>
          </a:p>
          <a:p>
            <a:pPr marL="214301" indent="-214301" defTabSz="514350">
              <a:buClrTx/>
              <a:defRPr/>
            </a:pPr>
            <a:endParaRPr lang="en-US" sz="1200" kern="1200" dirty="0">
              <a:latin typeface="Tahoma" pitchFamily="34" charset="0"/>
              <a:ea typeface="Tahoma" pitchFamily="34" charset="0"/>
              <a:cs typeface="Tahoma" pitchFamily="34" charset="0"/>
            </a:endParaRPr>
          </a:p>
          <a:p>
            <a:pPr indent="111119" defTabSz="514350">
              <a:buClrTx/>
              <a:defRPr/>
            </a:pPr>
            <a:r>
              <a:rPr lang="en-US" sz="1200" kern="1200" dirty="0">
                <a:latin typeface="Tahoma" pitchFamily="34" charset="0"/>
                <a:ea typeface="Tahoma" pitchFamily="34" charset="0"/>
                <a:cs typeface="Tahoma" pitchFamily="34" charset="0"/>
              </a:rPr>
              <a:t>a.</a:t>
            </a:r>
            <a:r>
              <a:rPr lang="en-US" sz="1200" b="1" kern="1200" dirty="0">
                <a:latin typeface="Tahoma" pitchFamily="34" charset="0"/>
                <a:ea typeface="Tahoma" pitchFamily="34" charset="0"/>
                <a:cs typeface="Tahoma" pitchFamily="34" charset="0"/>
              </a:rPr>
              <a:t> Fail </a:t>
            </a:r>
            <a:r>
              <a:rPr lang="en-US" sz="1200" b="1" kern="1200" dirty="0" err="1">
                <a:latin typeface="Tahoma" pitchFamily="34" charset="0"/>
                <a:ea typeface="Tahoma" pitchFamily="34" charset="0"/>
                <a:cs typeface="Tahoma" pitchFamily="34" charset="0"/>
              </a:rPr>
              <a:t>Latihan</a:t>
            </a:r>
            <a:r>
              <a:rPr lang="en-US" sz="1200" b="1" kern="1200" dirty="0">
                <a:latin typeface="Tahoma" pitchFamily="34" charset="0"/>
                <a:ea typeface="Tahoma" pitchFamily="34" charset="0"/>
                <a:cs typeface="Tahoma" pitchFamily="34" charset="0"/>
              </a:rPr>
              <a:t> </a:t>
            </a:r>
            <a:r>
              <a:rPr lang="en-US" sz="1200" b="1" kern="1200" dirty="0" err="1">
                <a:latin typeface="Tahoma" pitchFamily="34" charset="0"/>
                <a:ea typeface="Tahoma" pitchFamily="34" charset="0"/>
                <a:cs typeface="Tahoma" pitchFamily="34" charset="0"/>
              </a:rPr>
              <a:t>Industri</a:t>
            </a:r>
            <a:endParaRPr lang="en-US" sz="1200" b="1" kern="1200" dirty="0">
              <a:latin typeface="Tahoma" pitchFamily="34" charset="0"/>
              <a:ea typeface="Tahoma" pitchFamily="34" charset="0"/>
              <a:cs typeface="Tahoma" pitchFamily="34" charset="0"/>
            </a:endParaRPr>
          </a:p>
          <a:p>
            <a:pPr indent="111119" defTabSz="514350">
              <a:buClrTx/>
              <a:defRPr/>
            </a:pPr>
            <a:r>
              <a:rPr lang="en-US" sz="1200" kern="1200" dirty="0">
                <a:latin typeface="Tahoma" pitchFamily="34" charset="0"/>
                <a:ea typeface="Tahoma" pitchFamily="34" charset="0"/>
                <a:cs typeface="Tahoma" pitchFamily="34" charset="0"/>
              </a:rPr>
              <a:t>b. </a:t>
            </a:r>
            <a:r>
              <a:rPr lang="en-US" sz="1200" b="1" kern="1200" dirty="0" err="1">
                <a:latin typeface="Tahoma" pitchFamily="34" charset="0"/>
                <a:ea typeface="Tahoma" pitchFamily="34" charset="0"/>
                <a:cs typeface="Tahoma" pitchFamily="34" charset="0"/>
              </a:rPr>
              <a:t>Catatan</a:t>
            </a:r>
            <a:r>
              <a:rPr lang="en-US" sz="1200" b="1" kern="1200" dirty="0">
                <a:latin typeface="Tahoma" pitchFamily="34" charset="0"/>
                <a:ea typeface="Tahoma" pitchFamily="34" charset="0"/>
                <a:cs typeface="Tahoma" pitchFamily="34" charset="0"/>
              </a:rPr>
              <a:t> </a:t>
            </a:r>
            <a:r>
              <a:rPr lang="en-US" sz="1200" b="1" kern="1200" dirty="0" err="1">
                <a:latin typeface="Tahoma" pitchFamily="34" charset="0"/>
                <a:ea typeface="Tahoma" pitchFamily="34" charset="0"/>
                <a:cs typeface="Tahoma" pitchFamily="34" charset="0"/>
              </a:rPr>
              <a:t>Harian</a:t>
            </a:r>
            <a:r>
              <a:rPr lang="en-US" sz="1200" b="1" kern="1200" dirty="0">
                <a:latin typeface="Tahoma" pitchFamily="34" charset="0"/>
                <a:ea typeface="Tahoma" pitchFamily="34" charset="0"/>
                <a:cs typeface="Tahoma" pitchFamily="34" charset="0"/>
              </a:rPr>
              <a:t> </a:t>
            </a:r>
            <a:r>
              <a:rPr lang="en-US" sz="1200" b="1" kern="1200" dirty="0" err="1">
                <a:latin typeface="Tahoma" pitchFamily="34" charset="0"/>
                <a:ea typeface="Tahoma" pitchFamily="34" charset="0"/>
                <a:cs typeface="Tahoma" pitchFamily="34" charset="0"/>
              </a:rPr>
              <a:t>Pelatih</a:t>
            </a:r>
            <a:endParaRPr lang="en-US" sz="1200" b="1" kern="1200" dirty="0">
              <a:latin typeface="Tahoma" pitchFamily="34" charset="0"/>
              <a:ea typeface="Tahoma" pitchFamily="34" charset="0"/>
              <a:cs typeface="Tahoma" pitchFamily="34" charset="0"/>
            </a:endParaRPr>
          </a:p>
          <a:p>
            <a:pPr indent="111119" defTabSz="514350">
              <a:buClrTx/>
              <a:defRPr/>
            </a:pPr>
            <a:r>
              <a:rPr lang="it-IT" sz="1200" kern="1200" dirty="0">
                <a:latin typeface="Tahoma" pitchFamily="34" charset="0"/>
                <a:ea typeface="Tahoma" pitchFamily="34" charset="0"/>
                <a:cs typeface="Tahoma" pitchFamily="34" charset="0"/>
              </a:rPr>
              <a:t>c. </a:t>
            </a:r>
            <a:r>
              <a:rPr lang="it-IT" sz="1200" b="1" kern="1200" dirty="0">
                <a:latin typeface="Tahoma" pitchFamily="34" charset="0"/>
                <a:ea typeface="Tahoma" pitchFamily="34" charset="0"/>
                <a:cs typeface="Tahoma" pitchFamily="34" charset="0"/>
              </a:rPr>
              <a:t>Senarai Semak Duti dan Tugasan</a:t>
            </a:r>
          </a:p>
          <a:p>
            <a:pPr defTabSz="514350">
              <a:buClrTx/>
              <a:defRPr/>
            </a:pPr>
            <a:r>
              <a:rPr lang="en-US" sz="1200" kern="1200" dirty="0">
                <a:latin typeface="Tahoma" pitchFamily="34" charset="0"/>
                <a:ea typeface="Tahoma" pitchFamily="34" charset="0"/>
                <a:cs typeface="Tahoma" pitchFamily="34" charset="0"/>
              </a:rPr>
              <a:t> </a:t>
            </a:r>
            <a:endParaRPr lang="it-IT" sz="1200" b="1" kern="1200" dirty="0">
              <a:latin typeface="Tahoma" pitchFamily="34" charset="0"/>
              <a:ea typeface="Tahoma" pitchFamily="34" charset="0"/>
              <a:cs typeface="Tahoma" pitchFamily="34" charset="0"/>
            </a:endParaRPr>
          </a:p>
          <a:p>
            <a:pPr marL="111119" indent="-111119" defTabSz="514350">
              <a:buClrTx/>
              <a:tabLst>
                <a:tab pos="185198" algn="l"/>
              </a:tabLst>
              <a:defRPr/>
            </a:pPr>
            <a:r>
              <a:rPr lang="en-US" sz="1200" kern="1200" dirty="0">
                <a:latin typeface="Tahoma" pitchFamily="34" charset="0"/>
                <a:ea typeface="Tahoma" pitchFamily="34" charset="0"/>
                <a:cs typeface="Tahoma" pitchFamily="34" charset="0"/>
              </a:rPr>
              <a:t>j.  </a:t>
            </a:r>
            <a:r>
              <a:rPr lang="en-US" sz="1200" kern="1200" dirty="0" err="1">
                <a:latin typeface="Tahoma" pitchFamily="34" charset="0"/>
                <a:ea typeface="Tahoma" pitchFamily="34" charset="0"/>
                <a:cs typeface="Tahoma" pitchFamily="34" charset="0"/>
              </a:rPr>
              <a:t>Menilai</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keputusan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akhir</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Latihan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Industri</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bagi</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setiap</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pelatih</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dengan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melengkapkan</a:t>
            </a:r>
            <a:r>
              <a:rPr lang="en-US" sz="1200" kern="1200" dirty="0">
                <a:latin typeface="Tahoma" pitchFamily="34" charset="0"/>
                <a:ea typeface="Tahoma" pitchFamily="34" charset="0"/>
                <a:cs typeface="Tahoma" pitchFamily="34" charset="0"/>
              </a:rPr>
              <a:t> </a:t>
            </a:r>
            <a:r>
              <a:rPr lang="en-US" sz="1200" b="1" kern="1200" dirty="0" err="1">
                <a:solidFill>
                  <a:srgbClr val="FF0000"/>
                </a:solidFill>
                <a:latin typeface="Tahoma" pitchFamily="34" charset="0"/>
                <a:ea typeface="Tahoma" pitchFamily="34" charset="0"/>
                <a:cs typeface="Tahoma" pitchFamily="34" charset="0"/>
              </a:rPr>
              <a:t>Borang</a:t>
            </a:r>
            <a:r>
              <a:rPr lang="en-US" sz="1200" b="1" kern="1200" dirty="0">
                <a:solidFill>
                  <a:srgbClr val="FF0000"/>
                </a:solidFill>
                <a:latin typeface="Tahoma" pitchFamily="34" charset="0"/>
                <a:ea typeface="Tahoma" pitchFamily="34" charset="0"/>
                <a:cs typeface="Tahoma" pitchFamily="34" charset="0"/>
              </a:rPr>
              <a:t> </a:t>
            </a:r>
            <a:r>
              <a:rPr lang="en-US" sz="1200" b="1" kern="1200" dirty="0" err="1">
                <a:solidFill>
                  <a:srgbClr val="FF0000"/>
                </a:solidFill>
                <a:latin typeface="Tahoma" pitchFamily="34" charset="0"/>
                <a:ea typeface="Tahoma" pitchFamily="34" charset="0"/>
                <a:cs typeface="Tahoma" pitchFamily="34" charset="0"/>
              </a:rPr>
              <a:t>Keputusan</a:t>
            </a:r>
            <a:r>
              <a:rPr lang="en-US" sz="1200" b="1" kern="1200" dirty="0">
                <a:solidFill>
                  <a:srgbClr val="FF0000"/>
                </a:solidFill>
                <a:latin typeface="Tahoma" pitchFamily="34" charset="0"/>
                <a:ea typeface="Tahoma" pitchFamily="34" charset="0"/>
                <a:cs typeface="Tahoma" pitchFamily="34" charset="0"/>
              </a:rPr>
              <a:t> </a:t>
            </a:r>
            <a:r>
              <a:rPr lang="en-US" sz="1200" b="1" kern="1200" dirty="0" err="1">
                <a:solidFill>
                  <a:srgbClr val="FF0000"/>
                </a:solidFill>
                <a:latin typeface="Tahoma" pitchFamily="34" charset="0"/>
                <a:ea typeface="Tahoma" pitchFamily="34" charset="0"/>
                <a:cs typeface="Tahoma" pitchFamily="34" charset="0"/>
              </a:rPr>
              <a:t>Keseluruhan</a:t>
            </a:r>
            <a:r>
              <a:rPr lang="en-US" sz="1200" b="1" kern="1200" dirty="0">
                <a:solidFill>
                  <a:srgbClr val="FF0000"/>
                </a:solidFill>
                <a:latin typeface="Tahoma" pitchFamily="34" charset="0"/>
                <a:ea typeface="Tahoma" pitchFamily="34" charset="0"/>
                <a:cs typeface="Tahoma" pitchFamily="34" charset="0"/>
              </a:rPr>
              <a:t> </a:t>
            </a:r>
            <a:r>
              <a:rPr lang="en-US" sz="1200" b="1" kern="1200" dirty="0" err="1">
                <a:solidFill>
                  <a:srgbClr val="FF0000"/>
                </a:solidFill>
                <a:latin typeface="Tahoma" pitchFamily="34" charset="0"/>
                <a:ea typeface="Tahoma" pitchFamily="34" charset="0"/>
                <a:cs typeface="Tahoma" pitchFamily="34" charset="0"/>
              </a:rPr>
              <a:t>Penilaian</a:t>
            </a:r>
            <a:r>
              <a:rPr lang="en-US" sz="1200" b="1" kern="1200" dirty="0">
                <a:solidFill>
                  <a:srgbClr val="FF0000"/>
                </a:solidFill>
                <a:latin typeface="Tahoma" pitchFamily="34" charset="0"/>
                <a:ea typeface="Tahoma" pitchFamily="34" charset="0"/>
                <a:cs typeface="Tahoma" pitchFamily="34" charset="0"/>
              </a:rPr>
              <a:t> </a:t>
            </a:r>
            <a:r>
              <a:rPr lang="en-US" sz="1200" b="1" kern="1200" dirty="0" err="1">
                <a:solidFill>
                  <a:srgbClr val="FF0000"/>
                </a:solidFill>
                <a:latin typeface="Tahoma" pitchFamily="34" charset="0"/>
                <a:ea typeface="Tahoma" pitchFamily="34" charset="0"/>
                <a:cs typeface="Tahoma" pitchFamily="34" charset="0"/>
              </a:rPr>
              <a:t>Latihan</a:t>
            </a:r>
            <a:r>
              <a:rPr lang="en-US" sz="1200" b="1" kern="1200" dirty="0">
                <a:solidFill>
                  <a:srgbClr val="FF0000"/>
                </a:solidFill>
                <a:latin typeface="Tahoma" pitchFamily="34" charset="0"/>
                <a:ea typeface="Tahoma" pitchFamily="34" charset="0"/>
                <a:cs typeface="Tahoma" pitchFamily="34" charset="0"/>
              </a:rPr>
              <a:t> </a:t>
            </a:r>
            <a:r>
              <a:rPr lang="en-US" sz="1200" b="1" kern="1200" dirty="0" err="1">
                <a:solidFill>
                  <a:srgbClr val="FF0000"/>
                </a:solidFill>
                <a:latin typeface="Tahoma" pitchFamily="34" charset="0"/>
                <a:ea typeface="Tahoma" pitchFamily="34" charset="0"/>
                <a:cs typeface="Tahoma" pitchFamily="34" charset="0"/>
              </a:rPr>
              <a:t>Industri</a:t>
            </a:r>
            <a:r>
              <a:rPr lang="en-US" sz="1200" b="1" kern="1200" dirty="0">
                <a:solidFill>
                  <a:srgbClr val="FF0000"/>
                </a:solidFill>
                <a:latin typeface="Tahoma" pitchFamily="34" charset="0"/>
                <a:ea typeface="Tahoma" pitchFamily="34" charset="0"/>
                <a:cs typeface="Tahoma" pitchFamily="34" charset="0"/>
              </a:rPr>
              <a:t> (JPK/LI/04)</a:t>
            </a:r>
            <a:r>
              <a:rPr lang="en-US" sz="1200" b="1" kern="1200" dirty="0">
                <a:latin typeface="Tahoma" pitchFamily="34" charset="0"/>
                <a:ea typeface="Tahoma" pitchFamily="34" charset="0"/>
                <a:cs typeface="Tahoma" pitchFamily="34" charset="0"/>
              </a:rPr>
              <a:t>.</a:t>
            </a:r>
          </a:p>
          <a:p>
            <a:pPr defTabSz="514350">
              <a:buClrTx/>
              <a:defRPr/>
            </a:pPr>
            <a:endParaRPr lang="en-US" sz="1200" b="1" kern="1200" dirty="0">
              <a:latin typeface="Tahoma" pitchFamily="34" charset="0"/>
              <a:ea typeface="Tahoma" pitchFamily="34" charset="0"/>
              <a:cs typeface="Tahoma" pitchFamily="34" charset="0"/>
            </a:endParaRPr>
          </a:p>
          <a:p>
            <a:pPr marL="111119" indent="-111119" defTabSz="514350">
              <a:buClrTx/>
              <a:defRPr/>
            </a:pPr>
            <a:r>
              <a:rPr lang="en-US" sz="1200" kern="1200" dirty="0">
                <a:latin typeface="Tahoma" pitchFamily="34" charset="0"/>
                <a:ea typeface="Tahoma" pitchFamily="34" charset="0"/>
                <a:cs typeface="Tahoma" pitchFamily="34" charset="0"/>
              </a:rPr>
              <a:t>k. </a:t>
            </a:r>
            <a:r>
              <a:rPr lang="en-US" sz="1200" kern="1200" dirty="0" err="1">
                <a:latin typeface="Tahoma" pitchFamily="34" charset="0"/>
                <a:ea typeface="Tahoma" pitchFamily="34" charset="0"/>
                <a:cs typeface="Tahoma" pitchFamily="34" charset="0"/>
              </a:rPr>
              <a:t>Mengemaskini</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semua</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rekod</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berkaitan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Latihan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Industri</a:t>
            </a:r>
            <a:r>
              <a:rPr lang="en-US" sz="1200" kern="1200" dirty="0">
                <a:latin typeface="Tahoma" pitchFamily="34" charset="0"/>
                <a:ea typeface="Tahoma" pitchFamily="34" charset="0"/>
                <a:cs typeface="Tahoma" pitchFamily="34" charset="0"/>
              </a:rPr>
              <a:t>.</a:t>
            </a:r>
          </a:p>
        </p:txBody>
      </p:sp>
      <p:pic>
        <p:nvPicPr>
          <p:cNvPr id="11" name="Picture 10"/>
          <p:cNvPicPr/>
          <p:nvPr/>
        </p:nvPicPr>
        <p:blipFill>
          <a:blip r:embed="rId2" cstate="print"/>
          <a:srcRect l="30045" t="16346" r="31390" b="10096"/>
          <a:stretch>
            <a:fillRect/>
          </a:stretch>
        </p:blipFill>
        <p:spPr bwMode="auto">
          <a:xfrm>
            <a:off x="4909542" y="2733019"/>
            <a:ext cx="1410891" cy="16225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p:nvPr/>
        </p:nvPicPr>
        <p:blipFill>
          <a:blip r:embed="rId3" cstate="print"/>
          <a:srcRect l="30756" t="15224" r="31518" b="11218"/>
          <a:stretch>
            <a:fillRect/>
          </a:stretch>
        </p:blipFill>
        <p:spPr bwMode="auto">
          <a:xfrm>
            <a:off x="4909542" y="1128353"/>
            <a:ext cx="1410891" cy="1543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AutoShape 25"/>
          <p:cNvSpPr>
            <a:spLocks noChangeArrowheads="1"/>
          </p:cNvSpPr>
          <p:nvPr/>
        </p:nvSpPr>
        <p:spPr bwMode="gray">
          <a:xfrm>
            <a:off x="665156" y="675480"/>
            <a:ext cx="1439466" cy="349880"/>
          </a:xfrm>
          <a:prstGeom prst="roundRect">
            <a:avLst>
              <a:gd name="adj" fmla="val 50000"/>
            </a:avLst>
          </a:prstGeom>
          <a:solidFill>
            <a:schemeClr val="bg1">
              <a:lumMod val="65000"/>
            </a:schemeClr>
          </a:solidFill>
          <a:ln w="28575">
            <a:solidFill>
              <a:srgbClr val="EAEAEA"/>
            </a:solidFill>
            <a:round/>
            <a:headEnd/>
            <a:tailEnd/>
          </a:ln>
        </p:spPr>
        <p:txBody>
          <a:bodyPr wrap="none" lIns="51432" tIns="25716" rIns="51432" bIns="25716" anchor="ctr"/>
          <a:lstStyle/>
          <a:p>
            <a:pPr defTabSz="514350">
              <a:buClrTx/>
              <a:defRPr/>
            </a:pPr>
            <a:endParaRPr lang="ms-MY" sz="1013" kern="1200">
              <a:latin typeface="Calibri" panose="020F0502020204030204"/>
              <a:ea typeface="+mn-ea"/>
              <a:cs typeface="+mn-cs"/>
            </a:endParaRPr>
          </a:p>
        </p:txBody>
      </p:sp>
      <p:sp>
        <p:nvSpPr>
          <p:cNvPr id="182280" name="Rectangle 32"/>
          <p:cNvSpPr>
            <a:spLocks noChangeArrowheads="1"/>
          </p:cNvSpPr>
          <p:nvPr/>
        </p:nvSpPr>
        <p:spPr bwMode="gray">
          <a:xfrm>
            <a:off x="694158" y="759336"/>
            <a:ext cx="1381462" cy="2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51432" tIns="25716" rIns="51432" bIns="25716">
            <a:spAutoFit/>
          </a:bodyPr>
          <a:lstStyle/>
          <a:p>
            <a:pPr defTabSz="514350">
              <a:buClrTx/>
            </a:pPr>
            <a:r>
              <a:rPr lang="en-US" sz="1200" b="1" kern="1200" dirty="0" err="1">
                <a:latin typeface="Tahoma" pitchFamily="34" charset="0"/>
                <a:ea typeface="Tahoma" pitchFamily="34" charset="0"/>
                <a:cs typeface="Tahoma" pitchFamily="34" charset="0"/>
              </a:rPr>
              <a:t>Pusat</a:t>
            </a:r>
            <a:r>
              <a:rPr lang="en-US" sz="1200" b="1" kern="1200" dirty="0">
                <a:latin typeface="Tahoma" pitchFamily="34" charset="0"/>
                <a:ea typeface="Tahoma" pitchFamily="34" charset="0"/>
                <a:cs typeface="Tahoma" pitchFamily="34" charset="0"/>
              </a:rPr>
              <a:t> </a:t>
            </a:r>
            <a:r>
              <a:rPr lang="en-US" sz="1200" b="1" kern="1200" dirty="0" err="1">
                <a:latin typeface="Tahoma" pitchFamily="34" charset="0"/>
                <a:ea typeface="Tahoma" pitchFamily="34" charset="0"/>
                <a:cs typeface="Tahoma" pitchFamily="34" charset="0"/>
              </a:rPr>
              <a:t>Bertauliah</a:t>
            </a:r>
            <a:endParaRPr lang="en-US" sz="1200" kern="1200" dirty="0">
              <a:latin typeface="Tahoma" pitchFamily="34" charset="0"/>
              <a:ea typeface="Tahoma" pitchFamily="34" charset="0"/>
              <a:cs typeface="Tahoma" pitchFamily="34" charset="0"/>
            </a:endParaRPr>
          </a:p>
        </p:txBody>
      </p:sp>
      <p:cxnSp>
        <p:nvCxnSpPr>
          <p:cNvPr id="15" name="Straight Arrow Connector 14"/>
          <p:cNvCxnSpPr/>
          <p:nvPr/>
        </p:nvCxnSpPr>
        <p:spPr>
          <a:xfrm>
            <a:off x="3927944" y="2122998"/>
            <a:ext cx="915519" cy="136685"/>
          </a:xfrm>
          <a:prstGeom prst="straightConnector1">
            <a:avLst/>
          </a:prstGeom>
          <a:ln w="57150">
            <a:solidFill>
              <a:srgbClr val="CC0066"/>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3983603" y="3469971"/>
            <a:ext cx="864580" cy="593146"/>
          </a:xfrm>
          <a:prstGeom prst="straightConnector1">
            <a:avLst/>
          </a:prstGeom>
          <a:ln w="57150">
            <a:solidFill>
              <a:srgbClr val="CC0066"/>
            </a:solidFill>
            <a:tailEnd type="arrow"/>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title"/>
          </p:nvPr>
        </p:nvSpPr>
        <p:spPr>
          <a:xfrm>
            <a:off x="380405" y="279568"/>
            <a:ext cx="4167741" cy="370582"/>
          </a:xfrm>
        </p:spPr>
        <p:txBody>
          <a:bodyPr>
            <a:noAutofit/>
          </a:bodyPr>
          <a:lstStyle/>
          <a:p>
            <a:pPr eaLnBrk="1" hangingPunct="1">
              <a:defRPr/>
            </a:pPr>
            <a:r>
              <a:rPr lang="en-US" sz="1600" b="1" dirty="0" err="1">
                <a:latin typeface="Tahoma" pitchFamily="34" charset="0"/>
                <a:ea typeface="Tahoma" pitchFamily="34" charset="0"/>
                <a:cs typeface="Tahoma" pitchFamily="34" charset="0"/>
              </a:rPr>
              <a:t>Tugas</a:t>
            </a:r>
            <a:r>
              <a:rPr lang="en-US" sz="1600" b="1" dirty="0">
                <a:latin typeface="Tahoma" pitchFamily="34" charset="0"/>
                <a:ea typeface="Tahoma" pitchFamily="34" charset="0"/>
                <a:cs typeface="Tahoma" pitchFamily="34" charset="0"/>
              </a:rPr>
              <a:t> &amp; </a:t>
            </a:r>
            <a:r>
              <a:rPr lang="en-US" sz="1600" b="1" dirty="0" err="1">
                <a:latin typeface="Tahoma" pitchFamily="34" charset="0"/>
                <a:ea typeface="Tahoma" pitchFamily="34" charset="0"/>
                <a:cs typeface="Tahoma" pitchFamily="34" charset="0"/>
              </a:rPr>
              <a:t>Tanggungjawab</a:t>
            </a:r>
            <a:r>
              <a:rPr lang="en-US" sz="1600" b="1" dirty="0">
                <a:latin typeface="Tahoma" pitchFamily="34" charset="0"/>
                <a:ea typeface="Tahoma" pitchFamily="34" charset="0"/>
                <a:cs typeface="Tahoma" pitchFamily="34" charset="0"/>
              </a:rPr>
              <a:t> - </a:t>
            </a:r>
            <a:r>
              <a:rPr lang="en-US" sz="1400" b="1" dirty="0" err="1">
                <a:latin typeface="Tahoma" pitchFamily="34" charset="0"/>
                <a:ea typeface="Tahoma" pitchFamily="34" charset="0"/>
                <a:cs typeface="Tahoma" pitchFamily="34" charset="0"/>
              </a:rPr>
              <a:t>sambungan</a:t>
            </a:r>
            <a:endParaRPr lang="ms-MY" sz="1400" b="1" dirty="0">
              <a:latin typeface="Tahoma" pitchFamily="34" charset="0"/>
              <a:ea typeface="Tahoma" pitchFamily="34" charset="0"/>
              <a:cs typeface="Tahoma" pitchFamily="34" charset="0"/>
            </a:endParaRPr>
          </a:p>
        </p:txBody>
      </p:sp>
      <p:sp>
        <p:nvSpPr>
          <p:cNvPr id="10" name="Slide Number Placeholder 9"/>
          <p:cNvSpPr>
            <a:spLocks noGrp="1"/>
          </p:cNvSpPr>
          <p:nvPr>
            <p:ph type="sldNum" sz="quarter" idx="12"/>
          </p:nvPr>
        </p:nvSpPr>
        <p:spPr/>
        <p:txBody>
          <a:bodyPr/>
          <a:lstStyle/>
          <a:p>
            <a:pPr defTabSz="514350">
              <a:buClrTx/>
            </a:pPr>
            <a:fld id="{5F043DC4-CC3A-4F65-A783-9CF01561B5A4}" type="slidenum">
              <a:rPr lang="en-MY" kern="1200">
                <a:solidFill>
                  <a:srgbClr val="000000"/>
                </a:solidFill>
                <a:latin typeface="Calibri" panose="020F0502020204030204"/>
                <a:ea typeface="+mn-ea"/>
                <a:cs typeface="+mn-cs"/>
              </a:rPr>
              <a:pPr defTabSz="514350">
                <a:buClrTx/>
              </a:pPr>
              <a:t>315</a:t>
            </a:fld>
            <a:endParaRPr lang="en-MY" kern="1200">
              <a:solidFill>
                <a:srgbClr val="000000"/>
              </a:solidFill>
              <a:latin typeface="Calibri" panose="020F0502020204030204"/>
              <a:ea typeface="+mn-ea"/>
              <a:cs typeface="+mn-cs"/>
            </a:endParaRPr>
          </a:p>
        </p:txBody>
      </p:sp>
    </p:spTree>
    <p:extLst>
      <p:ext uri="{BB962C8B-B14F-4D97-AF65-F5344CB8AC3E}">
        <p14:creationId xmlns:p14="http://schemas.microsoft.com/office/powerpoint/2010/main" val="2504660149"/>
      </p:ext>
    </p:extLst>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359419" y="239999"/>
            <a:ext cx="4681708" cy="370582"/>
          </a:xfrm>
        </p:spPr>
        <p:txBody>
          <a:bodyPr>
            <a:noAutofit/>
          </a:bodyPr>
          <a:lstStyle/>
          <a:p>
            <a:pPr eaLnBrk="1" hangingPunct="1">
              <a:defRPr/>
            </a:pPr>
            <a:r>
              <a:rPr lang="en-US" sz="1600" b="1" dirty="0" err="1">
                <a:latin typeface="Tahoma" pitchFamily="34" charset="0"/>
                <a:ea typeface="Tahoma" pitchFamily="34" charset="0"/>
                <a:cs typeface="Tahoma" pitchFamily="34" charset="0"/>
              </a:rPr>
              <a:t>Tugas</a:t>
            </a:r>
            <a:r>
              <a:rPr lang="en-US" sz="1600" b="1" dirty="0">
                <a:latin typeface="Tahoma" pitchFamily="34" charset="0"/>
                <a:ea typeface="Tahoma" pitchFamily="34" charset="0"/>
                <a:cs typeface="Tahoma" pitchFamily="34" charset="0"/>
              </a:rPr>
              <a:t> &amp; </a:t>
            </a:r>
            <a:r>
              <a:rPr lang="en-US" sz="1600" b="1" dirty="0" err="1">
                <a:latin typeface="Tahoma" pitchFamily="34" charset="0"/>
                <a:ea typeface="Tahoma" pitchFamily="34" charset="0"/>
                <a:cs typeface="Tahoma" pitchFamily="34" charset="0"/>
              </a:rPr>
              <a:t>Tanggungjawab</a:t>
            </a:r>
            <a:r>
              <a:rPr lang="en-US" sz="1600" b="1" dirty="0">
                <a:latin typeface="Tahoma" pitchFamily="34" charset="0"/>
                <a:ea typeface="Tahoma" pitchFamily="34" charset="0"/>
                <a:cs typeface="Tahoma" pitchFamily="34" charset="0"/>
              </a:rPr>
              <a:t> - </a:t>
            </a:r>
            <a:r>
              <a:rPr lang="en-US" sz="1400" b="1" dirty="0" err="1">
                <a:latin typeface="Tahoma" pitchFamily="34" charset="0"/>
                <a:ea typeface="Tahoma" pitchFamily="34" charset="0"/>
                <a:cs typeface="Tahoma" pitchFamily="34" charset="0"/>
              </a:rPr>
              <a:t>sambungan</a:t>
            </a:r>
            <a:endParaRPr lang="ms-MY" sz="1400" b="1" dirty="0">
              <a:latin typeface="Tahoma" pitchFamily="34" charset="0"/>
              <a:ea typeface="Tahoma" pitchFamily="34" charset="0"/>
              <a:cs typeface="Tahoma" pitchFamily="34" charset="0"/>
            </a:endParaRPr>
          </a:p>
        </p:txBody>
      </p:sp>
      <p:sp>
        <p:nvSpPr>
          <p:cNvPr id="183299" name="Slide Number Placeholder 1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417909" indent="-160734" eaLnBrk="0" hangingPunct="0">
              <a:defRPr>
                <a:solidFill>
                  <a:schemeClr val="tx1"/>
                </a:solidFill>
                <a:latin typeface="Arial" pitchFamily="34" charset="0"/>
                <a:cs typeface="Arial" pitchFamily="34" charset="0"/>
              </a:defRPr>
            </a:lvl2pPr>
            <a:lvl3pPr marL="642938" indent="-128588" eaLnBrk="0" hangingPunct="0">
              <a:defRPr>
                <a:solidFill>
                  <a:schemeClr val="tx1"/>
                </a:solidFill>
                <a:latin typeface="Arial" pitchFamily="34" charset="0"/>
                <a:cs typeface="Arial" pitchFamily="34" charset="0"/>
              </a:defRPr>
            </a:lvl3pPr>
            <a:lvl4pPr marL="900113" indent="-128588" eaLnBrk="0" hangingPunct="0">
              <a:defRPr>
                <a:solidFill>
                  <a:schemeClr val="tx1"/>
                </a:solidFill>
                <a:latin typeface="Arial" pitchFamily="34" charset="0"/>
                <a:cs typeface="Arial" pitchFamily="34" charset="0"/>
              </a:defRPr>
            </a:lvl4pPr>
            <a:lvl5pPr marL="1157288" indent="-128588" eaLnBrk="0" hangingPunct="0">
              <a:defRPr>
                <a:solidFill>
                  <a:schemeClr val="tx1"/>
                </a:solidFill>
                <a:latin typeface="Arial" pitchFamily="34" charset="0"/>
                <a:cs typeface="Arial" pitchFamily="34" charset="0"/>
              </a:defRPr>
            </a:lvl5pPr>
            <a:lvl6pPr marL="1414463" indent="-128588" eaLnBrk="0" fontAlgn="base" hangingPunct="0">
              <a:spcBef>
                <a:spcPct val="0"/>
              </a:spcBef>
              <a:spcAft>
                <a:spcPct val="0"/>
              </a:spcAft>
              <a:defRPr>
                <a:solidFill>
                  <a:schemeClr val="tx1"/>
                </a:solidFill>
                <a:latin typeface="Arial" pitchFamily="34" charset="0"/>
                <a:cs typeface="Arial" pitchFamily="34" charset="0"/>
              </a:defRPr>
            </a:lvl6pPr>
            <a:lvl7pPr marL="1671638" indent="-128588" eaLnBrk="0" fontAlgn="base" hangingPunct="0">
              <a:spcBef>
                <a:spcPct val="0"/>
              </a:spcBef>
              <a:spcAft>
                <a:spcPct val="0"/>
              </a:spcAft>
              <a:defRPr>
                <a:solidFill>
                  <a:schemeClr val="tx1"/>
                </a:solidFill>
                <a:latin typeface="Arial" pitchFamily="34" charset="0"/>
                <a:cs typeface="Arial" pitchFamily="34" charset="0"/>
              </a:defRPr>
            </a:lvl7pPr>
            <a:lvl8pPr marL="1928813" indent="-128588" eaLnBrk="0" fontAlgn="base" hangingPunct="0">
              <a:spcBef>
                <a:spcPct val="0"/>
              </a:spcBef>
              <a:spcAft>
                <a:spcPct val="0"/>
              </a:spcAft>
              <a:defRPr>
                <a:solidFill>
                  <a:schemeClr val="tx1"/>
                </a:solidFill>
                <a:latin typeface="Arial" pitchFamily="34" charset="0"/>
                <a:cs typeface="Arial" pitchFamily="34" charset="0"/>
              </a:defRPr>
            </a:lvl8pPr>
            <a:lvl9pPr marL="2185988" indent="-128588" eaLnBrk="0" fontAlgn="base" hangingPunct="0">
              <a:spcBef>
                <a:spcPct val="0"/>
              </a:spcBef>
              <a:spcAft>
                <a:spcPct val="0"/>
              </a:spcAft>
              <a:defRPr>
                <a:solidFill>
                  <a:schemeClr val="tx1"/>
                </a:solidFill>
                <a:latin typeface="Arial" pitchFamily="34" charset="0"/>
                <a:cs typeface="Arial" pitchFamily="34" charset="0"/>
              </a:defRPr>
            </a:lvl9pPr>
          </a:lstStyle>
          <a:p>
            <a:pPr defTabSz="514350" eaLnBrk="1" hangingPunct="1">
              <a:buClrTx/>
            </a:pPr>
            <a:fld id="{9173F582-36FD-4ED8-9DB6-33C91BE930F3}" type="slidenum">
              <a:rPr lang="en-US" kern="1200">
                <a:solidFill>
                  <a:srgbClr val="000000"/>
                </a:solidFill>
                <a:ea typeface="+mn-ea"/>
              </a:rPr>
              <a:pPr defTabSz="514350" eaLnBrk="1" hangingPunct="1">
                <a:buClrTx/>
              </a:pPr>
              <a:t>316</a:t>
            </a:fld>
            <a:endParaRPr lang="en-US" kern="1200">
              <a:solidFill>
                <a:srgbClr val="000000"/>
              </a:solidFill>
              <a:ea typeface="+mn-ea"/>
            </a:endParaRPr>
          </a:p>
        </p:txBody>
      </p:sp>
      <p:sp>
        <p:nvSpPr>
          <p:cNvPr id="92164" name="Rectangle 1"/>
          <p:cNvSpPr>
            <a:spLocks noChangeArrowheads="1"/>
          </p:cNvSpPr>
          <p:nvPr/>
        </p:nvSpPr>
        <p:spPr bwMode="auto">
          <a:xfrm>
            <a:off x="283188" y="1226689"/>
            <a:ext cx="3574352" cy="3375921"/>
          </a:xfrm>
          <a:prstGeom prst="rect">
            <a:avLst/>
          </a:prstGeom>
          <a:noFill/>
          <a:ln w="9525">
            <a:noFill/>
            <a:miter lim="800000"/>
            <a:headEnd/>
            <a:tailEnd/>
          </a:ln>
        </p:spPr>
        <p:txBody>
          <a:bodyPr wrap="square" lIns="51432" tIns="25716" rIns="51432" bIns="25716" anchor="ctr">
            <a:spAutoFit/>
          </a:bodyPr>
          <a:lstStyle/>
          <a:p>
            <a:pPr marL="111119" indent="-111119" algn="just" defTabSz="514350">
              <a:buClrTx/>
              <a:buFontTx/>
              <a:buAutoNum type="alphaLcPeriod"/>
              <a:defRPr/>
            </a:pPr>
            <a:r>
              <a:rPr lang="en-US" sz="1200" kern="1200" dirty="0" err="1">
                <a:latin typeface="Tahoma" pitchFamily="34" charset="0"/>
                <a:ea typeface="Tahoma" pitchFamily="34" charset="0"/>
                <a:cs typeface="Tahoma" pitchFamily="34" charset="0"/>
              </a:rPr>
              <a:t>Mendapatkan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tempat</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Latihan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Industri</a:t>
            </a:r>
            <a:r>
              <a:rPr lang="en-US" sz="1200" kern="1200" dirty="0">
                <a:latin typeface="Tahoma" pitchFamily="34" charset="0"/>
                <a:ea typeface="Tahoma" pitchFamily="34" charset="0"/>
                <a:cs typeface="Tahoma" pitchFamily="34" charset="0"/>
              </a:rPr>
              <a:t> yang </a:t>
            </a:r>
            <a:r>
              <a:rPr lang="en-US" sz="1200" kern="1200" dirty="0" err="1">
                <a:latin typeface="Tahoma" pitchFamily="34" charset="0"/>
                <a:ea typeface="Tahoma" pitchFamily="34" charset="0"/>
                <a:cs typeface="Tahoma" pitchFamily="34" charset="0"/>
              </a:rPr>
              <a:t>berkaitan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dengan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bidang</a:t>
            </a:r>
            <a:r>
              <a:rPr lang="en-US" sz="1200" kern="1200" dirty="0">
                <a:latin typeface="Tahoma" pitchFamily="34" charset="0"/>
                <a:ea typeface="Tahoma" pitchFamily="34" charset="0"/>
                <a:cs typeface="Tahoma" pitchFamily="34" charset="0"/>
              </a:rPr>
              <a:t> yang </a:t>
            </a:r>
            <a:r>
              <a:rPr lang="en-US" sz="1200" kern="1200" dirty="0" err="1">
                <a:latin typeface="Tahoma" pitchFamily="34" charset="0"/>
                <a:ea typeface="Tahoma" pitchFamily="34" charset="0"/>
                <a:cs typeface="Tahoma" pitchFamily="34" charset="0"/>
              </a:rPr>
              <a:t>dipelajari</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namun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kelulusan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adalah</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tertakluk</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kepada</a:t>
            </a:r>
            <a:r>
              <a:rPr lang="en-US" sz="1200" kern="1200" dirty="0">
                <a:latin typeface="Tahoma" pitchFamily="34" charset="0"/>
                <a:ea typeface="Tahoma" pitchFamily="34" charset="0"/>
                <a:cs typeface="Tahoma" pitchFamily="34" charset="0"/>
              </a:rPr>
              <a:t> PB.</a:t>
            </a:r>
          </a:p>
          <a:p>
            <a:pPr marL="190490" indent="-190490" algn="just" defTabSz="514350">
              <a:buClrTx/>
              <a:defRPr/>
            </a:pPr>
            <a:endParaRPr lang="en-US" sz="1200" kern="1200" dirty="0">
              <a:latin typeface="Tahoma" pitchFamily="34" charset="0"/>
              <a:ea typeface="Tahoma" pitchFamily="34" charset="0"/>
              <a:cs typeface="Tahoma" pitchFamily="34" charset="0"/>
            </a:endParaRPr>
          </a:p>
          <a:p>
            <a:pPr algn="just" defTabSz="514350">
              <a:buClrTx/>
              <a:tabLst>
                <a:tab pos="74079" algn="l"/>
                <a:tab pos="148159" algn="l"/>
              </a:tabLst>
              <a:defRPr/>
            </a:pPr>
            <a:r>
              <a:rPr lang="en-US" sz="1200" kern="1200" dirty="0">
                <a:latin typeface="Tahoma" pitchFamily="34" charset="0"/>
                <a:ea typeface="Tahoma" pitchFamily="34" charset="0"/>
                <a:cs typeface="Tahoma" pitchFamily="34" charset="0"/>
              </a:rPr>
              <a:t>b. </a:t>
            </a:r>
            <a:r>
              <a:rPr lang="en-US" sz="1200" kern="1200" dirty="0" err="1">
                <a:latin typeface="Tahoma" pitchFamily="34" charset="0"/>
                <a:ea typeface="Tahoma" pitchFamily="34" charset="0"/>
                <a:cs typeface="Tahoma" pitchFamily="34" charset="0"/>
              </a:rPr>
              <a:t>Wajib</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menghadiri</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taklimat</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Latihan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Industri</a:t>
            </a:r>
            <a:r>
              <a:rPr lang="en-US" sz="1200" kern="1200" dirty="0">
                <a:latin typeface="Tahoma" pitchFamily="34" charset="0"/>
                <a:ea typeface="Tahoma" pitchFamily="34" charset="0"/>
                <a:cs typeface="Tahoma" pitchFamily="34" charset="0"/>
              </a:rPr>
              <a:t>.</a:t>
            </a:r>
          </a:p>
          <a:p>
            <a:pPr algn="just" defTabSz="514350">
              <a:buClrTx/>
              <a:defRPr/>
            </a:pPr>
            <a:endParaRPr lang="en-US" sz="1200" kern="1200" dirty="0">
              <a:latin typeface="Tahoma" pitchFamily="34" charset="0"/>
              <a:ea typeface="Tahoma" pitchFamily="34" charset="0"/>
              <a:cs typeface="Tahoma" pitchFamily="34" charset="0"/>
            </a:endParaRPr>
          </a:p>
          <a:p>
            <a:pPr marL="111119" indent="-111119" algn="just" defTabSz="514350">
              <a:buClrTx/>
              <a:defRPr/>
            </a:pPr>
            <a:r>
              <a:rPr lang="en-US" sz="1200" kern="1200" dirty="0">
                <a:latin typeface="Tahoma" pitchFamily="34" charset="0"/>
                <a:ea typeface="Tahoma" pitchFamily="34" charset="0"/>
                <a:cs typeface="Tahoma" pitchFamily="34" charset="0"/>
              </a:rPr>
              <a:t>c. </a:t>
            </a:r>
            <a:r>
              <a:rPr lang="en-US" sz="1200" kern="1200" dirty="0" err="1">
                <a:latin typeface="Tahoma" pitchFamily="34" charset="0"/>
                <a:ea typeface="Tahoma" pitchFamily="34" charset="0"/>
                <a:cs typeface="Tahoma" pitchFamily="34" charset="0"/>
              </a:rPr>
              <a:t>Melapor</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diri</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di</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industri</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pada</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tarikh</a:t>
            </a:r>
            <a:r>
              <a:rPr lang="en-US" sz="1200" kern="1200" dirty="0">
                <a:latin typeface="Tahoma" pitchFamily="34" charset="0"/>
                <a:ea typeface="Tahoma" pitchFamily="34" charset="0"/>
                <a:cs typeface="Tahoma" pitchFamily="34" charset="0"/>
              </a:rPr>
              <a:t> dan </a:t>
            </a:r>
            <a:r>
              <a:rPr lang="en-US" sz="1200" kern="1200" dirty="0" err="1">
                <a:latin typeface="Tahoma" pitchFamily="34" charset="0"/>
                <a:ea typeface="Tahoma" pitchFamily="34" charset="0"/>
                <a:cs typeface="Tahoma" pitchFamily="34" charset="0"/>
              </a:rPr>
              <a:t>masa</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seperti</a:t>
            </a:r>
            <a:r>
              <a:rPr lang="en-US" sz="1200" kern="1200" dirty="0">
                <a:latin typeface="Tahoma" pitchFamily="34" charset="0"/>
                <a:ea typeface="Tahoma" pitchFamily="34" charset="0"/>
                <a:cs typeface="Tahoma" pitchFamily="34" charset="0"/>
              </a:rPr>
              <a:t> yang </a:t>
            </a:r>
            <a:r>
              <a:rPr lang="en-US" sz="1200" kern="1200" dirty="0" err="1">
                <a:latin typeface="Tahoma" pitchFamily="34" charset="0"/>
                <a:ea typeface="Tahoma" pitchFamily="34" charset="0"/>
                <a:cs typeface="Tahoma" pitchFamily="34" charset="0"/>
              </a:rPr>
              <a:t>telah</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ditetapkan</a:t>
            </a:r>
            <a:r>
              <a:rPr lang="en-US" sz="1200" kern="1200" dirty="0">
                <a:latin typeface="Tahoma" pitchFamily="34" charset="0"/>
                <a:ea typeface="Tahoma" pitchFamily="34" charset="0"/>
                <a:cs typeface="Tahoma" pitchFamily="34" charset="0"/>
              </a:rPr>
              <a:t>.</a:t>
            </a:r>
          </a:p>
          <a:p>
            <a:pPr algn="just" defTabSz="514350">
              <a:buClrTx/>
              <a:defRPr/>
            </a:pPr>
            <a:endParaRPr lang="en-US" sz="1200" kern="1200" dirty="0">
              <a:latin typeface="Tahoma" pitchFamily="34" charset="0"/>
              <a:ea typeface="Tahoma" pitchFamily="34" charset="0"/>
              <a:cs typeface="Tahoma" pitchFamily="34" charset="0"/>
            </a:endParaRPr>
          </a:p>
          <a:p>
            <a:pPr marL="111119" indent="-111119" algn="just" defTabSz="514350">
              <a:buClrTx/>
              <a:defRPr/>
            </a:pPr>
            <a:r>
              <a:rPr lang="en-US" sz="1200" kern="1200" dirty="0" err="1">
                <a:latin typeface="Tahoma" pitchFamily="34" charset="0"/>
                <a:ea typeface="Tahoma" pitchFamily="34" charset="0"/>
                <a:cs typeface="Tahoma" pitchFamily="34" charset="0"/>
              </a:rPr>
              <a:t>d.Melengkapkan</a:t>
            </a:r>
            <a:r>
              <a:rPr lang="en-US" sz="1200" kern="1200" dirty="0">
                <a:latin typeface="Tahoma" pitchFamily="34" charset="0"/>
                <a:ea typeface="Tahoma" pitchFamily="34" charset="0"/>
                <a:cs typeface="Tahoma" pitchFamily="34" charset="0"/>
              </a:rPr>
              <a:t> dan </a:t>
            </a:r>
            <a:r>
              <a:rPr lang="en-US" sz="1200" kern="1200" dirty="0" err="1">
                <a:latin typeface="Tahoma" pitchFamily="34" charset="0"/>
                <a:ea typeface="Tahoma" pitchFamily="34" charset="0"/>
                <a:cs typeface="Tahoma" pitchFamily="34" charset="0"/>
              </a:rPr>
              <a:t>mengemukakan</a:t>
            </a:r>
            <a:r>
              <a:rPr lang="en-US" sz="1200" kern="1200" dirty="0">
                <a:latin typeface="Tahoma" pitchFamily="34" charset="0"/>
                <a:ea typeface="Tahoma" pitchFamily="34" charset="0"/>
                <a:cs typeface="Tahoma" pitchFamily="34" charset="0"/>
              </a:rPr>
              <a:t> </a:t>
            </a:r>
            <a:r>
              <a:rPr lang="en-US" sz="1200" b="1" kern="1200" dirty="0" err="1">
                <a:solidFill>
                  <a:srgbClr val="FF0000"/>
                </a:solidFill>
                <a:latin typeface="Tahoma" pitchFamily="34" charset="0"/>
                <a:ea typeface="Tahoma" pitchFamily="34" charset="0"/>
                <a:cs typeface="Tahoma" pitchFamily="34" charset="0"/>
              </a:rPr>
              <a:t>Borang</a:t>
            </a:r>
            <a:r>
              <a:rPr lang="en-US" sz="1200" b="1" kern="1200" dirty="0">
                <a:solidFill>
                  <a:srgbClr val="FF0000"/>
                </a:solidFill>
                <a:latin typeface="Tahoma" pitchFamily="34" charset="0"/>
                <a:ea typeface="Tahoma" pitchFamily="34" charset="0"/>
                <a:cs typeface="Tahoma" pitchFamily="34" charset="0"/>
              </a:rPr>
              <a:t> </a:t>
            </a:r>
            <a:r>
              <a:rPr lang="en-US" sz="1200" b="1" kern="1200" dirty="0" err="1">
                <a:solidFill>
                  <a:srgbClr val="FF0000"/>
                </a:solidFill>
                <a:latin typeface="Tahoma" pitchFamily="34" charset="0"/>
                <a:ea typeface="Tahoma" pitchFamily="34" charset="0"/>
                <a:cs typeface="Tahoma" pitchFamily="34" charset="0"/>
              </a:rPr>
              <a:t>Pengesahan</a:t>
            </a:r>
            <a:r>
              <a:rPr lang="en-US" sz="1200" b="1" kern="1200" dirty="0">
                <a:solidFill>
                  <a:srgbClr val="FF0000"/>
                </a:solidFill>
                <a:latin typeface="Tahoma" pitchFamily="34" charset="0"/>
                <a:ea typeface="Tahoma" pitchFamily="34" charset="0"/>
                <a:cs typeface="Tahoma" pitchFamily="34" charset="0"/>
              </a:rPr>
              <a:t> </a:t>
            </a:r>
            <a:r>
              <a:rPr lang="en-US" sz="1200" b="1" kern="1200" dirty="0" err="1">
                <a:solidFill>
                  <a:srgbClr val="FF0000"/>
                </a:solidFill>
                <a:latin typeface="Tahoma" pitchFamily="34" charset="0"/>
                <a:ea typeface="Tahoma" pitchFamily="34" charset="0"/>
                <a:cs typeface="Tahoma" pitchFamily="34" charset="0"/>
              </a:rPr>
              <a:t>Lapor</a:t>
            </a:r>
            <a:r>
              <a:rPr lang="en-US" sz="1200" b="1" kern="1200" dirty="0">
                <a:solidFill>
                  <a:srgbClr val="FF0000"/>
                </a:solidFill>
                <a:latin typeface="Tahoma" pitchFamily="34" charset="0"/>
                <a:ea typeface="Tahoma" pitchFamily="34" charset="0"/>
                <a:cs typeface="Tahoma" pitchFamily="34" charset="0"/>
              </a:rPr>
              <a:t> </a:t>
            </a:r>
            <a:r>
              <a:rPr lang="en-US" sz="1200" b="1" kern="1200" dirty="0" err="1">
                <a:solidFill>
                  <a:srgbClr val="FF0000"/>
                </a:solidFill>
                <a:latin typeface="Tahoma" pitchFamily="34" charset="0"/>
                <a:ea typeface="Tahoma" pitchFamily="34" charset="0"/>
                <a:cs typeface="Tahoma" pitchFamily="34" charset="0"/>
              </a:rPr>
              <a:t>Diri</a:t>
            </a:r>
            <a:r>
              <a:rPr lang="en-US" sz="1200" b="1" kern="1200" dirty="0">
                <a:solidFill>
                  <a:srgbClr val="FF0000"/>
                </a:solidFill>
                <a:latin typeface="Tahoma" pitchFamily="34" charset="0"/>
                <a:ea typeface="Tahoma" pitchFamily="34" charset="0"/>
                <a:cs typeface="Tahoma" pitchFamily="34" charset="0"/>
              </a:rPr>
              <a:t> (JPK/LI/01)</a:t>
            </a:r>
            <a:r>
              <a:rPr lang="en-US" sz="1200" b="1"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kepada</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industri</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untuk</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disahkan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Salinan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borang</a:t>
            </a:r>
            <a:r>
              <a:rPr lang="en-US" sz="1200" kern="1200" dirty="0">
                <a:latin typeface="Tahoma" pitchFamily="34" charset="0"/>
                <a:ea typeface="Tahoma" pitchFamily="34" charset="0"/>
                <a:cs typeface="Tahoma" pitchFamily="34" charset="0"/>
              </a:rPr>
              <a:t> yang </a:t>
            </a:r>
            <a:r>
              <a:rPr lang="en-US" sz="1200" kern="1200" dirty="0" err="1">
                <a:latin typeface="Tahoma" pitchFamily="34" charset="0"/>
                <a:ea typeface="Tahoma" pitchFamily="34" charset="0"/>
                <a:cs typeface="Tahoma" pitchFamily="34" charset="0"/>
              </a:rPr>
              <a:t>telah</a:t>
            </a:r>
            <a:r>
              <a:rPr lang="en-US" sz="1200" kern="1200" dirty="0">
                <a:latin typeface="Tahoma" pitchFamily="34" charset="0"/>
                <a:ea typeface="Tahoma" pitchFamily="34" charset="0"/>
                <a:cs typeface="Tahoma" pitchFamily="34" charset="0"/>
              </a:rPr>
              <a:t> </a:t>
            </a:r>
            <a:r>
              <a:rPr lang="sv-SE" sz="1200" kern="1200" dirty="0">
                <a:latin typeface="Tahoma" pitchFamily="34" charset="0"/>
                <a:ea typeface="Tahoma" pitchFamily="34" charset="0"/>
                <a:cs typeface="Tahoma" pitchFamily="34" charset="0"/>
              </a:rPr>
              <a:t>lengkap perlu diserahkan kepada PB dalam tempoh 7 hari (waktu bekerja) </a:t>
            </a:r>
            <a:r>
              <a:rPr lang="en-US" sz="1200" kern="1200" dirty="0" err="1">
                <a:latin typeface="Tahoma" pitchFamily="34" charset="0"/>
                <a:ea typeface="Tahoma" pitchFamily="34" charset="0"/>
                <a:cs typeface="Tahoma" pitchFamily="34" charset="0"/>
              </a:rPr>
              <a:t>selepas</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tarikh</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lapor</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diri</a:t>
            </a:r>
            <a:r>
              <a:rPr lang="en-US" sz="1200" kern="1200" dirty="0">
                <a:latin typeface="Tahoma" pitchFamily="34" charset="0"/>
                <a:ea typeface="Tahoma" pitchFamily="34" charset="0"/>
                <a:cs typeface="Tahoma" pitchFamily="34" charset="0"/>
              </a:rPr>
              <a:t>.</a:t>
            </a:r>
          </a:p>
          <a:p>
            <a:pPr marL="111119" indent="-111119" algn="just" defTabSz="514350">
              <a:buClrTx/>
              <a:defRPr/>
            </a:pPr>
            <a:endParaRPr lang="en-US" sz="1200" kern="1200" dirty="0">
              <a:latin typeface="Tahoma" pitchFamily="34" charset="0"/>
              <a:ea typeface="Tahoma" pitchFamily="34" charset="0"/>
              <a:cs typeface="Tahoma" pitchFamily="34" charset="0"/>
            </a:endParaRPr>
          </a:p>
          <a:p>
            <a:pPr marL="111119" indent="-111119" algn="just" defTabSz="514350">
              <a:buClrTx/>
              <a:defRPr/>
            </a:pPr>
            <a:r>
              <a:rPr lang="en-US" sz="1200" kern="1200" dirty="0" err="1">
                <a:latin typeface="Tahoma" pitchFamily="34" charset="0"/>
                <a:ea typeface="Tahoma" pitchFamily="34" charset="0"/>
                <a:cs typeface="Tahoma" pitchFamily="34" charset="0"/>
              </a:rPr>
              <a:t>e.Melaporkan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kepada</a:t>
            </a:r>
            <a:r>
              <a:rPr lang="en-US" sz="1200" kern="1200" dirty="0">
                <a:latin typeface="Tahoma" pitchFamily="34" charset="0"/>
                <a:ea typeface="Tahoma" pitchFamily="34" charset="0"/>
                <a:cs typeface="Tahoma" pitchFamily="34" charset="0"/>
              </a:rPr>
              <a:t> PB </a:t>
            </a:r>
            <a:r>
              <a:rPr lang="en-US" sz="1200" kern="1200" dirty="0" err="1">
                <a:latin typeface="Tahoma" pitchFamily="34" charset="0"/>
                <a:ea typeface="Tahoma" pitchFamily="34" charset="0"/>
                <a:cs typeface="Tahoma" pitchFamily="34" charset="0"/>
              </a:rPr>
              <a:t>dengan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segera</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jika</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penempatan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tidak</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relevan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dengan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bidang</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kursus</a:t>
            </a:r>
            <a:r>
              <a:rPr lang="en-US" sz="1200" kern="1200" dirty="0">
                <a:latin typeface="Tahoma" pitchFamily="34" charset="0"/>
                <a:ea typeface="Tahoma" pitchFamily="34" charset="0"/>
                <a:cs typeface="Tahoma" pitchFamily="34" charset="0"/>
              </a:rPr>
              <a:t>.</a:t>
            </a:r>
          </a:p>
        </p:txBody>
      </p:sp>
      <p:sp>
        <p:nvSpPr>
          <p:cNvPr id="7172" name="AutoShape 25"/>
          <p:cNvSpPr>
            <a:spLocks noChangeArrowheads="1"/>
          </p:cNvSpPr>
          <p:nvPr/>
        </p:nvSpPr>
        <p:spPr bwMode="gray">
          <a:xfrm>
            <a:off x="527745" y="655507"/>
            <a:ext cx="1087636" cy="333077"/>
          </a:xfrm>
          <a:prstGeom prst="roundRect">
            <a:avLst>
              <a:gd name="adj" fmla="val 50000"/>
            </a:avLst>
          </a:prstGeom>
          <a:solidFill>
            <a:schemeClr val="bg1">
              <a:lumMod val="65000"/>
            </a:schemeClr>
          </a:solidFill>
          <a:ln w="28575">
            <a:solidFill>
              <a:srgbClr val="EAEAEA"/>
            </a:solidFill>
            <a:round/>
            <a:headEnd/>
            <a:tailEnd/>
          </a:ln>
        </p:spPr>
        <p:txBody>
          <a:bodyPr wrap="none" lIns="51432" tIns="25716" rIns="51432" bIns="25716" anchor="ctr"/>
          <a:lstStyle/>
          <a:p>
            <a:pPr defTabSz="514350">
              <a:buClrTx/>
              <a:defRPr/>
            </a:pPr>
            <a:endParaRPr lang="ms-MY" sz="1013" kern="1200">
              <a:latin typeface="Calibri" panose="020F0502020204030204"/>
              <a:ea typeface="+mn-ea"/>
              <a:cs typeface="+mn-cs"/>
            </a:endParaRPr>
          </a:p>
        </p:txBody>
      </p:sp>
      <p:sp>
        <p:nvSpPr>
          <p:cNvPr id="183302" name="Rectangle 32"/>
          <p:cNvSpPr>
            <a:spLocks noChangeArrowheads="1"/>
          </p:cNvSpPr>
          <p:nvPr/>
        </p:nvSpPr>
        <p:spPr bwMode="gray">
          <a:xfrm>
            <a:off x="767155" y="699972"/>
            <a:ext cx="608815" cy="225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51432" tIns="25716" rIns="51432" bIns="25716">
            <a:spAutoFit/>
          </a:bodyPr>
          <a:lstStyle/>
          <a:p>
            <a:pPr defTabSz="514350">
              <a:buClrTx/>
            </a:pPr>
            <a:r>
              <a:rPr lang="en-US" sz="1125" b="1" kern="1200" dirty="0" err="1">
                <a:latin typeface="Tahoma" pitchFamily="34" charset="0"/>
                <a:ea typeface="Tahoma" pitchFamily="34" charset="0"/>
                <a:cs typeface="Tahoma" pitchFamily="34" charset="0"/>
              </a:rPr>
              <a:t>Pelatih</a:t>
            </a:r>
            <a:endParaRPr lang="en-US" sz="1125" kern="1200" dirty="0">
              <a:latin typeface="Tahoma" pitchFamily="34" charset="0"/>
              <a:ea typeface="Tahoma" pitchFamily="34" charset="0"/>
              <a:cs typeface="Tahoma" pitchFamily="34" charset="0"/>
            </a:endParaRPr>
          </a:p>
        </p:txBody>
      </p:sp>
      <p:pic>
        <p:nvPicPr>
          <p:cNvPr id="9" name="Picture 8"/>
          <p:cNvPicPr/>
          <p:nvPr/>
        </p:nvPicPr>
        <p:blipFill>
          <a:blip r:embed="rId2" cstate="print"/>
          <a:srcRect l="28251" t="6250" r="26650" b="9776"/>
          <a:stretch>
            <a:fillRect/>
          </a:stretch>
        </p:blipFill>
        <p:spPr bwMode="auto">
          <a:xfrm>
            <a:off x="4238045" y="1144988"/>
            <a:ext cx="2258749" cy="30373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0" name="Straight Arrow Connector 9"/>
          <p:cNvCxnSpPr/>
          <p:nvPr/>
        </p:nvCxnSpPr>
        <p:spPr>
          <a:xfrm flipV="1">
            <a:off x="3697357" y="2504661"/>
            <a:ext cx="715617" cy="409988"/>
          </a:xfrm>
          <a:prstGeom prst="straightConnector1">
            <a:avLst/>
          </a:prstGeom>
          <a:ln w="57150">
            <a:solidFill>
              <a:srgbClr val="CC006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0747628"/>
      </p:ext>
    </p:extLst>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Shape 5154"/>
        <p:cNvGrpSpPr/>
        <p:nvPr/>
      </p:nvGrpSpPr>
      <p:grpSpPr>
        <a:xfrm>
          <a:off x="0" y="0"/>
          <a:ext cx="0" cy="0"/>
          <a:chOff x="0" y="0"/>
          <a:chExt cx="0" cy="0"/>
        </a:xfrm>
      </p:grpSpPr>
      <p:sp>
        <p:nvSpPr>
          <p:cNvPr id="5155" name="Google Shape;5155;p509"/>
          <p:cNvSpPr/>
          <p:nvPr/>
        </p:nvSpPr>
        <p:spPr>
          <a:xfrm>
            <a:off x="404708" y="1175570"/>
            <a:ext cx="5973045" cy="3534657"/>
          </a:xfrm>
          <a:prstGeom prst="rect">
            <a:avLst/>
          </a:prstGeom>
          <a:noFill/>
          <a:ln>
            <a:noFill/>
          </a:ln>
        </p:spPr>
        <p:txBody>
          <a:bodyPr spcFirstLastPara="1" wrap="square" lIns="68569" tIns="34275" rIns="68569" bIns="34275" anchor="ctr" anchorCtr="0">
            <a:noAutofit/>
          </a:bodyPr>
          <a:lstStyle/>
          <a:p>
            <a:pPr marL="148159" indent="-148159">
              <a:buSzPts val="1500"/>
              <a:buFont typeface="Tahoma"/>
              <a:buAutoNum type="alphaLcPeriod" startAt="6"/>
            </a:pPr>
            <a:r>
              <a:rPr lang="en" sz="1200" dirty="0">
                <a:latin typeface="Tahoma"/>
                <a:ea typeface="Tahoma"/>
                <a:cs typeface="Tahoma"/>
                <a:sym typeface="Tahoma"/>
              </a:rPr>
              <a:t>Mencatat dan menyimpan semua tugasan/aktiviti harian yang dilakukan (termasuk mesyuarat yang dihadiri atau lawatan yang dibuat) di dalam </a:t>
            </a:r>
            <a:r>
              <a:rPr lang="en" sz="1200" b="1" dirty="0">
                <a:latin typeface="Tahoma"/>
                <a:ea typeface="Tahoma"/>
                <a:cs typeface="Tahoma"/>
                <a:sym typeface="Tahoma"/>
              </a:rPr>
              <a:t>Catatan Harian Pelatih</a:t>
            </a:r>
            <a:r>
              <a:rPr lang="en" sz="1200" b="1" dirty="0">
                <a:solidFill>
                  <a:srgbClr val="FF0000"/>
                </a:solidFill>
                <a:latin typeface="Tahoma"/>
                <a:ea typeface="Tahoma"/>
                <a:cs typeface="Tahoma"/>
                <a:sym typeface="Tahoma"/>
              </a:rPr>
              <a:t> </a:t>
            </a:r>
            <a:r>
              <a:rPr lang="en" sz="1200" dirty="0">
                <a:latin typeface="Tahoma"/>
                <a:ea typeface="Tahoma"/>
                <a:cs typeface="Tahoma"/>
                <a:sym typeface="Tahoma"/>
              </a:rPr>
              <a:t>dan dapatkan pengesahan penyelia pada setiap 2 minggu.</a:t>
            </a:r>
            <a:endParaRPr sz="1200" dirty="0"/>
          </a:p>
          <a:p>
            <a:pPr marL="253986" indent="-253986"/>
            <a:endParaRPr sz="1200" b="1" dirty="0">
              <a:latin typeface="Tahoma"/>
              <a:ea typeface="Tahoma"/>
              <a:cs typeface="Tahoma"/>
              <a:sym typeface="Tahoma"/>
            </a:endParaRPr>
          </a:p>
          <a:p>
            <a:pPr marL="148159" indent="-148159"/>
            <a:r>
              <a:rPr lang="en" sz="1200" dirty="0">
                <a:latin typeface="Tahoma"/>
                <a:ea typeface="Tahoma"/>
                <a:cs typeface="Tahoma"/>
                <a:sym typeface="Tahoma"/>
              </a:rPr>
              <a:t>g. Mengisi </a:t>
            </a:r>
            <a:r>
              <a:rPr lang="en" sz="1200" b="1" dirty="0">
                <a:latin typeface="Tahoma"/>
                <a:ea typeface="Tahoma"/>
                <a:cs typeface="Tahoma"/>
                <a:sym typeface="Tahoma"/>
              </a:rPr>
              <a:t>Senarai Semak Duti dan Tugasan </a:t>
            </a:r>
            <a:r>
              <a:rPr lang="en" sz="1200" dirty="0">
                <a:latin typeface="Tahoma"/>
                <a:ea typeface="Tahoma"/>
                <a:cs typeface="Tahoma"/>
                <a:sym typeface="Tahoma"/>
              </a:rPr>
              <a:t>dengan mengenalpasti dan menanda (</a:t>
            </a:r>
            <a:r>
              <a:rPr lang="en" sz="1200" b="1" dirty="0">
                <a:latin typeface="Tahoma"/>
                <a:ea typeface="Tahoma"/>
                <a:cs typeface="Tahoma"/>
                <a:sym typeface="Tahoma"/>
              </a:rPr>
              <a:t>√</a:t>
            </a:r>
            <a:r>
              <a:rPr lang="en" sz="1200" dirty="0">
                <a:latin typeface="Tahoma"/>
                <a:ea typeface="Tahoma"/>
                <a:cs typeface="Tahoma"/>
                <a:sym typeface="Tahoma"/>
              </a:rPr>
              <a:t>) pada semua Tugasan (Task) yang berkaitan dengan kerja, aktiviti atau tugas yang dilaksanakan oleh pelatih sepanjang Latihan Industri.</a:t>
            </a:r>
            <a:endParaRPr sz="1200" dirty="0"/>
          </a:p>
          <a:p>
            <a:endParaRPr sz="1200" dirty="0">
              <a:latin typeface="Tahoma"/>
              <a:ea typeface="Tahoma"/>
              <a:cs typeface="Tahoma"/>
              <a:sym typeface="Tahoma"/>
            </a:endParaRPr>
          </a:p>
          <a:p>
            <a:pPr marL="148159" indent="-148159"/>
            <a:r>
              <a:rPr lang="en" sz="1200" dirty="0">
                <a:latin typeface="Tahoma"/>
                <a:ea typeface="Tahoma"/>
                <a:cs typeface="Tahoma"/>
                <a:sym typeface="Tahoma"/>
              </a:rPr>
              <a:t>h. Memastikan </a:t>
            </a:r>
            <a:r>
              <a:rPr lang="en" sz="1200" b="1" dirty="0">
                <a:latin typeface="Tahoma"/>
                <a:ea typeface="Tahoma"/>
                <a:cs typeface="Tahoma"/>
                <a:sym typeface="Tahoma"/>
              </a:rPr>
              <a:t>Senarai Semak Duti dan Tugasan</a:t>
            </a:r>
            <a:r>
              <a:rPr lang="en" sz="1200" dirty="0">
                <a:latin typeface="Tahoma"/>
                <a:ea typeface="Tahoma"/>
                <a:cs typeface="Tahoma"/>
                <a:sym typeface="Tahoma"/>
              </a:rPr>
              <a:t> sentiasa dikemaskini dan disahkan oleh penyelia.</a:t>
            </a:r>
            <a:endParaRPr sz="1200" dirty="0"/>
          </a:p>
          <a:p>
            <a:endParaRPr sz="1200" dirty="0">
              <a:latin typeface="Tahoma"/>
              <a:ea typeface="Tahoma"/>
              <a:cs typeface="Tahoma"/>
              <a:sym typeface="Tahoma"/>
            </a:endParaRPr>
          </a:p>
          <a:p>
            <a:pPr marL="148159" indent="-148159">
              <a:buSzPts val="1500"/>
              <a:buFont typeface="Tahoma"/>
              <a:buAutoNum type="romanLcPeriod"/>
            </a:pPr>
            <a:r>
              <a:rPr lang="en" sz="1200" dirty="0">
                <a:latin typeface="Tahoma"/>
                <a:ea typeface="Tahoma"/>
                <a:cs typeface="Tahoma"/>
                <a:sym typeface="Tahoma"/>
              </a:rPr>
              <a:t>Membangun dan melengkapkan </a:t>
            </a:r>
            <a:r>
              <a:rPr lang="en" sz="1200" b="1" dirty="0">
                <a:latin typeface="Tahoma"/>
                <a:ea typeface="Tahoma"/>
                <a:cs typeface="Tahoma"/>
                <a:sym typeface="Tahoma"/>
              </a:rPr>
              <a:t>Fail Latihan Industri </a:t>
            </a:r>
            <a:r>
              <a:rPr lang="en" sz="1200" dirty="0">
                <a:latin typeface="Tahoma"/>
                <a:ea typeface="Tahoma"/>
                <a:cs typeface="Tahoma"/>
                <a:sym typeface="Tahoma"/>
              </a:rPr>
              <a:t>dengan semua rekod berkaitan berdasarkan </a:t>
            </a:r>
            <a:r>
              <a:rPr lang="en" sz="1200" b="1" dirty="0">
                <a:latin typeface="Tahoma"/>
                <a:ea typeface="Tahoma"/>
                <a:cs typeface="Tahoma"/>
                <a:sym typeface="Tahoma"/>
              </a:rPr>
              <a:t>Lampiran F.</a:t>
            </a:r>
            <a:endParaRPr sz="1200" dirty="0"/>
          </a:p>
          <a:p>
            <a:pPr marL="285734" indent="-285734"/>
            <a:endParaRPr sz="1200" b="1" dirty="0">
              <a:latin typeface="Tahoma"/>
              <a:ea typeface="Tahoma"/>
              <a:cs typeface="Tahoma"/>
              <a:sym typeface="Tahoma"/>
            </a:endParaRPr>
          </a:p>
          <a:p>
            <a:pPr marL="148159" indent="-148159">
              <a:buSzPts val="1500"/>
              <a:buFont typeface="Tahoma"/>
              <a:buAutoNum type="alphaLcPeriod" startAt="10"/>
            </a:pPr>
            <a:r>
              <a:rPr lang="en" sz="1200" dirty="0">
                <a:latin typeface="Tahoma"/>
                <a:ea typeface="Tahoma"/>
                <a:cs typeface="Tahoma"/>
                <a:sym typeface="Tahoma"/>
              </a:rPr>
              <a:t>Bertemu dengan pegawai pemantau semasa lawatan pemantauan Latihan Industri dijalankan.</a:t>
            </a:r>
            <a:endParaRPr sz="1200" dirty="0"/>
          </a:p>
          <a:p>
            <a:pPr marL="148159" indent="-76721">
              <a:buClr>
                <a:schemeClr val="dk1"/>
              </a:buClr>
              <a:buSzPts val="1500"/>
            </a:pPr>
            <a:endParaRPr sz="1200" dirty="0">
              <a:latin typeface="Tahoma"/>
              <a:ea typeface="Tahoma"/>
              <a:cs typeface="Tahoma"/>
              <a:sym typeface="Tahoma"/>
            </a:endParaRPr>
          </a:p>
          <a:p>
            <a:pPr marL="148159" indent="-148159">
              <a:buSzPts val="1500"/>
              <a:buFont typeface="Tahoma"/>
              <a:buAutoNum type="alphaLcPeriod" startAt="10"/>
            </a:pPr>
            <a:r>
              <a:rPr lang="en" sz="1200" dirty="0">
                <a:latin typeface="Tahoma"/>
                <a:ea typeface="Tahoma"/>
                <a:cs typeface="Tahoma"/>
                <a:sym typeface="Tahoma"/>
              </a:rPr>
              <a:t>Wajib menjalani Latihan Industri sekurang – kurangnya 3 bulan.</a:t>
            </a:r>
            <a:endParaRPr sz="1200" dirty="0"/>
          </a:p>
          <a:p>
            <a:pPr marL="148159" indent="-148159"/>
            <a:endParaRPr sz="1200" dirty="0">
              <a:latin typeface="Tahoma"/>
              <a:ea typeface="Tahoma"/>
              <a:cs typeface="Tahoma"/>
              <a:sym typeface="Tahoma"/>
            </a:endParaRPr>
          </a:p>
        </p:txBody>
      </p:sp>
      <p:grpSp>
        <p:nvGrpSpPr>
          <p:cNvPr id="2" name="Group 1"/>
          <p:cNvGrpSpPr/>
          <p:nvPr/>
        </p:nvGrpSpPr>
        <p:grpSpPr>
          <a:xfrm>
            <a:off x="715617" y="786976"/>
            <a:ext cx="980110" cy="295349"/>
            <a:chOff x="777128" y="666759"/>
            <a:chExt cx="980110" cy="295349"/>
          </a:xfrm>
        </p:grpSpPr>
        <p:sp>
          <p:nvSpPr>
            <p:cNvPr id="5156" name="Google Shape;5156;p509"/>
            <p:cNvSpPr/>
            <p:nvPr/>
          </p:nvSpPr>
          <p:spPr>
            <a:xfrm>
              <a:off x="777128" y="666759"/>
              <a:ext cx="980110" cy="295349"/>
            </a:xfrm>
            <a:prstGeom prst="roundRect">
              <a:avLst>
                <a:gd name="adj" fmla="val 50000"/>
              </a:avLst>
            </a:prstGeom>
            <a:solidFill>
              <a:srgbClr val="A5A5A5"/>
            </a:solidFill>
            <a:ln w="28575" cap="flat" cmpd="sng">
              <a:solidFill>
                <a:srgbClr val="EAEAEA"/>
              </a:solidFill>
              <a:prstDash val="solid"/>
              <a:round/>
              <a:headEnd type="none" w="sm" len="sm"/>
              <a:tailEnd type="none" w="sm" len="sm"/>
            </a:ln>
          </p:spPr>
          <p:txBody>
            <a:bodyPr spcFirstLastPara="1" wrap="square" lIns="68569" tIns="34275" rIns="68569" bIns="34275" anchor="ctr" anchorCtr="0">
              <a:noAutofit/>
            </a:bodyPr>
            <a:lstStyle/>
            <a:p>
              <a:endParaRPr sz="1350">
                <a:latin typeface="Calibri"/>
                <a:ea typeface="Calibri"/>
                <a:cs typeface="Calibri"/>
                <a:sym typeface="Calibri"/>
              </a:endParaRPr>
            </a:p>
          </p:txBody>
        </p:sp>
        <p:sp>
          <p:nvSpPr>
            <p:cNvPr id="5157" name="Google Shape;5157;p509"/>
            <p:cNvSpPr/>
            <p:nvPr/>
          </p:nvSpPr>
          <p:spPr>
            <a:xfrm>
              <a:off x="846735" y="666759"/>
              <a:ext cx="811753" cy="225058"/>
            </a:xfrm>
            <a:prstGeom prst="rect">
              <a:avLst/>
            </a:prstGeom>
            <a:noFill/>
            <a:ln>
              <a:noFill/>
            </a:ln>
          </p:spPr>
          <p:txBody>
            <a:bodyPr spcFirstLastPara="1" wrap="square" lIns="68569" tIns="34275" rIns="68569" bIns="34275" anchor="t" anchorCtr="0">
              <a:noAutofit/>
            </a:bodyPr>
            <a:lstStyle/>
            <a:p>
              <a:r>
                <a:rPr lang="en" sz="1500" b="1" dirty="0">
                  <a:latin typeface="Tahoma"/>
                  <a:ea typeface="Tahoma"/>
                  <a:cs typeface="Tahoma"/>
                  <a:sym typeface="Tahoma"/>
                </a:rPr>
                <a:t>Pelatih</a:t>
              </a:r>
              <a:endParaRPr sz="1500" dirty="0">
                <a:latin typeface="Tahoma"/>
                <a:ea typeface="Tahoma"/>
                <a:cs typeface="Tahoma"/>
                <a:sym typeface="Tahoma"/>
              </a:endParaRPr>
            </a:p>
          </p:txBody>
        </p:sp>
      </p:grpSp>
      <p:sp>
        <p:nvSpPr>
          <p:cNvPr id="5158" name="Google Shape;5158;p509"/>
          <p:cNvSpPr txBox="1">
            <a:spLocks noGrp="1"/>
          </p:cNvSpPr>
          <p:nvPr>
            <p:ph type="title"/>
          </p:nvPr>
        </p:nvSpPr>
        <p:spPr>
          <a:xfrm>
            <a:off x="715617" y="323148"/>
            <a:ext cx="5351228" cy="370583"/>
          </a:xfrm>
          <a:prstGeom prst="rect">
            <a:avLst/>
          </a:prstGeom>
          <a:noFill/>
          <a:ln>
            <a:noFill/>
          </a:ln>
        </p:spPr>
        <p:txBody>
          <a:bodyPr spcFirstLastPara="1" wrap="square" lIns="68569" tIns="34275" rIns="68569" bIns="34275" anchor="ctr" anchorCtr="0">
            <a:noAutofit/>
          </a:bodyPr>
          <a:lstStyle/>
          <a:p>
            <a:pPr>
              <a:buSzPts val="2600"/>
            </a:pPr>
            <a:r>
              <a:rPr lang="en" sz="1950" b="1" dirty="0">
                <a:latin typeface="Tahoma"/>
                <a:ea typeface="Tahoma"/>
                <a:cs typeface="Tahoma"/>
                <a:sym typeface="Tahoma"/>
              </a:rPr>
              <a:t>Tugas &amp; Tanggungjawab - </a:t>
            </a:r>
            <a:r>
              <a:rPr lang="en" sz="1800" b="1" dirty="0">
                <a:latin typeface="Tahoma"/>
                <a:ea typeface="Tahoma"/>
                <a:cs typeface="Tahoma"/>
                <a:sym typeface="Tahoma"/>
              </a:rPr>
              <a:t>sambungan</a:t>
            </a:r>
            <a:endParaRPr sz="1800" b="1" dirty="0">
              <a:latin typeface="Tahoma"/>
              <a:ea typeface="Tahoma"/>
              <a:cs typeface="Tahoma"/>
              <a:sym typeface="Tahoma"/>
            </a:endParaRPr>
          </a:p>
        </p:txBody>
      </p:sp>
      <p:sp>
        <p:nvSpPr>
          <p:cNvPr id="5159" name="Google Shape;5159;p509"/>
          <p:cNvSpPr txBox="1">
            <a:spLocks noGrp="1"/>
          </p:cNvSpPr>
          <p:nvPr>
            <p:ph type="sldNum" idx="12"/>
          </p:nvPr>
        </p:nvSpPr>
        <p:spPr>
          <a:xfrm>
            <a:off x="5074051" y="4710227"/>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317</a:t>
            </a:fld>
            <a:endParaRPr dirty="0">
              <a:solidFill>
                <a:srgbClr val="000000"/>
              </a:solidFill>
            </a:endParaRPr>
          </a:p>
        </p:txBody>
      </p:sp>
    </p:spTree>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503631" y="292060"/>
            <a:ext cx="5754046" cy="370582"/>
          </a:xfrm>
        </p:spPr>
        <p:txBody>
          <a:bodyPr>
            <a:noAutofit/>
          </a:bodyPr>
          <a:lstStyle/>
          <a:p>
            <a:pPr eaLnBrk="1" hangingPunct="1">
              <a:defRPr/>
            </a:pPr>
            <a:r>
              <a:rPr lang="en-US" sz="1600" b="1" dirty="0" err="1">
                <a:latin typeface="Tahoma" pitchFamily="34" charset="0"/>
                <a:ea typeface="Tahoma" pitchFamily="34" charset="0"/>
                <a:cs typeface="Tahoma" pitchFamily="34" charset="0"/>
              </a:rPr>
              <a:t>Tugas</a:t>
            </a:r>
            <a:r>
              <a:rPr lang="en-US" sz="1600" b="1" dirty="0">
                <a:latin typeface="Tahoma" pitchFamily="34" charset="0"/>
                <a:ea typeface="Tahoma" pitchFamily="34" charset="0"/>
                <a:cs typeface="Tahoma" pitchFamily="34" charset="0"/>
              </a:rPr>
              <a:t> &amp; </a:t>
            </a:r>
            <a:r>
              <a:rPr lang="en-US" sz="1600" b="1" dirty="0" err="1">
                <a:latin typeface="Tahoma" pitchFamily="34" charset="0"/>
                <a:ea typeface="Tahoma" pitchFamily="34" charset="0"/>
                <a:cs typeface="Tahoma" pitchFamily="34" charset="0"/>
              </a:rPr>
              <a:t>Tanggungjawab</a:t>
            </a:r>
            <a:r>
              <a:rPr lang="en-US" sz="1600" b="1" dirty="0">
                <a:latin typeface="Tahoma" pitchFamily="34" charset="0"/>
                <a:ea typeface="Tahoma" pitchFamily="34" charset="0"/>
                <a:cs typeface="Tahoma" pitchFamily="34" charset="0"/>
              </a:rPr>
              <a:t> - </a:t>
            </a:r>
            <a:r>
              <a:rPr lang="en-US" sz="1400" b="1" dirty="0" err="1">
                <a:latin typeface="Tahoma" pitchFamily="34" charset="0"/>
                <a:ea typeface="Tahoma" pitchFamily="34" charset="0"/>
                <a:cs typeface="Tahoma" pitchFamily="34" charset="0"/>
              </a:rPr>
              <a:t>sambungan</a:t>
            </a:r>
            <a:endParaRPr lang="ms-MY" sz="1400" b="1" dirty="0">
              <a:latin typeface="Tahoma" pitchFamily="34" charset="0"/>
              <a:ea typeface="Tahoma" pitchFamily="34" charset="0"/>
              <a:cs typeface="Tahoma" pitchFamily="34" charset="0"/>
            </a:endParaRPr>
          </a:p>
        </p:txBody>
      </p:sp>
      <p:sp>
        <p:nvSpPr>
          <p:cNvPr id="185347" name="Slide Number Placeholder 1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417909" indent="-160734" eaLnBrk="0" hangingPunct="0">
              <a:defRPr>
                <a:solidFill>
                  <a:schemeClr val="tx1"/>
                </a:solidFill>
                <a:latin typeface="Arial" pitchFamily="34" charset="0"/>
                <a:cs typeface="Arial" pitchFamily="34" charset="0"/>
              </a:defRPr>
            </a:lvl2pPr>
            <a:lvl3pPr marL="642938" indent="-128588" eaLnBrk="0" hangingPunct="0">
              <a:defRPr>
                <a:solidFill>
                  <a:schemeClr val="tx1"/>
                </a:solidFill>
                <a:latin typeface="Arial" pitchFamily="34" charset="0"/>
                <a:cs typeface="Arial" pitchFamily="34" charset="0"/>
              </a:defRPr>
            </a:lvl3pPr>
            <a:lvl4pPr marL="900113" indent="-128588" eaLnBrk="0" hangingPunct="0">
              <a:defRPr>
                <a:solidFill>
                  <a:schemeClr val="tx1"/>
                </a:solidFill>
                <a:latin typeface="Arial" pitchFamily="34" charset="0"/>
                <a:cs typeface="Arial" pitchFamily="34" charset="0"/>
              </a:defRPr>
            </a:lvl4pPr>
            <a:lvl5pPr marL="1157288" indent="-128588" eaLnBrk="0" hangingPunct="0">
              <a:defRPr>
                <a:solidFill>
                  <a:schemeClr val="tx1"/>
                </a:solidFill>
                <a:latin typeface="Arial" pitchFamily="34" charset="0"/>
                <a:cs typeface="Arial" pitchFamily="34" charset="0"/>
              </a:defRPr>
            </a:lvl5pPr>
            <a:lvl6pPr marL="1414463" indent="-128588" eaLnBrk="0" fontAlgn="base" hangingPunct="0">
              <a:spcBef>
                <a:spcPct val="0"/>
              </a:spcBef>
              <a:spcAft>
                <a:spcPct val="0"/>
              </a:spcAft>
              <a:defRPr>
                <a:solidFill>
                  <a:schemeClr val="tx1"/>
                </a:solidFill>
                <a:latin typeface="Arial" pitchFamily="34" charset="0"/>
                <a:cs typeface="Arial" pitchFamily="34" charset="0"/>
              </a:defRPr>
            </a:lvl6pPr>
            <a:lvl7pPr marL="1671638" indent="-128588" eaLnBrk="0" fontAlgn="base" hangingPunct="0">
              <a:spcBef>
                <a:spcPct val="0"/>
              </a:spcBef>
              <a:spcAft>
                <a:spcPct val="0"/>
              </a:spcAft>
              <a:defRPr>
                <a:solidFill>
                  <a:schemeClr val="tx1"/>
                </a:solidFill>
                <a:latin typeface="Arial" pitchFamily="34" charset="0"/>
                <a:cs typeface="Arial" pitchFamily="34" charset="0"/>
              </a:defRPr>
            </a:lvl7pPr>
            <a:lvl8pPr marL="1928813" indent="-128588" eaLnBrk="0" fontAlgn="base" hangingPunct="0">
              <a:spcBef>
                <a:spcPct val="0"/>
              </a:spcBef>
              <a:spcAft>
                <a:spcPct val="0"/>
              </a:spcAft>
              <a:defRPr>
                <a:solidFill>
                  <a:schemeClr val="tx1"/>
                </a:solidFill>
                <a:latin typeface="Arial" pitchFamily="34" charset="0"/>
                <a:cs typeface="Arial" pitchFamily="34" charset="0"/>
              </a:defRPr>
            </a:lvl8pPr>
            <a:lvl9pPr marL="2185988" indent="-128588" eaLnBrk="0" fontAlgn="base" hangingPunct="0">
              <a:spcBef>
                <a:spcPct val="0"/>
              </a:spcBef>
              <a:spcAft>
                <a:spcPct val="0"/>
              </a:spcAft>
              <a:defRPr>
                <a:solidFill>
                  <a:schemeClr val="tx1"/>
                </a:solidFill>
                <a:latin typeface="Arial" pitchFamily="34" charset="0"/>
                <a:cs typeface="Arial" pitchFamily="34" charset="0"/>
              </a:defRPr>
            </a:lvl9pPr>
          </a:lstStyle>
          <a:p>
            <a:pPr defTabSz="514350" eaLnBrk="1" hangingPunct="1">
              <a:buClrTx/>
            </a:pPr>
            <a:fld id="{1F74C995-86E8-41E1-B271-43068496B9F2}" type="slidenum">
              <a:rPr lang="en-US" kern="1200">
                <a:solidFill>
                  <a:srgbClr val="000000"/>
                </a:solidFill>
                <a:ea typeface="+mn-ea"/>
              </a:rPr>
              <a:pPr defTabSz="514350" eaLnBrk="1" hangingPunct="1">
                <a:buClrTx/>
              </a:pPr>
              <a:t>318</a:t>
            </a:fld>
            <a:endParaRPr lang="en-US" kern="1200">
              <a:solidFill>
                <a:srgbClr val="000000"/>
              </a:solidFill>
              <a:ea typeface="+mn-ea"/>
            </a:endParaRPr>
          </a:p>
        </p:txBody>
      </p:sp>
      <p:sp>
        <p:nvSpPr>
          <p:cNvPr id="92164" name="Rectangle 1"/>
          <p:cNvSpPr>
            <a:spLocks noChangeArrowheads="1"/>
          </p:cNvSpPr>
          <p:nvPr/>
        </p:nvSpPr>
        <p:spPr bwMode="auto">
          <a:xfrm>
            <a:off x="174929" y="1321248"/>
            <a:ext cx="4261899" cy="3191255"/>
          </a:xfrm>
          <a:prstGeom prst="rect">
            <a:avLst/>
          </a:prstGeom>
          <a:noFill/>
          <a:ln w="9525">
            <a:noFill/>
            <a:miter lim="800000"/>
            <a:headEnd/>
            <a:tailEnd/>
          </a:ln>
        </p:spPr>
        <p:txBody>
          <a:bodyPr wrap="square" lIns="51432" tIns="25716" rIns="51432" bIns="25716" anchor="ctr">
            <a:spAutoFit/>
          </a:bodyPr>
          <a:lstStyle/>
          <a:p>
            <a:pPr marL="148159" indent="-111119" defTabSz="514350">
              <a:buClrTx/>
              <a:tabLst>
                <a:tab pos="185198" algn="l"/>
              </a:tabLst>
              <a:defRPr/>
            </a:pPr>
            <a:r>
              <a:rPr lang="en-US" sz="1200" kern="1200" dirty="0">
                <a:latin typeface="Tahoma" pitchFamily="34" charset="0"/>
                <a:ea typeface="Tahoma" pitchFamily="34" charset="0"/>
                <a:cs typeface="Tahoma" pitchFamily="34" charset="0"/>
              </a:rPr>
              <a:t>l.  TIDAK DIBENARKAN </a:t>
            </a:r>
            <a:r>
              <a:rPr lang="en-US" sz="1200" kern="1200" dirty="0" err="1">
                <a:latin typeface="Tahoma" pitchFamily="34" charset="0"/>
                <a:ea typeface="Tahoma" pitchFamily="34" charset="0"/>
                <a:cs typeface="Tahoma" pitchFamily="34" charset="0"/>
              </a:rPr>
              <a:t>menamatkan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latihan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lebih</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awal</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dari</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tarikh</a:t>
            </a:r>
            <a:r>
              <a:rPr lang="en-US" sz="1200" kern="1200" dirty="0">
                <a:latin typeface="Tahoma" pitchFamily="34" charset="0"/>
                <a:ea typeface="Tahoma" pitchFamily="34" charset="0"/>
                <a:cs typeface="Tahoma" pitchFamily="34" charset="0"/>
              </a:rPr>
              <a:t> yang </a:t>
            </a:r>
            <a:r>
              <a:rPr lang="nl-NL" sz="1200" kern="1200" dirty="0">
                <a:latin typeface="Tahoma" pitchFamily="34" charset="0"/>
                <a:ea typeface="Tahoma" pitchFamily="34" charset="0"/>
                <a:cs typeface="Tahoma" pitchFamily="34" charset="0"/>
              </a:rPr>
              <a:t>ditetapkan (walaupun dengan kelulusan pihak industri) dan dianggap telah </a:t>
            </a:r>
            <a:r>
              <a:rPr lang="en-US" sz="1200" kern="1200" dirty="0" err="1">
                <a:latin typeface="Tahoma" pitchFamily="34" charset="0"/>
                <a:ea typeface="Tahoma" pitchFamily="34" charset="0"/>
                <a:cs typeface="Tahoma" pitchFamily="34" charset="0"/>
              </a:rPr>
              <a:t>melanggar</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peraturan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Latihan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Industri</a:t>
            </a:r>
            <a:r>
              <a:rPr lang="en-US" sz="1200" kern="1200" dirty="0" smtClean="0">
                <a:latin typeface="Tahoma" pitchFamily="34" charset="0"/>
                <a:ea typeface="Tahoma" pitchFamily="34" charset="0"/>
                <a:cs typeface="Tahoma" pitchFamily="34" charset="0"/>
              </a:rPr>
              <a:t>.</a:t>
            </a:r>
            <a:endParaRPr lang="en-US" sz="1200" kern="1200" dirty="0">
              <a:latin typeface="Tahoma" pitchFamily="34" charset="0"/>
              <a:ea typeface="Tahoma" pitchFamily="34" charset="0"/>
              <a:cs typeface="Tahoma" pitchFamily="34" charset="0"/>
            </a:endParaRPr>
          </a:p>
          <a:p>
            <a:pPr marL="148159" indent="-148159" defTabSz="514350">
              <a:buClrTx/>
              <a:defRPr/>
            </a:pPr>
            <a:r>
              <a:rPr lang="en-US" sz="1200" kern="1200" dirty="0">
                <a:latin typeface="Tahoma" pitchFamily="34" charset="0"/>
                <a:ea typeface="Tahoma" pitchFamily="34" charset="0"/>
                <a:cs typeface="Tahoma" pitchFamily="34" charset="0"/>
              </a:rPr>
              <a:t>m. TIDAK DIBENARKAN </a:t>
            </a:r>
            <a:r>
              <a:rPr lang="en-US" sz="1200" kern="1200" dirty="0" err="1">
                <a:latin typeface="Tahoma" pitchFamily="34" charset="0"/>
                <a:ea typeface="Tahoma" pitchFamily="34" charset="0"/>
                <a:cs typeface="Tahoma" pitchFamily="34" charset="0"/>
              </a:rPr>
              <a:t>menukar</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tempat</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latihan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selepas</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bermulanya</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latihan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Sebarang</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masalah</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berkaitan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dengan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tempat</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latihan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perlu</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dibincangkan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terlebih</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dahulu</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dengan</a:t>
            </a:r>
            <a:r>
              <a:rPr lang="en-US" sz="1200" kern="1200" dirty="0">
                <a:latin typeface="Tahoma" pitchFamily="34" charset="0"/>
                <a:ea typeface="Tahoma" pitchFamily="34" charset="0"/>
                <a:cs typeface="Tahoma" pitchFamily="34" charset="0"/>
              </a:rPr>
              <a:t> PB</a:t>
            </a:r>
            <a:r>
              <a:rPr lang="en-US" sz="1200" kern="1200" dirty="0" smtClean="0">
                <a:latin typeface="Tahoma" pitchFamily="34" charset="0"/>
                <a:ea typeface="Tahoma" pitchFamily="34" charset="0"/>
                <a:cs typeface="Tahoma" pitchFamily="34" charset="0"/>
              </a:rPr>
              <a:t>.</a:t>
            </a:r>
            <a:endParaRPr lang="en-US" sz="1200" kern="1200" dirty="0">
              <a:latin typeface="Tahoma" pitchFamily="34" charset="0"/>
              <a:ea typeface="Tahoma" pitchFamily="34" charset="0"/>
              <a:cs typeface="Tahoma" pitchFamily="34" charset="0"/>
            </a:endParaRPr>
          </a:p>
          <a:p>
            <a:pPr marL="148159" indent="-148159" defTabSz="514350">
              <a:buClrTx/>
              <a:tabLst>
                <a:tab pos="74079" algn="l"/>
                <a:tab pos="185198" algn="l"/>
              </a:tabLst>
              <a:defRPr/>
            </a:pPr>
            <a:r>
              <a:rPr lang="sv-SE" sz="1200" kern="1200" dirty="0">
                <a:latin typeface="Tahoma" pitchFamily="34" charset="0"/>
                <a:ea typeface="Tahoma" pitchFamily="34" charset="0"/>
                <a:cs typeface="Tahoma" pitchFamily="34" charset="0"/>
              </a:rPr>
              <a:t>n.  Mematuhi semua peraturan yang ditetapkan oleh industri dan PB</a:t>
            </a:r>
            <a:r>
              <a:rPr lang="sv-SE" sz="1200" kern="1200" dirty="0" smtClean="0">
                <a:latin typeface="Tahoma" pitchFamily="34" charset="0"/>
                <a:ea typeface="Tahoma" pitchFamily="34" charset="0"/>
                <a:cs typeface="Tahoma" pitchFamily="34" charset="0"/>
              </a:rPr>
              <a:t>.</a:t>
            </a:r>
            <a:endParaRPr lang="sv-SE" sz="1200" kern="1200" dirty="0">
              <a:latin typeface="Tahoma" pitchFamily="34" charset="0"/>
              <a:ea typeface="Tahoma" pitchFamily="34" charset="0"/>
              <a:cs typeface="Tahoma" pitchFamily="34" charset="0"/>
            </a:endParaRPr>
          </a:p>
          <a:p>
            <a:pPr marL="148159" indent="-148159" defTabSz="514350">
              <a:buClrTx/>
              <a:defRPr/>
            </a:pPr>
            <a:r>
              <a:rPr lang="en-US" sz="1200" kern="1200" dirty="0">
                <a:latin typeface="Tahoma" pitchFamily="34" charset="0"/>
                <a:ea typeface="Tahoma" pitchFamily="34" charset="0"/>
                <a:cs typeface="Tahoma" pitchFamily="34" charset="0"/>
              </a:rPr>
              <a:t>o.  </a:t>
            </a:r>
            <a:r>
              <a:rPr lang="en-US" sz="1200" kern="1200" dirty="0" err="1">
                <a:latin typeface="Tahoma" pitchFamily="34" charset="0"/>
                <a:ea typeface="Tahoma" pitchFamily="34" charset="0"/>
                <a:cs typeface="Tahoma" pitchFamily="34" charset="0"/>
              </a:rPr>
              <a:t>Menyediakan</a:t>
            </a:r>
            <a:r>
              <a:rPr lang="en-US" sz="1200" kern="1200" dirty="0">
                <a:latin typeface="Tahoma" pitchFamily="34" charset="0"/>
                <a:ea typeface="Tahoma" pitchFamily="34" charset="0"/>
                <a:cs typeface="Tahoma" pitchFamily="34" charset="0"/>
              </a:rPr>
              <a:t> </a:t>
            </a:r>
            <a:r>
              <a:rPr lang="en-US" sz="1200" b="1" kern="1200" dirty="0" err="1">
                <a:latin typeface="Tahoma" pitchFamily="34" charset="0"/>
                <a:ea typeface="Tahoma" pitchFamily="34" charset="0"/>
                <a:cs typeface="Tahoma" pitchFamily="34" charset="0"/>
              </a:rPr>
              <a:t>Laporan</a:t>
            </a:r>
            <a:r>
              <a:rPr lang="en-US" sz="1200" b="1" kern="1200" dirty="0">
                <a:latin typeface="Tahoma" pitchFamily="34" charset="0"/>
                <a:ea typeface="Tahoma" pitchFamily="34" charset="0"/>
                <a:cs typeface="Tahoma" pitchFamily="34" charset="0"/>
              </a:rPr>
              <a:t> </a:t>
            </a:r>
            <a:r>
              <a:rPr lang="en-US" sz="1200" b="1" kern="1200" dirty="0" err="1">
                <a:latin typeface="Tahoma" pitchFamily="34" charset="0"/>
                <a:ea typeface="Tahoma" pitchFamily="34" charset="0"/>
                <a:cs typeface="Tahoma" pitchFamily="34" charset="0"/>
              </a:rPr>
              <a:t>Latihan</a:t>
            </a:r>
            <a:r>
              <a:rPr lang="en-US" sz="1200" b="1" kern="1200" dirty="0">
                <a:latin typeface="Tahoma" pitchFamily="34" charset="0"/>
                <a:ea typeface="Tahoma" pitchFamily="34" charset="0"/>
                <a:cs typeface="Tahoma" pitchFamily="34" charset="0"/>
              </a:rPr>
              <a:t> </a:t>
            </a:r>
            <a:r>
              <a:rPr lang="en-US" sz="1200" b="1" kern="1200" dirty="0" err="1">
                <a:latin typeface="Tahoma" pitchFamily="34" charset="0"/>
                <a:ea typeface="Tahoma" pitchFamily="34" charset="0"/>
                <a:cs typeface="Tahoma" pitchFamily="34" charset="0"/>
              </a:rPr>
              <a:t>Industri</a:t>
            </a:r>
            <a:r>
              <a:rPr lang="en-US" sz="1200" b="1"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merangkumi</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tugasan</a:t>
            </a:r>
            <a:r>
              <a:rPr lang="en-US" sz="1200" kern="1200" dirty="0">
                <a:latin typeface="Tahoma" pitchFamily="34" charset="0"/>
                <a:ea typeface="Tahoma" pitchFamily="34" charset="0"/>
                <a:cs typeface="Tahoma" pitchFamily="34" charset="0"/>
              </a:rPr>
              <a:t> yang </a:t>
            </a:r>
            <a:r>
              <a:rPr lang="en-US" sz="1200" kern="1200" dirty="0" err="1">
                <a:latin typeface="Tahoma" pitchFamily="34" charset="0"/>
                <a:ea typeface="Tahoma" pitchFamily="34" charset="0"/>
                <a:cs typeface="Tahoma" pitchFamily="34" charset="0"/>
              </a:rPr>
              <a:t>diberikan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sepanjang</a:t>
            </a:r>
            <a:r>
              <a:rPr lang="en-US" sz="1200" kern="1200" dirty="0">
                <a:latin typeface="Tahoma" pitchFamily="34" charset="0"/>
                <a:ea typeface="Tahoma" pitchFamily="34" charset="0"/>
                <a:cs typeface="Tahoma" pitchFamily="34" charset="0"/>
              </a:rPr>
              <a:t> program </a:t>
            </a:r>
            <a:r>
              <a:rPr lang="en-US" sz="1200" kern="1200" dirty="0" err="1">
                <a:latin typeface="Tahoma" pitchFamily="34" charset="0"/>
                <a:ea typeface="Tahoma" pitchFamily="34" charset="0"/>
                <a:cs typeface="Tahoma" pitchFamily="34" charset="0"/>
              </a:rPr>
              <a:t>Latihan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Industri</a:t>
            </a:r>
            <a:r>
              <a:rPr lang="en-US" sz="1200" kern="1200" dirty="0" smtClean="0">
                <a:latin typeface="Tahoma" pitchFamily="34" charset="0"/>
                <a:ea typeface="Tahoma" pitchFamily="34" charset="0"/>
                <a:cs typeface="Tahoma" pitchFamily="34" charset="0"/>
              </a:rPr>
              <a:t>.</a:t>
            </a:r>
            <a:endParaRPr lang="en-US" sz="1200" kern="1200" dirty="0">
              <a:latin typeface="Tahoma" pitchFamily="34" charset="0"/>
              <a:ea typeface="Tahoma" pitchFamily="34" charset="0"/>
              <a:cs typeface="Tahoma" pitchFamily="34" charset="0"/>
            </a:endParaRPr>
          </a:p>
          <a:p>
            <a:pPr marL="148159" indent="-148159" defTabSz="514350">
              <a:buClrTx/>
              <a:tabLst>
                <a:tab pos="148159" algn="l"/>
              </a:tabLst>
              <a:defRPr/>
            </a:pPr>
            <a:r>
              <a:rPr lang="it-IT" sz="1200" kern="1200" dirty="0">
                <a:latin typeface="Tahoma" pitchFamily="34" charset="0"/>
                <a:ea typeface="Tahoma" pitchFamily="34" charset="0"/>
                <a:cs typeface="Tahoma" pitchFamily="34" charset="0"/>
              </a:rPr>
              <a:t>p.  Menyerah borang </a:t>
            </a:r>
            <a:r>
              <a:rPr lang="it-IT" sz="1200" b="1" kern="1200" dirty="0">
                <a:solidFill>
                  <a:srgbClr val="FF0000"/>
                </a:solidFill>
                <a:latin typeface="Tahoma" pitchFamily="34" charset="0"/>
                <a:ea typeface="Tahoma" pitchFamily="34" charset="0"/>
                <a:cs typeface="Tahoma" pitchFamily="34" charset="0"/>
              </a:rPr>
              <a:t>Laporan Penyelia Industri (JPK/LI/03)</a:t>
            </a:r>
            <a:r>
              <a:rPr lang="it-IT" sz="1200" b="1" kern="1200" dirty="0">
                <a:latin typeface="Tahoma" pitchFamily="34" charset="0"/>
                <a:ea typeface="Tahoma" pitchFamily="34" charset="0"/>
                <a:cs typeface="Tahoma" pitchFamily="34" charset="0"/>
              </a:rPr>
              <a:t> </a:t>
            </a:r>
            <a:r>
              <a:rPr lang="it-IT" sz="1200" kern="1200" dirty="0">
                <a:latin typeface="Tahoma" pitchFamily="34" charset="0"/>
                <a:ea typeface="Tahoma" pitchFamily="34" charset="0"/>
                <a:cs typeface="Tahoma" pitchFamily="34" charset="0"/>
              </a:rPr>
              <a:t>pada minggu </a:t>
            </a:r>
            <a:r>
              <a:rPr lang="en-US" sz="1200" kern="1200" dirty="0" err="1">
                <a:latin typeface="Tahoma" pitchFamily="34" charset="0"/>
                <a:ea typeface="Tahoma" pitchFamily="34" charset="0"/>
                <a:cs typeface="Tahoma" pitchFamily="34" charset="0"/>
              </a:rPr>
              <a:t>terakhir</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latihan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kepada</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penyelia</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untuk</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dinilai</a:t>
            </a:r>
            <a:r>
              <a:rPr lang="en-US" sz="1200" kern="1200" dirty="0">
                <a:latin typeface="Tahoma" pitchFamily="34" charset="0"/>
                <a:ea typeface="Tahoma" pitchFamily="34" charset="0"/>
                <a:cs typeface="Tahoma" pitchFamily="34" charset="0"/>
              </a:rPr>
              <a:t> dan </a:t>
            </a:r>
            <a:r>
              <a:rPr lang="en-US" sz="1200" kern="1200" dirty="0" err="1">
                <a:latin typeface="Tahoma" pitchFamily="34" charset="0"/>
                <a:ea typeface="Tahoma" pitchFamily="34" charset="0"/>
                <a:cs typeface="Tahoma" pitchFamily="34" charset="0"/>
              </a:rPr>
              <a:t>mengembalikan</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borang</a:t>
            </a:r>
            <a:r>
              <a:rPr lang="en-US" sz="1200" kern="1200" dirty="0">
                <a:latin typeface="Tahoma" pitchFamily="34" charset="0"/>
                <a:ea typeface="Tahoma" pitchFamily="34" charset="0"/>
                <a:cs typeface="Tahoma" pitchFamily="34" charset="0"/>
              </a:rPr>
              <a:t> yang </a:t>
            </a:r>
            <a:r>
              <a:rPr lang="en-US" sz="1200" kern="1200" dirty="0" err="1">
                <a:latin typeface="Tahoma" pitchFamily="34" charset="0"/>
                <a:ea typeface="Tahoma" pitchFamily="34" charset="0"/>
                <a:cs typeface="Tahoma" pitchFamily="34" charset="0"/>
              </a:rPr>
              <a:t>telah</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lengkap</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diisi</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kepada</a:t>
            </a:r>
            <a:r>
              <a:rPr lang="en-US" sz="1200" kern="1200" dirty="0">
                <a:latin typeface="Tahoma" pitchFamily="34" charset="0"/>
                <a:ea typeface="Tahoma" pitchFamily="34" charset="0"/>
                <a:cs typeface="Tahoma" pitchFamily="34" charset="0"/>
              </a:rPr>
              <a:t> PB </a:t>
            </a:r>
            <a:r>
              <a:rPr lang="en-US" sz="1200" kern="1200" dirty="0" err="1">
                <a:latin typeface="Tahoma" pitchFamily="34" charset="0"/>
                <a:ea typeface="Tahoma" pitchFamily="34" charset="0"/>
                <a:cs typeface="Tahoma" pitchFamily="34" charset="0"/>
              </a:rPr>
              <a:t>setelah</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tamat</a:t>
            </a:r>
            <a:r>
              <a:rPr lang="en-US" sz="1200" kern="1200" dirty="0">
                <a:latin typeface="Tahoma" pitchFamily="34" charset="0"/>
                <a:ea typeface="Tahoma" pitchFamily="34" charset="0"/>
                <a:cs typeface="Tahoma" pitchFamily="34" charset="0"/>
              </a:rPr>
              <a:t> </a:t>
            </a:r>
            <a:r>
              <a:rPr lang="en-US" sz="1200" kern="1200" dirty="0" err="1">
                <a:latin typeface="Tahoma" pitchFamily="34" charset="0"/>
                <a:ea typeface="Tahoma" pitchFamily="34" charset="0"/>
                <a:cs typeface="Tahoma" pitchFamily="34" charset="0"/>
              </a:rPr>
              <a:t>latihan</a:t>
            </a:r>
            <a:r>
              <a:rPr lang="en-US" sz="1200" kern="1200" dirty="0">
                <a:latin typeface="Tahoma" pitchFamily="34" charset="0"/>
                <a:ea typeface="Tahoma" pitchFamily="34" charset="0"/>
                <a:cs typeface="Tahoma" pitchFamily="34" charset="0"/>
              </a:rPr>
              <a:t>.</a:t>
            </a:r>
          </a:p>
        </p:txBody>
      </p:sp>
      <p:grpSp>
        <p:nvGrpSpPr>
          <p:cNvPr id="2" name="Group 1"/>
          <p:cNvGrpSpPr/>
          <p:nvPr/>
        </p:nvGrpSpPr>
        <p:grpSpPr>
          <a:xfrm>
            <a:off x="567241" y="662642"/>
            <a:ext cx="1105518" cy="346891"/>
            <a:chOff x="1117045" y="1216549"/>
            <a:chExt cx="1105518" cy="346891"/>
          </a:xfrm>
        </p:grpSpPr>
        <p:sp>
          <p:nvSpPr>
            <p:cNvPr id="7172" name="AutoShape 25"/>
            <p:cNvSpPr>
              <a:spLocks noChangeArrowheads="1"/>
            </p:cNvSpPr>
            <p:nvPr/>
          </p:nvSpPr>
          <p:spPr bwMode="gray">
            <a:xfrm>
              <a:off x="1117045" y="1216549"/>
              <a:ext cx="1105518" cy="346891"/>
            </a:xfrm>
            <a:prstGeom prst="roundRect">
              <a:avLst>
                <a:gd name="adj" fmla="val 50000"/>
              </a:avLst>
            </a:prstGeom>
            <a:solidFill>
              <a:schemeClr val="bg1">
                <a:lumMod val="65000"/>
              </a:schemeClr>
            </a:solidFill>
            <a:ln w="28575">
              <a:solidFill>
                <a:srgbClr val="EAEAEA"/>
              </a:solidFill>
              <a:round/>
              <a:headEnd/>
              <a:tailEnd/>
            </a:ln>
          </p:spPr>
          <p:txBody>
            <a:bodyPr wrap="none" lIns="51432" tIns="25716" rIns="51432" bIns="25716" anchor="ctr"/>
            <a:lstStyle/>
            <a:p>
              <a:pPr defTabSz="514350">
                <a:buClrTx/>
                <a:defRPr/>
              </a:pPr>
              <a:endParaRPr lang="ms-MY" sz="1013" kern="1200">
                <a:latin typeface="Calibri" panose="020F0502020204030204"/>
                <a:ea typeface="+mn-ea"/>
                <a:cs typeface="+mn-cs"/>
              </a:endParaRPr>
            </a:p>
          </p:txBody>
        </p:sp>
        <p:sp>
          <p:nvSpPr>
            <p:cNvPr id="185350" name="Rectangle 32"/>
            <p:cNvSpPr>
              <a:spLocks noChangeArrowheads="1"/>
            </p:cNvSpPr>
            <p:nvPr/>
          </p:nvSpPr>
          <p:spPr bwMode="gray">
            <a:xfrm>
              <a:off x="1288171" y="1256306"/>
              <a:ext cx="763266" cy="26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51432" tIns="25716" rIns="51432" bIns="25716">
              <a:spAutoFit/>
            </a:bodyPr>
            <a:lstStyle/>
            <a:p>
              <a:pPr defTabSz="514350">
                <a:buClrTx/>
              </a:pPr>
              <a:r>
                <a:rPr lang="en-US" b="1" kern="1200" dirty="0" err="1">
                  <a:latin typeface="Tahoma" pitchFamily="34" charset="0"/>
                  <a:ea typeface="Tahoma" pitchFamily="34" charset="0"/>
                  <a:cs typeface="Tahoma" pitchFamily="34" charset="0"/>
                </a:rPr>
                <a:t>Pelatih</a:t>
              </a:r>
              <a:endParaRPr lang="en-US" kern="1200" dirty="0">
                <a:latin typeface="Tahoma" pitchFamily="34" charset="0"/>
                <a:ea typeface="Tahoma" pitchFamily="34" charset="0"/>
                <a:cs typeface="Tahoma" pitchFamily="34" charset="0"/>
              </a:endParaRPr>
            </a:p>
          </p:txBody>
        </p:sp>
      </p:grpSp>
      <p:pic>
        <p:nvPicPr>
          <p:cNvPr id="9" name="Picture 8"/>
          <p:cNvPicPr/>
          <p:nvPr/>
        </p:nvPicPr>
        <p:blipFill>
          <a:blip r:embed="rId2" cstate="print"/>
          <a:srcRect l="24408" t="16987" r="20243" b="10256"/>
          <a:stretch>
            <a:fillRect/>
          </a:stretch>
        </p:blipFill>
        <p:spPr bwMode="auto">
          <a:xfrm>
            <a:off x="4540976" y="1229485"/>
            <a:ext cx="2148024" cy="28237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0" name="Straight Arrow Connector 9"/>
          <p:cNvCxnSpPr/>
          <p:nvPr/>
        </p:nvCxnSpPr>
        <p:spPr>
          <a:xfrm flipV="1">
            <a:off x="3745064" y="3132815"/>
            <a:ext cx="1009816" cy="691762"/>
          </a:xfrm>
          <a:prstGeom prst="straightConnector1">
            <a:avLst/>
          </a:prstGeom>
          <a:ln w="57150">
            <a:solidFill>
              <a:srgbClr val="CC006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7563194"/>
      </p:ext>
    </p:extLst>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Shape 5174"/>
        <p:cNvGrpSpPr/>
        <p:nvPr/>
      </p:nvGrpSpPr>
      <p:grpSpPr>
        <a:xfrm>
          <a:off x="0" y="0"/>
          <a:ext cx="0" cy="0"/>
          <a:chOff x="0" y="0"/>
          <a:chExt cx="0" cy="0"/>
        </a:xfrm>
      </p:grpSpPr>
      <p:sp>
        <p:nvSpPr>
          <p:cNvPr id="5175" name="Google Shape;5175;p511"/>
          <p:cNvSpPr/>
          <p:nvPr/>
        </p:nvSpPr>
        <p:spPr>
          <a:xfrm>
            <a:off x="437323" y="1247058"/>
            <a:ext cx="5955526" cy="3746225"/>
          </a:xfrm>
          <a:prstGeom prst="rect">
            <a:avLst/>
          </a:prstGeom>
          <a:noFill/>
          <a:ln>
            <a:noFill/>
          </a:ln>
        </p:spPr>
        <p:txBody>
          <a:bodyPr spcFirstLastPara="1" wrap="square" lIns="68569" tIns="34275" rIns="68569" bIns="34275" anchor="ctr" anchorCtr="0">
            <a:noAutofit/>
          </a:bodyPr>
          <a:lstStyle/>
          <a:p>
            <a:pPr marL="197545" indent="-197545">
              <a:buSzPts val="1400"/>
              <a:buFont typeface="Tahoma"/>
              <a:buAutoNum type="alphaLcPeriod"/>
            </a:pPr>
            <a:r>
              <a:rPr lang="en" sz="1100" dirty="0">
                <a:latin typeface="Tahoma"/>
                <a:ea typeface="Tahoma"/>
                <a:cs typeface="Tahoma"/>
                <a:sym typeface="Tahoma"/>
              </a:rPr>
              <a:t>Digalakkan menandatangani surat perjanjian Latihan Industri bersama PB.</a:t>
            </a:r>
            <a:endParaRPr sz="1100" dirty="0"/>
          </a:p>
          <a:p>
            <a:pPr marL="253986" indent="-253986"/>
            <a:endParaRPr sz="1100" dirty="0">
              <a:latin typeface="Tahoma"/>
              <a:ea typeface="Tahoma"/>
              <a:cs typeface="Tahoma"/>
              <a:sym typeface="Tahoma"/>
            </a:endParaRPr>
          </a:p>
          <a:p>
            <a:pPr marL="197545" indent="-197545"/>
            <a:r>
              <a:rPr lang="en" sz="1100" dirty="0">
                <a:latin typeface="Tahoma"/>
                <a:ea typeface="Tahoma"/>
                <a:cs typeface="Tahoma"/>
                <a:sym typeface="Tahoma"/>
              </a:rPr>
              <a:t>b.  Melantik seorang penyelia iaitu pegawai yang berkelayakan untuk menyelia dan memberi tunjuk ajar kepada pelatih semasa Latihan Industri.</a:t>
            </a:r>
            <a:endParaRPr sz="1100" dirty="0"/>
          </a:p>
          <a:p>
            <a:endParaRPr sz="1100" dirty="0">
              <a:latin typeface="Tahoma"/>
              <a:ea typeface="Tahoma"/>
              <a:cs typeface="Tahoma"/>
              <a:sym typeface="Tahoma"/>
            </a:endParaRPr>
          </a:p>
          <a:p>
            <a:r>
              <a:rPr lang="en" sz="1100" dirty="0">
                <a:latin typeface="Tahoma"/>
                <a:ea typeface="Tahoma"/>
                <a:cs typeface="Tahoma"/>
                <a:sym typeface="Tahoma"/>
              </a:rPr>
              <a:t>c.  Menempatkan pelatih di unit yang bersesuaian dengan kursus yang diikuti.</a:t>
            </a:r>
            <a:endParaRPr sz="1100" dirty="0"/>
          </a:p>
          <a:p>
            <a:endParaRPr sz="1100" dirty="0">
              <a:latin typeface="Tahoma"/>
              <a:ea typeface="Tahoma"/>
              <a:cs typeface="Tahoma"/>
              <a:sym typeface="Tahoma"/>
            </a:endParaRPr>
          </a:p>
          <a:p>
            <a:pPr marL="197545" indent="-197545">
              <a:buSzPts val="1400"/>
              <a:buFont typeface="Tahoma"/>
              <a:buAutoNum type="alphaLcPeriod" startAt="4"/>
            </a:pPr>
            <a:r>
              <a:rPr lang="en" sz="1100" dirty="0">
                <a:latin typeface="Tahoma"/>
                <a:ea typeface="Tahoma"/>
                <a:cs typeface="Tahoma"/>
                <a:sym typeface="Tahoma"/>
              </a:rPr>
              <a:t>Mengesahkan pelatih telah melapor diri di tempat latihan melalui </a:t>
            </a:r>
            <a:r>
              <a:rPr lang="en" sz="1100" b="1" dirty="0">
                <a:latin typeface="Tahoma"/>
                <a:ea typeface="Tahoma"/>
                <a:cs typeface="Tahoma"/>
                <a:sym typeface="Tahoma"/>
              </a:rPr>
              <a:t>Borang Pengesahan Lapor Diri (JPK/LI/01).</a:t>
            </a:r>
            <a:endParaRPr sz="1100" dirty="0"/>
          </a:p>
          <a:p>
            <a:pPr marL="253986" indent="-187311">
              <a:buClr>
                <a:schemeClr val="dk1"/>
              </a:buClr>
              <a:buSzPts val="1400"/>
            </a:pPr>
            <a:endParaRPr sz="1100" b="1" dirty="0">
              <a:latin typeface="Tahoma"/>
              <a:ea typeface="Tahoma"/>
              <a:cs typeface="Tahoma"/>
              <a:sym typeface="Tahoma"/>
            </a:endParaRPr>
          </a:p>
          <a:p>
            <a:pPr marL="197545" indent="-197545"/>
            <a:r>
              <a:rPr lang="en" sz="1100" dirty="0">
                <a:latin typeface="Tahoma"/>
                <a:ea typeface="Tahoma"/>
                <a:cs typeface="Tahoma"/>
                <a:sym typeface="Tahoma"/>
              </a:rPr>
              <a:t>e.  Melengkapkan dan menyerahkan </a:t>
            </a:r>
            <a:r>
              <a:rPr lang="en" sz="1100" b="1" dirty="0">
                <a:latin typeface="Tahoma"/>
                <a:ea typeface="Tahoma"/>
                <a:cs typeface="Tahoma"/>
                <a:sym typeface="Tahoma"/>
              </a:rPr>
              <a:t>Laporan Penyelia Industri (JPK/LI/03) </a:t>
            </a:r>
            <a:r>
              <a:rPr lang="en" sz="1100" dirty="0">
                <a:latin typeface="Tahoma"/>
                <a:ea typeface="Tahoma"/>
                <a:cs typeface="Tahoma"/>
                <a:sym typeface="Tahoma"/>
              </a:rPr>
              <a:t>yang telah lengkap diisi kepada pelatih dalam sampul surat</a:t>
            </a:r>
            <a:r>
              <a:rPr lang="en" sz="1100" b="1" dirty="0">
                <a:latin typeface="Tahoma"/>
                <a:ea typeface="Tahoma"/>
                <a:cs typeface="Tahoma"/>
                <a:sym typeface="Tahoma"/>
              </a:rPr>
              <a:t> </a:t>
            </a:r>
            <a:r>
              <a:rPr lang="en" sz="1100" dirty="0">
                <a:latin typeface="Tahoma"/>
                <a:ea typeface="Tahoma"/>
                <a:cs typeface="Tahoma"/>
                <a:sym typeface="Tahoma"/>
              </a:rPr>
              <a:t>bertutup.</a:t>
            </a:r>
            <a:endParaRPr sz="1100" dirty="0"/>
          </a:p>
          <a:p>
            <a:endParaRPr sz="1100" dirty="0">
              <a:latin typeface="Tahoma"/>
              <a:ea typeface="Tahoma"/>
              <a:cs typeface="Tahoma"/>
              <a:sym typeface="Tahoma"/>
            </a:endParaRPr>
          </a:p>
          <a:p>
            <a:pPr marL="197545" indent="-197545"/>
            <a:r>
              <a:rPr lang="en" sz="1100" dirty="0">
                <a:latin typeface="Tahoma"/>
                <a:ea typeface="Tahoma"/>
                <a:cs typeface="Tahoma"/>
                <a:sym typeface="Tahoma"/>
              </a:rPr>
              <a:t>f.   Mengesahkan </a:t>
            </a:r>
            <a:r>
              <a:rPr lang="en" sz="1100" b="1" dirty="0">
                <a:latin typeface="Tahoma"/>
                <a:ea typeface="Tahoma"/>
                <a:cs typeface="Tahoma"/>
                <a:sym typeface="Tahoma"/>
              </a:rPr>
              <a:t>Senarai Semak Duti dan Tugasan </a:t>
            </a:r>
            <a:r>
              <a:rPr lang="en" sz="1100" dirty="0">
                <a:latin typeface="Tahoma"/>
                <a:ea typeface="Tahoma"/>
                <a:cs typeface="Tahoma"/>
                <a:sym typeface="Tahoma"/>
              </a:rPr>
              <a:t>dengan menandatangani</a:t>
            </a:r>
            <a:r>
              <a:rPr lang="en" sz="1100" b="1" dirty="0">
                <a:latin typeface="Tahoma"/>
                <a:ea typeface="Tahoma"/>
                <a:cs typeface="Tahoma"/>
                <a:sym typeface="Tahoma"/>
              </a:rPr>
              <a:t> </a:t>
            </a:r>
            <a:r>
              <a:rPr lang="en" sz="1100" dirty="0">
                <a:latin typeface="Tahoma"/>
                <a:ea typeface="Tahoma"/>
                <a:cs typeface="Tahoma"/>
                <a:sym typeface="Tahoma"/>
              </a:rPr>
              <a:t>semua Tugasan (Task) yang berkaitan dengan kerja, aktiviti atau tugas yang dilaksanakan oleh pelatih sepanjang Latihan Industri.</a:t>
            </a:r>
            <a:endParaRPr sz="1100" dirty="0"/>
          </a:p>
          <a:p>
            <a:endParaRPr sz="1100" dirty="0">
              <a:latin typeface="Tahoma"/>
              <a:ea typeface="Tahoma"/>
              <a:cs typeface="Tahoma"/>
              <a:sym typeface="Tahoma"/>
            </a:endParaRPr>
          </a:p>
          <a:p>
            <a:pPr marL="197545" indent="-197545"/>
            <a:r>
              <a:rPr lang="en" sz="1100" dirty="0">
                <a:latin typeface="Tahoma"/>
                <a:ea typeface="Tahoma"/>
                <a:cs typeface="Tahoma"/>
                <a:sym typeface="Tahoma"/>
              </a:rPr>
              <a:t>g.  Perlu bekerjasama dengan PB terutama semasa lawatan pemantauan Latihan Industri dilaksanakan.</a:t>
            </a:r>
            <a:endParaRPr sz="1100" dirty="0"/>
          </a:p>
          <a:p>
            <a:endParaRPr sz="1100" dirty="0">
              <a:latin typeface="Tahoma"/>
              <a:ea typeface="Tahoma"/>
              <a:cs typeface="Tahoma"/>
              <a:sym typeface="Tahoma"/>
            </a:endParaRPr>
          </a:p>
          <a:p>
            <a:pPr marL="197545" indent="-197545"/>
            <a:r>
              <a:rPr lang="en" sz="1100" dirty="0">
                <a:latin typeface="Tahoma"/>
                <a:ea typeface="Tahoma"/>
                <a:cs typeface="Tahoma"/>
                <a:sym typeface="Tahoma"/>
              </a:rPr>
              <a:t>h.  Mengutamakan keselamatan semasa Latihan Industri.</a:t>
            </a:r>
            <a:endParaRPr sz="1100" dirty="0">
              <a:latin typeface="Tahoma"/>
              <a:ea typeface="Tahoma"/>
              <a:cs typeface="Tahoma"/>
              <a:sym typeface="Tahoma"/>
            </a:endParaRPr>
          </a:p>
          <a:p>
            <a:pPr marL="253986" indent="-187311">
              <a:buClr>
                <a:schemeClr val="dk1"/>
              </a:buClr>
              <a:buSzPts val="1400"/>
            </a:pPr>
            <a:endParaRPr sz="1100" b="1" dirty="0">
              <a:latin typeface="Tahoma"/>
              <a:ea typeface="Tahoma"/>
              <a:cs typeface="Tahoma"/>
              <a:sym typeface="Tahoma"/>
            </a:endParaRPr>
          </a:p>
        </p:txBody>
      </p:sp>
      <p:grpSp>
        <p:nvGrpSpPr>
          <p:cNvPr id="2" name="Group 1"/>
          <p:cNvGrpSpPr/>
          <p:nvPr/>
        </p:nvGrpSpPr>
        <p:grpSpPr>
          <a:xfrm>
            <a:off x="845785" y="868660"/>
            <a:ext cx="1205651" cy="308074"/>
            <a:chOff x="845785" y="868660"/>
            <a:chExt cx="1205651" cy="308074"/>
          </a:xfrm>
        </p:grpSpPr>
        <p:sp>
          <p:nvSpPr>
            <p:cNvPr id="5176" name="Google Shape;5176;p511"/>
            <p:cNvSpPr/>
            <p:nvPr/>
          </p:nvSpPr>
          <p:spPr>
            <a:xfrm>
              <a:off x="845785" y="868660"/>
              <a:ext cx="1205651" cy="308074"/>
            </a:xfrm>
            <a:prstGeom prst="roundRect">
              <a:avLst>
                <a:gd name="adj" fmla="val 50000"/>
              </a:avLst>
            </a:prstGeom>
            <a:solidFill>
              <a:srgbClr val="A5A5A5"/>
            </a:solidFill>
            <a:ln w="28575" cap="flat" cmpd="sng">
              <a:solidFill>
                <a:srgbClr val="EAEAEA"/>
              </a:solidFill>
              <a:prstDash val="solid"/>
              <a:round/>
              <a:headEnd type="none" w="sm" len="sm"/>
              <a:tailEnd type="none" w="sm" len="sm"/>
            </a:ln>
          </p:spPr>
          <p:txBody>
            <a:bodyPr spcFirstLastPara="1" wrap="square" lIns="68569" tIns="34275" rIns="68569" bIns="34275" anchor="ctr" anchorCtr="0">
              <a:noAutofit/>
            </a:bodyPr>
            <a:lstStyle/>
            <a:p>
              <a:endParaRPr sz="1350">
                <a:latin typeface="Calibri"/>
                <a:ea typeface="Calibri"/>
                <a:cs typeface="Calibri"/>
                <a:sym typeface="Calibri"/>
              </a:endParaRPr>
            </a:p>
          </p:txBody>
        </p:sp>
        <p:sp>
          <p:nvSpPr>
            <p:cNvPr id="5177" name="Google Shape;5177;p511"/>
            <p:cNvSpPr/>
            <p:nvPr/>
          </p:nvSpPr>
          <p:spPr>
            <a:xfrm>
              <a:off x="961658" y="868660"/>
              <a:ext cx="916349" cy="225058"/>
            </a:xfrm>
            <a:prstGeom prst="rect">
              <a:avLst/>
            </a:prstGeom>
            <a:noFill/>
            <a:ln>
              <a:noFill/>
            </a:ln>
          </p:spPr>
          <p:txBody>
            <a:bodyPr spcFirstLastPara="1" wrap="square" lIns="68569" tIns="34275" rIns="68569" bIns="34275" anchor="t" anchorCtr="0">
              <a:noAutofit/>
            </a:bodyPr>
            <a:lstStyle/>
            <a:p>
              <a:r>
                <a:rPr lang="en" sz="1500" b="1" dirty="0">
                  <a:latin typeface="Tahoma"/>
                  <a:ea typeface="Tahoma"/>
                  <a:cs typeface="Tahoma"/>
                  <a:sym typeface="Tahoma"/>
                </a:rPr>
                <a:t>Industri</a:t>
              </a:r>
              <a:endParaRPr sz="1500" dirty="0">
                <a:latin typeface="Tahoma"/>
                <a:ea typeface="Tahoma"/>
                <a:cs typeface="Tahoma"/>
                <a:sym typeface="Tahoma"/>
              </a:endParaRPr>
            </a:p>
          </p:txBody>
        </p:sp>
      </p:grpSp>
      <p:sp>
        <p:nvSpPr>
          <p:cNvPr id="5178" name="Google Shape;5178;p511"/>
          <p:cNvSpPr txBox="1">
            <a:spLocks noGrp="1"/>
          </p:cNvSpPr>
          <p:nvPr>
            <p:ph type="title"/>
          </p:nvPr>
        </p:nvSpPr>
        <p:spPr>
          <a:xfrm>
            <a:off x="830849" y="498077"/>
            <a:ext cx="5319422" cy="370583"/>
          </a:xfrm>
          <a:prstGeom prst="rect">
            <a:avLst/>
          </a:prstGeom>
          <a:noFill/>
          <a:ln>
            <a:noFill/>
          </a:ln>
        </p:spPr>
        <p:txBody>
          <a:bodyPr spcFirstLastPara="1" wrap="square" lIns="68569" tIns="34275" rIns="68569" bIns="34275" anchor="ctr" anchorCtr="0">
            <a:noAutofit/>
          </a:bodyPr>
          <a:lstStyle/>
          <a:p>
            <a:pPr>
              <a:buSzPts val="2600"/>
            </a:pPr>
            <a:r>
              <a:rPr lang="en" sz="1950" b="1" dirty="0">
                <a:latin typeface="Tahoma"/>
                <a:ea typeface="Tahoma"/>
                <a:cs typeface="Tahoma"/>
                <a:sym typeface="Tahoma"/>
              </a:rPr>
              <a:t>Tugas &amp; Tanggungjawab - </a:t>
            </a:r>
            <a:r>
              <a:rPr lang="en" sz="1800" b="1" dirty="0">
                <a:latin typeface="Tahoma"/>
                <a:ea typeface="Tahoma"/>
                <a:cs typeface="Tahoma"/>
                <a:sym typeface="Tahoma"/>
              </a:rPr>
              <a:t>sambungan</a:t>
            </a:r>
            <a:endParaRPr sz="1800" b="1" dirty="0">
              <a:latin typeface="Tahoma"/>
              <a:ea typeface="Tahoma"/>
              <a:cs typeface="Tahoma"/>
              <a:sym typeface="Tahoma"/>
            </a:endParaRPr>
          </a:p>
        </p:txBody>
      </p:sp>
      <p:sp>
        <p:nvSpPr>
          <p:cNvPr id="5179" name="Google Shape;5179;p511"/>
          <p:cNvSpPr txBox="1">
            <a:spLocks noGrp="1"/>
          </p:cNvSpPr>
          <p:nvPr>
            <p:ph type="sldNum" idx="12"/>
          </p:nvPr>
        </p:nvSpPr>
        <p:spPr>
          <a:xfrm>
            <a:off x="4938879" y="469542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319</a:t>
            </a:fld>
            <a:endParaRPr dirty="0">
              <a:solidFill>
                <a:srgbClr val="000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sp>
        <p:nvSpPr>
          <p:cNvPr id="1644" name="Google Shape;1644;p218"/>
          <p:cNvSpPr/>
          <p:nvPr/>
        </p:nvSpPr>
        <p:spPr>
          <a:xfrm>
            <a:off x="3721924" y="1630561"/>
            <a:ext cx="897731" cy="164306"/>
          </a:xfrm>
          <a:prstGeom prst="ellipse">
            <a:avLst/>
          </a:prstGeom>
          <a:solidFill>
            <a:srgbClr val="FFF2CC"/>
          </a:solidFill>
          <a:ln>
            <a:noFill/>
          </a:ln>
        </p:spPr>
        <p:txBody>
          <a:bodyPr spcFirstLastPara="1" wrap="square" lIns="68569" tIns="34275" rIns="68569" bIns="34275" anchor="ctr" anchorCtr="0">
            <a:noAutofit/>
          </a:bodyPr>
          <a:lstStyle/>
          <a:p>
            <a:pPr algn="ctr"/>
            <a:endParaRPr sz="1350">
              <a:solidFill>
                <a:srgbClr val="FFFFFF"/>
              </a:solidFill>
            </a:endParaRPr>
          </a:p>
        </p:txBody>
      </p:sp>
      <p:sp>
        <p:nvSpPr>
          <p:cNvPr id="1645" name="Google Shape;1645;p218"/>
          <p:cNvSpPr/>
          <p:nvPr/>
        </p:nvSpPr>
        <p:spPr>
          <a:xfrm>
            <a:off x="5180446" y="1600200"/>
            <a:ext cx="897731" cy="165200"/>
          </a:xfrm>
          <a:prstGeom prst="ellips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rgbClr val="FFFFFF"/>
              </a:solidFill>
            </a:endParaRPr>
          </a:p>
        </p:txBody>
      </p:sp>
      <p:sp>
        <p:nvSpPr>
          <p:cNvPr id="1646" name="Google Shape;1646;p218"/>
          <p:cNvSpPr txBox="1">
            <a:spLocks noGrp="1"/>
          </p:cNvSpPr>
          <p:nvPr>
            <p:ph type="title"/>
          </p:nvPr>
        </p:nvSpPr>
        <p:spPr>
          <a:xfrm>
            <a:off x="0" y="642992"/>
            <a:ext cx="2400300" cy="220564"/>
          </a:xfrm>
          <a:prstGeom prst="rect">
            <a:avLst/>
          </a:prstGeom>
          <a:solidFill>
            <a:srgbClr val="92D050"/>
          </a:solidFill>
          <a:ln>
            <a:noFill/>
          </a:ln>
        </p:spPr>
        <p:txBody>
          <a:bodyPr spcFirstLastPara="1" wrap="square" lIns="68569" tIns="34275" rIns="68569" bIns="34275" anchor="ctr" anchorCtr="0">
            <a:noAutofit/>
          </a:bodyPr>
          <a:lstStyle/>
          <a:p>
            <a:pPr>
              <a:buSzPts val="2400"/>
            </a:pPr>
            <a:r>
              <a:rPr lang="en" sz="1600" b="1">
                <a:latin typeface="Arial"/>
                <a:ea typeface="Arial"/>
                <a:cs typeface="Arial"/>
                <a:sym typeface="Arial"/>
              </a:rPr>
              <a:t>DAFTAR STANDARD</a:t>
            </a:r>
            <a:endParaRPr sz="1600" b="1">
              <a:latin typeface="Arial"/>
              <a:ea typeface="Arial"/>
              <a:cs typeface="Arial"/>
              <a:sym typeface="Arial"/>
            </a:endParaRPr>
          </a:p>
        </p:txBody>
      </p:sp>
      <p:pic>
        <p:nvPicPr>
          <p:cNvPr id="1647" name="Google Shape;1647;p218"/>
          <p:cNvPicPr preferRelativeResize="0">
            <a:picLocks noGrp="1"/>
          </p:cNvPicPr>
          <p:nvPr>
            <p:ph type="body" idx="1"/>
          </p:nvPr>
        </p:nvPicPr>
        <p:blipFill rotWithShape="1">
          <a:blip r:embed="rId3">
            <a:alphaModFix/>
          </a:blip>
          <a:srcRect l="31365" t="12693" r="31774" b="50223"/>
          <a:stretch/>
        </p:blipFill>
        <p:spPr>
          <a:xfrm>
            <a:off x="11828" y="1414463"/>
            <a:ext cx="3134970" cy="1829693"/>
          </a:xfrm>
          <a:prstGeom prst="rect">
            <a:avLst/>
          </a:prstGeom>
          <a:noFill/>
          <a:ln>
            <a:noFill/>
          </a:ln>
          <a:effectLst>
            <a:outerShdw blurRad="292100" dist="139700" dir="2700000" algn="tl" rotWithShape="0">
              <a:srgbClr val="333333">
                <a:alpha val="64705"/>
              </a:srgbClr>
            </a:outerShdw>
          </a:effectLst>
        </p:spPr>
      </p:pic>
      <p:pic>
        <p:nvPicPr>
          <p:cNvPr id="1648" name="Google Shape;1648;p218"/>
          <p:cNvPicPr preferRelativeResize="0"/>
          <p:nvPr/>
        </p:nvPicPr>
        <p:blipFill rotWithShape="1">
          <a:blip r:embed="rId4">
            <a:alphaModFix/>
          </a:blip>
          <a:srcRect l="30350" t="14366" r="29971" b="14226"/>
          <a:stretch/>
        </p:blipFill>
        <p:spPr>
          <a:xfrm>
            <a:off x="2756336" y="985838"/>
            <a:ext cx="4054078" cy="3429000"/>
          </a:xfrm>
          <a:prstGeom prst="rect">
            <a:avLst/>
          </a:prstGeom>
          <a:noFill/>
          <a:ln>
            <a:noFill/>
          </a:ln>
          <a:effectLst>
            <a:outerShdw blurRad="292100" dist="139700" dir="2700000" algn="tl" rotWithShape="0">
              <a:srgbClr val="333333">
                <a:alpha val="64705"/>
              </a:srgbClr>
            </a:outerShdw>
          </a:effectLst>
        </p:spPr>
      </p:pic>
      <p:sp>
        <p:nvSpPr>
          <p:cNvPr id="1649" name="Google Shape;1649;p218"/>
          <p:cNvSpPr/>
          <p:nvPr/>
        </p:nvSpPr>
        <p:spPr>
          <a:xfrm rot="-383576">
            <a:off x="3549300" y="2076112"/>
            <a:ext cx="1009557" cy="435851"/>
          </a:xfrm>
          <a:prstGeom prst="ellipse">
            <a:avLst/>
          </a:prstGeom>
          <a:noFill/>
          <a:ln w="1270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rgbClr val="FFFFFF"/>
              </a:solidFill>
            </a:endParaRPr>
          </a:p>
        </p:txBody>
      </p:sp>
      <p:sp>
        <p:nvSpPr>
          <p:cNvPr id="1650" name="Google Shape;1650;p218"/>
          <p:cNvSpPr/>
          <p:nvPr/>
        </p:nvSpPr>
        <p:spPr>
          <a:xfrm rot="-383576">
            <a:off x="5216173" y="2117642"/>
            <a:ext cx="1008371" cy="327788"/>
          </a:xfrm>
          <a:prstGeom prst="ellipse">
            <a:avLst/>
          </a:prstGeom>
          <a:noFill/>
          <a:ln w="1270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rgbClr val="FFFFFF"/>
              </a:solidFill>
            </a:endParaRPr>
          </a:p>
        </p:txBody>
      </p:sp>
      <p:sp>
        <p:nvSpPr>
          <p:cNvPr id="1651" name="Google Shape;1651;p218"/>
          <p:cNvSpPr/>
          <p:nvPr/>
        </p:nvSpPr>
        <p:spPr>
          <a:xfrm>
            <a:off x="2800350" y="2357438"/>
            <a:ext cx="400050" cy="207169"/>
          </a:xfrm>
          <a:prstGeom prst="ellipse">
            <a:avLst/>
          </a:prstGeom>
          <a:noFill/>
          <a:ln w="1270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rgbClr val="FFFFFF"/>
              </a:solidFill>
            </a:endParaRPr>
          </a:p>
        </p:txBody>
      </p:sp>
      <p:grpSp>
        <p:nvGrpSpPr>
          <p:cNvPr id="1652" name="Google Shape;1652;p218"/>
          <p:cNvGrpSpPr/>
          <p:nvPr/>
        </p:nvGrpSpPr>
        <p:grpSpPr>
          <a:xfrm>
            <a:off x="46797" y="3476292"/>
            <a:ext cx="2031728" cy="221026"/>
            <a:chOff x="794" y="100002"/>
            <a:chExt cx="2708970" cy="392935"/>
          </a:xfrm>
        </p:grpSpPr>
        <p:sp>
          <p:nvSpPr>
            <p:cNvPr id="1653" name="Google Shape;1653;p218"/>
            <p:cNvSpPr/>
            <p:nvPr/>
          </p:nvSpPr>
          <p:spPr>
            <a:xfrm>
              <a:off x="794" y="100002"/>
              <a:ext cx="967489" cy="386995"/>
            </a:xfrm>
            <a:prstGeom prst="chevron">
              <a:avLst>
                <a:gd name="adj" fmla="val 50000"/>
              </a:avLst>
            </a:prstGeom>
            <a:solidFill>
              <a:srgbClr val="FBE4D4"/>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1654" name="Google Shape;1654;p218"/>
            <p:cNvSpPr txBox="1"/>
            <p:nvPr/>
          </p:nvSpPr>
          <p:spPr>
            <a:xfrm>
              <a:off x="194292" y="100002"/>
              <a:ext cx="580494" cy="386995"/>
            </a:xfrm>
            <a:prstGeom prst="rect">
              <a:avLst/>
            </a:prstGeom>
            <a:noFill/>
            <a:ln>
              <a:noFill/>
            </a:ln>
          </p:spPr>
          <p:txBody>
            <a:bodyPr spcFirstLastPara="1" wrap="square" lIns="21000" tIns="6994" rIns="6994" bIns="6994" anchor="ctr" anchorCtr="0">
              <a:noAutofit/>
            </a:bodyPr>
            <a:lstStyle/>
            <a:p>
              <a:pPr algn="ctr">
                <a:lnSpc>
                  <a:spcPct val="90000"/>
                </a:lnSpc>
              </a:pPr>
              <a:r>
                <a:rPr lang="en" sz="525">
                  <a:solidFill>
                    <a:schemeClr val="dk1"/>
                  </a:solidFill>
                </a:rPr>
                <a:t>Kod Seksyen </a:t>
              </a:r>
              <a:endParaRPr sz="525">
                <a:solidFill>
                  <a:schemeClr val="dk1"/>
                </a:solidFill>
              </a:endParaRPr>
            </a:p>
          </p:txBody>
        </p:sp>
        <p:sp>
          <p:nvSpPr>
            <p:cNvPr id="1655" name="Google Shape;1655;p218"/>
            <p:cNvSpPr/>
            <p:nvPr/>
          </p:nvSpPr>
          <p:spPr>
            <a:xfrm>
              <a:off x="877315" y="105942"/>
              <a:ext cx="967489" cy="386995"/>
            </a:xfrm>
            <a:prstGeom prst="chevron">
              <a:avLst>
                <a:gd name="adj" fmla="val 50000"/>
              </a:avLst>
            </a:prstGeom>
            <a:solidFill>
              <a:srgbClr val="FBE4D4"/>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1656" name="Google Shape;1656;p218"/>
            <p:cNvSpPr txBox="1"/>
            <p:nvPr/>
          </p:nvSpPr>
          <p:spPr>
            <a:xfrm>
              <a:off x="1070813" y="105942"/>
              <a:ext cx="580494" cy="386995"/>
            </a:xfrm>
            <a:prstGeom prst="rect">
              <a:avLst/>
            </a:prstGeom>
            <a:noFill/>
            <a:ln>
              <a:noFill/>
            </a:ln>
          </p:spPr>
          <p:txBody>
            <a:bodyPr spcFirstLastPara="1" wrap="square" lIns="21000" tIns="6994" rIns="6994" bIns="6994" anchor="ctr" anchorCtr="0">
              <a:noAutofit/>
            </a:bodyPr>
            <a:lstStyle/>
            <a:p>
              <a:pPr algn="ctr">
                <a:lnSpc>
                  <a:spcPct val="90000"/>
                </a:lnSpc>
              </a:pPr>
              <a:endParaRPr sz="525">
                <a:solidFill>
                  <a:schemeClr val="lt1"/>
                </a:solidFill>
              </a:endParaRPr>
            </a:p>
            <a:p>
              <a:pPr algn="ctr">
                <a:lnSpc>
                  <a:spcPct val="90000"/>
                </a:lnSpc>
                <a:spcBef>
                  <a:spcPts val="184"/>
                </a:spcBef>
              </a:pPr>
              <a:r>
                <a:rPr lang="en" sz="525">
                  <a:solidFill>
                    <a:schemeClr val="dk1"/>
                  </a:solidFill>
                </a:rPr>
                <a:t>Bahagian</a:t>
              </a:r>
              <a:r>
                <a:rPr lang="en" sz="525">
                  <a:solidFill>
                    <a:schemeClr val="lt1"/>
                  </a:solidFill>
                </a:rPr>
                <a:t>	</a:t>
              </a:r>
              <a:endParaRPr sz="525">
                <a:solidFill>
                  <a:schemeClr val="lt1"/>
                </a:solidFill>
              </a:endParaRPr>
            </a:p>
          </p:txBody>
        </p:sp>
        <p:sp>
          <p:nvSpPr>
            <p:cNvPr id="1657" name="Google Shape;1657;p218"/>
            <p:cNvSpPr/>
            <p:nvPr/>
          </p:nvSpPr>
          <p:spPr>
            <a:xfrm>
              <a:off x="1742275" y="100002"/>
              <a:ext cx="967489" cy="386995"/>
            </a:xfrm>
            <a:prstGeom prst="chevron">
              <a:avLst>
                <a:gd name="adj" fmla="val 50000"/>
              </a:avLst>
            </a:prstGeom>
            <a:solidFill>
              <a:srgbClr val="FBE4D4"/>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1658" name="Google Shape;1658;p218"/>
            <p:cNvSpPr txBox="1"/>
            <p:nvPr/>
          </p:nvSpPr>
          <p:spPr>
            <a:xfrm>
              <a:off x="1935773" y="100002"/>
              <a:ext cx="580494" cy="386995"/>
            </a:xfrm>
            <a:prstGeom prst="rect">
              <a:avLst/>
            </a:prstGeom>
            <a:noFill/>
            <a:ln>
              <a:noFill/>
            </a:ln>
          </p:spPr>
          <p:txBody>
            <a:bodyPr spcFirstLastPara="1" wrap="square" lIns="21000" tIns="6994" rIns="6994" bIns="6994" anchor="ctr" anchorCtr="0">
              <a:noAutofit/>
            </a:bodyPr>
            <a:lstStyle/>
            <a:p>
              <a:pPr algn="ctr">
                <a:lnSpc>
                  <a:spcPct val="90000"/>
                </a:lnSpc>
              </a:pPr>
              <a:r>
                <a:rPr lang="en" sz="525">
                  <a:solidFill>
                    <a:schemeClr val="dk1"/>
                  </a:solidFill>
                </a:rPr>
                <a:t>Kumpulan</a:t>
              </a:r>
              <a:endParaRPr sz="525">
                <a:solidFill>
                  <a:schemeClr val="dk1"/>
                </a:solidFill>
              </a:endParaRPr>
            </a:p>
          </p:txBody>
        </p:sp>
      </p:grpSp>
      <p:sp>
        <p:nvSpPr>
          <p:cNvPr id="1659" name="Google Shape;1659;p218"/>
          <p:cNvSpPr txBox="1"/>
          <p:nvPr/>
        </p:nvSpPr>
        <p:spPr>
          <a:xfrm>
            <a:off x="403659" y="3740647"/>
            <a:ext cx="1494640" cy="207749"/>
          </a:xfrm>
          <a:prstGeom prst="rect">
            <a:avLst/>
          </a:prstGeom>
          <a:noFill/>
          <a:ln>
            <a:noFill/>
          </a:ln>
        </p:spPr>
        <p:txBody>
          <a:bodyPr spcFirstLastPara="1" wrap="square" lIns="68569" tIns="34275" rIns="68569" bIns="34275" anchor="t" anchorCtr="0">
            <a:noAutofit/>
          </a:bodyPr>
          <a:lstStyle/>
          <a:p>
            <a:r>
              <a:rPr lang="en" sz="1350" b="1"/>
              <a:t>K642-001-5:2016</a:t>
            </a:r>
            <a:endParaRPr sz="1050"/>
          </a:p>
        </p:txBody>
      </p:sp>
      <p:sp>
        <p:nvSpPr>
          <p:cNvPr id="1660" name="Google Shape;1660;p218"/>
          <p:cNvSpPr/>
          <p:nvPr/>
        </p:nvSpPr>
        <p:spPr>
          <a:xfrm>
            <a:off x="315516" y="3712126"/>
            <a:ext cx="590550" cy="265211"/>
          </a:xfrm>
          <a:prstGeom prst="ellipse">
            <a:avLst/>
          </a:prstGeom>
          <a:noFill/>
          <a:ln w="1270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rgbClr val="FFFFFF"/>
              </a:solidFill>
            </a:endParaRPr>
          </a:p>
        </p:txBody>
      </p:sp>
      <p:sp>
        <p:nvSpPr>
          <p:cNvPr id="1661" name="Google Shape;1661;p218"/>
          <p:cNvSpPr txBox="1"/>
          <p:nvPr/>
        </p:nvSpPr>
        <p:spPr>
          <a:xfrm>
            <a:off x="551311" y="4047881"/>
            <a:ext cx="653063" cy="138500"/>
          </a:xfrm>
          <a:prstGeom prst="rect">
            <a:avLst/>
          </a:prstGeom>
          <a:noFill/>
          <a:ln w="9525" cap="flat" cmpd="sng">
            <a:solidFill>
              <a:srgbClr val="ACB8CA"/>
            </a:solidFill>
            <a:prstDash val="solid"/>
            <a:round/>
            <a:headEnd type="none" w="sm" len="sm"/>
            <a:tailEnd type="none" w="sm" len="sm"/>
          </a:ln>
        </p:spPr>
        <p:txBody>
          <a:bodyPr spcFirstLastPara="1" wrap="square" lIns="68569" tIns="34275" rIns="68569" bIns="34275" anchor="t" anchorCtr="0">
            <a:noAutofit/>
          </a:bodyPr>
          <a:lstStyle/>
          <a:p>
            <a:r>
              <a:rPr lang="en" sz="750"/>
              <a:t>Running no.</a:t>
            </a:r>
            <a:endParaRPr sz="1050"/>
          </a:p>
        </p:txBody>
      </p:sp>
      <p:sp>
        <p:nvSpPr>
          <p:cNvPr id="1662" name="Google Shape;1662;p218"/>
          <p:cNvSpPr txBox="1"/>
          <p:nvPr/>
        </p:nvSpPr>
        <p:spPr>
          <a:xfrm>
            <a:off x="1288256" y="4024663"/>
            <a:ext cx="409007" cy="138500"/>
          </a:xfrm>
          <a:prstGeom prst="rect">
            <a:avLst/>
          </a:prstGeom>
          <a:noFill/>
          <a:ln w="9525" cap="flat" cmpd="sng">
            <a:solidFill>
              <a:srgbClr val="ACB8CA"/>
            </a:solidFill>
            <a:prstDash val="solid"/>
            <a:round/>
            <a:headEnd type="none" w="sm" len="sm"/>
            <a:tailEnd type="none" w="sm" len="sm"/>
          </a:ln>
        </p:spPr>
        <p:txBody>
          <a:bodyPr spcFirstLastPara="1" wrap="square" lIns="68569" tIns="34275" rIns="68569" bIns="34275" anchor="t" anchorCtr="0">
            <a:noAutofit/>
          </a:bodyPr>
          <a:lstStyle/>
          <a:p>
            <a:r>
              <a:rPr lang="en" sz="750"/>
              <a:t>Tahap</a:t>
            </a:r>
            <a:endParaRPr sz="750"/>
          </a:p>
        </p:txBody>
      </p:sp>
      <p:sp>
        <p:nvSpPr>
          <p:cNvPr id="1663" name="Google Shape;1663;p218"/>
          <p:cNvSpPr txBox="1"/>
          <p:nvPr/>
        </p:nvSpPr>
        <p:spPr>
          <a:xfrm>
            <a:off x="1994334" y="3799582"/>
            <a:ext cx="684322" cy="225062"/>
          </a:xfrm>
          <a:prstGeom prst="rect">
            <a:avLst/>
          </a:prstGeom>
          <a:noFill/>
          <a:ln w="9525" cap="flat" cmpd="sng">
            <a:solidFill>
              <a:srgbClr val="ACB8CA"/>
            </a:solidFill>
            <a:prstDash val="solid"/>
            <a:round/>
            <a:headEnd type="none" w="sm" len="sm"/>
            <a:tailEnd type="none" w="sm" len="sm"/>
          </a:ln>
        </p:spPr>
        <p:txBody>
          <a:bodyPr spcFirstLastPara="1" wrap="square" lIns="68569" tIns="34275" rIns="68569" bIns="34275" anchor="t" anchorCtr="0">
            <a:noAutofit/>
          </a:bodyPr>
          <a:lstStyle/>
          <a:p>
            <a:r>
              <a:rPr lang="en" sz="750"/>
              <a:t>Tahun </a:t>
            </a:r>
            <a:endParaRPr sz="1050"/>
          </a:p>
          <a:p>
            <a:r>
              <a:rPr lang="en" sz="750"/>
              <a:t>dibangunkan</a:t>
            </a:r>
            <a:endParaRPr sz="750"/>
          </a:p>
        </p:txBody>
      </p:sp>
      <p:cxnSp>
        <p:nvCxnSpPr>
          <p:cNvPr id="1664" name="Google Shape;1664;p218"/>
          <p:cNvCxnSpPr/>
          <p:nvPr/>
        </p:nvCxnSpPr>
        <p:spPr>
          <a:xfrm rot="10800000">
            <a:off x="1063229" y="3912151"/>
            <a:ext cx="0" cy="112514"/>
          </a:xfrm>
          <a:prstGeom prst="straightConnector1">
            <a:avLst/>
          </a:prstGeom>
          <a:noFill/>
          <a:ln w="9525" cap="flat" cmpd="sng">
            <a:solidFill>
              <a:srgbClr val="548135"/>
            </a:solidFill>
            <a:prstDash val="solid"/>
            <a:miter lim="800000"/>
            <a:headEnd type="none" w="sm" len="sm"/>
            <a:tailEnd type="triangle" w="med" len="med"/>
          </a:ln>
        </p:spPr>
      </p:cxnSp>
      <p:cxnSp>
        <p:nvCxnSpPr>
          <p:cNvPr id="1665" name="Google Shape;1665;p218"/>
          <p:cNvCxnSpPr>
            <a:stCxn id="1662" idx="0"/>
          </p:cNvCxnSpPr>
          <p:nvPr/>
        </p:nvCxnSpPr>
        <p:spPr>
          <a:xfrm rot="10800000">
            <a:off x="1371710" y="3912164"/>
            <a:ext cx="121050" cy="112500"/>
          </a:xfrm>
          <a:prstGeom prst="straightConnector1">
            <a:avLst/>
          </a:prstGeom>
          <a:noFill/>
          <a:ln w="9525" cap="flat" cmpd="sng">
            <a:solidFill>
              <a:srgbClr val="548135"/>
            </a:solidFill>
            <a:prstDash val="solid"/>
            <a:miter lim="800000"/>
            <a:headEnd type="none" w="sm" len="sm"/>
            <a:tailEnd type="triangle" w="med" len="med"/>
          </a:ln>
        </p:spPr>
      </p:cxnSp>
      <p:cxnSp>
        <p:nvCxnSpPr>
          <p:cNvPr id="1666" name="Google Shape;1666;p218"/>
          <p:cNvCxnSpPr>
            <a:stCxn id="1663" idx="1"/>
          </p:cNvCxnSpPr>
          <p:nvPr/>
        </p:nvCxnSpPr>
        <p:spPr>
          <a:xfrm rot="10800000">
            <a:off x="1771583" y="3845288"/>
            <a:ext cx="222750" cy="66825"/>
          </a:xfrm>
          <a:prstGeom prst="straightConnector1">
            <a:avLst/>
          </a:prstGeom>
          <a:noFill/>
          <a:ln w="9525" cap="flat" cmpd="sng">
            <a:solidFill>
              <a:srgbClr val="548135"/>
            </a:solidFill>
            <a:prstDash val="solid"/>
            <a:miter lim="800000"/>
            <a:headEnd type="none" w="sm" len="sm"/>
            <a:tailEnd type="triangle" w="med" len="med"/>
          </a:ln>
        </p:spPr>
      </p:cxnSp>
      <p:sp>
        <p:nvSpPr>
          <p:cNvPr id="1667" name="Google Shape;1667;p218"/>
          <p:cNvSpPr txBox="1"/>
          <p:nvPr/>
        </p:nvSpPr>
        <p:spPr>
          <a:xfrm>
            <a:off x="54769" y="3358456"/>
            <a:ext cx="2784849" cy="190437"/>
          </a:xfrm>
          <a:prstGeom prst="rect">
            <a:avLst/>
          </a:prstGeom>
          <a:noFill/>
          <a:ln w="9525" cap="flat" cmpd="sng">
            <a:solidFill>
              <a:srgbClr val="ACB8CA"/>
            </a:solidFill>
            <a:prstDash val="solid"/>
            <a:round/>
            <a:headEnd type="none" w="sm" len="sm"/>
            <a:tailEnd type="none" w="sm" len="sm"/>
          </a:ln>
        </p:spPr>
        <p:txBody>
          <a:bodyPr spcFirstLastPara="1" wrap="square" lIns="68569" tIns="34275" rIns="68569" bIns="34275" anchor="t" anchorCtr="0">
            <a:noAutofit/>
          </a:bodyPr>
          <a:lstStyle/>
          <a:p>
            <a:r>
              <a:rPr lang="en" sz="1200" b="1" u="sng"/>
              <a:t>CONTOH KOD STANDARD BAHARU</a:t>
            </a:r>
            <a:endParaRPr sz="1050"/>
          </a:p>
        </p:txBody>
      </p:sp>
      <p:sp>
        <p:nvSpPr>
          <p:cNvPr id="1668" name="Google Shape;1668;p218"/>
          <p:cNvSpPr txBox="1"/>
          <p:nvPr/>
        </p:nvSpPr>
        <p:spPr>
          <a:xfrm>
            <a:off x="2387653" y="857251"/>
            <a:ext cx="1860125" cy="207749"/>
          </a:xfrm>
          <a:prstGeom prst="rect">
            <a:avLst/>
          </a:prstGeom>
          <a:solidFill>
            <a:srgbClr val="FFFF00"/>
          </a:solidFill>
          <a:ln>
            <a:noFill/>
          </a:ln>
        </p:spPr>
        <p:txBody>
          <a:bodyPr spcFirstLastPara="1" wrap="square" lIns="68569" tIns="34275" rIns="68569" bIns="34275" anchor="t" anchorCtr="0">
            <a:noAutofit/>
          </a:bodyPr>
          <a:lstStyle/>
          <a:p>
            <a:r>
              <a:rPr lang="en" sz="1350"/>
              <a:t>Selepas Januari 2018 </a:t>
            </a:r>
            <a:endParaRPr sz="1350"/>
          </a:p>
        </p:txBody>
      </p:sp>
    </p:spTree>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44055" y="454358"/>
            <a:ext cx="4604302" cy="361087"/>
          </a:xfrm>
        </p:spPr>
        <p:txBody>
          <a:bodyPr>
            <a:noAutofit/>
          </a:bodyPr>
          <a:lstStyle/>
          <a:p>
            <a:pPr eaLnBrk="1" hangingPunct="1">
              <a:defRPr/>
            </a:pPr>
            <a:r>
              <a:rPr lang="en-US" sz="2400" b="1" dirty="0" err="1">
                <a:latin typeface="Tahoma" pitchFamily="34" charset="0"/>
                <a:ea typeface="Tahoma" pitchFamily="34" charset="0"/>
                <a:cs typeface="Tahoma" pitchFamily="34" charset="0"/>
              </a:rPr>
              <a:t>Penilaian</a:t>
            </a:r>
            <a:r>
              <a:rPr lang="en-US" sz="2400" b="1" dirty="0">
                <a:latin typeface="Tahoma" pitchFamily="34" charset="0"/>
                <a:ea typeface="Tahoma" pitchFamily="34" charset="0"/>
                <a:cs typeface="Tahoma" pitchFamily="34" charset="0"/>
              </a:rPr>
              <a:t> </a:t>
            </a:r>
            <a:r>
              <a:rPr lang="en-US" sz="2400" b="1" dirty="0" err="1">
                <a:latin typeface="Tahoma" pitchFamily="34" charset="0"/>
                <a:ea typeface="Tahoma" pitchFamily="34" charset="0"/>
                <a:cs typeface="Tahoma" pitchFamily="34" charset="0"/>
              </a:rPr>
              <a:t>Latihan</a:t>
            </a:r>
            <a:r>
              <a:rPr lang="en-US" sz="2400" b="1" dirty="0">
                <a:latin typeface="Tahoma" pitchFamily="34" charset="0"/>
                <a:ea typeface="Tahoma" pitchFamily="34" charset="0"/>
                <a:cs typeface="Tahoma" pitchFamily="34" charset="0"/>
              </a:rPr>
              <a:t> </a:t>
            </a:r>
            <a:r>
              <a:rPr lang="en-US" sz="2400" b="1" dirty="0" err="1">
                <a:latin typeface="Tahoma" pitchFamily="34" charset="0"/>
                <a:ea typeface="Tahoma" pitchFamily="34" charset="0"/>
                <a:cs typeface="Tahoma" pitchFamily="34" charset="0"/>
              </a:rPr>
              <a:t>Industri</a:t>
            </a:r>
            <a:endParaRPr lang="en-US" sz="2400" b="1" dirty="0">
              <a:latin typeface="Tahoma" pitchFamily="34" charset="0"/>
              <a:ea typeface="Tahoma" pitchFamily="34" charset="0"/>
              <a:cs typeface="Tahoma"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88849570"/>
              </p:ext>
            </p:extLst>
          </p:nvPr>
        </p:nvGraphicFramePr>
        <p:xfrm>
          <a:off x="769040" y="1770615"/>
          <a:ext cx="5617473" cy="28649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p:cNvSpPr>
            <a:spLocks noGrp="1"/>
          </p:cNvSpPr>
          <p:nvPr>
            <p:ph type="sldNum" sz="quarter" idx="12"/>
          </p:nvPr>
        </p:nvSpPr>
        <p:spPr/>
        <p:txBody>
          <a:bodyPr/>
          <a:lstStyle/>
          <a:p>
            <a:pPr defTabSz="514350">
              <a:buClrTx/>
            </a:pPr>
            <a:fld id="{5F043DC4-CC3A-4F65-A783-9CF01561B5A4}" type="slidenum">
              <a:rPr lang="en-MY" kern="1200">
                <a:solidFill>
                  <a:srgbClr val="000000"/>
                </a:solidFill>
                <a:latin typeface="Calibri" panose="020F0502020204030204"/>
                <a:ea typeface="+mn-ea"/>
                <a:cs typeface="+mn-cs"/>
              </a:rPr>
              <a:pPr defTabSz="514350">
                <a:buClrTx/>
              </a:pPr>
              <a:t>320</a:t>
            </a:fld>
            <a:endParaRPr lang="en-MY" kern="1200">
              <a:solidFill>
                <a:srgbClr val="000000"/>
              </a:solidFill>
              <a:latin typeface="Calibri" panose="020F0502020204030204"/>
              <a:ea typeface="+mn-ea"/>
              <a:cs typeface="+mn-cs"/>
            </a:endParaRPr>
          </a:p>
        </p:txBody>
      </p:sp>
      <p:sp>
        <p:nvSpPr>
          <p:cNvPr id="8" name="Title 1"/>
          <p:cNvSpPr txBox="1">
            <a:spLocks/>
          </p:cNvSpPr>
          <p:nvPr/>
        </p:nvSpPr>
        <p:spPr>
          <a:xfrm>
            <a:off x="644055" y="954157"/>
            <a:ext cx="5518205" cy="919547"/>
          </a:xfrm>
          <a:prstGeom prst="rect">
            <a:avLst/>
          </a:prstGeom>
        </p:spPr>
        <p:txBody>
          <a:bodyPr lIns="51401" tIns="25698" rIns="51401" bIns="25698" anchor="ctr">
            <a:scene3d>
              <a:camera prst="orthographicFront"/>
              <a:lightRig rig="soft" dir="t"/>
            </a:scene3d>
            <a:sp3d prstMaterial="softEdge">
              <a:bevelT w="25400" h="25400"/>
            </a:sp3d>
          </a:bodyPr>
          <a:lstStyle/>
          <a:p>
            <a:pPr defTabSz="380979">
              <a:buClrTx/>
              <a:defRPr/>
            </a:pPr>
            <a:r>
              <a:rPr lang="en-US" b="1" kern="1200" dirty="0" err="1">
                <a:latin typeface="Tahoma" pitchFamily="34" charset="0"/>
                <a:ea typeface="Tahoma" pitchFamily="34" charset="0"/>
                <a:cs typeface="Tahoma" pitchFamily="34" charset="0"/>
              </a:rPr>
              <a:t>Pelatih</a:t>
            </a:r>
            <a:r>
              <a:rPr lang="en-US" b="1" kern="1200" dirty="0">
                <a:latin typeface="Tahoma" pitchFamily="34" charset="0"/>
                <a:ea typeface="Tahoma" pitchFamily="34" charset="0"/>
                <a:cs typeface="Tahoma" pitchFamily="34" charset="0"/>
              </a:rPr>
              <a:t> </a:t>
            </a:r>
            <a:r>
              <a:rPr lang="en-US" b="1" kern="1200" dirty="0" err="1">
                <a:latin typeface="Tahoma" pitchFamily="34" charset="0"/>
                <a:ea typeface="Tahoma" pitchFamily="34" charset="0"/>
                <a:cs typeface="Tahoma" pitchFamily="34" charset="0"/>
              </a:rPr>
              <a:t>hendaklah</a:t>
            </a:r>
            <a:r>
              <a:rPr lang="en-US" b="1" kern="1200" dirty="0">
                <a:latin typeface="Tahoma" pitchFamily="34" charset="0"/>
                <a:ea typeface="Tahoma" pitchFamily="34" charset="0"/>
                <a:cs typeface="Tahoma" pitchFamily="34" charset="0"/>
              </a:rPr>
              <a:t> </a:t>
            </a:r>
            <a:r>
              <a:rPr lang="en-US" b="1" kern="1200" dirty="0" err="1">
                <a:latin typeface="Tahoma" pitchFamily="34" charset="0"/>
                <a:ea typeface="Tahoma" pitchFamily="34" charset="0"/>
                <a:cs typeface="Tahoma" pitchFamily="34" charset="0"/>
              </a:rPr>
              <a:t>hadir</a:t>
            </a:r>
            <a:r>
              <a:rPr lang="en-US" b="1" kern="1200" dirty="0">
                <a:latin typeface="Tahoma" pitchFamily="34" charset="0"/>
                <a:ea typeface="Tahoma" pitchFamily="34" charset="0"/>
                <a:cs typeface="Tahoma" pitchFamily="34" charset="0"/>
              </a:rPr>
              <a:t> </a:t>
            </a:r>
            <a:r>
              <a:rPr lang="en-US" b="1" kern="1200" dirty="0" err="1">
                <a:latin typeface="Tahoma" pitchFamily="34" charset="0"/>
                <a:ea typeface="Tahoma" pitchFamily="34" charset="0"/>
                <a:cs typeface="Tahoma" pitchFamily="34" charset="0"/>
              </a:rPr>
              <a:t>ke</a:t>
            </a:r>
            <a:r>
              <a:rPr lang="en-US" b="1" kern="1200" dirty="0">
                <a:latin typeface="Tahoma" pitchFamily="34" charset="0"/>
                <a:ea typeface="Tahoma" pitchFamily="34" charset="0"/>
                <a:cs typeface="Tahoma" pitchFamily="34" charset="0"/>
              </a:rPr>
              <a:t> PB </a:t>
            </a:r>
            <a:r>
              <a:rPr lang="en-US" b="1" kern="1200" dirty="0" err="1">
                <a:latin typeface="Tahoma" pitchFamily="34" charset="0"/>
                <a:ea typeface="Tahoma" pitchFamily="34" charset="0"/>
                <a:cs typeface="Tahoma" pitchFamily="34" charset="0"/>
              </a:rPr>
              <a:t>pada</a:t>
            </a:r>
            <a:r>
              <a:rPr lang="en-US" b="1" kern="1200" dirty="0">
                <a:latin typeface="Tahoma" pitchFamily="34" charset="0"/>
                <a:ea typeface="Tahoma" pitchFamily="34" charset="0"/>
                <a:cs typeface="Tahoma" pitchFamily="34" charset="0"/>
              </a:rPr>
              <a:t> </a:t>
            </a:r>
            <a:r>
              <a:rPr lang="en-US" b="1" kern="1200" dirty="0" err="1">
                <a:latin typeface="Tahoma" pitchFamily="34" charset="0"/>
                <a:ea typeface="Tahoma" pitchFamily="34" charset="0"/>
                <a:cs typeface="Tahoma" pitchFamily="34" charset="0"/>
              </a:rPr>
              <a:t>tarikh</a:t>
            </a:r>
            <a:r>
              <a:rPr lang="en-US" b="1" kern="1200" dirty="0">
                <a:latin typeface="Tahoma" pitchFamily="34" charset="0"/>
                <a:ea typeface="Tahoma" pitchFamily="34" charset="0"/>
                <a:cs typeface="Tahoma" pitchFamily="34" charset="0"/>
              </a:rPr>
              <a:t> dan </a:t>
            </a:r>
            <a:r>
              <a:rPr lang="en-US" b="1" kern="1200" dirty="0" err="1">
                <a:latin typeface="Tahoma" pitchFamily="34" charset="0"/>
                <a:ea typeface="Tahoma" pitchFamily="34" charset="0"/>
                <a:cs typeface="Tahoma" pitchFamily="34" charset="0"/>
              </a:rPr>
              <a:t>masa</a:t>
            </a:r>
            <a:r>
              <a:rPr lang="en-US" b="1" kern="1200" dirty="0">
                <a:latin typeface="Tahoma" pitchFamily="34" charset="0"/>
                <a:ea typeface="Tahoma" pitchFamily="34" charset="0"/>
                <a:cs typeface="Tahoma" pitchFamily="34" charset="0"/>
              </a:rPr>
              <a:t> yang </a:t>
            </a:r>
            <a:r>
              <a:rPr lang="en-US" b="1" kern="1200" dirty="0" err="1">
                <a:latin typeface="Tahoma" pitchFamily="34" charset="0"/>
                <a:ea typeface="Tahoma" pitchFamily="34" charset="0"/>
                <a:cs typeface="Tahoma" pitchFamily="34" charset="0"/>
              </a:rPr>
              <a:t>ditetapkan</a:t>
            </a:r>
            <a:r>
              <a:rPr lang="en-US" b="1" kern="1200" dirty="0">
                <a:latin typeface="Tahoma" pitchFamily="34" charset="0"/>
                <a:ea typeface="Tahoma" pitchFamily="34" charset="0"/>
                <a:cs typeface="Tahoma" pitchFamily="34" charset="0"/>
              </a:rPr>
              <a:t> </a:t>
            </a:r>
            <a:r>
              <a:rPr lang="en-US" b="1" kern="1200" dirty="0" err="1">
                <a:latin typeface="Tahoma" pitchFamily="34" charset="0"/>
                <a:ea typeface="Tahoma" pitchFamily="34" charset="0"/>
                <a:cs typeface="Tahoma" pitchFamily="34" charset="0"/>
              </a:rPr>
              <a:t>untuk</a:t>
            </a:r>
            <a:r>
              <a:rPr lang="en-US" b="1" kern="1200" dirty="0">
                <a:latin typeface="Tahoma" pitchFamily="34" charset="0"/>
                <a:ea typeface="Tahoma" pitchFamily="34" charset="0"/>
                <a:cs typeface="Tahoma" pitchFamily="34" charset="0"/>
              </a:rPr>
              <a:t> </a:t>
            </a:r>
            <a:r>
              <a:rPr lang="en-US" b="1" kern="1200" dirty="0" err="1">
                <a:latin typeface="Tahoma" pitchFamily="34" charset="0"/>
                <a:ea typeface="Tahoma" pitchFamily="34" charset="0"/>
                <a:cs typeface="Tahoma" pitchFamily="34" charset="0"/>
              </a:rPr>
              <a:t>pengesahan</a:t>
            </a:r>
            <a:r>
              <a:rPr lang="en-US" b="1" kern="1200" dirty="0">
                <a:latin typeface="Tahoma" pitchFamily="34" charset="0"/>
                <a:ea typeface="Tahoma" pitchFamily="34" charset="0"/>
                <a:cs typeface="Tahoma" pitchFamily="34" charset="0"/>
              </a:rPr>
              <a:t> </a:t>
            </a:r>
            <a:r>
              <a:rPr lang="en-US" b="1" kern="1200" dirty="0" err="1">
                <a:latin typeface="Tahoma" pitchFamily="34" charset="0"/>
                <a:ea typeface="Tahoma" pitchFamily="34" charset="0"/>
                <a:cs typeface="Tahoma" pitchFamily="34" charset="0"/>
              </a:rPr>
              <a:t>tamat</a:t>
            </a:r>
            <a:r>
              <a:rPr lang="en-US" b="1" kern="1200" dirty="0">
                <a:latin typeface="Tahoma" pitchFamily="34" charset="0"/>
                <a:ea typeface="Tahoma" pitchFamily="34" charset="0"/>
                <a:cs typeface="Tahoma" pitchFamily="34" charset="0"/>
              </a:rPr>
              <a:t> </a:t>
            </a:r>
            <a:r>
              <a:rPr lang="en-US" b="1" kern="1200" dirty="0" err="1">
                <a:latin typeface="Tahoma" pitchFamily="34" charset="0"/>
                <a:ea typeface="Tahoma" pitchFamily="34" charset="0"/>
                <a:cs typeface="Tahoma" pitchFamily="34" charset="0"/>
              </a:rPr>
              <a:t>latihan</a:t>
            </a:r>
            <a:r>
              <a:rPr lang="en-US" b="1" kern="1200" dirty="0">
                <a:latin typeface="Tahoma" pitchFamily="34" charset="0"/>
                <a:ea typeface="Tahoma" pitchFamily="34" charset="0"/>
                <a:cs typeface="Tahoma" pitchFamily="34" charset="0"/>
              </a:rPr>
              <a:t> </a:t>
            </a:r>
            <a:r>
              <a:rPr lang="en-US" b="1" kern="1200" dirty="0" err="1">
                <a:latin typeface="Tahoma" pitchFamily="34" charset="0"/>
                <a:ea typeface="Tahoma" pitchFamily="34" charset="0"/>
                <a:cs typeface="Tahoma" pitchFamily="34" charset="0"/>
              </a:rPr>
              <a:t>industri</a:t>
            </a:r>
            <a:r>
              <a:rPr lang="en-US" b="1" kern="1200" dirty="0">
                <a:latin typeface="Tahoma" pitchFamily="34" charset="0"/>
                <a:ea typeface="Tahoma" pitchFamily="34" charset="0"/>
                <a:cs typeface="Tahoma" pitchFamily="34" charset="0"/>
              </a:rPr>
              <a:t> </a:t>
            </a:r>
            <a:r>
              <a:rPr lang="en-US" b="1" kern="1200" dirty="0" err="1">
                <a:latin typeface="Tahoma" pitchFamily="34" charset="0"/>
                <a:ea typeface="Tahoma" pitchFamily="34" charset="0"/>
                <a:cs typeface="Tahoma" pitchFamily="34" charset="0"/>
              </a:rPr>
              <a:t>dengan</a:t>
            </a:r>
            <a:r>
              <a:rPr lang="en-US" b="1" kern="1200" dirty="0">
                <a:latin typeface="Tahoma" pitchFamily="34" charset="0"/>
                <a:ea typeface="Tahoma" pitchFamily="34" charset="0"/>
                <a:cs typeface="Tahoma" pitchFamily="34" charset="0"/>
              </a:rPr>
              <a:t> </a:t>
            </a:r>
            <a:r>
              <a:rPr lang="en-US" b="1" kern="1200" dirty="0" err="1">
                <a:latin typeface="Tahoma" pitchFamily="34" charset="0"/>
                <a:ea typeface="Tahoma" pitchFamily="34" charset="0"/>
                <a:cs typeface="Tahoma" pitchFamily="34" charset="0"/>
              </a:rPr>
              <a:t>mengemukakan</a:t>
            </a:r>
            <a:r>
              <a:rPr lang="en-US" b="1" kern="1200" dirty="0">
                <a:latin typeface="Tahoma" pitchFamily="34" charset="0"/>
                <a:ea typeface="Tahoma" pitchFamily="34" charset="0"/>
                <a:cs typeface="Tahoma" pitchFamily="34" charset="0"/>
              </a:rPr>
              <a:t> </a:t>
            </a:r>
            <a:r>
              <a:rPr lang="en-US" b="1" kern="1200" dirty="0" err="1">
                <a:latin typeface="Tahoma" pitchFamily="34" charset="0"/>
                <a:ea typeface="Tahoma" pitchFamily="34" charset="0"/>
                <a:cs typeface="Tahoma" pitchFamily="34" charset="0"/>
              </a:rPr>
              <a:t>perkara</a:t>
            </a:r>
            <a:r>
              <a:rPr lang="en-US" b="1" kern="1200" dirty="0">
                <a:latin typeface="Tahoma" pitchFamily="34" charset="0"/>
                <a:ea typeface="Tahoma" pitchFamily="34" charset="0"/>
                <a:cs typeface="Tahoma" pitchFamily="34" charset="0"/>
              </a:rPr>
              <a:t> </a:t>
            </a:r>
            <a:r>
              <a:rPr lang="en-US" b="1" kern="1200" dirty="0" err="1">
                <a:latin typeface="Tahoma" pitchFamily="34" charset="0"/>
                <a:ea typeface="Tahoma" pitchFamily="34" charset="0"/>
                <a:cs typeface="Tahoma" pitchFamily="34" charset="0"/>
              </a:rPr>
              <a:t>berikut</a:t>
            </a:r>
            <a:r>
              <a:rPr lang="en-US" b="1" kern="1200" dirty="0">
                <a:latin typeface="Tahoma" pitchFamily="34" charset="0"/>
                <a:ea typeface="Tahoma" pitchFamily="34" charset="0"/>
                <a:cs typeface="Tahoma" pitchFamily="34" charset="0"/>
              </a:rPr>
              <a:t>:</a:t>
            </a:r>
          </a:p>
        </p:txBody>
      </p:sp>
    </p:spTree>
    <p:extLst>
      <p:ext uri="{BB962C8B-B14F-4D97-AF65-F5344CB8AC3E}">
        <p14:creationId xmlns:p14="http://schemas.microsoft.com/office/powerpoint/2010/main" val="2268331407"/>
      </p:ext>
    </p:extLst>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3"/>
          <p:cNvSpPr>
            <a:spLocks noGrp="1"/>
          </p:cNvSpPr>
          <p:nvPr>
            <p:ph type="title"/>
          </p:nvPr>
        </p:nvSpPr>
        <p:spPr>
          <a:xfrm>
            <a:off x="613493" y="392905"/>
            <a:ext cx="4629150" cy="540246"/>
          </a:xfrm>
        </p:spPr>
        <p:txBody>
          <a:bodyPr>
            <a:normAutofit/>
          </a:bodyPr>
          <a:lstStyle/>
          <a:p>
            <a:r>
              <a:rPr lang="en-US" sz="2400" b="1" dirty="0" err="1">
                <a:latin typeface="Tahoma" pitchFamily="34" charset="0"/>
                <a:ea typeface="Tahoma" pitchFamily="34" charset="0"/>
                <a:cs typeface="Tahoma" pitchFamily="34" charset="0"/>
              </a:rPr>
              <a:t>Insurans</a:t>
            </a:r>
            <a:endParaRPr lang="en-US" sz="2400" b="1" dirty="0">
              <a:latin typeface="Tahoma" pitchFamily="34" charset="0"/>
              <a:ea typeface="Tahoma" pitchFamily="34" charset="0"/>
              <a:cs typeface="Tahoma" pitchFamily="34" charset="0"/>
            </a:endParaRPr>
          </a:p>
        </p:txBody>
      </p:sp>
      <p:sp>
        <p:nvSpPr>
          <p:cNvPr id="188419" name="Content Placeholder 5"/>
          <p:cNvSpPr>
            <a:spLocks noGrp="1"/>
          </p:cNvSpPr>
          <p:nvPr>
            <p:ph idx="1"/>
          </p:nvPr>
        </p:nvSpPr>
        <p:spPr>
          <a:xfrm>
            <a:off x="1107281" y="1399282"/>
            <a:ext cx="4629150" cy="2360116"/>
          </a:xfrm>
        </p:spPr>
        <p:txBody>
          <a:bodyPr/>
          <a:lstStyle/>
          <a:p>
            <a:pPr>
              <a:buFontTx/>
              <a:buNone/>
            </a:pPr>
            <a:endParaRPr lang="en-US" sz="1688" dirty="0"/>
          </a:p>
          <a:p>
            <a:endParaRPr lang="en-US" sz="1688" dirty="0"/>
          </a:p>
        </p:txBody>
      </p:sp>
      <p:sp>
        <p:nvSpPr>
          <p:cNvPr id="5" name="Slide Number Placeholder 4"/>
          <p:cNvSpPr>
            <a:spLocks noGrp="1"/>
          </p:cNvSpPr>
          <p:nvPr>
            <p:ph type="sldNum" sz="quarter" idx="12"/>
          </p:nvPr>
        </p:nvSpPr>
        <p:spPr/>
        <p:txBody>
          <a:bodyPr/>
          <a:lstStyle/>
          <a:p>
            <a:pPr defTabSz="514350">
              <a:buClrTx/>
            </a:pPr>
            <a:fld id="{5F043DC4-CC3A-4F65-A783-9CF01561B5A4}" type="slidenum">
              <a:rPr lang="en-MY" kern="1200">
                <a:solidFill>
                  <a:srgbClr val="000000"/>
                </a:solidFill>
                <a:latin typeface="Calibri" panose="020F0502020204030204"/>
                <a:ea typeface="+mn-ea"/>
                <a:cs typeface="+mn-cs"/>
              </a:rPr>
              <a:pPr defTabSz="514350">
                <a:buClrTx/>
              </a:pPr>
              <a:t>321</a:t>
            </a:fld>
            <a:endParaRPr lang="en-MY" kern="1200">
              <a:solidFill>
                <a:srgbClr val="000000"/>
              </a:solidFill>
              <a:latin typeface="Calibri" panose="020F0502020204030204"/>
              <a:ea typeface="+mn-ea"/>
              <a:cs typeface="+mn-cs"/>
            </a:endParaRPr>
          </a:p>
        </p:txBody>
      </p:sp>
      <p:sp>
        <p:nvSpPr>
          <p:cNvPr id="3" name="Explosion 2 2"/>
          <p:cNvSpPr/>
          <p:nvPr/>
        </p:nvSpPr>
        <p:spPr>
          <a:xfrm>
            <a:off x="1264444" y="797423"/>
            <a:ext cx="4953476" cy="3428106"/>
          </a:xfrm>
          <a:prstGeom prst="irregularSeal2">
            <a:avLst/>
          </a:prstGeom>
          <a:solidFill>
            <a:srgbClr val="FF0000"/>
          </a:solidFill>
          <a:ln>
            <a:solidFill>
              <a:srgbClr val="800080"/>
            </a:solidFill>
          </a:ln>
          <a:effectLst>
            <a:glow rad="228600">
              <a:schemeClr val="accent2">
                <a:satMod val="175000"/>
                <a:alpha val="40000"/>
              </a:schemeClr>
            </a:glow>
            <a:outerShdw blurRad="5715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anchor="ctr"/>
          <a:lstStyle/>
          <a:p>
            <a:pPr algn="ctr" defTabSz="514350">
              <a:buClrTx/>
              <a:defRPr/>
            </a:pPr>
            <a:r>
              <a:rPr lang="en-US" sz="1238" b="1" kern="1200" dirty="0">
                <a:solidFill>
                  <a:prstClr val="black"/>
                </a:solidFill>
                <a:latin typeface="Tahoma" pitchFamily="34" charset="0"/>
                <a:ea typeface="Tahoma" pitchFamily="34" charset="0"/>
                <a:cs typeface="Tahoma" pitchFamily="34" charset="0"/>
              </a:rPr>
              <a:t>PB </a:t>
            </a:r>
            <a:r>
              <a:rPr lang="en-US" sz="1238" b="1" u="sng" kern="1200" dirty="0">
                <a:solidFill>
                  <a:prstClr val="black"/>
                </a:solidFill>
                <a:latin typeface="Tahoma" pitchFamily="34" charset="0"/>
                <a:ea typeface="Tahoma" pitchFamily="34" charset="0"/>
                <a:cs typeface="Tahoma" pitchFamily="34" charset="0"/>
              </a:rPr>
              <a:t>WAJIB</a:t>
            </a:r>
            <a:r>
              <a:rPr lang="en-US" sz="1238" b="1" kern="1200" dirty="0">
                <a:solidFill>
                  <a:prstClr val="black"/>
                </a:solidFill>
                <a:latin typeface="Tahoma" pitchFamily="34" charset="0"/>
                <a:ea typeface="Tahoma" pitchFamily="34" charset="0"/>
                <a:cs typeface="Tahoma" pitchFamily="34" charset="0"/>
              </a:rPr>
              <a:t> </a:t>
            </a:r>
            <a:r>
              <a:rPr lang="en-US" sz="1238" b="1" kern="1200" dirty="0" err="1">
                <a:solidFill>
                  <a:prstClr val="black"/>
                </a:solidFill>
                <a:latin typeface="Tahoma" pitchFamily="34" charset="0"/>
                <a:ea typeface="Tahoma" pitchFamily="34" charset="0"/>
                <a:cs typeface="Tahoma" pitchFamily="34" charset="0"/>
              </a:rPr>
              <a:t>memastikan</a:t>
            </a:r>
            <a:r>
              <a:rPr lang="en-US" sz="1238" b="1" kern="1200" dirty="0">
                <a:solidFill>
                  <a:prstClr val="black"/>
                </a:solidFill>
                <a:latin typeface="Tahoma" pitchFamily="34" charset="0"/>
                <a:ea typeface="Tahoma" pitchFamily="34" charset="0"/>
                <a:cs typeface="Tahoma" pitchFamily="34" charset="0"/>
              </a:rPr>
              <a:t> </a:t>
            </a:r>
            <a:r>
              <a:rPr lang="en-US" sz="1238" b="1" kern="1200" dirty="0" err="1">
                <a:solidFill>
                  <a:prstClr val="black"/>
                </a:solidFill>
                <a:latin typeface="Tahoma" pitchFamily="34" charset="0"/>
                <a:ea typeface="Tahoma" pitchFamily="34" charset="0"/>
                <a:cs typeface="Tahoma" pitchFamily="34" charset="0"/>
              </a:rPr>
              <a:t>semua</a:t>
            </a:r>
            <a:r>
              <a:rPr lang="en-US" sz="1238" b="1" kern="1200" dirty="0">
                <a:solidFill>
                  <a:prstClr val="black"/>
                </a:solidFill>
                <a:latin typeface="Tahoma" pitchFamily="34" charset="0"/>
                <a:ea typeface="Tahoma" pitchFamily="34" charset="0"/>
                <a:cs typeface="Tahoma" pitchFamily="34" charset="0"/>
              </a:rPr>
              <a:t> </a:t>
            </a:r>
            <a:r>
              <a:rPr lang="en-US" sz="1238" b="1" kern="1200" dirty="0" err="1">
                <a:solidFill>
                  <a:prstClr val="black"/>
                </a:solidFill>
                <a:latin typeface="Tahoma" pitchFamily="34" charset="0"/>
                <a:ea typeface="Tahoma" pitchFamily="34" charset="0"/>
                <a:cs typeface="Tahoma" pitchFamily="34" charset="0"/>
              </a:rPr>
              <a:t>pelatih</a:t>
            </a:r>
            <a:r>
              <a:rPr lang="en-US" sz="1238" b="1" kern="1200" dirty="0">
                <a:solidFill>
                  <a:prstClr val="black"/>
                </a:solidFill>
                <a:latin typeface="Tahoma" pitchFamily="34" charset="0"/>
                <a:ea typeface="Tahoma" pitchFamily="34" charset="0"/>
                <a:cs typeface="Tahoma" pitchFamily="34" charset="0"/>
              </a:rPr>
              <a:t> </a:t>
            </a:r>
            <a:r>
              <a:rPr lang="en-US" sz="1238" b="1" kern="1200" dirty="0" err="1">
                <a:solidFill>
                  <a:prstClr val="black"/>
                </a:solidFill>
                <a:latin typeface="Tahoma" pitchFamily="34" charset="0"/>
                <a:ea typeface="Tahoma" pitchFamily="34" charset="0"/>
                <a:cs typeface="Tahoma" pitchFamily="34" charset="0"/>
              </a:rPr>
              <a:t>dilindungi</a:t>
            </a:r>
            <a:r>
              <a:rPr lang="en-US" sz="1238" b="1" kern="1200" dirty="0">
                <a:solidFill>
                  <a:prstClr val="black"/>
                </a:solidFill>
                <a:latin typeface="Tahoma" pitchFamily="34" charset="0"/>
                <a:ea typeface="Tahoma" pitchFamily="34" charset="0"/>
                <a:cs typeface="Tahoma" pitchFamily="34" charset="0"/>
              </a:rPr>
              <a:t> </a:t>
            </a:r>
            <a:r>
              <a:rPr lang="en-US" sz="1238" b="1" kern="1200" dirty="0" err="1">
                <a:solidFill>
                  <a:prstClr val="black"/>
                </a:solidFill>
                <a:latin typeface="Tahoma" pitchFamily="34" charset="0"/>
                <a:ea typeface="Tahoma" pitchFamily="34" charset="0"/>
                <a:cs typeface="Tahoma" pitchFamily="34" charset="0"/>
              </a:rPr>
              <a:t>dengan</a:t>
            </a:r>
            <a:r>
              <a:rPr lang="en-US" sz="1238" b="1" kern="1200" dirty="0">
                <a:solidFill>
                  <a:prstClr val="black"/>
                </a:solidFill>
                <a:latin typeface="Tahoma" pitchFamily="34" charset="0"/>
                <a:ea typeface="Tahoma" pitchFamily="34" charset="0"/>
                <a:cs typeface="Tahoma" pitchFamily="34" charset="0"/>
              </a:rPr>
              <a:t> </a:t>
            </a:r>
            <a:r>
              <a:rPr lang="en-US" sz="1238" b="1" kern="1200" dirty="0" err="1">
                <a:solidFill>
                  <a:prstClr val="black"/>
                </a:solidFill>
                <a:latin typeface="Tahoma" pitchFamily="34" charset="0"/>
                <a:ea typeface="Tahoma" pitchFamily="34" charset="0"/>
                <a:cs typeface="Tahoma" pitchFamily="34" charset="0"/>
              </a:rPr>
              <a:t>Insurans</a:t>
            </a:r>
            <a:r>
              <a:rPr lang="en-US" sz="1238" b="1" kern="1200" dirty="0">
                <a:solidFill>
                  <a:prstClr val="black"/>
                </a:solidFill>
                <a:latin typeface="Tahoma" pitchFamily="34" charset="0"/>
                <a:ea typeface="Tahoma" pitchFamily="34" charset="0"/>
                <a:cs typeface="Tahoma" pitchFamily="34" charset="0"/>
              </a:rPr>
              <a:t> </a:t>
            </a:r>
            <a:r>
              <a:rPr lang="en-US" sz="1238" b="1" kern="1200" dirty="0" err="1">
                <a:solidFill>
                  <a:prstClr val="black"/>
                </a:solidFill>
                <a:latin typeface="Tahoma" pitchFamily="34" charset="0"/>
                <a:ea typeface="Tahoma" pitchFamily="34" charset="0"/>
                <a:cs typeface="Tahoma" pitchFamily="34" charset="0"/>
              </a:rPr>
              <a:t>Kemalangan</a:t>
            </a:r>
            <a:r>
              <a:rPr lang="en-US" sz="1238" b="1" kern="1200" dirty="0">
                <a:solidFill>
                  <a:prstClr val="black"/>
                </a:solidFill>
                <a:latin typeface="Tahoma" pitchFamily="34" charset="0"/>
                <a:ea typeface="Tahoma" pitchFamily="34" charset="0"/>
                <a:cs typeface="Tahoma" pitchFamily="34" charset="0"/>
              </a:rPr>
              <a:t> </a:t>
            </a:r>
            <a:r>
              <a:rPr lang="en-US" sz="1238" b="1" kern="1200" dirty="0" err="1">
                <a:solidFill>
                  <a:prstClr val="black"/>
                </a:solidFill>
                <a:latin typeface="Tahoma" pitchFamily="34" charset="0"/>
                <a:ea typeface="Tahoma" pitchFamily="34" charset="0"/>
                <a:cs typeface="Tahoma" pitchFamily="34" charset="0"/>
              </a:rPr>
              <a:t>Diri</a:t>
            </a:r>
            <a:r>
              <a:rPr lang="en-US" sz="1238" b="1" kern="1200" dirty="0">
                <a:solidFill>
                  <a:prstClr val="black"/>
                </a:solidFill>
                <a:latin typeface="Tahoma" pitchFamily="34" charset="0"/>
                <a:ea typeface="Tahoma" pitchFamily="34" charset="0"/>
                <a:cs typeface="Tahoma" pitchFamily="34" charset="0"/>
              </a:rPr>
              <a:t> </a:t>
            </a:r>
            <a:r>
              <a:rPr lang="en-US" sz="1238" b="1" kern="1200" dirty="0" err="1">
                <a:solidFill>
                  <a:prstClr val="black"/>
                </a:solidFill>
                <a:latin typeface="Tahoma" pitchFamily="34" charset="0"/>
                <a:ea typeface="Tahoma" pitchFamily="34" charset="0"/>
                <a:cs typeface="Tahoma" pitchFamily="34" charset="0"/>
              </a:rPr>
              <a:t>sepanjang</a:t>
            </a:r>
            <a:r>
              <a:rPr lang="en-US" sz="1238" b="1" kern="1200" dirty="0">
                <a:solidFill>
                  <a:prstClr val="black"/>
                </a:solidFill>
                <a:latin typeface="Tahoma" pitchFamily="34" charset="0"/>
                <a:ea typeface="Tahoma" pitchFamily="34" charset="0"/>
                <a:cs typeface="Tahoma" pitchFamily="34" charset="0"/>
              </a:rPr>
              <a:t> </a:t>
            </a:r>
            <a:r>
              <a:rPr lang="en-US" sz="1238" b="1" kern="1200" dirty="0" err="1">
                <a:solidFill>
                  <a:prstClr val="black"/>
                </a:solidFill>
                <a:latin typeface="Tahoma" pitchFamily="34" charset="0"/>
                <a:ea typeface="Tahoma" pitchFamily="34" charset="0"/>
                <a:cs typeface="Tahoma" pitchFamily="34" charset="0"/>
              </a:rPr>
              <a:t>tempoh</a:t>
            </a:r>
            <a:r>
              <a:rPr lang="en-US" sz="1238" b="1" kern="1200" dirty="0">
                <a:solidFill>
                  <a:prstClr val="black"/>
                </a:solidFill>
                <a:latin typeface="Tahoma" pitchFamily="34" charset="0"/>
                <a:ea typeface="Tahoma" pitchFamily="34" charset="0"/>
                <a:cs typeface="Tahoma" pitchFamily="34" charset="0"/>
              </a:rPr>
              <a:t> </a:t>
            </a:r>
            <a:r>
              <a:rPr lang="en-US" sz="1238" b="1" kern="1200" dirty="0" err="1">
                <a:solidFill>
                  <a:prstClr val="black"/>
                </a:solidFill>
                <a:latin typeface="Tahoma" pitchFamily="34" charset="0"/>
                <a:ea typeface="Tahoma" pitchFamily="34" charset="0"/>
                <a:cs typeface="Tahoma" pitchFamily="34" charset="0"/>
              </a:rPr>
              <a:t>Latihan</a:t>
            </a:r>
            <a:r>
              <a:rPr lang="en-US" sz="1238" b="1" kern="1200" dirty="0">
                <a:solidFill>
                  <a:prstClr val="black"/>
                </a:solidFill>
                <a:latin typeface="Tahoma" pitchFamily="34" charset="0"/>
                <a:ea typeface="Tahoma" pitchFamily="34" charset="0"/>
                <a:cs typeface="Tahoma" pitchFamily="34" charset="0"/>
              </a:rPr>
              <a:t> </a:t>
            </a:r>
            <a:r>
              <a:rPr lang="en-US" sz="1238" b="1" kern="1200" dirty="0" err="1">
                <a:solidFill>
                  <a:prstClr val="black"/>
                </a:solidFill>
                <a:latin typeface="Tahoma" pitchFamily="34" charset="0"/>
                <a:ea typeface="Tahoma" pitchFamily="34" charset="0"/>
                <a:cs typeface="Tahoma" pitchFamily="34" charset="0"/>
              </a:rPr>
              <a:t>Industri</a:t>
            </a:r>
            <a:endParaRPr lang="en-US" sz="1238" b="1" kern="1200" dirty="0">
              <a:solidFill>
                <a:prstClr val="black"/>
              </a:solidFill>
              <a:latin typeface="Tahoma" pitchFamily="34" charset="0"/>
              <a:ea typeface="Tahoma" pitchFamily="34" charset="0"/>
              <a:cs typeface="Tahoma" pitchFamily="34" charset="0"/>
            </a:endParaRPr>
          </a:p>
          <a:p>
            <a:pPr algn="ctr" defTabSz="514350">
              <a:buClrTx/>
              <a:defRPr/>
            </a:pPr>
            <a:endParaRPr lang="en-MY" sz="1125" kern="1200" dirty="0">
              <a:solidFill>
                <a:srgbClr val="FFFFFF"/>
              </a:solidFill>
              <a:latin typeface="Calibri" panose="020F0502020204030204"/>
            </a:endParaRPr>
          </a:p>
        </p:txBody>
      </p:sp>
    </p:spTree>
    <p:extLst>
      <p:ext uri="{BB962C8B-B14F-4D97-AF65-F5344CB8AC3E}">
        <p14:creationId xmlns:p14="http://schemas.microsoft.com/office/powerpoint/2010/main" val="498837051"/>
      </p:ext>
    </p:extLst>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Shape 5209"/>
        <p:cNvGrpSpPr/>
        <p:nvPr/>
      </p:nvGrpSpPr>
      <p:grpSpPr>
        <a:xfrm>
          <a:off x="0" y="0"/>
          <a:ext cx="0" cy="0"/>
          <a:chOff x="0" y="0"/>
          <a:chExt cx="0" cy="0"/>
        </a:xfrm>
      </p:grpSpPr>
      <p:sp>
        <p:nvSpPr>
          <p:cNvPr id="5210" name="Google Shape;5210;p514"/>
          <p:cNvSpPr txBox="1">
            <a:spLocks noGrp="1"/>
          </p:cNvSpPr>
          <p:nvPr>
            <p:ph type="title"/>
          </p:nvPr>
        </p:nvSpPr>
        <p:spPr>
          <a:xfrm>
            <a:off x="791186" y="367856"/>
            <a:ext cx="4629150" cy="642938"/>
          </a:xfrm>
          <a:prstGeom prst="rect">
            <a:avLst/>
          </a:prstGeom>
          <a:noFill/>
          <a:ln>
            <a:noFill/>
          </a:ln>
        </p:spPr>
        <p:txBody>
          <a:bodyPr spcFirstLastPara="1" wrap="square" lIns="68569" tIns="34275" rIns="68569" bIns="34275" anchor="ctr" anchorCtr="0">
            <a:noAutofit/>
          </a:bodyPr>
          <a:lstStyle/>
          <a:p>
            <a:pPr>
              <a:buSzPts val="2800"/>
            </a:pPr>
            <a:r>
              <a:rPr lang="en" sz="2400" b="1" dirty="0">
                <a:latin typeface="Tahoma"/>
                <a:ea typeface="Tahoma"/>
                <a:cs typeface="Tahoma"/>
                <a:sym typeface="Tahoma"/>
              </a:rPr>
              <a:t>Latihan Industri (LI)</a:t>
            </a:r>
            <a:endParaRPr sz="2400" dirty="0"/>
          </a:p>
        </p:txBody>
      </p:sp>
      <p:sp>
        <p:nvSpPr>
          <p:cNvPr id="5211" name="Google Shape;5211;p514"/>
          <p:cNvSpPr txBox="1">
            <a:spLocks noGrp="1"/>
          </p:cNvSpPr>
          <p:nvPr>
            <p:ph type="body" idx="1"/>
          </p:nvPr>
        </p:nvSpPr>
        <p:spPr>
          <a:xfrm>
            <a:off x="723569" y="1208598"/>
            <a:ext cx="5398935" cy="3215216"/>
          </a:xfrm>
          <a:prstGeom prst="rect">
            <a:avLst/>
          </a:prstGeom>
          <a:noFill/>
          <a:ln>
            <a:noFill/>
          </a:ln>
        </p:spPr>
        <p:txBody>
          <a:bodyPr spcFirstLastPara="1" wrap="square" lIns="68569" tIns="34275" rIns="68569" bIns="34275" anchor="t" anchorCtr="0">
            <a:noAutofit/>
          </a:bodyPr>
          <a:lstStyle/>
          <a:p>
            <a:pPr marL="171450" indent="-171450">
              <a:lnSpc>
                <a:spcPct val="80000"/>
              </a:lnSpc>
              <a:spcBef>
                <a:spcPts val="0"/>
              </a:spcBef>
              <a:buSzPts val="1530"/>
              <a:buFont typeface="Noto Sans Symbols"/>
              <a:buChar char="▪"/>
            </a:pPr>
            <a:r>
              <a:rPr lang="en" sz="1400" dirty="0">
                <a:latin typeface="Tahoma"/>
                <a:ea typeface="Tahoma"/>
                <a:cs typeface="Tahoma"/>
                <a:sym typeface="Tahoma"/>
              </a:rPr>
              <a:t>LI diwajibkan bagi pelatih DKM dan DLKM sahaja</a:t>
            </a:r>
            <a:endParaRPr sz="1400" dirty="0">
              <a:latin typeface="Tahoma"/>
              <a:ea typeface="Tahoma"/>
              <a:cs typeface="Tahoma"/>
              <a:sym typeface="Tahoma"/>
            </a:endParaRPr>
          </a:p>
          <a:p>
            <a:pPr marL="557213" lvl="2">
              <a:lnSpc>
                <a:spcPct val="80000"/>
              </a:lnSpc>
              <a:buSzPts val="1224"/>
              <a:buFont typeface="Noto Sans Symbols"/>
              <a:buChar char="▪"/>
            </a:pPr>
            <a:r>
              <a:rPr lang="en" sz="1400" b="1" dirty="0">
                <a:latin typeface="Tahoma"/>
                <a:ea typeface="Tahoma"/>
                <a:cs typeface="Tahoma"/>
                <a:sym typeface="Tahoma"/>
              </a:rPr>
              <a:t>Pelatih program DKM/DLKM perlu </a:t>
            </a:r>
            <a:r>
              <a:rPr lang="en" sz="1400" b="1" u="sng" dirty="0">
                <a:solidFill>
                  <a:srgbClr val="FF0000"/>
                </a:solidFill>
                <a:latin typeface="Tahoma"/>
                <a:ea typeface="Tahoma"/>
                <a:cs typeface="Tahoma"/>
                <a:sym typeface="Tahoma"/>
              </a:rPr>
              <a:t>LULUS</a:t>
            </a:r>
            <a:r>
              <a:rPr lang="en" sz="1400" b="1" dirty="0">
                <a:latin typeface="Tahoma"/>
                <a:ea typeface="Tahoma"/>
                <a:cs typeface="Tahoma"/>
                <a:sym typeface="Tahoma"/>
              </a:rPr>
              <a:t> Latihan Industri  </a:t>
            </a:r>
            <a:endParaRPr sz="1400" dirty="0"/>
          </a:p>
          <a:p>
            <a:pPr marL="171450" indent="-98584">
              <a:lnSpc>
                <a:spcPct val="80000"/>
              </a:lnSpc>
              <a:buSzPts val="1530"/>
              <a:buNone/>
            </a:pPr>
            <a:endParaRPr sz="1400" dirty="0">
              <a:solidFill>
                <a:srgbClr val="404040"/>
              </a:solidFill>
              <a:latin typeface="Tahoma"/>
              <a:ea typeface="Tahoma"/>
              <a:cs typeface="Tahoma"/>
              <a:sym typeface="Tahoma"/>
            </a:endParaRPr>
          </a:p>
          <a:p>
            <a:pPr marL="171450" indent="-171450">
              <a:lnSpc>
                <a:spcPct val="80000"/>
              </a:lnSpc>
              <a:buSzPts val="1530"/>
              <a:buFont typeface="Noto Sans Symbols"/>
              <a:buChar char="▪"/>
            </a:pPr>
            <a:r>
              <a:rPr lang="en" sz="1400" dirty="0">
                <a:latin typeface="Tahoma"/>
                <a:ea typeface="Tahoma"/>
                <a:cs typeface="Tahoma"/>
                <a:sym typeface="Tahoma"/>
              </a:rPr>
              <a:t>Hendaklah merujuk kepada Manual Latihan Industri (LI).</a:t>
            </a:r>
            <a:endParaRPr sz="1400" dirty="0"/>
          </a:p>
          <a:p>
            <a:pPr marL="514350" lvl="1" indent="-342900" algn="just">
              <a:lnSpc>
                <a:spcPct val="140000"/>
              </a:lnSpc>
              <a:spcBef>
                <a:spcPts val="450"/>
              </a:spcBef>
              <a:buSzPts val="1683"/>
              <a:buFont typeface="Noto Sans Symbols"/>
              <a:buChar char="➢"/>
            </a:pPr>
            <a:r>
              <a:rPr lang="en" sz="1400" b="1" dirty="0">
                <a:latin typeface="Tahoma"/>
                <a:ea typeface="Tahoma"/>
                <a:cs typeface="Tahoma"/>
                <a:sym typeface="Tahoma"/>
              </a:rPr>
              <a:t>Tempoh </a:t>
            </a:r>
            <a:r>
              <a:rPr lang="en" sz="1400" b="1" u="sng" dirty="0">
                <a:latin typeface="Tahoma"/>
                <a:ea typeface="Tahoma"/>
                <a:cs typeface="Tahoma"/>
                <a:sym typeface="Tahoma"/>
              </a:rPr>
              <a:t>minimum</a:t>
            </a:r>
            <a:r>
              <a:rPr lang="en" sz="1400" b="1" dirty="0">
                <a:latin typeface="Tahoma"/>
                <a:ea typeface="Tahoma"/>
                <a:cs typeface="Tahoma"/>
                <a:sym typeface="Tahoma"/>
              </a:rPr>
              <a:t> Latihan Industri (LI)  - </a:t>
            </a:r>
            <a:r>
              <a:rPr lang="en" sz="1400" b="1" u="sng" dirty="0">
                <a:solidFill>
                  <a:srgbClr val="FF0000"/>
                </a:solidFill>
                <a:latin typeface="Tahoma"/>
                <a:ea typeface="Tahoma"/>
                <a:cs typeface="Tahoma"/>
                <a:sym typeface="Tahoma"/>
              </a:rPr>
              <a:t>3 bulan</a:t>
            </a:r>
            <a:endParaRPr sz="1400" b="1" u="sng" dirty="0">
              <a:solidFill>
                <a:srgbClr val="FF0000"/>
              </a:solidFill>
              <a:latin typeface="Tahoma"/>
              <a:ea typeface="Tahoma"/>
              <a:cs typeface="Tahoma"/>
              <a:sym typeface="Tahoma"/>
            </a:endParaRPr>
          </a:p>
          <a:p>
            <a:pPr marL="514350" lvl="1" indent="-342900" algn="just">
              <a:lnSpc>
                <a:spcPct val="140000"/>
              </a:lnSpc>
              <a:spcBef>
                <a:spcPts val="450"/>
              </a:spcBef>
              <a:buSzPts val="1683"/>
              <a:buFont typeface="Noto Sans Symbols"/>
              <a:buChar char="➢"/>
            </a:pPr>
            <a:r>
              <a:rPr lang="en" sz="1400" b="1" dirty="0">
                <a:latin typeface="Tahoma"/>
                <a:ea typeface="Tahoma"/>
                <a:cs typeface="Tahoma"/>
                <a:sym typeface="Tahoma"/>
              </a:rPr>
              <a:t>Kehadiran LI – minima 80%</a:t>
            </a:r>
            <a:endParaRPr sz="1400" dirty="0"/>
          </a:p>
          <a:p>
            <a:pPr marL="514350" lvl="1" indent="-342900" algn="just">
              <a:lnSpc>
                <a:spcPct val="140000"/>
              </a:lnSpc>
              <a:spcBef>
                <a:spcPts val="450"/>
              </a:spcBef>
              <a:buSzPts val="1683"/>
              <a:buFont typeface="Noto Sans Symbols"/>
              <a:buChar char="➢"/>
            </a:pPr>
            <a:r>
              <a:rPr lang="en" sz="1400" b="1" dirty="0">
                <a:latin typeface="Tahoma"/>
                <a:ea typeface="Tahoma"/>
                <a:cs typeface="Tahoma"/>
                <a:sym typeface="Tahoma"/>
              </a:rPr>
              <a:t>Pelaksanaan LI hendaklah merujuk kepada panduan yang berkaitan iaitu Manual Latihan Industri (DKM dan DLKM sahaja)‏</a:t>
            </a:r>
            <a:endParaRPr sz="1400" b="1" dirty="0">
              <a:latin typeface="Tahoma"/>
              <a:ea typeface="Tahoma"/>
              <a:cs typeface="Tahoma"/>
              <a:sym typeface="Tahoma"/>
            </a:endParaRPr>
          </a:p>
          <a:p>
            <a:pPr marL="514350" lvl="1" indent="-262747" algn="just">
              <a:lnSpc>
                <a:spcPct val="140000"/>
              </a:lnSpc>
              <a:spcBef>
                <a:spcPts val="450"/>
              </a:spcBef>
              <a:buSzPts val="1683"/>
              <a:buNone/>
            </a:pPr>
            <a:endParaRPr sz="1400" dirty="0">
              <a:solidFill>
                <a:srgbClr val="404040"/>
              </a:solidFill>
              <a:latin typeface="Tahoma"/>
              <a:ea typeface="Tahoma"/>
              <a:cs typeface="Tahoma"/>
              <a:sym typeface="Tahoma"/>
            </a:endParaRPr>
          </a:p>
        </p:txBody>
      </p:sp>
      <p:sp>
        <p:nvSpPr>
          <p:cNvPr id="5212" name="Google Shape;5212;p514"/>
          <p:cNvSpPr txBox="1">
            <a:spLocks noGrp="1"/>
          </p:cNvSpPr>
          <p:nvPr>
            <p:ph type="sldNum" idx="12"/>
          </p:nvPr>
        </p:nvSpPr>
        <p:spPr>
          <a:xfrm>
            <a:off x="5041711" y="4711411"/>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322</a:t>
            </a:fld>
            <a:endParaRPr>
              <a:solidFill>
                <a:srgbClr val="000000"/>
              </a:solidFill>
            </a:endParaRPr>
          </a:p>
        </p:txBody>
      </p:sp>
    </p:spTree>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Shape 5216"/>
        <p:cNvGrpSpPr/>
        <p:nvPr/>
      </p:nvGrpSpPr>
      <p:grpSpPr>
        <a:xfrm>
          <a:off x="0" y="0"/>
          <a:ext cx="0" cy="0"/>
          <a:chOff x="0" y="0"/>
          <a:chExt cx="0" cy="0"/>
        </a:xfrm>
      </p:grpSpPr>
      <p:sp>
        <p:nvSpPr>
          <p:cNvPr id="5217" name="Google Shape;5217;p515"/>
          <p:cNvSpPr txBox="1"/>
          <p:nvPr/>
        </p:nvSpPr>
        <p:spPr>
          <a:xfrm>
            <a:off x="1178811" y="1694701"/>
            <a:ext cx="4391621" cy="924230"/>
          </a:xfrm>
          <a:prstGeom prst="rect">
            <a:avLst/>
          </a:prstGeom>
          <a:noFill/>
          <a:ln>
            <a:noFill/>
          </a:ln>
        </p:spPr>
        <p:txBody>
          <a:bodyPr spcFirstLastPara="1" wrap="square" lIns="68569" tIns="34275" rIns="68569" bIns="34275" anchor="ctr" anchorCtr="0">
            <a:noAutofit/>
          </a:bodyPr>
          <a:lstStyle/>
          <a:p>
            <a:pPr algn="ctr"/>
            <a:r>
              <a:rPr lang="en" sz="2850" b="1">
                <a:latin typeface="Tahoma"/>
                <a:ea typeface="Tahoma"/>
                <a:cs typeface="Tahoma"/>
                <a:sym typeface="Tahoma"/>
              </a:rPr>
              <a:t>Projek Akhir</a:t>
            </a:r>
            <a:endParaRPr sz="2850" b="1">
              <a:latin typeface="Tahoma"/>
              <a:ea typeface="Tahoma"/>
              <a:cs typeface="Tahoma"/>
              <a:sym typeface="Tahoma"/>
            </a:endParaRPr>
          </a:p>
        </p:txBody>
      </p:sp>
      <p:sp>
        <p:nvSpPr>
          <p:cNvPr id="5218" name="Google Shape;5218;p515"/>
          <p:cNvSpPr txBox="1">
            <a:spLocks noGrp="1"/>
          </p:cNvSpPr>
          <p:nvPr>
            <p:ph type="sldNum" idx="12"/>
          </p:nvPr>
        </p:nvSpPr>
        <p:spPr>
          <a:xfrm>
            <a:off x="4843463" y="4218431"/>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323</a:t>
            </a:fld>
            <a:endParaRPr>
              <a:solidFill>
                <a:srgbClr val="000000"/>
              </a:solidFill>
            </a:endParaRPr>
          </a:p>
        </p:txBody>
      </p:sp>
    </p:spTree>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Shape 5222"/>
        <p:cNvGrpSpPr/>
        <p:nvPr/>
      </p:nvGrpSpPr>
      <p:grpSpPr>
        <a:xfrm>
          <a:off x="0" y="0"/>
          <a:ext cx="0" cy="0"/>
          <a:chOff x="0" y="0"/>
          <a:chExt cx="0" cy="0"/>
        </a:xfrm>
      </p:grpSpPr>
      <p:sp>
        <p:nvSpPr>
          <p:cNvPr id="5223" name="Google Shape;5223;p516"/>
          <p:cNvSpPr txBox="1">
            <a:spLocks noGrp="1"/>
          </p:cNvSpPr>
          <p:nvPr>
            <p:ph type="title"/>
          </p:nvPr>
        </p:nvSpPr>
        <p:spPr>
          <a:xfrm>
            <a:off x="930303" y="245371"/>
            <a:ext cx="5064980" cy="642938"/>
          </a:xfrm>
          <a:prstGeom prst="rect">
            <a:avLst/>
          </a:prstGeom>
          <a:noFill/>
          <a:ln>
            <a:noFill/>
          </a:ln>
        </p:spPr>
        <p:txBody>
          <a:bodyPr spcFirstLastPara="1" wrap="square" lIns="68569" tIns="34275" rIns="68569" bIns="34275" anchor="ctr" anchorCtr="0">
            <a:noAutofit/>
          </a:bodyPr>
          <a:lstStyle/>
          <a:p>
            <a:pPr>
              <a:buSzPts val="2800"/>
            </a:pPr>
            <a:r>
              <a:rPr lang="en" sz="2400" b="1" dirty="0">
                <a:latin typeface="Tahoma"/>
                <a:ea typeface="Tahoma"/>
                <a:cs typeface="Tahoma"/>
                <a:sym typeface="Tahoma"/>
              </a:rPr>
              <a:t>Projek Akhir</a:t>
            </a:r>
            <a:endParaRPr sz="2400" b="1" dirty="0">
              <a:latin typeface="Tahoma"/>
              <a:ea typeface="Tahoma"/>
              <a:cs typeface="Tahoma"/>
              <a:sym typeface="Tahoma"/>
            </a:endParaRPr>
          </a:p>
        </p:txBody>
      </p:sp>
      <p:sp>
        <p:nvSpPr>
          <p:cNvPr id="5224" name="Google Shape;5224;p516"/>
          <p:cNvSpPr txBox="1">
            <a:spLocks noGrp="1"/>
          </p:cNvSpPr>
          <p:nvPr>
            <p:ph type="body" idx="1"/>
          </p:nvPr>
        </p:nvSpPr>
        <p:spPr>
          <a:xfrm>
            <a:off x="453225" y="818984"/>
            <a:ext cx="5933288" cy="4172785"/>
          </a:xfrm>
          <a:prstGeom prst="rect">
            <a:avLst/>
          </a:prstGeom>
          <a:noFill/>
          <a:ln>
            <a:noFill/>
          </a:ln>
        </p:spPr>
        <p:txBody>
          <a:bodyPr spcFirstLastPara="1" wrap="square" lIns="68569" tIns="34275" rIns="68569" bIns="34275" anchor="t" anchorCtr="0">
            <a:noAutofit/>
          </a:bodyPr>
          <a:lstStyle/>
          <a:p>
            <a:pPr marL="171450" indent="-171450">
              <a:lnSpc>
                <a:spcPct val="150000"/>
              </a:lnSpc>
              <a:spcBef>
                <a:spcPts val="0"/>
              </a:spcBef>
              <a:buSzPts val="1400"/>
              <a:buFont typeface="Noto Sans Symbols"/>
              <a:buChar char="▪"/>
            </a:pPr>
            <a:r>
              <a:rPr lang="en" sz="1200" dirty="0">
                <a:latin typeface="Tahoma"/>
                <a:ea typeface="Tahoma"/>
                <a:cs typeface="Tahoma"/>
                <a:sym typeface="Tahoma"/>
              </a:rPr>
              <a:t>Diwajibkan bagi pelatih DKM dan DLKM sahaja</a:t>
            </a:r>
            <a:endParaRPr sz="1200" dirty="0">
              <a:latin typeface="Tahoma"/>
              <a:ea typeface="Tahoma"/>
              <a:cs typeface="Tahoma"/>
              <a:sym typeface="Tahoma"/>
            </a:endParaRPr>
          </a:p>
          <a:p>
            <a:pPr marL="171450" indent="-171450">
              <a:lnSpc>
                <a:spcPct val="150000"/>
              </a:lnSpc>
              <a:buSzPts val="1400"/>
              <a:buFont typeface="Noto Sans Symbols"/>
              <a:buChar char="▪"/>
            </a:pPr>
            <a:r>
              <a:rPr lang="en" sz="1200" dirty="0">
                <a:latin typeface="Tahoma"/>
                <a:ea typeface="Tahoma"/>
                <a:cs typeface="Tahoma"/>
                <a:sym typeface="Tahoma"/>
              </a:rPr>
              <a:t>Merujuk kepada </a:t>
            </a:r>
            <a:r>
              <a:rPr lang="en" sz="1200" b="1" i="1" dirty="0">
                <a:latin typeface="Tahoma"/>
                <a:ea typeface="Tahoma"/>
                <a:cs typeface="Tahoma"/>
                <a:sym typeface="Tahoma"/>
              </a:rPr>
              <a:t>Panduan dan Peraturan-Peraturan Pentauliahan Persijilan Kemahiran Malaysia 2007 – Panduan Pelaksanaan Sistem Penilaian </a:t>
            </a:r>
            <a:r>
              <a:rPr lang="en" sz="1200" dirty="0">
                <a:latin typeface="Tahoma"/>
                <a:ea typeface="Tahoma"/>
                <a:cs typeface="Tahoma"/>
                <a:sym typeface="Tahoma"/>
              </a:rPr>
              <a:t>merangkumi sekurang-kurangnya 25% kemahiran utama dalam bidang berkenaan.</a:t>
            </a:r>
            <a:endParaRPr sz="1200" dirty="0"/>
          </a:p>
          <a:p>
            <a:pPr marL="274272" lvl="2" indent="-191990">
              <a:lnSpc>
                <a:spcPct val="150000"/>
              </a:lnSpc>
              <a:spcBef>
                <a:spcPts val="299"/>
              </a:spcBef>
              <a:buSzPts val="952"/>
              <a:buFont typeface="Noto Sans Symbols"/>
              <a:buChar char="▪"/>
            </a:pPr>
            <a:r>
              <a:rPr lang="en" sz="1200" dirty="0">
                <a:latin typeface="Tahoma"/>
                <a:ea typeface="Tahoma"/>
                <a:cs typeface="Tahoma"/>
                <a:sym typeface="Tahoma"/>
              </a:rPr>
              <a:t>Pemilihan tajuk dilakukan oleh pelatih dengan bimbingan dan nasihat Pegawai Penilai (PP)  yang bertindak sebagai penyelia.</a:t>
            </a:r>
            <a:endParaRPr sz="1200" dirty="0"/>
          </a:p>
          <a:p>
            <a:pPr marL="274272" lvl="2" indent="-191990">
              <a:lnSpc>
                <a:spcPct val="150000"/>
              </a:lnSpc>
              <a:spcBef>
                <a:spcPts val="299"/>
              </a:spcBef>
              <a:buSzPts val="952"/>
              <a:buFont typeface="Noto Sans Symbols"/>
              <a:buChar char="▪"/>
            </a:pPr>
            <a:r>
              <a:rPr lang="en" sz="1200" dirty="0">
                <a:latin typeface="Tahoma"/>
                <a:ea typeface="Tahoma"/>
                <a:cs typeface="Tahoma"/>
                <a:sym typeface="Tahoma"/>
              </a:rPr>
              <a:t>Pemilihan tajuk diluluskan oleh Panel Penilai Pusat Bertauliah (PPPB).</a:t>
            </a:r>
            <a:endParaRPr sz="1200" dirty="0"/>
          </a:p>
          <a:p>
            <a:pPr marL="285734" lvl="2" indent="-222238">
              <a:lnSpc>
                <a:spcPct val="150000"/>
              </a:lnSpc>
              <a:buSzPts val="952"/>
              <a:buFont typeface="Noto Sans Symbols"/>
              <a:buChar char="▪"/>
            </a:pPr>
            <a:r>
              <a:rPr lang="en" sz="1200" dirty="0">
                <a:latin typeface="Tahoma"/>
                <a:ea typeface="Tahoma"/>
                <a:cs typeface="Tahoma"/>
                <a:sym typeface="Tahoma"/>
              </a:rPr>
              <a:t>Dilaksanakan secara individu atau berkumpulan</a:t>
            </a:r>
            <a:endParaRPr sz="1200" dirty="0">
              <a:latin typeface="Tahoma"/>
              <a:ea typeface="Tahoma"/>
              <a:cs typeface="Tahoma"/>
              <a:sym typeface="Tahoma"/>
            </a:endParaRPr>
          </a:p>
          <a:p>
            <a:pPr marL="285734" lvl="2" indent="-222238">
              <a:lnSpc>
                <a:spcPct val="150000"/>
              </a:lnSpc>
              <a:buSzPts val="952"/>
              <a:buNone/>
            </a:pPr>
            <a:endParaRPr sz="1200" dirty="0">
              <a:latin typeface="Tahoma"/>
              <a:ea typeface="Tahoma"/>
              <a:cs typeface="Tahoma"/>
              <a:sym typeface="Tahoma"/>
            </a:endParaRPr>
          </a:p>
          <a:p>
            <a:pPr marL="63497" lvl="2" indent="0">
              <a:lnSpc>
                <a:spcPct val="150000"/>
              </a:lnSpc>
              <a:buSzPts val="952"/>
              <a:buNone/>
            </a:pPr>
            <a:r>
              <a:rPr lang="en" sz="1200" dirty="0">
                <a:latin typeface="Tahoma"/>
                <a:ea typeface="Tahoma"/>
                <a:cs typeface="Tahoma"/>
                <a:sym typeface="Tahoma"/>
              </a:rPr>
              <a:t>Sekiranya Projek Akhir dilaksanakan secara berkumpulan:</a:t>
            </a:r>
            <a:endParaRPr sz="1200" dirty="0"/>
          </a:p>
          <a:p>
            <a:pPr marL="285734" lvl="2" indent="-222238">
              <a:lnSpc>
                <a:spcPct val="150000"/>
              </a:lnSpc>
              <a:buSzPts val="966"/>
              <a:buFont typeface="Noto Sans Symbols"/>
              <a:buChar char="▪"/>
            </a:pPr>
            <a:r>
              <a:rPr lang="en" sz="1200" dirty="0">
                <a:latin typeface="Tahoma"/>
                <a:ea typeface="Tahoma"/>
                <a:cs typeface="Tahoma"/>
                <a:sym typeface="Tahoma"/>
              </a:rPr>
              <a:t>bilangan maksimum ahli kumpulan adalah 3 orang; </a:t>
            </a:r>
            <a:endParaRPr sz="1200" dirty="0"/>
          </a:p>
          <a:p>
            <a:pPr marL="285734" lvl="2" indent="-222238">
              <a:lnSpc>
                <a:spcPct val="150000"/>
              </a:lnSpc>
              <a:buSzPts val="966"/>
              <a:buFont typeface="Noto Sans Symbols"/>
              <a:buChar char="▪"/>
            </a:pPr>
            <a:r>
              <a:rPr lang="en" sz="1200" dirty="0">
                <a:latin typeface="Tahoma"/>
                <a:ea typeface="Tahoma"/>
                <a:cs typeface="Tahoma"/>
                <a:sym typeface="Tahoma"/>
              </a:rPr>
              <a:t>setiap ahli hendaklah mengambil bahagian dalam projek secara aktif. </a:t>
            </a:r>
            <a:endParaRPr sz="1200" dirty="0"/>
          </a:p>
          <a:p>
            <a:pPr marL="285734" lvl="2" indent="-222238">
              <a:lnSpc>
                <a:spcPct val="150000"/>
              </a:lnSpc>
              <a:buSzPts val="966"/>
              <a:buFont typeface="Noto Sans Symbols"/>
              <a:buChar char="▪"/>
            </a:pPr>
            <a:r>
              <a:rPr lang="en" sz="1200" dirty="0">
                <a:latin typeface="Tahoma"/>
                <a:ea typeface="Tahoma"/>
                <a:cs typeface="Tahoma"/>
                <a:sym typeface="Tahoma"/>
              </a:rPr>
              <a:t>penilaian adalah secara individu dalam kumpulan berkenaan.</a:t>
            </a:r>
            <a:endParaRPr sz="1200" dirty="0"/>
          </a:p>
          <a:p>
            <a:pPr marL="171450" indent="-104775">
              <a:lnSpc>
                <a:spcPct val="150000"/>
              </a:lnSpc>
              <a:buSzPts val="1400"/>
              <a:buNone/>
            </a:pPr>
            <a:endParaRPr sz="1200" b="1" i="1" dirty="0">
              <a:latin typeface="Tahoma"/>
              <a:ea typeface="Tahoma"/>
              <a:cs typeface="Tahoma"/>
              <a:sym typeface="Tahoma"/>
            </a:endParaRPr>
          </a:p>
          <a:p>
            <a:pPr marL="171450" indent="-104775">
              <a:lnSpc>
                <a:spcPct val="150000"/>
              </a:lnSpc>
              <a:buSzPts val="1400"/>
              <a:buNone/>
            </a:pPr>
            <a:endParaRPr sz="1200" dirty="0">
              <a:latin typeface="Tahoma"/>
              <a:ea typeface="Tahoma"/>
              <a:cs typeface="Tahoma"/>
              <a:sym typeface="Tahoma"/>
            </a:endParaRPr>
          </a:p>
        </p:txBody>
      </p:sp>
      <p:sp>
        <p:nvSpPr>
          <p:cNvPr id="5225" name="Google Shape;5225;p516"/>
          <p:cNvSpPr txBox="1">
            <a:spLocks noGrp="1"/>
          </p:cNvSpPr>
          <p:nvPr>
            <p:ph type="sldNum" idx="12"/>
          </p:nvPr>
        </p:nvSpPr>
        <p:spPr>
          <a:xfrm>
            <a:off x="4962732" y="4786387"/>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324</a:t>
            </a:fld>
            <a:endParaRPr>
              <a:solidFill>
                <a:srgbClr val="000000"/>
              </a:solidFill>
            </a:endParaRPr>
          </a:p>
        </p:txBody>
      </p:sp>
    </p:spTree>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Shape 5230"/>
        <p:cNvGrpSpPr/>
        <p:nvPr/>
      </p:nvGrpSpPr>
      <p:grpSpPr>
        <a:xfrm>
          <a:off x="0" y="0"/>
          <a:ext cx="0" cy="0"/>
          <a:chOff x="0" y="0"/>
          <a:chExt cx="0" cy="0"/>
        </a:xfrm>
      </p:grpSpPr>
      <p:sp>
        <p:nvSpPr>
          <p:cNvPr id="5231" name="Google Shape;5231;p517"/>
          <p:cNvSpPr/>
          <p:nvPr/>
        </p:nvSpPr>
        <p:spPr>
          <a:xfrm>
            <a:off x="516835" y="241715"/>
            <a:ext cx="5869678" cy="536685"/>
          </a:xfrm>
          <a:prstGeom prst="rect">
            <a:avLst/>
          </a:prstGeom>
          <a:noFill/>
          <a:ln>
            <a:noFill/>
          </a:ln>
        </p:spPr>
        <p:txBody>
          <a:bodyPr spcFirstLastPara="1" wrap="square" lIns="68569" tIns="34275" rIns="68569" bIns="34275" anchor="ctr" anchorCtr="0">
            <a:noAutofit/>
          </a:bodyPr>
          <a:lstStyle/>
          <a:p>
            <a:pPr algn="ctr"/>
            <a:r>
              <a:rPr lang="en" sz="2100" b="1" dirty="0">
                <a:latin typeface="Tahoma"/>
                <a:ea typeface="Tahoma"/>
                <a:cs typeface="Tahoma"/>
                <a:sym typeface="Tahoma"/>
              </a:rPr>
              <a:t>Skema Pemarkahan Projek Akhir</a:t>
            </a:r>
            <a:endParaRPr sz="2100" dirty="0">
              <a:latin typeface="Tahoma"/>
              <a:ea typeface="Tahoma"/>
              <a:cs typeface="Tahoma"/>
              <a:sym typeface="Tahoma"/>
            </a:endParaRPr>
          </a:p>
        </p:txBody>
      </p:sp>
      <p:graphicFrame>
        <p:nvGraphicFramePr>
          <p:cNvPr id="5232" name="Google Shape;5232;p517"/>
          <p:cNvGraphicFramePr/>
          <p:nvPr>
            <p:extLst>
              <p:ext uri="{D42A27DB-BD31-4B8C-83A1-F6EECF244321}">
                <p14:modId xmlns:p14="http://schemas.microsoft.com/office/powerpoint/2010/main" val="1366251470"/>
              </p:ext>
            </p:extLst>
          </p:nvPr>
        </p:nvGraphicFramePr>
        <p:xfrm>
          <a:off x="612249" y="794724"/>
          <a:ext cx="5774264" cy="3916688"/>
        </p:xfrm>
        <a:graphic>
          <a:graphicData uri="http://schemas.openxmlformats.org/drawingml/2006/table">
            <a:tbl>
              <a:tblPr>
                <a:noFill/>
                <a:tableStyleId>{9BCF97E9-7570-4AD7-8307-900B4BE17A45}</a:tableStyleId>
              </a:tblPr>
              <a:tblGrid>
                <a:gridCol w="1827291">
                  <a:extLst>
                    <a:ext uri="{9D8B030D-6E8A-4147-A177-3AD203B41FA5}">
                      <a16:colId xmlns="" xmlns:a16="http://schemas.microsoft.com/office/drawing/2014/main" val="20000"/>
                    </a:ext>
                  </a:extLst>
                </a:gridCol>
                <a:gridCol w="2485139">
                  <a:extLst>
                    <a:ext uri="{9D8B030D-6E8A-4147-A177-3AD203B41FA5}">
                      <a16:colId xmlns="" xmlns:a16="http://schemas.microsoft.com/office/drawing/2014/main" val="20001"/>
                    </a:ext>
                  </a:extLst>
                </a:gridCol>
                <a:gridCol w="1461834">
                  <a:extLst>
                    <a:ext uri="{9D8B030D-6E8A-4147-A177-3AD203B41FA5}">
                      <a16:colId xmlns="" xmlns:a16="http://schemas.microsoft.com/office/drawing/2014/main" val="20002"/>
                    </a:ext>
                  </a:extLst>
                </a:gridCol>
              </a:tblGrid>
              <a:tr h="593545">
                <a:tc>
                  <a:txBody>
                    <a:bodyPr/>
                    <a:lstStyle/>
                    <a:p>
                      <a:pPr marL="0" marR="0" lvl="0" indent="0" algn="ctr" rtl="0">
                        <a:lnSpc>
                          <a:spcPct val="100000"/>
                        </a:lnSpc>
                        <a:spcBef>
                          <a:spcPts val="0"/>
                        </a:spcBef>
                        <a:spcAft>
                          <a:spcPts val="0"/>
                        </a:spcAft>
                        <a:buClr>
                          <a:schemeClr val="dk1"/>
                        </a:buClr>
                        <a:buSzPts val="1400"/>
                        <a:buFont typeface="Calibri"/>
                        <a:buNone/>
                      </a:pPr>
                      <a:endParaRPr sz="1400" b="1" i="0" u="none" strike="noStrike" cap="none">
                        <a:solidFill>
                          <a:srgbClr val="000000"/>
                        </a:solidFill>
                        <a:latin typeface="Tahoma"/>
                        <a:ea typeface="Tahoma"/>
                        <a:cs typeface="Tahoma"/>
                        <a:sym typeface="Tahoma"/>
                      </a:endParaRPr>
                    </a:p>
                    <a:p>
                      <a:pPr marL="0" marR="0" lvl="0" indent="0" algn="ctr" rtl="0">
                        <a:lnSpc>
                          <a:spcPct val="100000"/>
                        </a:lnSpc>
                        <a:spcBef>
                          <a:spcPts val="0"/>
                        </a:spcBef>
                        <a:spcAft>
                          <a:spcPts val="0"/>
                        </a:spcAft>
                        <a:buClr>
                          <a:srgbClr val="000000"/>
                        </a:buClr>
                        <a:buSzPts val="1400"/>
                        <a:buFont typeface="Tahoma"/>
                        <a:buNone/>
                      </a:pPr>
                      <a:r>
                        <a:rPr lang="en" sz="1400" b="1" i="0" u="none" strike="noStrike" cap="none">
                          <a:solidFill>
                            <a:srgbClr val="000000"/>
                          </a:solidFill>
                          <a:latin typeface="Tahoma"/>
                          <a:ea typeface="Tahoma"/>
                          <a:cs typeface="Tahoma"/>
                          <a:sym typeface="Tahoma"/>
                        </a:rPr>
                        <a:t>Perkara Dinilai</a:t>
                      </a:r>
                      <a:endParaRPr sz="1400"/>
                    </a:p>
                    <a:p>
                      <a:pPr marL="0" marR="0" lvl="0" indent="0" algn="ctr" rtl="0">
                        <a:lnSpc>
                          <a:spcPct val="100000"/>
                        </a:lnSpc>
                        <a:spcBef>
                          <a:spcPts val="0"/>
                        </a:spcBef>
                        <a:spcAft>
                          <a:spcPts val="0"/>
                        </a:spcAft>
                        <a:buClr>
                          <a:schemeClr val="dk1"/>
                        </a:buClr>
                        <a:buSzPts val="1400"/>
                        <a:buFont typeface="Calibri"/>
                        <a:buNone/>
                      </a:pPr>
                      <a:endParaRPr sz="1400" b="1" i="0" u="none" strike="noStrike" cap="none">
                        <a:solidFill>
                          <a:srgbClr val="000000"/>
                        </a:solidFill>
                        <a:latin typeface="Tahoma"/>
                        <a:ea typeface="Tahoma"/>
                        <a:cs typeface="Tahoma"/>
                        <a:sym typeface="Tahoma"/>
                      </a:endParaRPr>
                    </a:p>
                  </a:txBody>
                  <a:tcPr marL="4763" marR="4763" marT="4763" marB="0" anchor="ctr">
                    <a:lnL w="25400" cap="flat" cmpd="sng">
                      <a:solidFill>
                        <a:srgbClr val="000000"/>
                      </a:solidFill>
                      <a:prstDash val="solid"/>
                      <a:round/>
                      <a:headEnd type="none" w="sm" len="sm"/>
                      <a:tailEnd type="none" w="sm" len="sm"/>
                    </a:lnL>
                    <a:lnR w="25400" cap="flat" cmpd="sng">
                      <a:solidFill>
                        <a:srgbClr val="000000"/>
                      </a:solidFill>
                      <a:prstDash val="solid"/>
                      <a:round/>
                      <a:headEnd type="none" w="sm" len="sm"/>
                      <a:tailEnd type="none" w="sm" len="sm"/>
                    </a:lnR>
                    <a:lnT w="25400" cap="flat" cmpd="sng">
                      <a:solidFill>
                        <a:srgbClr val="000000"/>
                      </a:solidFill>
                      <a:prstDash val="solid"/>
                      <a:round/>
                      <a:headEnd type="none" w="sm" len="sm"/>
                      <a:tailEnd type="none" w="sm" len="sm"/>
                    </a:lnT>
                    <a:lnB w="25400" cap="flat" cmpd="sng">
                      <a:solidFill>
                        <a:srgbClr val="000000"/>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chemeClr val="dk1"/>
                        </a:buClr>
                        <a:buSzPts val="1400"/>
                        <a:buFont typeface="Calibri"/>
                        <a:buNone/>
                      </a:pPr>
                      <a:endParaRPr sz="1400" b="1" i="0" u="none" strike="noStrike" cap="none">
                        <a:solidFill>
                          <a:srgbClr val="000000"/>
                        </a:solidFill>
                        <a:latin typeface="Tahoma"/>
                        <a:ea typeface="Tahoma"/>
                        <a:cs typeface="Tahoma"/>
                        <a:sym typeface="Tahoma"/>
                      </a:endParaRPr>
                    </a:p>
                    <a:p>
                      <a:pPr marL="0" marR="0" lvl="0" indent="0" algn="ctr" rtl="0">
                        <a:lnSpc>
                          <a:spcPct val="100000"/>
                        </a:lnSpc>
                        <a:spcBef>
                          <a:spcPts val="0"/>
                        </a:spcBef>
                        <a:spcAft>
                          <a:spcPts val="0"/>
                        </a:spcAft>
                        <a:buClr>
                          <a:srgbClr val="000000"/>
                        </a:buClr>
                        <a:buSzPts val="1400"/>
                        <a:buFont typeface="Tahoma"/>
                        <a:buNone/>
                      </a:pPr>
                      <a:r>
                        <a:rPr lang="en" sz="1400" b="1" i="0" u="none" strike="noStrike" cap="none">
                          <a:solidFill>
                            <a:srgbClr val="000000"/>
                          </a:solidFill>
                          <a:latin typeface="Tahoma"/>
                          <a:ea typeface="Tahoma"/>
                          <a:cs typeface="Tahoma"/>
                          <a:sym typeface="Tahoma"/>
                        </a:rPr>
                        <a:t>Perincian</a:t>
                      </a:r>
                      <a:endParaRPr sz="1400"/>
                    </a:p>
                    <a:p>
                      <a:pPr marL="0" marR="0" lvl="0" indent="0" algn="ctr" rtl="0">
                        <a:lnSpc>
                          <a:spcPct val="100000"/>
                        </a:lnSpc>
                        <a:spcBef>
                          <a:spcPts val="0"/>
                        </a:spcBef>
                        <a:spcAft>
                          <a:spcPts val="0"/>
                        </a:spcAft>
                        <a:buClr>
                          <a:schemeClr val="dk1"/>
                        </a:buClr>
                        <a:buSzPts val="1400"/>
                        <a:buFont typeface="Calibri"/>
                        <a:buNone/>
                      </a:pPr>
                      <a:endParaRPr sz="1400" b="1" i="0" u="none" strike="noStrike" cap="none">
                        <a:solidFill>
                          <a:srgbClr val="000000"/>
                        </a:solidFill>
                        <a:latin typeface="Tahoma"/>
                        <a:ea typeface="Tahoma"/>
                        <a:cs typeface="Tahoma"/>
                        <a:sym typeface="Tahoma"/>
                      </a:endParaRPr>
                    </a:p>
                  </a:txBody>
                  <a:tcPr marL="4763" marR="4763" marT="4763" marB="0" anchor="ctr">
                    <a:lnL w="25400" cap="flat" cmpd="sng">
                      <a:solidFill>
                        <a:srgbClr val="000000"/>
                      </a:solidFill>
                      <a:prstDash val="solid"/>
                      <a:round/>
                      <a:headEnd type="none" w="sm" len="sm"/>
                      <a:tailEnd type="none" w="sm" len="sm"/>
                    </a:lnL>
                    <a:lnR w="25400" cap="flat" cmpd="sng">
                      <a:solidFill>
                        <a:srgbClr val="000000"/>
                      </a:solidFill>
                      <a:prstDash val="solid"/>
                      <a:round/>
                      <a:headEnd type="none" w="sm" len="sm"/>
                      <a:tailEnd type="none" w="sm" len="sm"/>
                    </a:lnR>
                    <a:lnT w="25400" cap="flat" cmpd="sng">
                      <a:solidFill>
                        <a:srgbClr val="000000"/>
                      </a:solidFill>
                      <a:prstDash val="solid"/>
                      <a:round/>
                      <a:headEnd type="none" w="sm" len="sm"/>
                      <a:tailEnd type="none" w="sm" len="sm"/>
                    </a:lnT>
                    <a:lnB w="25400" cap="flat" cmpd="sng">
                      <a:solidFill>
                        <a:srgbClr val="000000"/>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rgbClr val="000000"/>
                        </a:buClr>
                        <a:buSzPts val="1400"/>
                        <a:buFont typeface="Tahoma"/>
                        <a:buNone/>
                      </a:pPr>
                      <a:r>
                        <a:rPr lang="en" sz="1400" b="1" i="0" u="none" strike="noStrike" cap="none">
                          <a:solidFill>
                            <a:srgbClr val="000000"/>
                          </a:solidFill>
                          <a:latin typeface="Tahoma"/>
                          <a:ea typeface="Tahoma"/>
                          <a:cs typeface="Tahoma"/>
                          <a:sym typeface="Tahoma"/>
                        </a:rPr>
                        <a:t>Peratus </a:t>
                      </a:r>
                      <a:endParaRPr sz="1400"/>
                    </a:p>
                    <a:p>
                      <a:pPr marL="0" marR="0" lvl="0" indent="0" algn="ctr" rtl="0">
                        <a:lnSpc>
                          <a:spcPct val="100000"/>
                        </a:lnSpc>
                        <a:spcBef>
                          <a:spcPts val="0"/>
                        </a:spcBef>
                        <a:spcAft>
                          <a:spcPts val="0"/>
                        </a:spcAft>
                        <a:buClr>
                          <a:srgbClr val="000000"/>
                        </a:buClr>
                        <a:buSzPts val="1400"/>
                        <a:buFont typeface="Tahoma"/>
                        <a:buNone/>
                      </a:pPr>
                      <a:r>
                        <a:rPr lang="en" sz="1400" b="1" i="0" u="none" strike="noStrike" cap="none">
                          <a:solidFill>
                            <a:srgbClr val="000000"/>
                          </a:solidFill>
                          <a:latin typeface="Tahoma"/>
                          <a:ea typeface="Tahoma"/>
                          <a:cs typeface="Tahoma"/>
                          <a:sym typeface="Tahoma"/>
                        </a:rPr>
                        <a:t>Markah</a:t>
                      </a:r>
                      <a:endParaRPr sz="1400" b="1" i="0" u="none" strike="noStrike" cap="none">
                        <a:solidFill>
                          <a:srgbClr val="000000"/>
                        </a:solidFill>
                        <a:latin typeface="Tahoma"/>
                        <a:ea typeface="Tahoma"/>
                        <a:cs typeface="Tahoma"/>
                        <a:sym typeface="Tahoma"/>
                      </a:endParaRPr>
                    </a:p>
                  </a:txBody>
                  <a:tcPr marL="4763" marR="4763" marT="4763" marB="0" anchor="ctr">
                    <a:lnL w="25400" cap="flat" cmpd="sng">
                      <a:solidFill>
                        <a:srgbClr val="000000"/>
                      </a:solidFill>
                      <a:prstDash val="solid"/>
                      <a:round/>
                      <a:headEnd type="none" w="sm" len="sm"/>
                      <a:tailEnd type="none" w="sm" len="sm"/>
                    </a:lnL>
                    <a:lnR w="25400" cap="flat" cmpd="sng">
                      <a:solidFill>
                        <a:srgbClr val="000000"/>
                      </a:solidFill>
                      <a:prstDash val="solid"/>
                      <a:round/>
                      <a:headEnd type="none" w="sm" len="sm"/>
                      <a:tailEnd type="none" w="sm" len="sm"/>
                    </a:lnR>
                    <a:lnT w="25400" cap="flat" cmpd="sng">
                      <a:solidFill>
                        <a:srgbClr val="000000"/>
                      </a:solidFill>
                      <a:prstDash val="solid"/>
                      <a:round/>
                      <a:headEnd type="none" w="sm" len="sm"/>
                      <a:tailEnd type="none" w="sm" len="sm"/>
                    </a:lnT>
                    <a:lnB w="25400" cap="flat" cmpd="sng">
                      <a:solidFill>
                        <a:srgbClr val="000000"/>
                      </a:solidFill>
                      <a:prstDash val="solid"/>
                      <a:round/>
                      <a:headEnd type="none" w="sm" len="sm"/>
                      <a:tailEnd type="none" w="sm" len="sm"/>
                    </a:lnB>
                    <a:solidFill>
                      <a:srgbClr val="FFC000"/>
                    </a:solidFill>
                  </a:tcPr>
                </a:tc>
                <a:extLst>
                  <a:ext uri="{0D108BD9-81ED-4DB2-BD59-A6C34878D82A}">
                    <a16:rowId xmlns="" xmlns:a16="http://schemas.microsoft.com/office/drawing/2014/main" val="10000"/>
                  </a:ext>
                </a:extLst>
              </a:tr>
              <a:tr h="194199">
                <a:tc rowSpan="5">
                  <a:txBody>
                    <a:bodyPr/>
                    <a:lstStyle/>
                    <a:p>
                      <a:pPr marL="0" marR="0" lvl="0" indent="0" algn="ctr" rtl="0">
                        <a:lnSpc>
                          <a:spcPct val="100000"/>
                        </a:lnSpc>
                        <a:spcBef>
                          <a:spcPts val="0"/>
                        </a:spcBef>
                        <a:spcAft>
                          <a:spcPts val="0"/>
                        </a:spcAft>
                        <a:buClr>
                          <a:srgbClr val="000000"/>
                        </a:buClr>
                        <a:buSzPts val="1200"/>
                        <a:buFont typeface="Tahoma"/>
                        <a:buNone/>
                      </a:pPr>
                      <a:r>
                        <a:rPr lang="en" sz="1400" b="1" i="0" u="none" strike="noStrike" cap="none">
                          <a:solidFill>
                            <a:srgbClr val="000000"/>
                          </a:solidFill>
                          <a:latin typeface="Tahoma"/>
                          <a:ea typeface="Tahoma"/>
                          <a:cs typeface="Tahoma"/>
                          <a:sym typeface="Tahoma"/>
                        </a:rPr>
                        <a:t>Hasil Keseluruhan </a:t>
                      </a:r>
                      <a:endParaRPr sz="1400"/>
                    </a:p>
                  </a:txBody>
                  <a:tcPr marL="4763" marR="4763" marT="4763" marB="0" anchor="ctr">
                    <a:lnL w="25400" cap="flat" cmpd="sng">
                      <a:solidFill>
                        <a:srgbClr val="000000"/>
                      </a:solidFill>
                      <a:prstDash val="solid"/>
                      <a:round/>
                      <a:headEnd type="none" w="sm" len="sm"/>
                      <a:tailEnd type="none" w="sm" len="sm"/>
                    </a:lnL>
                    <a:lnR w="25400" cap="flat" cmpd="sng">
                      <a:solidFill>
                        <a:srgbClr val="000000"/>
                      </a:solidFill>
                      <a:prstDash val="solid"/>
                      <a:round/>
                      <a:headEnd type="none" w="sm" len="sm"/>
                      <a:tailEnd type="none" w="sm" len="sm"/>
                    </a:lnR>
                    <a:lnT w="25400" cap="flat" cmpd="sng">
                      <a:solidFill>
                        <a:srgbClr val="000000"/>
                      </a:solidFill>
                      <a:prstDash val="solid"/>
                      <a:round/>
                      <a:headEnd type="none" w="sm" len="sm"/>
                      <a:tailEnd type="none" w="sm" len="sm"/>
                    </a:lnT>
                    <a:lnB w="25400" cap="flat" cmpd="sng">
                      <a:solidFill>
                        <a:srgbClr val="000000"/>
                      </a:solidFill>
                      <a:prstDash val="solid"/>
                      <a:round/>
                      <a:headEnd type="none" w="sm" len="sm"/>
                      <a:tailEnd type="none" w="sm" len="sm"/>
                    </a:lnB>
                  </a:tcPr>
                </a:tc>
                <a:tc>
                  <a:txBody>
                    <a:bodyPr/>
                    <a:lstStyle/>
                    <a:p>
                      <a:pPr marL="254000" marR="0" lvl="0" indent="-254000" algn="l" rtl="0">
                        <a:lnSpc>
                          <a:spcPct val="100000"/>
                        </a:lnSpc>
                        <a:spcBef>
                          <a:spcPts val="0"/>
                        </a:spcBef>
                        <a:spcAft>
                          <a:spcPts val="0"/>
                        </a:spcAft>
                        <a:buClr>
                          <a:srgbClr val="000000"/>
                        </a:buClr>
                        <a:buSzPts val="1200"/>
                        <a:buFont typeface="Rambla"/>
                        <a:buAutoNum type="alphaUcPeriod"/>
                      </a:pPr>
                      <a:r>
                        <a:rPr lang="en" sz="1400" b="0" i="0" u="none" strike="noStrike" cap="none">
                          <a:solidFill>
                            <a:srgbClr val="000000"/>
                          </a:solidFill>
                          <a:latin typeface="Tahoma"/>
                          <a:ea typeface="Tahoma"/>
                          <a:cs typeface="Tahoma"/>
                          <a:sym typeface="Tahoma"/>
                        </a:rPr>
                        <a:t>Pengetahuan</a:t>
                      </a:r>
                      <a:endParaRPr sz="1400" b="0" i="0" u="none" strike="noStrike" cap="none">
                        <a:solidFill>
                          <a:srgbClr val="000000"/>
                        </a:solidFill>
                        <a:latin typeface="Tahoma"/>
                        <a:ea typeface="Tahoma"/>
                        <a:cs typeface="Tahoma"/>
                        <a:sym typeface="Tahoma"/>
                      </a:endParaRPr>
                    </a:p>
                  </a:txBody>
                  <a:tcPr marL="85725" marR="4763" marT="4763" marB="0" anchor="ctr">
                    <a:lnL w="25400" cap="flat" cmpd="sng">
                      <a:solidFill>
                        <a:srgbClr val="000000"/>
                      </a:solidFill>
                      <a:prstDash val="solid"/>
                      <a:round/>
                      <a:headEnd type="none" w="sm" len="sm"/>
                      <a:tailEnd type="none" w="sm" len="sm"/>
                    </a:lnL>
                    <a:lnR w="25400" cap="flat" cmpd="sng">
                      <a:solidFill>
                        <a:srgbClr val="000000"/>
                      </a:solidFill>
                      <a:prstDash val="solid"/>
                      <a:round/>
                      <a:headEnd type="none" w="sm" len="sm"/>
                      <a:tailEnd type="none" w="sm" len="sm"/>
                    </a:lnR>
                    <a:lnT w="25400" cap="flat" cmpd="sng">
                      <a:solidFill>
                        <a:srgbClr val="000000"/>
                      </a:solidFill>
                      <a:prstDash val="solid"/>
                      <a:round/>
                      <a:headEnd type="none" w="sm" len="sm"/>
                      <a:tailEnd type="none" w="sm" len="sm"/>
                    </a:lnT>
                    <a:lnB w="25400" cap="flat" cmpd="sng">
                      <a:solidFill>
                        <a:srgbClr val="000000"/>
                      </a:solidFill>
                      <a:prstDash val="solid"/>
                      <a:round/>
                      <a:headEnd type="none" w="sm" len="sm"/>
                      <a:tailEnd type="none" w="sm" len="sm"/>
                    </a:lnB>
                  </a:tcPr>
                </a:tc>
                <a:tc rowSpan="5">
                  <a:txBody>
                    <a:bodyPr/>
                    <a:lstStyle/>
                    <a:p>
                      <a:pPr marL="0" marR="0" lvl="0" indent="0" algn="ctr" rtl="0">
                        <a:lnSpc>
                          <a:spcPct val="100000"/>
                        </a:lnSpc>
                        <a:spcBef>
                          <a:spcPts val="0"/>
                        </a:spcBef>
                        <a:spcAft>
                          <a:spcPts val="0"/>
                        </a:spcAft>
                        <a:buClr>
                          <a:srgbClr val="000000"/>
                        </a:buClr>
                        <a:buSzPts val="1200"/>
                        <a:buFont typeface="Tahoma"/>
                        <a:buNone/>
                      </a:pPr>
                      <a:r>
                        <a:rPr lang="en" sz="1400" b="0" i="0" u="none" strike="noStrike" cap="none">
                          <a:solidFill>
                            <a:srgbClr val="000000"/>
                          </a:solidFill>
                          <a:latin typeface="Tahoma"/>
                          <a:ea typeface="Tahoma"/>
                          <a:cs typeface="Tahoma"/>
                          <a:sym typeface="Tahoma"/>
                        </a:rPr>
                        <a:t>50%</a:t>
                      </a:r>
                      <a:endParaRPr sz="1400" b="0" i="0" u="none" strike="noStrike" cap="none">
                        <a:solidFill>
                          <a:srgbClr val="000000"/>
                        </a:solidFill>
                        <a:latin typeface="Tahoma"/>
                        <a:ea typeface="Tahoma"/>
                        <a:cs typeface="Tahoma"/>
                        <a:sym typeface="Tahoma"/>
                      </a:endParaRPr>
                    </a:p>
                  </a:txBody>
                  <a:tcPr marL="4763" marR="4763" marT="4763" marB="0" anchor="ctr">
                    <a:lnL w="25400" cap="flat" cmpd="sng">
                      <a:solidFill>
                        <a:srgbClr val="000000"/>
                      </a:solidFill>
                      <a:prstDash val="solid"/>
                      <a:round/>
                      <a:headEnd type="none" w="sm" len="sm"/>
                      <a:tailEnd type="none" w="sm" len="sm"/>
                    </a:lnL>
                    <a:lnR w="25400" cap="flat" cmpd="sng">
                      <a:solidFill>
                        <a:srgbClr val="000000"/>
                      </a:solidFill>
                      <a:prstDash val="solid"/>
                      <a:round/>
                      <a:headEnd type="none" w="sm" len="sm"/>
                      <a:tailEnd type="none" w="sm" len="sm"/>
                    </a:lnR>
                    <a:lnT w="25400" cap="flat" cmpd="sng">
                      <a:solidFill>
                        <a:srgbClr val="000000"/>
                      </a:solidFill>
                      <a:prstDash val="solid"/>
                      <a:round/>
                      <a:headEnd type="none" w="sm" len="sm"/>
                      <a:tailEnd type="none" w="sm" len="sm"/>
                    </a:lnT>
                    <a:lnB w="254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1"/>
                  </a:ext>
                </a:extLst>
              </a:tr>
              <a:tr h="194199">
                <a:tc vMerge="1">
                  <a:txBody>
                    <a:bodyPr/>
                    <a:lstStyle/>
                    <a:p>
                      <a:endParaRPr lang="en-US"/>
                    </a:p>
                  </a:txBody>
                  <a:tcPr/>
                </a:tc>
                <a:tc>
                  <a:txBody>
                    <a:bodyPr/>
                    <a:lstStyle/>
                    <a:p>
                      <a:pPr marL="254000" marR="0" lvl="0" indent="-254000" algn="l" rtl="0">
                        <a:lnSpc>
                          <a:spcPct val="100000"/>
                        </a:lnSpc>
                        <a:spcBef>
                          <a:spcPts val="0"/>
                        </a:spcBef>
                        <a:spcAft>
                          <a:spcPts val="0"/>
                        </a:spcAft>
                        <a:buClr>
                          <a:srgbClr val="000000"/>
                        </a:buClr>
                        <a:buSzPts val="1200"/>
                        <a:buFont typeface="Rambla"/>
                        <a:buAutoNum type="alphaUcPeriod" startAt="2"/>
                      </a:pPr>
                      <a:r>
                        <a:rPr lang="en" sz="1400" b="0" i="0" u="none" strike="noStrike" cap="none">
                          <a:solidFill>
                            <a:srgbClr val="000000"/>
                          </a:solidFill>
                          <a:latin typeface="Tahoma"/>
                          <a:ea typeface="Tahoma"/>
                          <a:cs typeface="Tahoma"/>
                          <a:sym typeface="Tahoma"/>
                        </a:rPr>
                        <a:t>Kreativiti</a:t>
                      </a:r>
                      <a:endParaRPr sz="1400" b="0" i="0" u="none" strike="noStrike" cap="none">
                        <a:solidFill>
                          <a:srgbClr val="000000"/>
                        </a:solidFill>
                        <a:latin typeface="Tahoma"/>
                        <a:ea typeface="Tahoma"/>
                        <a:cs typeface="Tahoma"/>
                        <a:sym typeface="Tahoma"/>
                      </a:endParaRPr>
                    </a:p>
                  </a:txBody>
                  <a:tcPr marL="85725" marR="4763" marT="4763" marB="0" anchor="ctr">
                    <a:lnL w="25400" cap="flat" cmpd="sng">
                      <a:solidFill>
                        <a:srgbClr val="000000"/>
                      </a:solidFill>
                      <a:prstDash val="solid"/>
                      <a:round/>
                      <a:headEnd type="none" w="sm" len="sm"/>
                      <a:tailEnd type="none" w="sm" len="sm"/>
                    </a:lnL>
                    <a:lnR w="25400" cap="flat" cmpd="sng">
                      <a:solidFill>
                        <a:srgbClr val="000000"/>
                      </a:solidFill>
                      <a:prstDash val="solid"/>
                      <a:round/>
                      <a:headEnd type="none" w="sm" len="sm"/>
                      <a:tailEnd type="none" w="sm" len="sm"/>
                    </a:lnR>
                    <a:lnT w="25400" cap="flat" cmpd="sng">
                      <a:solidFill>
                        <a:srgbClr val="000000"/>
                      </a:solidFill>
                      <a:prstDash val="solid"/>
                      <a:round/>
                      <a:headEnd type="none" w="sm" len="sm"/>
                      <a:tailEnd type="none" w="sm" len="sm"/>
                    </a:lnT>
                    <a:lnB w="2540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 xmlns:a16="http://schemas.microsoft.com/office/drawing/2014/main" val="10002"/>
                  </a:ext>
                </a:extLst>
              </a:tr>
              <a:tr h="194199">
                <a:tc vMerge="1">
                  <a:txBody>
                    <a:bodyPr/>
                    <a:lstStyle/>
                    <a:p>
                      <a:endParaRPr lang="en-US"/>
                    </a:p>
                  </a:txBody>
                  <a:tcPr/>
                </a:tc>
                <a:tc>
                  <a:txBody>
                    <a:bodyPr/>
                    <a:lstStyle/>
                    <a:p>
                      <a:pPr marL="254000" marR="0" lvl="0" indent="-254000" algn="l" rtl="0">
                        <a:lnSpc>
                          <a:spcPct val="100000"/>
                        </a:lnSpc>
                        <a:spcBef>
                          <a:spcPts val="0"/>
                        </a:spcBef>
                        <a:spcAft>
                          <a:spcPts val="0"/>
                        </a:spcAft>
                        <a:buClr>
                          <a:srgbClr val="000000"/>
                        </a:buClr>
                        <a:buSzPts val="1200"/>
                        <a:buFont typeface="Rambla"/>
                        <a:buAutoNum type="alphaUcPeriod" startAt="3"/>
                      </a:pPr>
                      <a:r>
                        <a:rPr lang="en" sz="1400" b="0" i="0" u="none" strike="noStrike" cap="none">
                          <a:solidFill>
                            <a:srgbClr val="000000"/>
                          </a:solidFill>
                          <a:latin typeface="Tahoma"/>
                          <a:ea typeface="Tahoma"/>
                          <a:cs typeface="Tahoma"/>
                          <a:sym typeface="Tahoma"/>
                        </a:rPr>
                        <a:t>Komitmen</a:t>
                      </a:r>
                      <a:endParaRPr sz="1400" b="0" i="0" u="none" strike="noStrike" cap="none">
                        <a:solidFill>
                          <a:srgbClr val="000000"/>
                        </a:solidFill>
                        <a:latin typeface="Tahoma"/>
                        <a:ea typeface="Tahoma"/>
                        <a:cs typeface="Tahoma"/>
                        <a:sym typeface="Tahoma"/>
                      </a:endParaRPr>
                    </a:p>
                  </a:txBody>
                  <a:tcPr marL="85725" marR="4763" marT="4763" marB="0" anchor="ctr">
                    <a:lnL w="25400" cap="flat" cmpd="sng">
                      <a:solidFill>
                        <a:srgbClr val="000000"/>
                      </a:solidFill>
                      <a:prstDash val="solid"/>
                      <a:round/>
                      <a:headEnd type="none" w="sm" len="sm"/>
                      <a:tailEnd type="none" w="sm" len="sm"/>
                    </a:lnL>
                    <a:lnR w="25400" cap="flat" cmpd="sng">
                      <a:solidFill>
                        <a:srgbClr val="000000"/>
                      </a:solidFill>
                      <a:prstDash val="solid"/>
                      <a:round/>
                      <a:headEnd type="none" w="sm" len="sm"/>
                      <a:tailEnd type="none" w="sm" len="sm"/>
                    </a:lnR>
                    <a:lnT w="25400" cap="flat" cmpd="sng">
                      <a:solidFill>
                        <a:srgbClr val="000000"/>
                      </a:solidFill>
                      <a:prstDash val="solid"/>
                      <a:round/>
                      <a:headEnd type="none" w="sm" len="sm"/>
                      <a:tailEnd type="none" w="sm" len="sm"/>
                    </a:lnT>
                    <a:lnB w="2540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 xmlns:a16="http://schemas.microsoft.com/office/drawing/2014/main" val="10003"/>
                  </a:ext>
                </a:extLst>
              </a:tr>
              <a:tr h="194199">
                <a:tc vMerge="1">
                  <a:txBody>
                    <a:bodyPr/>
                    <a:lstStyle/>
                    <a:p>
                      <a:endParaRPr lang="en-US"/>
                    </a:p>
                  </a:txBody>
                  <a:tcPr/>
                </a:tc>
                <a:tc>
                  <a:txBody>
                    <a:bodyPr/>
                    <a:lstStyle/>
                    <a:p>
                      <a:pPr marL="254000" marR="0" lvl="0" indent="-254000" algn="l" rtl="0">
                        <a:lnSpc>
                          <a:spcPct val="100000"/>
                        </a:lnSpc>
                        <a:spcBef>
                          <a:spcPts val="0"/>
                        </a:spcBef>
                        <a:spcAft>
                          <a:spcPts val="0"/>
                        </a:spcAft>
                        <a:buClr>
                          <a:srgbClr val="000000"/>
                        </a:buClr>
                        <a:buSzPts val="1200"/>
                        <a:buFont typeface="Rambla"/>
                        <a:buAutoNum type="alphaUcPeriod" startAt="4"/>
                      </a:pPr>
                      <a:r>
                        <a:rPr lang="en" sz="1400" b="0" i="0" u="none" strike="noStrike" cap="none">
                          <a:solidFill>
                            <a:srgbClr val="000000"/>
                          </a:solidFill>
                          <a:latin typeface="Tahoma"/>
                          <a:ea typeface="Tahoma"/>
                          <a:cs typeface="Tahoma"/>
                          <a:sym typeface="Tahoma"/>
                        </a:rPr>
                        <a:t>Kebolehgunaan</a:t>
                      </a:r>
                      <a:endParaRPr sz="1400" b="0" i="0" u="none" strike="noStrike" cap="none">
                        <a:solidFill>
                          <a:srgbClr val="000000"/>
                        </a:solidFill>
                        <a:latin typeface="Tahoma"/>
                        <a:ea typeface="Tahoma"/>
                        <a:cs typeface="Tahoma"/>
                        <a:sym typeface="Tahoma"/>
                      </a:endParaRPr>
                    </a:p>
                  </a:txBody>
                  <a:tcPr marL="85725" marR="4763" marT="4763" marB="0" anchor="ctr">
                    <a:lnL w="25400" cap="flat" cmpd="sng">
                      <a:solidFill>
                        <a:srgbClr val="000000"/>
                      </a:solidFill>
                      <a:prstDash val="solid"/>
                      <a:round/>
                      <a:headEnd type="none" w="sm" len="sm"/>
                      <a:tailEnd type="none" w="sm" len="sm"/>
                    </a:lnL>
                    <a:lnR w="25400" cap="flat" cmpd="sng">
                      <a:solidFill>
                        <a:srgbClr val="000000"/>
                      </a:solidFill>
                      <a:prstDash val="solid"/>
                      <a:round/>
                      <a:headEnd type="none" w="sm" len="sm"/>
                      <a:tailEnd type="none" w="sm" len="sm"/>
                    </a:lnR>
                    <a:lnT w="25400" cap="flat" cmpd="sng">
                      <a:solidFill>
                        <a:srgbClr val="000000"/>
                      </a:solidFill>
                      <a:prstDash val="solid"/>
                      <a:round/>
                      <a:headEnd type="none" w="sm" len="sm"/>
                      <a:tailEnd type="none" w="sm" len="sm"/>
                    </a:lnT>
                    <a:lnB w="2540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 xmlns:a16="http://schemas.microsoft.com/office/drawing/2014/main" val="10004"/>
                  </a:ext>
                </a:extLst>
              </a:tr>
              <a:tr h="194199">
                <a:tc vMerge="1">
                  <a:txBody>
                    <a:bodyPr/>
                    <a:lstStyle/>
                    <a:p>
                      <a:endParaRPr lang="en-US"/>
                    </a:p>
                  </a:txBody>
                  <a:tcPr/>
                </a:tc>
                <a:tc>
                  <a:txBody>
                    <a:bodyPr/>
                    <a:lstStyle/>
                    <a:p>
                      <a:pPr marL="254000" marR="0" lvl="0" indent="-254000" algn="l" rtl="0">
                        <a:lnSpc>
                          <a:spcPct val="100000"/>
                        </a:lnSpc>
                        <a:spcBef>
                          <a:spcPts val="0"/>
                        </a:spcBef>
                        <a:spcAft>
                          <a:spcPts val="0"/>
                        </a:spcAft>
                        <a:buClr>
                          <a:srgbClr val="000000"/>
                        </a:buClr>
                        <a:buSzPts val="1200"/>
                        <a:buFont typeface="Rambla"/>
                        <a:buAutoNum type="alphaUcPeriod" startAt="5"/>
                      </a:pPr>
                      <a:r>
                        <a:rPr lang="en" sz="1400" b="0" i="0" u="none" strike="noStrike" cap="none">
                          <a:solidFill>
                            <a:srgbClr val="000000"/>
                          </a:solidFill>
                          <a:latin typeface="Tahoma"/>
                          <a:ea typeface="Tahoma"/>
                          <a:cs typeface="Tahoma"/>
                          <a:sym typeface="Tahoma"/>
                        </a:rPr>
                        <a:t>Kefungsian Projek  </a:t>
                      </a:r>
                      <a:endParaRPr sz="1400"/>
                    </a:p>
                  </a:txBody>
                  <a:tcPr marL="85725" marR="4763" marT="4763" marB="0" anchor="ctr">
                    <a:lnL w="25400" cap="flat" cmpd="sng">
                      <a:solidFill>
                        <a:srgbClr val="000000"/>
                      </a:solidFill>
                      <a:prstDash val="solid"/>
                      <a:round/>
                      <a:headEnd type="none" w="sm" len="sm"/>
                      <a:tailEnd type="none" w="sm" len="sm"/>
                    </a:lnL>
                    <a:lnR w="25400" cap="flat" cmpd="sng">
                      <a:solidFill>
                        <a:srgbClr val="000000"/>
                      </a:solidFill>
                      <a:prstDash val="solid"/>
                      <a:round/>
                      <a:headEnd type="none" w="sm" len="sm"/>
                      <a:tailEnd type="none" w="sm" len="sm"/>
                    </a:lnR>
                    <a:lnT w="25400" cap="flat" cmpd="sng">
                      <a:solidFill>
                        <a:srgbClr val="000000"/>
                      </a:solidFill>
                      <a:prstDash val="solid"/>
                      <a:round/>
                      <a:headEnd type="none" w="sm" len="sm"/>
                      <a:tailEnd type="none" w="sm" len="sm"/>
                    </a:lnT>
                    <a:lnB w="2540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 xmlns:a16="http://schemas.microsoft.com/office/drawing/2014/main" val="10005"/>
                  </a:ext>
                </a:extLst>
              </a:tr>
              <a:tr h="194199">
                <a:tc rowSpan="4">
                  <a:txBody>
                    <a:bodyPr/>
                    <a:lstStyle/>
                    <a:p>
                      <a:pPr marL="0" marR="0" lvl="0" indent="0" algn="ctr" rtl="0">
                        <a:lnSpc>
                          <a:spcPct val="100000"/>
                        </a:lnSpc>
                        <a:spcBef>
                          <a:spcPts val="0"/>
                        </a:spcBef>
                        <a:spcAft>
                          <a:spcPts val="0"/>
                        </a:spcAft>
                        <a:buClr>
                          <a:srgbClr val="000000"/>
                        </a:buClr>
                        <a:buSzPts val="1200"/>
                        <a:buFont typeface="Tahoma"/>
                        <a:buNone/>
                      </a:pPr>
                      <a:r>
                        <a:rPr lang="en" sz="1400" b="1" i="0" u="none" strike="noStrike" cap="none">
                          <a:solidFill>
                            <a:srgbClr val="000000"/>
                          </a:solidFill>
                          <a:latin typeface="Tahoma"/>
                          <a:ea typeface="Tahoma"/>
                          <a:cs typeface="Tahoma"/>
                          <a:sym typeface="Tahoma"/>
                        </a:rPr>
                        <a:t>Laporan Projek</a:t>
                      </a:r>
                      <a:endParaRPr sz="1400" b="1" i="0" u="none" strike="noStrike" cap="none">
                        <a:solidFill>
                          <a:srgbClr val="000000"/>
                        </a:solidFill>
                        <a:latin typeface="Tahoma"/>
                        <a:ea typeface="Tahoma"/>
                        <a:cs typeface="Tahoma"/>
                        <a:sym typeface="Tahoma"/>
                      </a:endParaRPr>
                    </a:p>
                  </a:txBody>
                  <a:tcPr marL="4763" marR="4763" marT="4763" marB="0" anchor="ctr">
                    <a:lnL w="25400" cap="flat" cmpd="sng">
                      <a:solidFill>
                        <a:srgbClr val="000000"/>
                      </a:solidFill>
                      <a:prstDash val="solid"/>
                      <a:round/>
                      <a:headEnd type="none" w="sm" len="sm"/>
                      <a:tailEnd type="none" w="sm" len="sm"/>
                    </a:lnL>
                    <a:lnR w="25400" cap="flat" cmpd="sng">
                      <a:solidFill>
                        <a:srgbClr val="000000"/>
                      </a:solidFill>
                      <a:prstDash val="solid"/>
                      <a:round/>
                      <a:headEnd type="none" w="sm" len="sm"/>
                      <a:tailEnd type="none" w="sm" len="sm"/>
                    </a:lnR>
                    <a:lnT w="25400" cap="flat" cmpd="sng">
                      <a:solidFill>
                        <a:srgbClr val="000000"/>
                      </a:solidFill>
                      <a:prstDash val="solid"/>
                      <a:round/>
                      <a:headEnd type="none" w="sm" len="sm"/>
                      <a:tailEnd type="none" w="sm" len="sm"/>
                    </a:lnT>
                    <a:lnB w="25400" cap="flat" cmpd="sng">
                      <a:solidFill>
                        <a:srgbClr val="000000"/>
                      </a:solidFill>
                      <a:prstDash val="solid"/>
                      <a:round/>
                      <a:headEnd type="none" w="sm" len="sm"/>
                      <a:tailEnd type="none" w="sm" len="sm"/>
                    </a:lnB>
                    <a:solidFill>
                      <a:srgbClr val="D8D8D8"/>
                    </a:solidFill>
                  </a:tcPr>
                </a:tc>
                <a:tc>
                  <a:txBody>
                    <a:bodyPr/>
                    <a:lstStyle/>
                    <a:p>
                      <a:pPr marL="254000" marR="0" lvl="0" indent="-254000" algn="l" rtl="0">
                        <a:lnSpc>
                          <a:spcPct val="100000"/>
                        </a:lnSpc>
                        <a:spcBef>
                          <a:spcPts val="0"/>
                        </a:spcBef>
                        <a:spcAft>
                          <a:spcPts val="0"/>
                        </a:spcAft>
                        <a:buClr>
                          <a:srgbClr val="000000"/>
                        </a:buClr>
                        <a:buSzPts val="1200"/>
                        <a:buFont typeface="Rambla"/>
                        <a:buAutoNum type="alphaUcPeriod"/>
                      </a:pPr>
                      <a:r>
                        <a:rPr lang="en" sz="1400" b="0" i="0" u="none" strike="noStrike" cap="none">
                          <a:solidFill>
                            <a:srgbClr val="000000"/>
                          </a:solidFill>
                          <a:latin typeface="Tahoma"/>
                          <a:ea typeface="Tahoma"/>
                          <a:cs typeface="Tahoma"/>
                          <a:sym typeface="Tahoma"/>
                        </a:rPr>
                        <a:t>Kandungan </a:t>
                      </a:r>
                      <a:endParaRPr sz="1400"/>
                    </a:p>
                  </a:txBody>
                  <a:tcPr marL="85725" marR="4763" marT="4763" marB="0" anchor="ctr">
                    <a:lnL w="25400" cap="flat" cmpd="sng">
                      <a:solidFill>
                        <a:srgbClr val="000000"/>
                      </a:solidFill>
                      <a:prstDash val="solid"/>
                      <a:round/>
                      <a:headEnd type="none" w="sm" len="sm"/>
                      <a:tailEnd type="none" w="sm" len="sm"/>
                    </a:lnL>
                    <a:lnR w="25400" cap="flat" cmpd="sng">
                      <a:solidFill>
                        <a:srgbClr val="000000"/>
                      </a:solidFill>
                      <a:prstDash val="solid"/>
                      <a:round/>
                      <a:headEnd type="none" w="sm" len="sm"/>
                      <a:tailEnd type="none" w="sm" len="sm"/>
                    </a:lnR>
                    <a:lnT w="25400" cap="flat" cmpd="sng">
                      <a:solidFill>
                        <a:srgbClr val="000000"/>
                      </a:solidFill>
                      <a:prstDash val="solid"/>
                      <a:round/>
                      <a:headEnd type="none" w="sm" len="sm"/>
                      <a:tailEnd type="none" w="sm" len="sm"/>
                    </a:lnT>
                    <a:lnB w="25400" cap="flat" cmpd="sng">
                      <a:solidFill>
                        <a:srgbClr val="000000"/>
                      </a:solidFill>
                      <a:prstDash val="solid"/>
                      <a:round/>
                      <a:headEnd type="none" w="sm" len="sm"/>
                      <a:tailEnd type="none" w="sm" len="sm"/>
                    </a:lnB>
                    <a:solidFill>
                      <a:srgbClr val="D8D8D8"/>
                    </a:solidFill>
                  </a:tcPr>
                </a:tc>
                <a:tc rowSpan="4">
                  <a:txBody>
                    <a:bodyPr/>
                    <a:lstStyle/>
                    <a:p>
                      <a:pPr marL="0" marR="0" lvl="0" indent="0" algn="ctr" rtl="0">
                        <a:lnSpc>
                          <a:spcPct val="100000"/>
                        </a:lnSpc>
                        <a:spcBef>
                          <a:spcPts val="0"/>
                        </a:spcBef>
                        <a:spcAft>
                          <a:spcPts val="0"/>
                        </a:spcAft>
                        <a:buClr>
                          <a:srgbClr val="000000"/>
                        </a:buClr>
                        <a:buSzPts val="1200"/>
                        <a:buFont typeface="Tahoma"/>
                        <a:buNone/>
                      </a:pPr>
                      <a:r>
                        <a:rPr lang="en" sz="1400" b="0" i="0" u="none" strike="noStrike" cap="none" dirty="0">
                          <a:solidFill>
                            <a:srgbClr val="000000"/>
                          </a:solidFill>
                          <a:latin typeface="Tahoma"/>
                          <a:ea typeface="Tahoma"/>
                          <a:cs typeface="Tahoma"/>
                          <a:sym typeface="Tahoma"/>
                        </a:rPr>
                        <a:t>25%</a:t>
                      </a:r>
                      <a:endParaRPr sz="1400" b="0" i="0" u="none" strike="noStrike" cap="none" dirty="0">
                        <a:solidFill>
                          <a:srgbClr val="000000"/>
                        </a:solidFill>
                        <a:latin typeface="Tahoma"/>
                        <a:ea typeface="Tahoma"/>
                        <a:cs typeface="Tahoma"/>
                        <a:sym typeface="Tahoma"/>
                      </a:endParaRPr>
                    </a:p>
                  </a:txBody>
                  <a:tcPr marL="4763" marR="4763" marT="4763" marB="0" anchor="ctr">
                    <a:lnL w="25400" cap="flat" cmpd="sng">
                      <a:solidFill>
                        <a:srgbClr val="000000"/>
                      </a:solidFill>
                      <a:prstDash val="solid"/>
                      <a:round/>
                      <a:headEnd type="none" w="sm" len="sm"/>
                      <a:tailEnd type="none" w="sm" len="sm"/>
                    </a:lnL>
                    <a:lnR w="25400" cap="flat" cmpd="sng">
                      <a:solidFill>
                        <a:srgbClr val="000000"/>
                      </a:solidFill>
                      <a:prstDash val="solid"/>
                      <a:round/>
                      <a:headEnd type="none" w="sm" len="sm"/>
                      <a:tailEnd type="none" w="sm" len="sm"/>
                    </a:lnR>
                    <a:lnT w="25400" cap="flat" cmpd="sng">
                      <a:solidFill>
                        <a:srgbClr val="000000"/>
                      </a:solidFill>
                      <a:prstDash val="solid"/>
                      <a:round/>
                      <a:headEnd type="none" w="sm" len="sm"/>
                      <a:tailEnd type="none" w="sm" len="sm"/>
                    </a:lnT>
                    <a:lnB w="25400" cap="flat" cmpd="sng">
                      <a:solidFill>
                        <a:srgbClr val="000000"/>
                      </a:solidFill>
                      <a:prstDash val="solid"/>
                      <a:round/>
                      <a:headEnd type="none" w="sm" len="sm"/>
                      <a:tailEnd type="none" w="sm" len="sm"/>
                    </a:lnB>
                    <a:solidFill>
                      <a:srgbClr val="D8D8D8"/>
                    </a:solidFill>
                  </a:tcPr>
                </a:tc>
                <a:extLst>
                  <a:ext uri="{0D108BD9-81ED-4DB2-BD59-A6C34878D82A}">
                    <a16:rowId xmlns="" xmlns:a16="http://schemas.microsoft.com/office/drawing/2014/main" val="10006"/>
                  </a:ext>
                </a:extLst>
              </a:tr>
              <a:tr h="194199">
                <a:tc vMerge="1">
                  <a:txBody>
                    <a:bodyPr/>
                    <a:lstStyle/>
                    <a:p>
                      <a:endParaRPr lang="en-US"/>
                    </a:p>
                  </a:txBody>
                  <a:tcPr/>
                </a:tc>
                <a:tc>
                  <a:txBody>
                    <a:bodyPr/>
                    <a:lstStyle/>
                    <a:p>
                      <a:pPr marL="254000" marR="0" lvl="0" indent="-254000" algn="l" rtl="0">
                        <a:lnSpc>
                          <a:spcPct val="100000"/>
                        </a:lnSpc>
                        <a:spcBef>
                          <a:spcPts val="0"/>
                        </a:spcBef>
                        <a:spcAft>
                          <a:spcPts val="0"/>
                        </a:spcAft>
                        <a:buClr>
                          <a:srgbClr val="000000"/>
                        </a:buClr>
                        <a:buSzPts val="1200"/>
                        <a:buFont typeface="Rambla"/>
                        <a:buAutoNum type="alphaUcPeriod" startAt="2"/>
                      </a:pPr>
                      <a:r>
                        <a:rPr lang="en" sz="1400" b="0" i="0" u="none" strike="noStrike" cap="none" dirty="0">
                          <a:solidFill>
                            <a:srgbClr val="000000"/>
                          </a:solidFill>
                          <a:latin typeface="Tahoma"/>
                          <a:ea typeface="Tahoma"/>
                          <a:cs typeface="Tahoma"/>
                          <a:sym typeface="Tahoma"/>
                        </a:rPr>
                        <a:t>Format</a:t>
                      </a:r>
                      <a:endParaRPr sz="1400" dirty="0"/>
                    </a:p>
                  </a:txBody>
                  <a:tcPr marL="85725" marR="4763" marT="4763" marB="0" anchor="ctr">
                    <a:lnL w="25400" cap="flat" cmpd="sng">
                      <a:solidFill>
                        <a:srgbClr val="000000"/>
                      </a:solidFill>
                      <a:prstDash val="solid"/>
                      <a:round/>
                      <a:headEnd type="none" w="sm" len="sm"/>
                      <a:tailEnd type="none" w="sm" len="sm"/>
                    </a:lnL>
                    <a:lnR w="25400" cap="flat" cmpd="sng">
                      <a:solidFill>
                        <a:srgbClr val="000000"/>
                      </a:solidFill>
                      <a:prstDash val="solid"/>
                      <a:round/>
                      <a:headEnd type="none" w="sm" len="sm"/>
                      <a:tailEnd type="none" w="sm" len="sm"/>
                    </a:lnR>
                    <a:lnT w="25400" cap="flat" cmpd="sng">
                      <a:solidFill>
                        <a:srgbClr val="000000"/>
                      </a:solidFill>
                      <a:prstDash val="solid"/>
                      <a:round/>
                      <a:headEnd type="none" w="sm" len="sm"/>
                      <a:tailEnd type="none" w="sm" len="sm"/>
                    </a:lnT>
                    <a:lnB w="25400" cap="flat" cmpd="sng">
                      <a:solidFill>
                        <a:srgbClr val="000000"/>
                      </a:solidFill>
                      <a:prstDash val="solid"/>
                      <a:round/>
                      <a:headEnd type="none" w="sm" len="sm"/>
                      <a:tailEnd type="none" w="sm" len="sm"/>
                    </a:lnB>
                    <a:solidFill>
                      <a:srgbClr val="D8D8D8"/>
                    </a:solidFill>
                  </a:tcPr>
                </a:tc>
                <a:tc vMerge="1">
                  <a:txBody>
                    <a:bodyPr/>
                    <a:lstStyle/>
                    <a:p>
                      <a:endParaRPr lang="en-US"/>
                    </a:p>
                  </a:txBody>
                  <a:tcPr/>
                </a:tc>
                <a:extLst>
                  <a:ext uri="{0D108BD9-81ED-4DB2-BD59-A6C34878D82A}">
                    <a16:rowId xmlns="" xmlns:a16="http://schemas.microsoft.com/office/drawing/2014/main" val="10007"/>
                  </a:ext>
                </a:extLst>
              </a:tr>
              <a:tr h="194199">
                <a:tc vMerge="1">
                  <a:txBody>
                    <a:bodyPr/>
                    <a:lstStyle/>
                    <a:p>
                      <a:endParaRPr lang="en-US"/>
                    </a:p>
                  </a:txBody>
                  <a:tcPr/>
                </a:tc>
                <a:tc>
                  <a:txBody>
                    <a:bodyPr/>
                    <a:lstStyle/>
                    <a:p>
                      <a:pPr marL="254000" marR="0" lvl="0" indent="-254000" algn="l" rtl="0">
                        <a:lnSpc>
                          <a:spcPct val="100000"/>
                        </a:lnSpc>
                        <a:spcBef>
                          <a:spcPts val="0"/>
                        </a:spcBef>
                        <a:spcAft>
                          <a:spcPts val="0"/>
                        </a:spcAft>
                        <a:buClr>
                          <a:srgbClr val="000000"/>
                        </a:buClr>
                        <a:buSzPts val="1200"/>
                        <a:buFont typeface="Rambla"/>
                        <a:buAutoNum type="alphaUcPeriod" startAt="3"/>
                      </a:pPr>
                      <a:r>
                        <a:rPr lang="en" sz="1400" b="0" i="0" u="none" strike="noStrike" cap="none">
                          <a:solidFill>
                            <a:srgbClr val="000000"/>
                          </a:solidFill>
                          <a:latin typeface="Tahoma"/>
                          <a:ea typeface="Tahoma"/>
                          <a:cs typeface="Tahoma"/>
                          <a:sym typeface="Tahoma"/>
                        </a:rPr>
                        <a:t>Rujukan </a:t>
                      </a:r>
                      <a:endParaRPr sz="1400"/>
                    </a:p>
                  </a:txBody>
                  <a:tcPr marL="85725" marR="4763" marT="4763" marB="0" anchor="ctr">
                    <a:lnL w="25400" cap="flat" cmpd="sng">
                      <a:solidFill>
                        <a:srgbClr val="000000"/>
                      </a:solidFill>
                      <a:prstDash val="solid"/>
                      <a:round/>
                      <a:headEnd type="none" w="sm" len="sm"/>
                      <a:tailEnd type="none" w="sm" len="sm"/>
                    </a:lnL>
                    <a:lnR w="25400" cap="flat" cmpd="sng">
                      <a:solidFill>
                        <a:srgbClr val="000000"/>
                      </a:solidFill>
                      <a:prstDash val="solid"/>
                      <a:round/>
                      <a:headEnd type="none" w="sm" len="sm"/>
                      <a:tailEnd type="none" w="sm" len="sm"/>
                    </a:lnR>
                    <a:lnT w="25400" cap="flat" cmpd="sng">
                      <a:solidFill>
                        <a:srgbClr val="000000"/>
                      </a:solidFill>
                      <a:prstDash val="solid"/>
                      <a:round/>
                      <a:headEnd type="none" w="sm" len="sm"/>
                      <a:tailEnd type="none" w="sm" len="sm"/>
                    </a:lnT>
                    <a:lnB w="25400" cap="flat" cmpd="sng">
                      <a:solidFill>
                        <a:srgbClr val="000000"/>
                      </a:solidFill>
                      <a:prstDash val="solid"/>
                      <a:round/>
                      <a:headEnd type="none" w="sm" len="sm"/>
                      <a:tailEnd type="none" w="sm" len="sm"/>
                    </a:lnB>
                    <a:solidFill>
                      <a:srgbClr val="D8D8D8"/>
                    </a:solidFill>
                  </a:tcPr>
                </a:tc>
                <a:tc vMerge="1">
                  <a:txBody>
                    <a:bodyPr/>
                    <a:lstStyle/>
                    <a:p>
                      <a:endParaRPr lang="en-US"/>
                    </a:p>
                  </a:txBody>
                  <a:tcPr/>
                </a:tc>
                <a:extLst>
                  <a:ext uri="{0D108BD9-81ED-4DB2-BD59-A6C34878D82A}">
                    <a16:rowId xmlns="" xmlns:a16="http://schemas.microsoft.com/office/drawing/2014/main" val="10008"/>
                  </a:ext>
                </a:extLst>
              </a:tr>
              <a:tr h="194199">
                <a:tc vMerge="1">
                  <a:txBody>
                    <a:bodyPr/>
                    <a:lstStyle/>
                    <a:p>
                      <a:endParaRPr lang="en-US"/>
                    </a:p>
                  </a:txBody>
                  <a:tcPr/>
                </a:tc>
                <a:tc>
                  <a:txBody>
                    <a:bodyPr/>
                    <a:lstStyle/>
                    <a:p>
                      <a:pPr marL="254000" marR="0" lvl="0" indent="-254000" algn="l" rtl="0">
                        <a:lnSpc>
                          <a:spcPct val="100000"/>
                        </a:lnSpc>
                        <a:spcBef>
                          <a:spcPts val="0"/>
                        </a:spcBef>
                        <a:spcAft>
                          <a:spcPts val="0"/>
                        </a:spcAft>
                        <a:buClr>
                          <a:srgbClr val="000000"/>
                        </a:buClr>
                        <a:buSzPts val="1200"/>
                        <a:buFont typeface="Rambla"/>
                        <a:buAutoNum type="alphaUcPeriod" startAt="4"/>
                      </a:pPr>
                      <a:r>
                        <a:rPr lang="en" sz="1400" b="0" i="0" u="none" strike="noStrike" cap="none">
                          <a:solidFill>
                            <a:srgbClr val="000000"/>
                          </a:solidFill>
                          <a:latin typeface="Tahoma"/>
                          <a:ea typeface="Tahoma"/>
                          <a:cs typeface="Tahoma"/>
                          <a:sym typeface="Tahoma"/>
                        </a:rPr>
                        <a:t>Keseluruhan</a:t>
                      </a:r>
                      <a:endParaRPr sz="1400" b="0" i="0" u="none" strike="noStrike" cap="none">
                        <a:solidFill>
                          <a:srgbClr val="000000"/>
                        </a:solidFill>
                        <a:latin typeface="Tahoma"/>
                        <a:ea typeface="Tahoma"/>
                        <a:cs typeface="Tahoma"/>
                        <a:sym typeface="Tahoma"/>
                      </a:endParaRPr>
                    </a:p>
                  </a:txBody>
                  <a:tcPr marL="85725" marR="4763" marT="4763" marB="0" anchor="ctr">
                    <a:lnL w="25400" cap="flat" cmpd="sng">
                      <a:solidFill>
                        <a:srgbClr val="000000"/>
                      </a:solidFill>
                      <a:prstDash val="solid"/>
                      <a:round/>
                      <a:headEnd type="none" w="sm" len="sm"/>
                      <a:tailEnd type="none" w="sm" len="sm"/>
                    </a:lnL>
                    <a:lnR w="25400" cap="flat" cmpd="sng">
                      <a:solidFill>
                        <a:srgbClr val="000000"/>
                      </a:solidFill>
                      <a:prstDash val="solid"/>
                      <a:round/>
                      <a:headEnd type="none" w="sm" len="sm"/>
                      <a:tailEnd type="none" w="sm" len="sm"/>
                    </a:lnR>
                    <a:lnT w="25400" cap="flat" cmpd="sng">
                      <a:solidFill>
                        <a:srgbClr val="000000"/>
                      </a:solidFill>
                      <a:prstDash val="solid"/>
                      <a:round/>
                      <a:headEnd type="none" w="sm" len="sm"/>
                      <a:tailEnd type="none" w="sm" len="sm"/>
                    </a:lnT>
                    <a:lnB w="25400" cap="flat" cmpd="sng">
                      <a:solidFill>
                        <a:srgbClr val="000000"/>
                      </a:solidFill>
                      <a:prstDash val="solid"/>
                      <a:round/>
                      <a:headEnd type="none" w="sm" len="sm"/>
                      <a:tailEnd type="none" w="sm" len="sm"/>
                    </a:lnB>
                    <a:solidFill>
                      <a:srgbClr val="D8D8D8"/>
                    </a:solidFill>
                  </a:tcPr>
                </a:tc>
                <a:tc vMerge="1">
                  <a:txBody>
                    <a:bodyPr/>
                    <a:lstStyle/>
                    <a:p>
                      <a:endParaRPr lang="en-US"/>
                    </a:p>
                  </a:txBody>
                  <a:tcPr/>
                </a:tc>
                <a:extLst>
                  <a:ext uri="{0D108BD9-81ED-4DB2-BD59-A6C34878D82A}">
                    <a16:rowId xmlns="" xmlns:a16="http://schemas.microsoft.com/office/drawing/2014/main" val="10009"/>
                  </a:ext>
                </a:extLst>
              </a:tr>
              <a:tr h="194199">
                <a:tc rowSpan="6">
                  <a:txBody>
                    <a:bodyPr/>
                    <a:lstStyle/>
                    <a:p>
                      <a:pPr marL="0" marR="0" lvl="0" indent="0" algn="ctr" rtl="0">
                        <a:lnSpc>
                          <a:spcPct val="100000"/>
                        </a:lnSpc>
                        <a:spcBef>
                          <a:spcPts val="0"/>
                        </a:spcBef>
                        <a:spcAft>
                          <a:spcPts val="0"/>
                        </a:spcAft>
                        <a:buClr>
                          <a:srgbClr val="000000"/>
                        </a:buClr>
                        <a:buSzPts val="1200"/>
                        <a:buFont typeface="Tahoma"/>
                        <a:buNone/>
                      </a:pPr>
                      <a:r>
                        <a:rPr lang="en" sz="1400" b="1" i="0" u="none" strike="noStrike" cap="none">
                          <a:solidFill>
                            <a:srgbClr val="000000"/>
                          </a:solidFill>
                          <a:latin typeface="Tahoma"/>
                          <a:ea typeface="Tahoma"/>
                          <a:cs typeface="Tahoma"/>
                          <a:sym typeface="Tahoma"/>
                        </a:rPr>
                        <a:t>Persembahan Projek</a:t>
                      </a:r>
                      <a:endParaRPr sz="1400" b="1" i="0" u="none" strike="noStrike" cap="none">
                        <a:solidFill>
                          <a:srgbClr val="000000"/>
                        </a:solidFill>
                        <a:latin typeface="Tahoma"/>
                        <a:ea typeface="Tahoma"/>
                        <a:cs typeface="Tahoma"/>
                        <a:sym typeface="Tahoma"/>
                      </a:endParaRPr>
                    </a:p>
                  </a:txBody>
                  <a:tcPr marL="4763" marR="4763" marT="4763" marB="0" anchor="ctr">
                    <a:lnL w="25400" cap="flat" cmpd="sng">
                      <a:solidFill>
                        <a:srgbClr val="000000"/>
                      </a:solidFill>
                      <a:prstDash val="solid"/>
                      <a:round/>
                      <a:headEnd type="none" w="sm" len="sm"/>
                      <a:tailEnd type="none" w="sm" len="sm"/>
                    </a:lnL>
                    <a:lnR w="25400" cap="flat" cmpd="sng">
                      <a:solidFill>
                        <a:srgbClr val="000000"/>
                      </a:solidFill>
                      <a:prstDash val="solid"/>
                      <a:round/>
                      <a:headEnd type="none" w="sm" len="sm"/>
                      <a:tailEnd type="none" w="sm" len="sm"/>
                    </a:lnR>
                    <a:lnT w="25400" cap="flat" cmpd="sng">
                      <a:solidFill>
                        <a:srgbClr val="000000"/>
                      </a:solidFill>
                      <a:prstDash val="solid"/>
                      <a:round/>
                      <a:headEnd type="none" w="sm" len="sm"/>
                      <a:tailEnd type="none" w="sm" len="sm"/>
                    </a:lnT>
                    <a:lnB w="25400" cap="flat" cmpd="sng">
                      <a:solidFill>
                        <a:srgbClr val="000000"/>
                      </a:solidFill>
                      <a:prstDash val="solid"/>
                      <a:round/>
                      <a:headEnd type="none" w="sm" len="sm"/>
                      <a:tailEnd type="none" w="sm" len="sm"/>
                    </a:lnB>
                  </a:tcPr>
                </a:tc>
                <a:tc>
                  <a:txBody>
                    <a:bodyPr/>
                    <a:lstStyle/>
                    <a:p>
                      <a:pPr marL="254000" marR="0" lvl="0" indent="-254000" algn="l" rtl="0">
                        <a:lnSpc>
                          <a:spcPct val="100000"/>
                        </a:lnSpc>
                        <a:spcBef>
                          <a:spcPts val="0"/>
                        </a:spcBef>
                        <a:spcAft>
                          <a:spcPts val="0"/>
                        </a:spcAft>
                        <a:buClr>
                          <a:srgbClr val="000000"/>
                        </a:buClr>
                        <a:buSzPts val="1200"/>
                        <a:buFont typeface="Rambla"/>
                        <a:buAutoNum type="alphaUcPeriod"/>
                      </a:pPr>
                      <a:r>
                        <a:rPr lang="en" sz="1400" b="0" i="0" u="none" strike="noStrike" cap="none">
                          <a:solidFill>
                            <a:srgbClr val="000000"/>
                          </a:solidFill>
                          <a:latin typeface="Tahoma"/>
                          <a:ea typeface="Tahoma"/>
                          <a:cs typeface="Tahoma"/>
                          <a:sym typeface="Tahoma"/>
                        </a:rPr>
                        <a:t>Kandungan </a:t>
                      </a:r>
                      <a:endParaRPr sz="1400"/>
                    </a:p>
                  </a:txBody>
                  <a:tcPr marL="85725" marR="4763" marT="4763" marB="0" anchor="ctr">
                    <a:lnL w="25400" cap="flat" cmpd="sng">
                      <a:solidFill>
                        <a:srgbClr val="000000"/>
                      </a:solidFill>
                      <a:prstDash val="solid"/>
                      <a:round/>
                      <a:headEnd type="none" w="sm" len="sm"/>
                      <a:tailEnd type="none" w="sm" len="sm"/>
                    </a:lnL>
                    <a:lnR w="25400" cap="flat" cmpd="sng">
                      <a:solidFill>
                        <a:srgbClr val="000000"/>
                      </a:solidFill>
                      <a:prstDash val="solid"/>
                      <a:round/>
                      <a:headEnd type="none" w="sm" len="sm"/>
                      <a:tailEnd type="none" w="sm" len="sm"/>
                    </a:lnR>
                    <a:lnT w="25400" cap="flat" cmpd="sng">
                      <a:solidFill>
                        <a:srgbClr val="000000"/>
                      </a:solidFill>
                      <a:prstDash val="solid"/>
                      <a:round/>
                      <a:headEnd type="none" w="sm" len="sm"/>
                      <a:tailEnd type="none" w="sm" len="sm"/>
                    </a:lnT>
                    <a:lnB w="25400" cap="flat" cmpd="sng">
                      <a:solidFill>
                        <a:srgbClr val="000000"/>
                      </a:solidFill>
                      <a:prstDash val="solid"/>
                      <a:round/>
                      <a:headEnd type="none" w="sm" len="sm"/>
                      <a:tailEnd type="none" w="sm" len="sm"/>
                    </a:lnB>
                  </a:tcPr>
                </a:tc>
                <a:tc rowSpan="6">
                  <a:txBody>
                    <a:bodyPr/>
                    <a:lstStyle/>
                    <a:p>
                      <a:pPr marL="0" marR="0" lvl="0" indent="0" algn="ctr" rtl="0">
                        <a:lnSpc>
                          <a:spcPct val="100000"/>
                        </a:lnSpc>
                        <a:spcBef>
                          <a:spcPts val="0"/>
                        </a:spcBef>
                        <a:spcAft>
                          <a:spcPts val="0"/>
                        </a:spcAft>
                        <a:buClr>
                          <a:srgbClr val="000000"/>
                        </a:buClr>
                        <a:buSzPts val="1200"/>
                        <a:buFont typeface="Tahoma"/>
                        <a:buNone/>
                      </a:pPr>
                      <a:r>
                        <a:rPr lang="en" sz="1400" b="0" i="0" u="none" strike="noStrike" cap="none">
                          <a:solidFill>
                            <a:srgbClr val="000000"/>
                          </a:solidFill>
                          <a:latin typeface="Tahoma"/>
                          <a:ea typeface="Tahoma"/>
                          <a:cs typeface="Tahoma"/>
                          <a:sym typeface="Tahoma"/>
                        </a:rPr>
                        <a:t>25%</a:t>
                      </a:r>
                      <a:endParaRPr sz="1400" b="0" i="0" u="none" strike="noStrike" cap="none">
                        <a:solidFill>
                          <a:srgbClr val="000000"/>
                        </a:solidFill>
                        <a:latin typeface="Tahoma"/>
                        <a:ea typeface="Tahoma"/>
                        <a:cs typeface="Tahoma"/>
                        <a:sym typeface="Tahoma"/>
                      </a:endParaRPr>
                    </a:p>
                  </a:txBody>
                  <a:tcPr marL="4763" marR="4763" marT="4763" marB="0" anchor="ctr">
                    <a:lnL w="25400" cap="flat" cmpd="sng">
                      <a:solidFill>
                        <a:srgbClr val="000000"/>
                      </a:solidFill>
                      <a:prstDash val="solid"/>
                      <a:round/>
                      <a:headEnd type="none" w="sm" len="sm"/>
                      <a:tailEnd type="none" w="sm" len="sm"/>
                    </a:lnL>
                    <a:lnR w="25400" cap="flat" cmpd="sng">
                      <a:solidFill>
                        <a:srgbClr val="000000"/>
                      </a:solidFill>
                      <a:prstDash val="solid"/>
                      <a:round/>
                      <a:headEnd type="none" w="sm" len="sm"/>
                      <a:tailEnd type="none" w="sm" len="sm"/>
                    </a:lnR>
                    <a:lnT w="25400" cap="flat" cmpd="sng">
                      <a:solidFill>
                        <a:srgbClr val="000000"/>
                      </a:solidFill>
                      <a:prstDash val="solid"/>
                      <a:round/>
                      <a:headEnd type="none" w="sm" len="sm"/>
                      <a:tailEnd type="none" w="sm" len="sm"/>
                    </a:lnT>
                    <a:lnB w="254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10"/>
                  </a:ext>
                </a:extLst>
              </a:tr>
              <a:tr h="194199">
                <a:tc vMerge="1">
                  <a:txBody>
                    <a:bodyPr/>
                    <a:lstStyle/>
                    <a:p>
                      <a:endParaRPr lang="en-US"/>
                    </a:p>
                  </a:txBody>
                  <a:tcPr/>
                </a:tc>
                <a:tc>
                  <a:txBody>
                    <a:bodyPr/>
                    <a:lstStyle/>
                    <a:p>
                      <a:pPr marL="254000" marR="0" lvl="0" indent="-254000" algn="l" rtl="0">
                        <a:lnSpc>
                          <a:spcPct val="100000"/>
                        </a:lnSpc>
                        <a:spcBef>
                          <a:spcPts val="0"/>
                        </a:spcBef>
                        <a:spcAft>
                          <a:spcPts val="0"/>
                        </a:spcAft>
                        <a:buClr>
                          <a:srgbClr val="000000"/>
                        </a:buClr>
                        <a:buSzPts val="1200"/>
                        <a:buFont typeface="Rambla"/>
                        <a:buAutoNum type="alphaUcPeriod" startAt="2"/>
                      </a:pPr>
                      <a:r>
                        <a:rPr lang="en" sz="1400" b="0" i="0" u="none" strike="noStrike" cap="none">
                          <a:solidFill>
                            <a:srgbClr val="000000"/>
                          </a:solidFill>
                          <a:latin typeface="Tahoma"/>
                          <a:ea typeface="Tahoma"/>
                          <a:cs typeface="Tahoma"/>
                          <a:sym typeface="Tahoma"/>
                        </a:rPr>
                        <a:t>Penggunaan AVA</a:t>
                      </a:r>
                      <a:endParaRPr sz="1400"/>
                    </a:p>
                  </a:txBody>
                  <a:tcPr marL="85725" marR="4763" marT="4763" marB="0" anchor="ctr">
                    <a:lnL w="25400" cap="flat" cmpd="sng">
                      <a:solidFill>
                        <a:srgbClr val="000000"/>
                      </a:solidFill>
                      <a:prstDash val="solid"/>
                      <a:round/>
                      <a:headEnd type="none" w="sm" len="sm"/>
                      <a:tailEnd type="none" w="sm" len="sm"/>
                    </a:lnL>
                    <a:lnR w="25400" cap="flat" cmpd="sng">
                      <a:solidFill>
                        <a:srgbClr val="000000"/>
                      </a:solidFill>
                      <a:prstDash val="solid"/>
                      <a:round/>
                      <a:headEnd type="none" w="sm" len="sm"/>
                      <a:tailEnd type="none" w="sm" len="sm"/>
                    </a:lnR>
                    <a:lnT w="25400" cap="flat" cmpd="sng">
                      <a:solidFill>
                        <a:srgbClr val="000000"/>
                      </a:solidFill>
                      <a:prstDash val="solid"/>
                      <a:round/>
                      <a:headEnd type="none" w="sm" len="sm"/>
                      <a:tailEnd type="none" w="sm" len="sm"/>
                    </a:lnT>
                    <a:lnB w="2540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 xmlns:a16="http://schemas.microsoft.com/office/drawing/2014/main" val="10011"/>
                  </a:ext>
                </a:extLst>
              </a:tr>
              <a:tr h="194199">
                <a:tc vMerge="1">
                  <a:txBody>
                    <a:bodyPr/>
                    <a:lstStyle/>
                    <a:p>
                      <a:endParaRPr lang="en-US"/>
                    </a:p>
                  </a:txBody>
                  <a:tcPr/>
                </a:tc>
                <a:tc>
                  <a:txBody>
                    <a:bodyPr/>
                    <a:lstStyle/>
                    <a:p>
                      <a:pPr marL="254000" marR="0" lvl="0" indent="-254000" algn="l" rtl="0">
                        <a:lnSpc>
                          <a:spcPct val="100000"/>
                        </a:lnSpc>
                        <a:spcBef>
                          <a:spcPts val="0"/>
                        </a:spcBef>
                        <a:spcAft>
                          <a:spcPts val="0"/>
                        </a:spcAft>
                        <a:buClr>
                          <a:srgbClr val="000000"/>
                        </a:buClr>
                        <a:buSzPts val="1200"/>
                        <a:buFont typeface="Rambla"/>
                        <a:buAutoNum type="alphaUcPeriod" startAt="3"/>
                      </a:pPr>
                      <a:r>
                        <a:rPr lang="en" sz="1400" b="0" i="0" u="none" strike="noStrike" cap="none">
                          <a:solidFill>
                            <a:srgbClr val="000000"/>
                          </a:solidFill>
                          <a:latin typeface="Tahoma"/>
                          <a:ea typeface="Tahoma"/>
                          <a:cs typeface="Tahoma"/>
                          <a:sym typeface="Tahoma"/>
                        </a:rPr>
                        <a:t>Persediaan</a:t>
                      </a:r>
                      <a:endParaRPr sz="1400" b="0" i="0" u="none" strike="noStrike" cap="none">
                        <a:solidFill>
                          <a:srgbClr val="000000"/>
                        </a:solidFill>
                        <a:latin typeface="Tahoma"/>
                        <a:ea typeface="Tahoma"/>
                        <a:cs typeface="Tahoma"/>
                        <a:sym typeface="Tahoma"/>
                      </a:endParaRPr>
                    </a:p>
                  </a:txBody>
                  <a:tcPr marL="85725" marR="4763" marT="4763" marB="0" anchor="ctr">
                    <a:lnL w="25400" cap="flat" cmpd="sng">
                      <a:solidFill>
                        <a:srgbClr val="000000"/>
                      </a:solidFill>
                      <a:prstDash val="solid"/>
                      <a:round/>
                      <a:headEnd type="none" w="sm" len="sm"/>
                      <a:tailEnd type="none" w="sm" len="sm"/>
                    </a:lnL>
                    <a:lnR w="25400" cap="flat" cmpd="sng">
                      <a:solidFill>
                        <a:srgbClr val="000000"/>
                      </a:solidFill>
                      <a:prstDash val="solid"/>
                      <a:round/>
                      <a:headEnd type="none" w="sm" len="sm"/>
                      <a:tailEnd type="none" w="sm" len="sm"/>
                    </a:lnR>
                    <a:lnT w="25400" cap="flat" cmpd="sng">
                      <a:solidFill>
                        <a:srgbClr val="000000"/>
                      </a:solidFill>
                      <a:prstDash val="solid"/>
                      <a:round/>
                      <a:headEnd type="none" w="sm" len="sm"/>
                      <a:tailEnd type="none" w="sm" len="sm"/>
                    </a:lnT>
                    <a:lnB w="2540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 xmlns:a16="http://schemas.microsoft.com/office/drawing/2014/main" val="10012"/>
                  </a:ext>
                </a:extLst>
              </a:tr>
              <a:tr h="194199">
                <a:tc vMerge="1">
                  <a:txBody>
                    <a:bodyPr/>
                    <a:lstStyle/>
                    <a:p>
                      <a:endParaRPr lang="en-US"/>
                    </a:p>
                  </a:txBody>
                  <a:tcPr/>
                </a:tc>
                <a:tc>
                  <a:txBody>
                    <a:bodyPr/>
                    <a:lstStyle/>
                    <a:p>
                      <a:pPr marL="254000" marR="0" lvl="0" indent="-254000" algn="l" rtl="0">
                        <a:lnSpc>
                          <a:spcPct val="100000"/>
                        </a:lnSpc>
                        <a:spcBef>
                          <a:spcPts val="0"/>
                        </a:spcBef>
                        <a:spcAft>
                          <a:spcPts val="0"/>
                        </a:spcAft>
                        <a:buClr>
                          <a:srgbClr val="000000"/>
                        </a:buClr>
                        <a:buSzPts val="1200"/>
                        <a:buFont typeface="Rambla"/>
                        <a:buAutoNum type="alphaUcPeriod" startAt="4"/>
                      </a:pPr>
                      <a:r>
                        <a:rPr lang="en" sz="1400" b="0" i="0" u="none" strike="noStrike" cap="none">
                          <a:solidFill>
                            <a:srgbClr val="000000"/>
                          </a:solidFill>
                          <a:latin typeface="Tahoma"/>
                          <a:ea typeface="Tahoma"/>
                          <a:cs typeface="Tahoma"/>
                          <a:sym typeface="Tahoma"/>
                        </a:rPr>
                        <a:t>Gaya Penyampaian</a:t>
                      </a:r>
                      <a:endParaRPr sz="1400" b="0" i="0" u="none" strike="noStrike" cap="none">
                        <a:solidFill>
                          <a:srgbClr val="000000"/>
                        </a:solidFill>
                        <a:latin typeface="Tahoma"/>
                        <a:ea typeface="Tahoma"/>
                        <a:cs typeface="Tahoma"/>
                        <a:sym typeface="Tahoma"/>
                      </a:endParaRPr>
                    </a:p>
                  </a:txBody>
                  <a:tcPr marL="85725" marR="4763" marT="4763" marB="0" anchor="ctr">
                    <a:lnL w="25400" cap="flat" cmpd="sng">
                      <a:solidFill>
                        <a:srgbClr val="000000"/>
                      </a:solidFill>
                      <a:prstDash val="solid"/>
                      <a:round/>
                      <a:headEnd type="none" w="sm" len="sm"/>
                      <a:tailEnd type="none" w="sm" len="sm"/>
                    </a:lnL>
                    <a:lnR w="25400" cap="flat" cmpd="sng">
                      <a:solidFill>
                        <a:srgbClr val="000000"/>
                      </a:solidFill>
                      <a:prstDash val="solid"/>
                      <a:round/>
                      <a:headEnd type="none" w="sm" len="sm"/>
                      <a:tailEnd type="none" w="sm" len="sm"/>
                    </a:lnR>
                    <a:lnT w="25400" cap="flat" cmpd="sng">
                      <a:solidFill>
                        <a:srgbClr val="000000"/>
                      </a:solidFill>
                      <a:prstDash val="solid"/>
                      <a:round/>
                      <a:headEnd type="none" w="sm" len="sm"/>
                      <a:tailEnd type="none" w="sm" len="sm"/>
                    </a:lnT>
                    <a:lnB w="2540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 xmlns:a16="http://schemas.microsoft.com/office/drawing/2014/main" val="10013"/>
                  </a:ext>
                </a:extLst>
              </a:tr>
              <a:tr h="194199">
                <a:tc vMerge="1">
                  <a:txBody>
                    <a:bodyPr/>
                    <a:lstStyle/>
                    <a:p>
                      <a:endParaRPr lang="en-US"/>
                    </a:p>
                  </a:txBody>
                  <a:tcPr/>
                </a:tc>
                <a:tc>
                  <a:txBody>
                    <a:bodyPr/>
                    <a:lstStyle/>
                    <a:p>
                      <a:pPr marL="254000" marR="0" lvl="0" indent="-254000" algn="l" rtl="0">
                        <a:lnSpc>
                          <a:spcPct val="100000"/>
                        </a:lnSpc>
                        <a:spcBef>
                          <a:spcPts val="0"/>
                        </a:spcBef>
                        <a:spcAft>
                          <a:spcPts val="0"/>
                        </a:spcAft>
                        <a:buClr>
                          <a:srgbClr val="000000"/>
                        </a:buClr>
                        <a:buSzPts val="1200"/>
                        <a:buFont typeface="Rambla"/>
                        <a:buAutoNum type="alphaUcPeriod" startAt="5"/>
                      </a:pPr>
                      <a:r>
                        <a:rPr lang="en" sz="1400" b="0" i="0" u="none" strike="noStrike" cap="none">
                          <a:solidFill>
                            <a:srgbClr val="000000"/>
                          </a:solidFill>
                          <a:latin typeface="Tahoma"/>
                          <a:ea typeface="Tahoma"/>
                          <a:cs typeface="Tahoma"/>
                          <a:sym typeface="Tahoma"/>
                        </a:rPr>
                        <a:t>Soal Jawab</a:t>
                      </a:r>
                      <a:endParaRPr sz="1400" b="0" i="0" u="none" strike="noStrike" cap="none">
                        <a:solidFill>
                          <a:srgbClr val="000000"/>
                        </a:solidFill>
                        <a:latin typeface="Tahoma"/>
                        <a:ea typeface="Tahoma"/>
                        <a:cs typeface="Tahoma"/>
                        <a:sym typeface="Tahoma"/>
                      </a:endParaRPr>
                    </a:p>
                  </a:txBody>
                  <a:tcPr marL="85725" marR="4763" marT="4763" marB="0" anchor="ctr">
                    <a:lnL w="25400" cap="flat" cmpd="sng">
                      <a:solidFill>
                        <a:srgbClr val="000000"/>
                      </a:solidFill>
                      <a:prstDash val="solid"/>
                      <a:round/>
                      <a:headEnd type="none" w="sm" len="sm"/>
                      <a:tailEnd type="none" w="sm" len="sm"/>
                    </a:lnL>
                    <a:lnR w="25400" cap="flat" cmpd="sng">
                      <a:solidFill>
                        <a:srgbClr val="000000"/>
                      </a:solidFill>
                      <a:prstDash val="solid"/>
                      <a:round/>
                      <a:headEnd type="none" w="sm" len="sm"/>
                      <a:tailEnd type="none" w="sm" len="sm"/>
                    </a:lnR>
                    <a:lnT w="25400" cap="flat" cmpd="sng">
                      <a:solidFill>
                        <a:srgbClr val="000000"/>
                      </a:solidFill>
                      <a:prstDash val="solid"/>
                      <a:round/>
                      <a:headEnd type="none" w="sm" len="sm"/>
                      <a:tailEnd type="none" w="sm" len="sm"/>
                    </a:lnT>
                    <a:lnB w="2540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 xmlns:a16="http://schemas.microsoft.com/office/drawing/2014/main" val="10014"/>
                  </a:ext>
                </a:extLst>
              </a:tr>
              <a:tr h="194199">
                <a:tc vMerge="1">
                  <a:txBody>
                    <a:bodyPr/>
                    <a:lstStyle/>
                    <a:p>
                      <a:endParaRPr lang="en-US"/>
                    </a:p>
                  </a:txBody>
                  <a:tcPr/>
                </a:tc>
                <a:tc>
                  <a:txBody>
                    <a:bodyPr/>
                    <a:lstStyle/>
                    <a:p>
                      <a:pPr marL="254000" marR="0" lvl="0" indent="-254000" algn="l" rtl="0">
                        <a:lnSpc>
                          <a:spcPct val="100000"/>
                        </a:lnSpc>
                        <a:spcBef>
                          <a:spcPts val="0"/>
                        </a:spcBef>
                        <a:spcAft>
                          <a:spcPts val="0"/>
                        </a:spcAft>
                        <a:buClr>
                          <a:srgbClr val="000000"/>
                        </a:buClr>
                        <a:buSzPts val="1200"/>
                        <a:buFont typeface="Rambla"/>
                        <a:buAutoNum type="alphaUcPeriod" startAt="6"/>
                      </a:pPr>
                      <a:r>
                        <a:rPr lang="en" sz="1400" b="0" i="0" u="none" strike="noStrike" cap="none" dirty="0">
                          <a:solidFill>
                            <a:srgbClr val="000000"/>
                          </a:solidFill>
                          <a:latin typeface="Tahoma"/>
                          <a:ea typeface="Tahoma"/>
                          <a:cs typeface="Tahoma"/>
                          <a:sym typeface="Tahoma"/>
                        </a:rPr>
                        <a:t>Komunikasi</a:t>
                      </a:r>
                      <a:endParaRPr sz="1400" b="0" i="0" u="none" strike="noStrike" cap="none" dirty="0">
                        <a:solidFill>
                          <a:srgbClr val="000000"/>
                        </a:solidFill>
                        <a:latin typeface="Tahoma"/>
                        <a:ea typeface="Tahoma"/>
                        <a:cs typeface="Tahoma"/>
                        <a:sym typeface="Tahoma"/>
                      </a:endParaRPr>
                    </a:p>
                  </a:txBody>
                  <a:tcPr marL="85725" marR="4763" marT="4763" marB="0" anchor="ctr">
                    <a:lnL w="25400" cap="flat" cmpd="sng">
                      <a:solidFill>
                        <a:srgbClr val="000000"/>
                      </a:solidFill>
                      <a:prstDash val="solid"/>
                      <a:round/>
                      <a:headEnd type="none" w="sm" len="sm"/>
                      <a:tailEnd type="none" w="sm" len="sm"/>
                    </a:lnL>
                    <a:lnR w="25400" cap="flat" cmpd="sng">
                      <a:solidFill>
                        <a:srgbClr val="000000"/>
                      </a:solidFill>
                      <a:prstDash val="solid"/>
                      <a:round/>
                      <a:headEnd type="none" w="sm" len="sm"/>
                      <a:tailEnd type="none" w="sm" len="sm"/>
                    </a:lnR>
                    <a:lnT w="25400" cap="flat" cmpd="sng">
                      <a:solidFill>
                        <a:srgbClr val="000000"/>
                      </a:solidFill>
                      <a:prstDash val="solid"/>
                      <a:round/>
                      <a:headEnd type="none" w="sm" len="sm"/>
                      <a:tailEnd type="none" w="sm" len="sm"/>
                    </a:lnT>
                    <a:lnB w="2540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 xmlns:a16="http://schemas.microsoft.com/office/drawing/2014/main" val="10015"/>
                  </a:ext>
                </a:extLst>
              </a:tr>
            </a:tbl>
          </a:graphicData>
        </a:graphic>
      </p:graphicFrame>
      <p:sp>
        <p:nvSpPr>
          <p:cNvPr id="5233" name="Google Shape;5233;p517"/>
          <p:cNvSpPr txBox="1">
            <a:spLocks noGrp="1"/>
          </p:cNvSpPr>
          <p:nvPr>
            <p:ph type="sldNum" idx="12"/>
          </p:nvPr>
        </p:nvSpPr>
        <p:spPr>
          <a:xfrm>
            <a:off x="5042245" y="4711412"/>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325</a:t>
            </a:fld>
            <a:endParaRPr dirty="0">
              <a:solidFill>
                <a:srgbClr val="000000"/>
              </a:solidFill>
            </a:endParaRPr>
          </a:p>
        </p:txBody>
      </p:sp>
    </p:spTree>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Shape 5238"/>
        <p:cNvGrpSpPr/>
        <p:nvPr/>
      </p:nvGrpSpPr>
      <p:grpSpPr>
        <a:xfrm>
          <a:off x="0" y="0"/>
          <a:ext cx="0" cy="0"/>
          <a:chOff x="0" y="0"/>
          <a:chExt cx="0" cy="0"/>
        </a:xfrm>
      </p:grpSpPr>
      <p:grpSp>
        <p:nvGrpSpPr>
          <p:cNvPr id="5239" name="Google Shape;5239;p518"/>
          <p:cNvGrpSpPr/>
          <p:nvPr/>
        </p:nvGrpSpPr>
        <p:grpSpPr>
          <a:xfrm>
            <a:off x="524786" y="1129086"/>
            <a:ext cx="5701085" cy="3395206"/>
            <a:chOff x="1828800" y="1981200"/>
            <a:chExt cx="5922963" cy="2405068"/>
          </a:xfrm>
        </p:grpSpPr>
        <p:grpSp>
          <p:nvGrpSpPr>
            <p:cNvPr id="5240" name="Google Shape;5240;p518"/>
            <p:cNvGrpSpPr/>
            <p:nvPr/>
          </p:nvGrpSpPr>
          <p:grpSpPr>
            <a:xfrm>
              <a:off x="1828800" y="1981200"/>
              <a:ext cx="5922963" cy="923925"/>
              <a:chOff x="1152" y="1248"/>
              <a:chExt cx="3731" cy="582"/>
            </a:xfrm>
          </p:grpSpPr>
          <p:sp>
            <p:nvSpPr>
              <p:cNvPr id="5241" name="Google Shape;5241;p518"/>
              <p:cNvSpPr/>
              <p:nvPr/>
            </p:nvSpPr>
            <p:spPr>
              <a:xfrm>
                <a:off x="1152" y="1248"/>
                <a:ext cx="3696" cy="582"/>
              </a:xfrm>
              <a:custGeom>
                <a:avLst/>
                <a:gdLst/>
                <a:ahLst/>
                <a:cxnLst/>
                <a:rect l="l" t="t" r="r" b="b"/>
                <a:pathLst>
                  <a:path w="4864" h="769" extrusionOk="0">
                    <a:moveTo>
                      <a:pt x="306" y="4"/>
                    </a:moveTo>
                    <a:cubicBezTo>
                      <a:pt x="265" y="21"/>
                      <a:pt x="307" y="25"/>
                      <a:pt x="266" y="42"/>
                    </a:cubicBezTo>
                    <a:cubicBezTo>
                      <a:pt x="228" y="27"/>
                      <a:pt x="225" y="21"/>
                      <a:pt x="167" y="42"/>
                    </a:cubicBezTo>
                    <a:cubicBezTo>
                      <a:pt x="141" y="52"/>
                      <a:pt x="142" y="90"/>
                      <a:pt x="107" y="103"/>
                    </a:cubicBezTo>
                    <a:cubicBezTo>
                      <a:pt x="84" y="130"/>
                      <a:pt x="69" y="156"/>
                      <a:pt x="46" y="182"/>
                    </a:cubicBezTo>
                    <a:cubicBezTo>
                      <a:pt x="53" y="188"/>
                      <a:pt x="61" y="196"/>
                      <a:pt x="69" y="200"/>
                    </a:cubicBezTo>
                    <a:cubicBezTo>
                      <a:pt x="76" y="204"/>
                      <a:pt x="94" y="200"/>
                      <a:pt x="91" y="209"/>
                    </a:cubicBezTo>
                    <a:cubicBezTo>
                      <a:pt x="89" y="218"/>
                      <a:pt x="47" y="232"/>
                      <a:pt x="38" y="235"/>
                    </a:cubicBezTo>
                    <a:cubicBezTo>
                      <a:pt x="20" y="298"/>
                      <a:pt x="37" y="278"/>
                      <a:pt x="0" y="306"/>
                    </a:cubicBezTo>
                    <a:cubicBezTo>
                      <a:pt x="5" y="314"/>
                      <a:pt x="11" y="322"/>
                      <a:pt x="15" y="332"/>
                    </a:cubicBezTo>
                    <a:cubicBezTo>
                      <a:pt x="27" y="345"/>
                      <a:pt x="65" y="366"/>
                      <a:pt x="69" y="385"/>
                    </a:cubicBezTo>
                    <a:cubicBezTo>
                      <a:pt x="71" y="398"/>
                      <a:pt x="28" y="428"/>
                      <a:pt x="38" y="447"/>
                    </a:cubicBezTo>
                    <a:cubicBezTo>
                      <a:pt x="28" y="480"/>
                      <a:pt x="110" y="494"/>
                      <a:pt x="129" y="499"/>
                    </a:cubicBezTo>
                    <a:cubicBezTo>
                      <a:pt x="157" y="521"/>
                      <a:pt x="162" y="579"/>
                      <a:pt x="198" y="587"/>
                    </a:cubicBezTo>
                    <a:cubicBezTo>
                      <a:pt x="275" y="607"/>
                      <a:pt x="321" y="631"/>
                      <a:pt x="400" y="635"/>
                    </a:cubicBezTo>
                    <a:cubicBezTo>
                      <a:pt x="471" y="643"/>
                      <a:pt x="513" y="654"/>
                      <a:pt x="568" y="655"/>
                    </a:cubicBezTo>
                    <a:cubicBezTo>
                      <a:pt x="628" y="661"/>
                      <a:pt x="700" y="664"/>
                      <a:pt x="760" y="671"/>
                    </a:cubicBezTo>
                    <a:cubicBezTo>
                      <a:pt x="817" y="693"/>
                      <a:pt x="869" y="677"/>
                      <a:pt x="928" y="699"/>
                    </a:cubicBezTo>
                    <a:cubicBezTo>
                      <a:pt x="1070" y="753"/>
                      <a:pt x="1355" y="693"/>
                      <a:pt x="1355" y="693"/>
                    </a:cubicBezTo>
                    <a:cubicBezTo>
                      <a:pt x="1539" y="731"/>
                      <a:pt x="1520" y="737"/>
                      <a:pt x="1751" y="746"/>
                    </a:cubicBezTo>
                    <a:cubicBezTo>
                      <a:pt x="1912" y="769"/>
                      <a:pt x="1924" y="727"/>
                      <a:pt x="2228" y="743"/>
                    </a:cubicBezTo>
                    <a:cubicBezTo>
                      <a:pt x="2298" y="752"/>
                      <a:pt x="2337" y="736"/>
                      <a:pt x="2388" y="739"/>
                    </a:cubicBezTo>
                    <a:cubicBezTo>
                      <a:pt x="2439" y="742"/>
                      <a:pt x="2496" y="758"/>
                      <a:pt x="2535" y="762"/>
                    </a:cubicBezTo>
                    <a:cubicBezTo>
                      <a:pt x="2574" y="766"/>
                      <a:pt x="2586" y="753"/>
                      <a:pt x="2624" y="761"/>
                    </a:cubicBezTo>
                    <a:cubicBezTo>
                      <a:pt x="2654" y="767"/>
                      <a:pt x="2674" y="747"/>
                      <a:pt x="2710" y="746"/>
                    </a:cubicBezTo>
                    <a:cubicBezTo>
                      <a:pt x="2816" y="740"/>
                      <a:pt x="2923" y="740"/>
                      <a:pt x="3030" y="737"/>
                    </a:cubicBezTo>
                    <a:cubicBezTo>
                      <a:pt x="3165" y="698"/>
                      <a:pt x="3192" y="700"/>
                      <a:pt x="3372" y="693"/>
                    </a:cubicBezTo>
                    <a:cubicBezTo>
                      <a:pt x="3491" y="677"/>
                      <a:pt x="3585" y="649"/>
                      <a:pt x="3707" y="640"/>
                    </a:cubicBezTo>
                    <a:cubicBezTo>
                      <a:pt x="3778" y="612"/>
                      <a:pt x="3647" y="661"/>
                      <a:pt x="3814" y="623"/>
                    </a:cubicBezTo>
                    <a:cubicBezTo>
                      <a:pt x="3939" y="593"/>
                      <a:pt x="3882" y="589"/>
                      <a:pt x="4057" y="579"/>
                    </a:cubicBezTo>
                    <a:cubicBezTo>
                      <a:pt x="4154" y="551"/>
                      <a:pt x="4197" y="549"/>
                      <a:pt x="4316" y="543"/>
                    </a:cubicBezTo>
                    <a:cubicBezTo>
                      <a:pt x="4293" y="535"/>
                      <a:pt x="4233" y="529"/>
                      <a:pt x="4225" y="526"/>
                    </a:cubicBezTo>
                    <a:cubicBezTo>
                      <a:pt x="4217" y="523"/>
                      <a:pt x="4240" y="518"/>
                      <a:pt x="4247" y="517"/>
                    </a:cubicBezTo>
                    <a:cubicBezTo>
                      <a:pt x="4275" y="513"/>
                      <a:pt x="4303" y="511"/>
                      <a:pt x="4331" y="508"/>
                    </a:cubicBezTo>
                    <a:cubicBezTo>
                      <a:pt x="4303" y="505"/>
                      <a:pt x="4275" y="504"/>
                      <a:pt x="4247" y="499"/>
                    </a:cubicBezTo>
                    <a:cubicBezTo>
                      <a:pt x="4240" y="498"/>
                      <a:pt x="4221" y="499"/>
                      <a:pt x="4225" y="491"/>
                    </a:cubicBezTo>
                    <a:cubicBezTo>
                      <a:pt x="4230" y="480"/>
                      <a:pt x="4245" y="485"/>
                      <a:pt x="4255" y="482"/>
                    </a:cubicBezTo>
                    <a:cubicBezTo>
                      <a:pt x="4318" y="494"/>
                      <a:pt x="4297" y="507"/>
                      <a:pt x="4346" y="526"/>
                    </a:cubicBezTo>
                    <a:cubicBezTo>
                      <a:pt x="4398" y="511"/>
                      <a:pt x="4453" y="470"/>
                      <a:pt x="4506" y="464"/>
                    </a:cubicBezTo>
                    <a:cubicBezTo>
                      <a:pt x="4552" y="460"/>
                      <a:pt x="4598" y="458"/>
                      <a:pt x="4643" y="455"/>
                    </a:cubicBezTo>
                    <a:cubicBezTo>
                      <a:pt x="4690" y="420"/>
                      <a:pt x="4742" y="423"/>
                      <a:pt x="4795" y="411"/>
                    </a:cubicBezTo>
                    <a:cubicBezTo>
                      <a:pt x="4834" y="382"/>
                      <a:pt x="4813" y="403"/>
                      <a:pt x="4849" y="341"/>
                    </a:cubicBezTo>
                    <a:cubicBezTo>
                      <a:pt x="4854" y="332"/>
                      <a:pt x="4864" y="314"/>
                      <a:pt x="4864" y="314"/>
                    </a:cubicBezTo>
                    <a:cubicBezTo>
                      <a:pt x="4803" y="279"/>
                      <a:pt x="4742" y="285"/>
                      <a:pt x="4674" y="279"/>
                    </a:cubicBezTo>
                    <a:cubicBezTo>
                      <a:pt x="4490" y="287"/>
                      <a:pt x="4499" y="279"/>
                      <a:pt x="4384" y="306"/>
                    </a:cubicBezTo>
                    <a:cubicBezTo>
                      <a:pt x="4293" y="303"/>
                      <a:pt x="4202" y="303"/>
                      <a:pt x="4110" y="297"/>
                    </a:cubicBezTo>
                    <a:cubicBezTo>
                      <a:pt x="4103" y="297"/>
                      <a:pt x="4126" y="288"/>
                      <a:pt x="4133" y="288"/>
                    </a:cubicBezTo>
                    <a:cubicBezTo>
                      <a:pt x="4187" y="288"/>
                      <a:pt x="4240" y="294"/>
                      <a:pt x="4293" y="297"/>
                    </a:cubicBezTo>
                    <a:cubicBezTo>
                      <a:pt x="4391" y="282"/>
                      <a:pt x="4444" y="268"/>
                      <a:pt x="4552" y="262"/>
                    </a:cubicBezTo>
                    <a:cubicBezTo>
                      <a:pt x="4601" y="247"/>
                      <a:pt x="4610" y="232"/>
                      <a:pt x="4651" y="200"/>
                    </a:cubicBezTo>
                    <a:cubicBezTo>
                      <a:pt x="4609" y="188"/>
                      <a:pt x="4562" y="193"/>
                      <a:pt x="4521" y="174"/>
                    </a:cubicBezTo>
                    <a:cubicBezTo>
                      <a:pt x="4514" y="171"/>
                      <a:pt x="4516" y="156"/>
                      <a:pt x="4514" y="147"/>
                    </a:cubicBezTo>
                    <a:cubicBezTo>
                      <a:pt x="4141" y="166"/>
                      <a:pt x="4291" y="156"/>
                      <a:pt x="4065" y="174"/>
                    </a:cubicBezTo>
                    <a:cubicBezTo>
                      <a:pt x="4015" y="182"/>
                      <a:pt x="3972" y="194"/>
                      <a:pt x="3920" y="174"/>
                    </a:cubicBezTo>
                    <a:cubicBezTo>
                      <a:pt x="3911" y="171"/>
                      <a:pt x="3935" y="160"/>
                      <a:pt x="3943" y="156"/>
                    </a:cubicBezTo>
                    <a:cubicBezTo>
                      <a:pt x="3951" y="152"/>
                      <a:pt x="3958" y="150"/>
                      <a:pt x="3966" y="147"/>
                    </a:cubicBezTo>
                    <a:cubicBezTo>
                      <a:pt x="3918" y="110"/>
                      <a:pt x="3968" y="135"/>
                      <a:pt x="3935" y="77"/>
                    </a:cubicBezTo>
                    <a:cubicBezTo>
                      <a:pt x="3812" y="86"/>
                      <a:pt x="3702" y="113"/>
                      <a:pt x="3578" y="121"/>
                    </a:cubicBezTo>
                    <a:cubicBezTo>
                      <a:pt x="3524" y="128"/>
                      <a:pt x="3477" y="135"/>
                      <a:pt x="3425" y="156"/>
                    </a:cubicBezTo>
                    <a:cubicBezTo>
                      <a:pt x="3342" y="188"/>
                      <a:pt x="3248" y="162"/>
                      <a:pt x="3159" y="165"/>
                    </a:cubicBezTo>
                    <a:cubicBezTo>
                      <a:pt x="2928" y="254"/>
                      <a:pt x="2813" y="169"/>
                      <a:pt x="2544" y="191"/>
                    </a:cubicBezTo>
                    <a:cubicBezTo>
                      <a:pt x="2445" y="200"/>
                      <a:pt x="2305" y="198"/>
                      <a:pt x="2260" y="187"/>
                    </a:cubicBezTo>
                    <a:cubicBezTo>
                      <a:pt x="2172" y="153"/>
                      <a:pt x="2149" y="194"/>
                      <a:pt x="2056" y="195"/>
                    </a:cubicBezTo>
                    <a:cubicBezTo>
                      <a:pt x="1964" y="187"/>
                      <a:pt x="1913" y="188"/>
                      <a:pt x="1880" y="175"/>
                    </a:cubicBezTo>
                    <a:cubicBezTo>
                      <a:pt x="1790" y="181"/>
                      <a:pt x="1677" y="212"/>
                      <a:pt x="1591" y="191"/>
                    </a:cubicBezTo>
                    <a:cubicBezTo>
                      <a:pt x="1548" y="181"/>
                      <a:pt x="1503" y="186"/>
                      <a:pt x="1460" y="175"/>
                    </a:cubicBezTo>
                    <a:cubicBezTo>
                      <a:pt x="1435" y="185"/>
                      <a:pt x="1426" y="155"/>
                      <a:pt x="1401" y="165"/>
                    </a:cubicBezTo>
                    <a:cubicBezTo>
                      <a:pt x="1252" y="156"/>
                      <a:pt x="1118" y="135"/>
                      <a:pt x="967" y="130"/>
                    </a:cubicBezTo>
                    <a:cubicBezTo>
                      <a:pt x="926" y="125"/>
                      <a:pt x="836" y="116"/>
                      <a:pt x="799" y="103"/>
                    </a:cubicBezTo>
                    <a:cubicBezTo>
                      <a:pt x="798" y="103"/>
                      <a:pt x="754" y="62"/>
                      <a:pt x="746" y="59"/>
                    </a:cubicBezTo>
                    <a:cubicBezTo>
                      <a:pt x="686" y="39"/>
                      <a:pt x="609" y="39"/>
                      <a:pt x="548" y="33"/>
                    </a:cubicBezTo>
                    <a:cubicBezTo>
                      <a:pt x="523" y="22"/>
                      <a:pt x="497" y="17"/>
                      <a:pt x="472" y="6"/>
                    </a:cubicBezTo>
                    <a:cubicBezTo>
                      <a:pt x="441" y="9"/>
                      <a:pt x="411" y="11"/>
                      <a:pt x="381" y="15"/>
                    </a:cubicBezTo>
                    <a:cubicBezTo>
                      <a:pt x="353" y="15"/>
                      <a:pt x="325" y="0"/>
                      <a:pt x="306" y="4"/>
                    </a:cubicBezTo>
                    <a:close/>
                  </a:path>
                </a:pathLst>
              </a:custGeom>
              <a:gradFill>
                <a:gsLst>
                  <a:gs pos="0">
                    <a:srgbClr val="C6B562"/>
                  </a:gs>
                  <a:gs pos="100000">
                    <a:srgbClr val="FFFFFF"/>
                  </a:gs>
                </a:gsLst>
                <a:lin ang="0" scaled="0"/>
              </a:gradFill>
              <a:ln>
                <a:noFill/>
              </a:ln>
            </p:spPr>
            <p:txBody>
              <a:bodyPr spcFirstLastPara="1" wrap="square" lIns="68569" tIns="34275" rIns="68569" bIns="34275" anchor="t" anchorCtr="0">
                <a:noAutofit/>
              </a:bodyPr>
              <a:lstStyle/>
              <a:p>
                <a:endParaRPr sz="1350">
                  <a:latin typeface="Calibri"/>
                  <a:ea typeface="Calibri"/>
                  <a:cs typeface="Calibri"/>
                  <a:sym typeface="Calibri"/>
                </a:endParaRPr>
              </a:p>
            </p:txBody>
          </p:sp>
          <p:sp>
            <p:nvSpPr>
              <p:cNvPr id="5242" name="Google Shape;5242;p518"/>
              <p:cNvSpPr/>
              <p:nvPr/>
            </p:nvSpPr>
            <p:spPr>
              <a:xfrm>
                <a:off x="1257" y="1337"/>
                <a:ext cx="3626" cy="312"/>
              </a:xfrm>
              <a:prstGeom prst="rect">
                <a:avLst/>
              </a:prstGeom>
              <a:noFill/>
              <a:ln>
                <a:noFill/>
              </a:ln>
            </p:spPr>
            <p:txBody>
              <a:bodyPr spcFirstLastPara="1" wrap="square" lIns="68569" tIns="34275" rIns="68569" bIns="34275" anchor="t" anchorCtr="0">
                <a:noAutofit/>
              </a:bodyPr>
              <a:lstStyle/>
              <a:p>
                <a:r>
                  <a:rPr lang="en" sz="1800" b="1" dirty="0">
                    <a:latin typeface="Tahoma"/>
                    <a:ea typeface="Tahoma"/>
                    <a:cs typeface="Tahoma"/>
                    <a:sym typeface="Tahoma"/>
                  </a:rPr>
                  <a:t>Setiap ahli panel akan memberi penilaian berasaskan skema pemarkahan yang telah disediakan </a:t>
                </a:r>
                <a:endParaRPr sz="1800" b="1" dirty="0">
                  <a:latin typeface="Tahoma"/>
                  <a:ea typeface="Tahoma"/>
                  <a:cs typeface="Tahoma"/>
                  <a:sym typeface="Tahoma"/>
                </a:endParaRPr>
              </a:p>
            </p:txBody>
          </p:sp>
        </p:grpSp>
        <p:grpSp>
          <p:nvGrpSpPr>
            <p:cNvPr id="5243" name="Google Shape;5243;p518"/>
            <p:cNvGrpSpPr/>
            <p:nvPr/>
          </p:nvGrpSpPr>
          <p:grpSpPr>
            <a:xfrm>
              <a:off x="1828800" y="2722567"/>
              <a:ext cx="5922963" cy="1663701"/>
              <a:chOff x="1152" y="1715"/>
              <a:chExt cx="3731" cy="1048"/>
            </a:xfrm>
          </p:grpSpPr>
          <p:sp>
            <p:nvSpPr>
              <p:cNvPr id="5244" name="Google Shape;5244;p518"/>
              <p:cNvSpPr/>
              <p:nvPr/>
            </p:nvSpPr>
            <p:spPr>
              <a:xfrm>
                <a:off x="1152" y="1715"/>
                <a:ext cx="3696" cy="502"/>
              </a:xfrm>
              <a:custGeom>
                <a:avLst/>
                <a:gdLst/>
                <a:ahLst/>
                <a:cxnLst/>
                <a:rect l="l" t="t" r="r" b="b"/>
                <a:pathLst>
                  <a:path w="4864" h="769" extrusionOk="0">
                    <a:moveTo>
                      <a:pt x="306" y="4"/>
                    </a:moveTo>
                    <a:cubicBezTo>
                      <a:pt x="265" y="21"/>
                      <a:pt x="307" y="25"/>
                      <a:pt x="266" y="42"/>
                    </a:cubicBezTo>
                    <a:cubicBezTo>
                      <a:pt x="228" y="27"/>
                      <a:pt x="225" y="21"/>
                      <a:pt x="167" y="42"/>
                    </a:cubicBezTo>
                    <a:cubicBezTo>
                      <a:pt x="141" y="52"/>
                      <a:pt x="142" y="90"/>
                      <a:pt x="107" y="103"/>
                    </a:cubicBezTo>
                    <a:cubicBezTo>
                      <a:pt x="84" y="130"/>
                      <a:pt x="69" y="156"/>
                      <a:pt x="46" y="182"/>
                    </a:cubicBezTo>
                    <a:cubicBezTo>
                      <a:pt x="53" y="188"/>
                      <a:pt x="61" y="196"/>
                      <a:pt x="69" y="200"/>
                    </a:cubicBezTo>
                    <a:cubicBezTo>
                      <a:pt x="76" y="204"/>
                      <a:pt x="94" y="200"/>
                      <a:pt x="91" y="209"/>
                    </a:cubicBezTo>
                    <a:cubicBezTo>
                      <a:pt x="89" y="218"/>
                      <a:pt x="47" y="232"/>
                      <a:pt x="38" y="235"/>
                    </a:cubicBezTo>
                    <a:cubicBezTo>
                      <a:pt x="20" y="298"/>
                      <a:pt x="37" y="278"/>
                      <a:pt x="0" y="306"/>
                    </a:cubicBezTo>
                    <a:cubicBezTo>
                      <a:pt x="5" y="314"/>
                      <a:pt x="11" y="322"/>
                      <a:pt x="15" y="332"/>
                    </a:cubicBezTo>
                    <a:cubicBezTo>
                      <a:pt x="27" y="345"/>
                      <a:pt x="65" y="366"/>
                      <a:pt x="69" y="385"/>
                    </a:cubicBezTo>
                    <a:cubicBezTo>
                      <a:pt x="71" y="398"/>
                      <a:pt x="28" y="428"/>
                      <a:pt x="38" y="447"/>
                    </a:cubicBezTo>
                    <a:cubicBezTo>
                      <a:pt x="28" y="480"/>
                      <a:pt x="110" y="494"/>
                      <a:pt x="129" y="499"/>
                    </a:cubicBezTo>
                    <a:cubicBezTo>
                      <a:pt x="157" y="521"/>
                      <a:pt x="162" y="579"/>
                      <a:pt x="198" y="587"/>
                    </a:cubicBezTo>
                    <a:cubicBezTo>
                      <a:pt x="275" y="607"/>
                      <a:pt x="321" y="631"/>
                      <a:pt x="400" y="635"/>
                    </a:cubicBezTo>
                    <a:cubicBezTo>
                      <a:pt x="471" y="643"/>
                      <a:pt x="513" y="654"/>
                      <a:pt x="568" y="655"/>
                    </a:cubicBezTo>
                    <a:cubicBezTo>
                      <a:pt x="628" y="661"/>
                      <a:pt x="700" y="664"/>
                      <a:pt x="760" y="671"/>
                    </a:cubicBezTo>
                    <a:cubicBezTo>
                      <a:pt x="817" y="693"/>
                      <a:pt x="869" y="677"/>
                      <a:pt x="928" y="699"/>
                    </a:cubicBezTo>
                    <a:cubicBezTo>
                      <a:pt x="1070" y="753"/>
                      <a:pt x="1355" y="693"/>
                      <a:pt x="1355" y="693"/>
                    </a:cubicBezTo>
                    <a:cubicBezTo>
                      <a:pt x="1539" y="731"/>
                      <a:pt x="1520" y="737"/>
                      <a:pt x="1751" y="746"/>
                    </a:cubicBezTo>
                    <a:cubicBezTo>
                      <a:pt x="1912" y="769"/>
                      <a:pt x="1924" y="727"/>
                      <a:pt x="2228" y="743"/>
                    </a:cubicBezTo>
                    <a:cubicBezTo>
                      <a:pt x="2298" y="752"/>
                      <a:pt x="2337" y="736"/>
                      <a:pt x="2388" y="739"/>
                    </a:cubicBezTo>
                    <a:cubicBezTo>
                      <a:pt x="2439" y="742"/>
                      <a:pt x="2496" y="758"/>
                      <a:pt x="2535" y="762"/>
                    </a:cubicBezTo>
                    <a:cubicBezTo>
                      <a:pt x="2574" y="766"/>
                      <a:pt x="2586" y="753"/>
                      <a:pt x="2624" y="761"/>
                    </a:cubicBezTo>
                    <a:cubicBezTo>
                      <a:pt x="2654" y="767"/>
                      <a:pt x="2674" y="747"/>
                      <a:pt x="2710" y="746"/>
                    </a:cubicBezTo>
                    <a:cubicBezTo>
                      <a:pt x="2816" y="740"/>
                      <a:pt x="2923" y="740"/>
                      <a:pt x="3030" y="737"/>
                    </a:cubicBezTo>
                    <a:cubicBezTo>
                      <a:pt x="3165" y="698"/>
                      <a:pt x="3192" y="700"/>
                      <a:pt x="3372" y="693"/>
                    </a:cubicBezTo>
                    <a:cubicBezTo>
                      <a:pt x="3491" y="677"/>
                      <a:pt x="3585" y="649"/>
                      <a:pt x="3707" y="640"/>
                    </a:cubicBezTo>
                    <a:cubicBezTo>
                      <a:pt x="3778" y="612"/>
                      <a:pt x="3647" y="661"/>
                      <a:pt x="3814" y="623"/>
                    </a:cubicBezTo>
                    <a:cubicBezTo>
                      <a:pt x="3939" y="593"/>
                      <a:pt x="3882" y="589"/>
                      <a:pt x="4057" y="579"/>
                    </a:cubicBezTo>
                    <a:cubicBezTo>
                      <a:pt x="4154" y="551"/>
                      <a:pt x="4197" y="549"/>
                      <a:pt x="4316" y="543"/>
                    </a:cubicBezTo>
                    <a:cubicBezTo>
                      <a:pt x="4293" y="535"/>
                      <a:pt x="4233" y="529"/>
                      <a:pt x="4225" y="526"/>
                    </a:cubicBezTo>
                    <a:cubicBezTo>
                      <a:pt x="4217" y="523"/>
                      <a:pt x="4240" y="518"/>
                      <a:pt x="4247" y="517"/>
                    </a:cubicBezTo>
                    <a:cubicBezTo>
                      <a:pt x="4275" y="513"/>
                      <a:pt x="4303" y="511"/>
                      <a:pt x="4331" y="508"/>
                    </a:cubicBezTo>
                    <a:cubicBezTo>
                      <a:pt x="4303" y="505"/>
                      <a:pt x="4275" y="504"/>
                      <a:pt x="4247" y="499"/>
                    </a:cubicBezTo>
                    <a:cubicBezTo>
                      <a:pt x="4240" y="498"/>
                      <a:pt x="4221" y="499"/>
                      <a:pt x="4225" y="491"/>
                    </a:cubicBezTo>
                    <a:cubicBezTo>
                      <a:pt x="4230" y="480"/>
                      <a:pt x="4245" y="485"/>
                      <a:pt x="4255" y="482"/>
                    </a:cubicBezTo>
                    <a:cubicBezTo>
                      <a:pt x="4318" y="494"/>
                      <a:pt x="4297" y="507"/>
                      <a:pt x="4346" y="526"/>
                    </a:cubicBezTo>
                    <a:cubicBezTo>
                      <a:pt x="4398" y="511"/>
                      <a:pt x="4453" y="470"/>
                      <a:pt x="4506" y="464"/>
                    </a:cubicBezTo>
                    <a:cubicBezTo>
                      <a:pt x="4552" y="460"/>
                      <a:pt x="4598" y="458"/>
                      <a:pt x="4643" y="455"/>
                    </a:cubicBezTo>
                    <a:cubicBezTo>
                      <a:pt x="4690" y="420"/>
                      <a:pt x="4742" y="423"/>
                      <a:pt x="4795" y="411"/>
                    </a:cubicBezTo>
                    <a:cubicBezTo>
                      <a:pt x="4834" y="382"/>
                      <a:pt x="4813" y="403"/>
                      <a:pt x="4849" y="341"/>
                    </a:cubicBezTo>
                    <a:cubicBezTo>
                      <a:pt x="4854" y="332"/>
                      <a:pt x="4864" y="314"/>
                      <a:pt x="4864" y="314"/>
                    </a:cubicBezTo>
                    <a:cubicBezTo>
                      <a:pt x="4803" y="279"/>
                      <a:pt x="4742" y="285"/>
                      <a:pt x="4674" y="279"/>
                    </a:cubicBezTo>
                    <a:cubicBezTo>
                      <a:pt x="4490" y="287"/>
                      <a:pt x="4499" y="279"/>
                      <a:pt x="4384" y="306"/>
                    </a:cubicBezTo>
                    <a:cubicBezTo>
                      <a:pt x="4293" y="303"/>
                      <a:pt x="4202" y="303"/>
                      <a:pt x="4110" y="297"/>
                    </a:cubicBezTo>
                    <a:cubicBezTo>
                      <a:pt x="4103" y="297"/>
                      <a:pt x="4126" y="288"/>
                      <a:pt x="4133" y="288"/>
                    </a:cubicBezTo>
                    <a:cubicBezTo>
                      <a:pt x="4187" y="288"/>
                      <a:pt x="4240" y="294"/>
                      <a:pt x="4293" y="297"/>
                    </a:cubicBezTo>
                    <a:cubicBezTo>
                      <a:pt x="4391" y="282"/>
                      <a:pt x="4444" y="268"/>
                      <a:pt x="4552" y="262"/>
                    </a:cubicBezTo>
                    <a:cubicBezTo>
                      <a:pt x="4601" y="247"/>
                      <a:pt x="4610" y="232"/>
                      <a:pt x="4651" y="200"/>
                    </a:cubicBezTo>
                    <a:cubicBezTo>
                      <a:pt x="4609" y="188"/>
                      <a:pt x="4562" y="193"/>
                      <a:pt x="4521" y="174"/>
                    </a:cubicBezTo>
                    <a:cubicBezTo>
                      <a:pt x="4514" y="171"/>
                      <a:pt x="4516" y="156"/>
                      <a:pt x="4514" y="147"/>
                    </a:cubicBezTo>
                    <a:cubicBezTo>
                      <a:pt x="4141" y="166"/>
                      <a:pt x="4291" y="156"/>
                      <a:pt x="4065" y="174"/>
                    </a:cubicBezTo>
                    <a:cubicBezTo>
                      <a:pt x="4015" y="182"/>
                      <a:pt x="3972" y="194"/>
                      <a:pt x="3920" y="174"/>
                    </a:cubicBezTo>
                    <a:cubicBezTo>
                      <a:pt x="3911" y="171"/>
                      <a:pt x="3935" y="160"/>
                      <a:pt x="3943" y="156"/>
                    </a:cubicBezTo>
                    <a:cubicBezTo>
                      <a:pt x="3951" y="152"/>
                      <a:pt x="3958" y="150"/>
                      <a:pt x="3966" y="147"/>
                    </a:cubicBezTo>
                    <a:cubicBezTo>
                      <a:pt x="3918" y="110"/>
                      <a:pt x="3968" y="135"/>
                      <a:pt x="3935" y="77"/>
                    </a:cubicBezTo>
                    <a:cubicBezTo>
                      <a:pt x="3812" y="86"/>
                      <a:pt x="3702" y="113"/>
                      <a:pt x="3578" y="121"/>
                    </a:cubicBezTo>
                    <a:cubicBezTo>
                      <a:pt x="3524" y="128"/>
                      <a:pt x="3477" y="135"/>
                      <a:pt x="3425" y="156"/>
                    </a:cubicBezTo>
                    <a:cubicBezTo>
                      <a:pt x="3342" y="188"/>
                      <a:pt x="3248" y="162"/>
                      <a:pt x="3159" y="165"/>
                    </a:cubicBezTo>
                    <a:cubicBezTo>
                      <a:pt x="2928" y="254"/>
                      <a:pt x="2813" y="169"/>
                      <a:pt x="2544" y="191"/>
                    </a:cubicBezTo>
                    <a:cubicBezTo>
                      <a:pt x="2445" y="200"/>
                      <a:pt x="2305" y="198"/>
                      <a:pt x="2260" y="187"/>
                    </a:cubicBezTo>
                    <a:cubicBezTo>
                      <a:pt x="2172" y="153"/>
                      <a:pt x="2149" y="194"/>
                      <a:pt x="2056" y="195"/>
                    </a:cubicBezTo>
                    <a:cubicBezTo>
                      <a:pt x="1964" y="187"/>
                      <a:pt x="1913" y="188"/>
                      <a:pt x="1880" y="175"/>
                    </a:cubicBezTo>
                    <a:cubicBezTo>
                      <a:pt x="1790" y="181"/>
                      <a:pt x="1677" y="212"/>
                      <a:pt x="1591" y="191"/>
                    </a:cubicBezTo>
                    <a:cubicBezTo>
                      <a:pt x="1548" y="181"/>
                      <a:pt x="1503" y="186"/>
                      <a:pt x="1460" y="175"/>
                    </a:cubicBezTo>
                    <a:cubicBezTo>
                      <a:pt x="1435" y="185"/>
                      <a:pt x="1426" y="155"/>
                      <a:pt x="1401" y="165"/>
                    </a:cubicBezTo>
                    <a:cubicBezTo>
                      <a:pt x="1252" y="156"/>
                      <a:pt x="1118" y="135"/>
                      <a:pt x="967" y="130"/>
                    </a:cubicBezTo>
                    <a:cubicBezTo>
                      <a:pt x="926" y="125"/>
                      <a:pt x="836" y="116"/>
                      <a:pt x="799" y="103"/>
                    </a:cubicBezTo>
                    <a:cubicBezTo>
                      <a:pt x="798" y="103"/>
                      <a:pt x="754" y="62"/>
                      <a:pt x="746" y="59"/>
                    </a:cubicBezTo>
                    <a:cubicBezTo>
                      <a:pt x="686" y="39"/>
                      <a:pt x="609" y="39"/>
                      <a:pt x="548" y="33"/>
                    </a:cubicBezTo>
                    <a:cubicBezTo>
                      <a:pt x="523" y="22"/>
                      <a:pt x="497" y="17"/>
                      <a:pt x="472" y="6"/>
                    </a:cubicBezTo>
                    <a:cubicBezTo>
                      <a:pt x="441" y="9"/>
                      <a:pt x="411" y="11"/>
                      <a:pt x="381" y="15"/>
                    </a:cubicBezTo>
                    <a:cubicBezTo>
                      <a:pt x="353" y="15"/>
                      <a:pt x="325" y="0"/>
                      <a:pt x="306" y="4"/>
                    </a:cubicBezTo>
                    <a:close/>
                  </a:path>
                </a:pathLst>
              </a:custGeom>
              <a:gradFill>
                <a:gsLst>
                  <a:gs pos="0">
                    <a:srgbClr val="78B081"/>
                  </a:gs>
                  <a:gs pos="100000">
                    <a:srgbClr val="FFFFFF"/>
                  </a:gs>
                </a:gsLst>
                <a:lin ang="0" scaled="0"/>
              </a:gradFill>
              <a:ln>
                <a:noFill/>
              </a:ln>
            </p:spPr>
            <p:txBody>
              <a:bodyPr spcFirstLastPara="1" wrap="square" lIns="68569" tIns="34275" rIns="68569" bIns="34275" anchor="t" anchorCtr="0">
                <a:noAutofit/>
              </a:bodyPr>
              <a:lstStyle/>
              <a:p>
                <a:endParaRPr sz="1350">
                  <a:latin typeface="Calibri"/>
                  <a:ea typeface="Calibri"/>
                  <a:cs typeface="Calibri"/>
                  <a:sym typeface="Calibri"/>
                </a:endParaRPr>
              </a:p>
            </p:txBody>
          </p:sp>
          <p:sp>
            <p:nvSpPr>
              <p:cNvPr id="5245" name="Google Shape;5245;p518"/>
              <p:cNvSpPr/>
              <p:nvPr/>
            </p:nvSpPr>
            <p:spPr>
              <a:xfrm>
                <a:off x="1215" y="1860"/>
                <a:ext cx="3668" cy="903"/>
              </a:xfrm>
              <a:prstGeom prst="rect">
                <a:avLst/>
              </a:prstGeom>
              <a:noFill/>
              <a:ln>
                <a:noFill/>
              </a:ln>
            </p:spPr>
            <p:txBody>
              <a:bodyPr spcFirstLastPara="1" wrap="square" lIns="68569" tIns="34275" rIns="68569" bIns="34275" anchor="t" anchorCtr="0">
                <a:noAutofit/>
              </a:bodyPr>
              <a:lstStyle/>
              <a:p>
                <a:pPr marL="1668066" indent="-1668066"/>
                <a:r>
                  <a:rPr lang="en" sz="1800" b="1" dirty="0">
                    <a:latin typeface="Tahoma"/>
                    <a:ea typeface="Tahoma"/>
                    <a:cs typeface="Tahoma"/>
                    <a:sym typeface="Tahoma"/>
                  </a:rPr>
                  <a:t>Markah Lulus : </a:t>
                </a:r>
                <a:r>
                  <a:rPr lang="en" sz="1800" b="1" u="sng" dirty="0">
                    <a:solidFill>
                      <a:srgbClr val="C00000"/>
                    </a:solidFill>
                    <a:latin typeface="Tahoma"/>
                    <a:ea typeface="Tahoma"/>
                    <a:cs typeface="Tahoma"/>
                    <a:sym typeface="Tahoma"/>
                  </a:rPr>
                  <a:t>60%</a:t>
                </a:r>
                <a:r>
                  <a:rPr lang="en" sz="1800" b="1" dirty="0">
                    <a:latin typeface="Tahoma"/>
                    <a:ea typeface="Tahoma"/>
                    <a:cs typeface="Tahoma"/>
                    <a:sym typeface="Tahoma"/>
                  </a:rPr>
                  <a:t> daripada markah maksimum yang ditetapkan.</a:t>
                </a:r>
                <a:endParaRPr sz="1800" b="1" dirty="0">
                  <a:latin typeface="Tahoma"/>
                  <a:ea typeface="Tahoma"/>
                  <a:cs typeface="Tahoma"/>
                  <a:sym typeface="Tahoma"/>
                </a:endParaRPr>
              </a:p>
              <a:p>
                <a:pPr marL="1668066" indent="-1668066"/>
                <a:endParaRPr sz="1800" b="1" dirty="0">
                  <a:latin typeface="Tahoma"/>
                  <a:ea typeface="Tahoma"/>
                  <a:cs typeface="Tahoma"/>
                  <a:sym typeface="Tahoma"/>
                </a:endParaRPr>
              </a:p>
              <a:p>
                <a:pPr marL="1668066" indent="-1668066"/>
                <a:r>
                  <a:rPr lang="en" sz="1500" b="1" dirty="0">
                    <a:solidFill>
                      <a:srgbClr val="FF0000"/>
                    </a:solidFill>
                    <a:latin typeface="Tahoma"/>
                    <a:ea typeface="Tahoma"/>
                    <a:cs typeface="Tahoma"/>
                    <a:sym typeface="Tahoma"/>
                  </a:rPr>
                  <a:t>Panel penilai projek akhir terdiri daripada:</a:t>
                </a:r>
                <a:endParaRPr sz="1050" dirty="0"/>
              </a:p>
              <a:p>
                <a:r>
                  <a:rPr lang="en" sz="1500" b="1" dirty="0">
                    <a:solidFill>
                      <a:srgbClr val="FF0000"/>
                    </a:solidFill>
                    <a:latin typeface="Tahoma"/>
                    <a:ea typeface="Tahoma"/>
                    <a:cs typeface="Tahoma"/>
                    <a:sym typeface="Tahoma"/>
                  </a:rPr>
                  <a:t>*Pegawai latihan yang dilantik (PPL/wakil JPK)</a:t>
                </a:r>
                <a:endParaRPr sz="1050" dirty="0"/>
              </a:p>
              <a:p>
                <a:r>
                  <a:rPr lang="en" sz="1500" b="1" dirty="0">
                    <a:solidFill>
                      <a:srgbClr val="FF0000"/>
                    </a:solidFill>
                    <a:latin typeface="Tahoma"/>
                    <a:ea typeface="Tahoma"/>
                    <a:cs typeface="Tahoma"/>
                    <a:sym typeface="Tahoma"/>
                  </a:rPr>
                  <a:t>*Wakil industri yang berkelayakan (TAC)</a:t>
                </a:r>
                <a:endParaRPr sz="1050" dirty="0"/>
              </a:p>
              <a:p>
                <a:r>
                  <a:rPr lang="en" sz="1500" b="1" dirty="0">
                    <a:solidFill>
                      <a:srgbClr val="FF0000"/>
                    </a:solidFill>
                    <a:latin typeface="Tahoma"/>
                    <a:ea typeface="Tahoma"/>
                    <a:cs typeface="Tahoma"/>
                    <a:sym typeface="Tahoma"/>
                  </a:rPr>
                  <a:t>*PPD </a:t>
                </a:r>
                <a:endParaRPr sz="1050" dirty="0"/>
              </a:p>
              <a:p>
                <a:r>
                  <a:rPr lang="en" sz="1500" b="1" dirty="0">
                    <a:solidFill>
                      <a:srgbClr val="FF0000"/>
                    </a:solidFill>
                    <a:latin typeface="Tahoma"/>
                    <a:ea typeface="Tahoma"/>
                    <a:cs typeface="Tahoma"/>
                    <a:sym typeface="Tahoma"/>
                  </a:rPr>
                  <a:t>*PP</a:t>
                </a:r>
                <a:endParaRPr sz="1050" dirty="0"/>
              </a:p>
              <a:p>
                <a:pPr marL="1668066" indent="-1553766">
                  <a:buClr>
                    <a:schemeClr val="dk1"/>
                  </a:buClr>
                  <a:buSzPts val="2400"/>
                </a:pPr>
                <a:endParaRPr sz="1800" b="1" dirty="0">
                  <a:solidFill>
                    <a:srgbClr val="FF0000"/>
                  </a:solidFill>
                  <a:latin typeface="Tahoma"/>
                  <a:ea typeface="Tahoma"/>
                  <a:cs typeface="Tahoma"/>
                  <a:sym typeface="Tahoma"/>
                </a:endParaRPr>
              </a:p>
              <a:p>
                <a:pPr marL="1668066" indent="-1668066"/>
                <a:endParaRPr sz="1800" b="1" dirty="0">
                  <a:solidFill>
                    <a:srgbClr val="FF0000"/>
                  </a:solidFill>
                  <a:latin typeface="Tahoma"/>
                  <a:ea typeface="Tahoma"/>
                  <a:cs typeface="Tahoma"/>
                  <a:sym typeface="Tahoma"/>
                </a:endParaRPr>
              </a:p>
            </p:txBody>
          </p:sp>
        </p:grpSp>
      </p:grpSp>
      <p:sp>
        <p:nvSpPr>
          <p:cNvPr id="5246" name="Google Shape;5246;p518"/>
          <p:cNvSpPr txBox="1"/>
          <p:nvPr/>
        </p:nvSpPr>
        <p:spPr>
          <a:xfrm>
            <a:off x="1446268" y="309875"/>
            <a:ext cx="3696891" cy="542867"/>
          </a:xfrm>
          <a:prstGeom prst="rect">
            <a:avLst/>
          </a:prstGeom>
          <a:noFill/>
          <a:ln>
            <a:noFill/>
          </a:ln>
        </p:spPr>
        <p:txBody>
          <a:bodyPr spcFirstLastPara="1" wrap="square" lIns="68569" tIns="34275" rIns="68569" bIns="34275" anchor="t" anchorCtr="0">
            <a:noAutofit/>
          </a:bodyPr>
          <a:lstStyle/>
          <a:p>
            <a:pPr algn="ctr"/>
            <a:r>
              <a:rPr lang="en" sz="2100" b="1" dirty="0">
                <a:latin typeface="Tahoma"/>
                <a:ea typeface="Tahoma"/>
                <a:cs typeface="Tahoma"/>
                <a:sym typeface="Tahoma"/>
              </a:rPr>
              <a:t>Projek Akhir</a:t>
            </a:r>
            <a:endParaRPr sz="2100" b="1" dirty="0">
              <a:latin typeface="Tahoma"/>
              <a:ea typeface="Tahoma"/>
              <a:cs typeface="Tahoma"/>
              <a:sym typeface="Tahoma"/>
            </a:endParaRPr>
          </a:p>
        </p:txBody>
      </p:sp>
      <p:sp>
        <p:nvSpPr>
          <p:cNvPr id="5247" name="Google Shape;5247;p518"/>
          <p:cNvSpPr txBox="1">
            <a:spLocks noGrp="1"/>
          </p:cNvSpPr>
          <p:nvPr>
            <p:ph type="sldNum" idx="12"/>
          </p:nvPr>
        </p:nvSpPr>
        <p:spPr>
          <a:xfrm>
            <a:off x="5018392" y="4721158"/>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smtClean="0">
                <a:solidFill>
                  <a:srgbClr val="000000"/>
                </a:solidFill>
              </a:rPr>
              <a:pPr/>
              <a:t>326</a:t>
            </a:fld>
            <a:endParaRPr dirty="0">
              <a:solidFill>
                <a:srgbClr val="000000"/>
              </a:solidFill>
            </a:endParaRPr>
          </a:p>
        </p:txBody>
      </p:sp>
    </p:spTree>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4"/>
          <p:cNvGraphicFramePr>
            <a:graphicFrameLocks/>
          </p:cNvGraphicFramePr>
          <p:nvPr>
            <p:extLst>
              <p:ext uri="{D42A27DB-BD31-4B8C-83A1-F6EECF244321}">
                <p14:modId xmlns:p14="http://schemas.microsoft.com/office/powerpoint/2010/main" val="3746518119"/>
              </p:ext>
            </p:extLst>
          </p:nvPr>
        </p:nvGraphicFramePr>
        <p:xfrm>
          <a:off x="341409" y="991396"/>
          <a:ext cx="6191353" cy="36231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4564" name="Rectangle 2"/>
          <p:cNvSpPr txBox="1">
            <a:spLocks noChangeArrowheads="1"/>
          </p:cNvSpPr>
          <p:nvPr/>
        </p:nvSpPr>
        <p:spPr bwMode="auto">
          <a:xfrm>
            <a:off x="341409" y="343522"/>
            <a:ext cx="6170709" cy="380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5113" indent="-265113"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149126" indent="-149126" algn="ctr" defTabSz="514350" eaLnBrk="1" hangingPunct="1">
              <a:spcBef>
                <a:spcPts val="141"/>
              </a:spcBef>
              <a:buClr>
                <a:srgbClr val="BBE0E3"/>
              </a:buClr>
              <a:buSzPct val="80000"/>
            </a:pPr>
            <a:r>
              <a:rPr lang="en-US" sz="1575" b="1" kern="1200" dirty="0" err="1">
                <a:solidFill>
                  <a:srgbClr val="000000"/>
                </a:solidFill>
                <a:latin typeface="Tahoma" pitchFamily="34" charset="0"/>
                <a:ea typeface="Tahoma" pitchFamily="34" charset="0"/>
                <a:cs typeface="Tahoma" pitchFamily="34" charset="0"/>
              </a:rPr>
              <a:t>Ringkasan</a:t>
            </a:r>
            <a:r>
              <a:rPr lang="en-US" sz="1575" b="1" kern="1200" dirty="0">
                <a:solidFill>
                  <a:srgbClr val="000000"/>
                </a:solidFill>
                <a:latin typeface="Tahoma" pitchFamily="34" charset="0"/>
                <a:ea typeface="Tahoma" pitchFamily="34" charset="0"/>
                <a:cs typeface="Tahoma" pitchFamily="34" charset="0"/>
              </a:rPr>
              <a:t> </a:t>
            </a:r>
            <a:r>
              <a:rPr lang="en-US" sz="1575" b="1" kern="1200" dirty="0" err="1">
                <a:solidFill>
                  <a:srgbClr val="000000"/>
                </a:solidFill>
                <a:latin typeface="Tahoma" pitchFamily="34" charset="0"/>
                <a:ea typeface="Tahoma" pitchFamily="34" charset="0"/>
                <a:cs typeface="Tahoma" pitchFamily="34" charset="0"/>
              </a:rPr>
              <a:t>Penilaian</a:t>
            </a:r>
            <a:r>
              <a:rPr lang="en-US" sz="1575" b="1" kern="1200" dirty="0">
                <a:solidFill>
                  <a:srgbClr val="000000"/>
                </a:solidFill>
                <a:latin typeface="Tahoma" pitchFamily="34" charset="0"/>
                <a:ea typeface="Tahoma" pitchFamily="34" charset="0"/>
                <a:cs typeface="Tahoma" pitchFamily="34" charset="0"/>
              </a:rPr>
              <a:t> SKM </a:t>
            </a:r>
            <a:r>
              <a:rPr lang="en-US" sz="1575" b="1" kern="1200" dirty="0" err="1">
                <a:solidFill>
                  <a:srgbClr val="000000"/>
                </a:solidFill>
                <a:latin typeface="Tahoma" pitchFamily="34" charset="0"/>
                <a:ea typeface="Tahoma" pitchFamily="34" charset="0"/>
                <a:cs typeface="Tahoma" pitchFamily="34" charset="0"/>
              </a:rPr>
              <a:t>Tahap</a:t>
            </a:r>
            <a:r>
              <a:rPr lang="en-US" sz="1575" b="1" kern="1200" dirty="0">
                <a:solidFill>
                  <a:srgbClr val="000000"/>
                </a:solidFill>
                <a:latin typeface="Tahoma" pitchFamily="34" charset="0"/>
                <a:ea typeface="Tahoma" pitchFamily="34" charset="0"/>
                <a:cs typeface="Tahoma" pitchFamily="34" charset="0"/>
              </a:rPr>
              <a:t> 1 - 5 </a:t>
            </a:r>
          </a:p>
          <a:p>
            <a:pPr marL="149126" indent="-149126" algn="ctr" defTabSz="514350" eaLnBrk="1" hangingPunct="1">
              <a:spcBef>
                <a:spcPts val="141"/>
              </a:spcBef>
              <a:buClr>
                <a:srgbClr val="BBE0E3"/>
              </a:buClr>
              <a:buSzPct val="80000"/>
            </a:pPr>
            <a:endParaRPr lang="en-US" sz="1575" b="1" kern="1200" dirty="0">
              <a:solidFill>
                <a:srgbClr val="FFFFFF"/>
              </a:solidFill>
              <a:latin typeface="Tahoma" pitchFamily="34" charset="0"/>
              <a:ea typeface="Tahoma" pitchFamily="34" charset="0"/>
              <a:cs typeface="Tahoma" pitchFamily="34" charset="0"/>
            </a:endParaRPr>
          </a:p>
        </p:txBody>
      </p:sp>
      <p:sp>
        <p:nvSpPr>
          <p:cNvPr id="4" name="Slide Number Placeholder 3"/>
          <p:cNvSpPr>
            <a:spLocks noGrp="1"/>
          </p:cNvSpPr>
          <p:nvPr>
            <p:ph type="sldNum" sz="quarter" idx="12"/>
          </p:nvPr>
        </p:nvSpPr>
        <p:spPr/>
        <p:txBody>
          <a:bodyPr/>
          <a:lstStyle/>
          <a:p>
            <a:pPr defTabSz="514350">
              <a:buClrTx/>
            </a:pPr>
            <a:fld id="{5F043DC4-CC3A-4F65-A783-9CF01561B5A4}" type="slidenum">
              <a:rPr lang="en-MY" kern="1200">
                <a:solidFill>
                  <a:srgbClr val="000000"/>
                </a:solidFill>
                <a:latin typeface="Calibri" panose="020F0502020204030204"/>
                <a:ea typeface="+mn-ea"/>
                <a:cs typeface="+mn-cs"/>
              </a:rPr>
              <a:pPr defTabSz="514350">
                <a:buClrTx/>
              </a:pPr>
              <a:t>327</a:t>
            </a:fld>
            <a:endParaRPr lang="en-MY" kern="1200">
              <a:solidFill>
                <a:srgbClr val="000000"/>
              </a:solidFill>
              <a:latin typeface="Calibri" panose="020F0502020204030204"/>
              <a:ea typeface="+mn-ea"/>
              <a:cs typeface="+mn-cs"/>
            </a:endParaRPr>
          </a:p>
        </p:txBody>
      </p:sp>
    </p:spTree>
    <p:extLst>
      <p:ext uri="{BB962C8B-B14F-4D97-AF65-F5344CB8AC3E}">
        <p14:creationId xmlns:p14="http://schemas.microsoft.com/office/powerpoint/2010/main" val="1843238502"/>
      </p:ext>
    </p:extLst>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Shape 5308"/>
        <p:cNvGrpSpPr/>
        <p:nvPr/>
      </p:nvGrpSpPr>
      <p:grpSpPr>
        <a:xfrm>
          <a:off x="0" y="0"/>
          <a:ext cx="0" cy="0"/>
          <a:chOff x="0" y="0"/>
          <a:chExt cx="0" cy="0"/>
        </a:xfrm>
      </p:grpSpPr>
      <p:sp>
        <p:nvSpPr>
          <p:cNvPr id="5309" name="Google Shape;5309;p520"/>
          <p:cNvSpPr txBox="1">
            <a:spLocks noGrp="1"/>
          </p:cNvSpPr>
          <p:nvPr>
            <p:ph type="sldNum" idx="12"/>
          </p:nvPr>
        </p:nvSpPr>
        <p:spPr>
          <a:xfrm>
            <a:off x="4843463" y="4218431"/>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latin typeface="Arial"/>
                <a:ea typeface="Arial"/>
                <a:cs typeface="Arial"/>
                <a:sym typeface="Arial"/>
              </a:rPr>
              <a:pPr/>
              <a:t>328</a:t>
            </a:fld>
            <a:endParaRPr>
              <a:solidFill>
                <a:srgbClr val="000000"/>
              </a:solidFill>
              <a:latin typeface="Arial"/>
              <a:ea typeface="Arial"/>
              <a:cs typeface="Arial"/>
              <a:sym typeface="Arial"/>
            </a:endParaRPr>
          </a:p>
        </p:txBody>
      </p:sp>
      <p:sp>
        <p:nvSpPr>
          <p:cNvPr id="5310" name="Google Shape;5310;p520"/>
          <p:cNvSpPr txBox="1"/>
          <p:nvPr/>
        </p:nvSpPr>
        <p:spPr>
          <a:xfrm>
            <a:off x="1178811" y="1694701"/>
            <a:ext cx="4391621" cy="924230"/>
          </a:xfrm>
          <a:prstGeom prst="rect">
            <a:avLst/>
          </a:prstGeom>
          <a:noFill/>
          <a:ln>
            <a:noFill/>
          </a:ln>
        </p:spPr>
        <p:txBody>
          <a:bodyPr spcFirstLastPara="1" wrap="square" lIns="68569" tIns="34275" rIns="68569" bIns="34275" anchor="ctr" anchorCtr="0">
            <a:noAutofit/>
          </a:bodyPr>
          <a:lstStyle/>
          <a:p>
            <a:pPr algn="ctr"/>
            <a:r>
              <a:rPr lang="en" sz="2700" b="1">
                <a:latin typeface="Tahoma"/>
                <a:ea typeface="Tahoma"/>
                <a:cs typeface="Tahoma"/>
                <a:sym typeface="Tahoma"/>
              </a:rPr>
              <a:t>Sistem Jaminan Kualiti</a:t>
            </a:r>
            <a:endParaRPr sz="2700" b="1">
              <a:latin typeface="Tahoma"/>
              <a:ea typeface="Tahoma"/>
              <a:cs typeface="Tahoma"/>
              <a:sym typeface="Tahoma"/>
            </a:endParaRPr>
          </a:p>
        </p:txBody>
      </p:sp>
    </p:spTree>
  </p:cSld>
  <p:clrMapOvr>
    <a:masterClrMapping/>
  </p:clrMapOvr>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Shape 5314"/>
        <p:cNvGrpSpPr/>
        <p:nvPr/>
      </p:nvGrpSpPr>
      <p:grpSpPr>
        <a:xfrm>
          <a:off x="0" y="0"/>
          <a:ext cx="0" cy="0"/>
          <a:chOff x="0" y="0"/>
          <a:chExt cx="0" cy="0"/>
        </a:xfrm>
      </p:grpSpPr>
      <p:sp>
        <p:nvSpPr>
          <p:cNvPr id="5315" name="Google Shape;5315;p521"/>
          <p:cNvSpPr txBox="1">
            <a:spLocks noGrp="1"/>
          </p:cNvSpPr>
          <p:nvPr>
            <p:ph type="sldNum" idx="12"/>
          </p:nvPr>
        </p:nvSpPr>
        <p:spPr>
          <a:xfrm>
            <a:off x="5113807" y="47498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smtClean="0">
                <a:solidFill>
                  <a:srgbClr val="000000"/>
                </a:solidFill>
              </a:rPr>
              <a:pPr/>
              <a:t>329</a:t>
            </a:fld>
            <a:endParaRPr dirty="0">
              <a:solidFill>
                <a:srgbClr val="000000"/>
              </a:solidFill>
            </a:endParaRPr>
          </a:p>
        </p:txBody>
      </p:sp>
      <p:sp>
        <p:nvSpPr>
          <p:cNvPr id="5316" name="Google Shape;5316;p521"/>
          <p:cNvSpPr txBox="1">
            <a:spLocks noGrp="1"/>
          </p:cNvSpPr>
          <p:nvPr>
            <p:ph type="title" idx="4294967295"/>
          </p:nvPr>
        </p:nvSpPr>
        <p:spPr>
          <a:xfrm>
            <a:off x="637370" y="493532"/>
            <a:ext cx="5421523" cy="402729"/>
          </a:xfrm>
          <a:prstGeom prst="rect">
            <a:avLst/>
          </a:prstGeom>
          <a:noFill/>
          <a:ln>
            <a:noFill/>
          </a:ln>
        </p:spPr>
        <p:txBody>
          <a:bodyPr spcFirstLastPara="1" wrap="square" lIns="68569" tIns="34275" rIns="68569" bIns="34275" anchor="ctr" anchorCtr="0">
            <a:noAutofit/>
          </a:bodyPr>
          <a:lstStyle/>
          <a:p>
            <a:pPr algn="ctr">
              <a:buSzPts val="2520"/>
            </a:pPr>
            <a:r>
              <a:rPr lang="en" sz="1890" b="1" dirty="0">
                <a:latin typeface="Tahoma"/>
                <a:ea typeface="Tahoma"/>
                <a:cs typeface="Tahoma"/>
                <a:sym typeface="Tahoma"/>
              </a:rPr>
              <a:t>Sistem Jaminan Kualiti Dalam SPKM</a:t>
            </a:r>
            <a:endParaRPr dirty="0"/>
          </a:p>
        </p:txBody>
      </p:sp>
      <p:sp>
        <p:nvSpPr>
          <p:cNvPr id="5317" name="Google Shape;5317;p521"/>
          <p:cNvSpPr txBox="1">
            <a:spLocks noGrp="1"/>
          </p:cNvSpPr>
          <p:nvPr>
            <p:ph type="body" idx="4294967295"/>
          </p:nvPr>
        </p:nvSpPr>
        <p:spPr>
          <a:xfrm>
            <a:off x="545297" y="1137037"/>
            <a:ext cx="5732890" cy="3379305"/>
          </a:xfrm>
          <a:prstGeom prst="rect">
            <a:avLst/>
          </a:prstGeom>
          <a:noFill/>
          <a:ln>
            <a:noFill/>
          </a:ln>
        </p:spPr>
        <p:txBody>
          <a:bodyPr spcFirstLastPara="1" wrap="square" lIns="68569" tIns="34275" rIns="68569" bIns="34275" anchor="t" anchorCtr="0">
            <a:noAutofit/>
          </a:bodyPr>
          <a:lstStyle/>
          <a:p>
            <a:pPr marL="339329" indent="-171449">
              <a:spcBef>
                <a:spcPts val="0"/>
              </a:spcBef>
              <a:buClr>
                <a:srgbClr val="0000FF"/>
              </a:buClr>
              <a:buSzPts val="1700"/>
              <a:buFont typeface="Noto Sans Symbols"/>
              <a:buChar char="▪"/>
            </a:pPr>
            <a:r>
              <a:rPr lang="en" sz="1275" b="1" dirty="0">
                <a:solidFill>
                  <a:srgbClr val="0000FF"/>
                </a:solidFill>
                <a:latin typeface="Tahoma"/>
                <a:ea typeface="Tahoma"/>
                <a:cs typeface="Tahoma"/>
                <a:sym typeface="Tahoma"/>
              </a:rPr>
              <a:t>Tujuan: Bagi memastikan pelatih memenuhi kehendak </a:t>
            </a:r>
            <a:r>
              <a:rPr lang="en" sz="1275" b="1" dirty="0" smtClean="0">
                <a:solidFill>
                  <a:srgbClr val="0000FF"/>
                </a:solidFill>
                <a:latin typeface="Tahoma"/>
                <a:ea typeface="Tahoma"/>
                <a:cs typeface="Tahoma"/>
                <a:sym typeface="Tahoma"/>
              </a:rPr>
              <a:t>industri</a:t>
            </a:r>
            <a:endParaRPr dirty="0"/>
          </a:p>
          <a:p>
            <a:pPr marL="639366" lvl="1" indent="-171450">
              <a:spcBef>
                <a:spcPts val="0"/>
              </a:spcBef>
              <a:buClr>
                <a:srgbClr val="D60093"/>
              </a:buClr>
              <a:buSzPts val="1700"/>
              <a:buFont typeface="Noto Sans Symbols"/>
              <a:buChar char="▪"/>
            </a:pPr>
            <a:r>
              <a:rPr lang="en" sz="1275" b="1" dirty="0">
                <a:solidFill>
                  <a:srgbClr val="D60093"/>
                </a:solidFill>
                <a:latin typeface="Tahoma"/>
                <a:ea typeface="Tahoma"/>
                <a:cs typeface="Tahoma"/>
                <a:sym typeface="Tahoma"/>
              </a:rPr>
              <a:t>Kompeten, Berpengetahuan &amp; Berdaya Saing</a:t>
            </a:r>
            <a:endParaRPr dirty="0"/>
          </a:p>
          <a:p>
            <a:pPr marL="86916" indent="-4763">
              <a:spcBef>
                <a:spcPts val="0"/>
              </a:spcBef>
              <a:buClr>
                <a:srgbClr val="0000FF"/>
              </a:buClr>
              <a:buSzPts val="1700"/>
              <a:buNone/>
            </a:pPr>
            <a:r>
              <a:rPr lang="en" sz="1275" b="1" dirty="0">
                <a:solidFill>
                  <a:srgbClr val="0000FF"/>
                </a:solidFill>
                <a:latin typeface="Tahoma"/>
                <a:ea typeface="Tahoma"/>
                <a:cs typeface="Tahoma"/>
                <a:sym typeface="Tahoma"/>
              </a:rPr>
              <a:t> </a:t>
            </a:r>
            <a:endParaRPr dirty="0"/>
          </a:p>
          <a:p>
            <a:pPr marL="339329" indent="-171449">
              <a:spcBef>
                <a:spcPts val="0"/>
              </a:spcBef>
              <a:buClr>
                <a:srgbClr val="0000FF"/>
              </a:buClr>
              <a:buSzPts val="1700"/>
              <a:buFont typeface="Noto Sans Symbols"/>
              <a:buChar char="▪"/>
            </a:pPr>
            <a:r>
              <a:rPr lang="en" sz="1275" b="1" dirty="0">
                <a:solidFill>
                  <a:srgbClr val="0000FF"/>
                </a:solidFill>
                <a:latin typeface="Tahoma"/>
                <a:ea typeface="Tahoma"/>
                <a:cs typeface="Tahoma"/>
                <a:sym typeface="Tahoma"/>
              </a:rPr>
              <a:t>	Kualiti ditingkatkan melalui :</a:t>
            </a:r>
            <a:endParaRPr dirty="0"/>
          </a:p>
          <a:p>
            <a:pPr marL="86916" indent="-4763">
              <a:spcBef>
                <a:spcPts val="0"/>
              </a:spcBef>
              <a:buSzPts val="1700"/>
              <a:buNone/>
            </a:pPr>
            <a:endParaRPr sz="1275" b="1" dirty="0">
              <a:solidFill>
                <a:srgbClr val="0000FF"/>
              </a:solidFill>
              <a:latin typeface="Tahoma"/>
              <a:ea typeface="Tahoma"/>
              <a:cs typeface="Tahoma"/>
              <a:sym typeface="Tahoma"/>
            </a:endParaRPr>
          </a:p>
          <a:p>
            <a:pPr marL="950119" indent="-325041">
              <a:spcBef>
                <a:spcPts val="0"/>
              </a:spcBef>
              <a:buClr>
                <a:srgbClr val="0000FF"/>
              </a:buClr>
              <a:buSzPts val="1700"/>
            </a:pPr>
            <a:r>
              <a:rPr lang="en" sz="1275" b="1" dirty="0">
                <a:solidFill>
                  <a:srgbClr val="0000FF"/>
                </a:solidFill>
                <a:latin typeface="Tahoma"/>
                <a:ea typeface="Tahoma"/>
                <a:cs typeface="Tahoma"/>
                <a:sym typeface="Tahoma"/>
              </a:rPr>
              <a:t>Pembangunan kurikulum - NOSS</a:t>
            </a:r>
            <a:endParaRPr sz="1275" b="1" dirty="0">
              <a:solidFill>
                <a:srgbClr val="0000FF"/>
              </a:solidFill>
              <a:latin typeface="Tahoma"/>
              <a:ea typeface="Tahoma"/>
              <a:cs typeface="Tahoma"/>
              <a:sym typeface="Tahoma"/>
            </a:endParaRPr>
          </a:p>
          <a:p>
            <a:pPr marL="950119" indent="-325041">
              <a:spcBef>
                <a:spcPts val="900"/>
              </a:spcBef>
              <a:buClr>
                <a:srgbClr val="0000FF"/>
              </a:buClr>
              <a:buSzPts val="1700"/>
            </a:pPr>
            <a:r>
              <a:rPr lang="en" sz="1275" b="1" dirty="0">
                <a:solidFill>
                  <a:srgbClr val="0000FF"/>
                </a:solidFill>
                <a:latin typeface="Tahoma"/>
                <a:ea typeface="Tahoma"/>
                <a:cs typeface="Tahoma"/>
                <a:sym typeface="Tahoma"/>
              </a:rPr>
              <a:t>Pembangunan bahan bantuan mengajar</a:t>
            </a:r>
            <a:endParaRPr sz="1275" b="1" dirty="0">
              <a:solidFill>
                <a:srgbClr val="0000FF"/>
              </a:solidFill>
              <a:latin typeface="Tahoma"/>
              <a:ea typeface="Tahoma"/>
              <a:cs typeface="Tahoma"/>
              <a:sym typeface="Tahoma"/>
            </a:endParaRPr>
          </a:p>
          <a:p>
            <a:pPr marL="950119" indent="-325041">
              <a:spcBef>
                <a:spcPts val="900"/>
              </a:spcBef>
              <a:buClr>
                <a:srgbClr val="0000FF"/>
              </a:buClr>
              <a:buSzPts val="1700"/>
            </a:pPr>
            <a:r>
              <a:rPr lang="en" sz="1275" b="1" dirty="0">
                <a:solidFill>
                  <a:srgbClr val="0000FF"/>
                </a:solidFill>
                <a:latin typeface="Tahoma"/>
                <a:ea typeface="Tahoma"/>
                <a:cs typeface="Tahoma"/>
                <a:sym typeface="Tahoma"/>
              </a:rPr>
              <a:t>Peralatan latihan menepati NOSS</a:t>
            </a:r>
            <a:endParaRPr sz="1275" b="1" dirty="0">
              <a:solidFill>
                <a:srgbClr val="0000FF"/>
              </a:solidFill>
              <a:latin typeface="Tahoma"/>
              <a:ea typeface="Tahoma"/>
              <a:cs typeface="Tahoma"/>
              <a:sym typeface="Tahoma"/>
            </a:endParaRPr>
          </a:p>
          <a:p>
            <a:pPr marL="950119" indent="-325041">
              <a:spcBef>
                <a:spcPts val="900"/>
              </a:spcBef>
              <a:buClr>
                <a:srgbClr val="0000FF"/>
              </a:buClr>
              <a:buSzPts val="1700"/>
            </a:pPr>
            <a:r>
              <a:rPr lang="en" sz="1275" b="1" dirty="0">
                <a:solidFill>
                  <a:srgbClr val="0000FF"/>
                </a:solidFill>
                <a:latin typeface="Tahoma"/>
                <a:ea typeface="Tahoma"/>
                <a:cs typeface="Tahoma"/>
                <a:sym typeface="Tahoma"/>
              </a:rPr>
              <a:t>Pembangunan tenaga pengajar </a:t>
            </a:r>
            <a:endParaRPr dirty="0"/>
          </a:p>
          <a:p>
            <a:pPr marL="1250156" lvl="1" indent="-325041">
              <a:spcBef>
                <a:spcPts val="900"/>
              </a:spcBef>
              <a:buClr>
                <a:srgbClr val="0000FF"/>
              </a:buClr>
              <a:buSzPts val="1700"/>
              <a:buFont typeface="Noto Sans Symbols"/>
              <a:buChar char="✓"/>
            </a:pPr>
            <a:r>
              <a:rPr lang="en" sz="1275" b="1" dirty="0">
                <a:solidFill>
                  <a:srgbClr val="0000FF"/>
                </a:solidFill>
                <a:latin typeface="Tahoma"/>
                <a:ea typeface="Tahoma"/>
                <a:cs typeface="Tahoma"/>
                <a:sym typeface="Tahoma"/>
              </a:rPr>
              <a:t>Kemahiran teknikal, teknik mengajar &amp; kelayakan akademik</a:t>
            </a:r>
            <a:endParaRPr sz="1275" b="1" dirty="0">
              <a:solidFill>
                <a:srgbClr val="0000FF"/>
              </a:solidFill>
              <a:latin typeface="Tahoma"/>
              <a:ea typeface="Tahoma"/>
              <a:cs typeface="Tahoma"/>
              <a:sym typeface="Tahoma"/>
            </a:endParaRPr>
          </a:p>
          <a:p>
            <a:pPr marL="950119" indent="-325041">
              <a:spcBef>
                <a:spcPts val="900"/>
              </a:spcBef>
              <a:buClr>
                <a:srgbClr val="0000FF"/>
              </a:buClr>
              <a:buSzPts val="1700"/>
            </a:pPr>
            <a:r>
              <a:rPr lang="en" sz="1275" b="1" dirty="0">
                <a:solidFill>
                  <a:srgbClr val="0000FF"/>
                </a:solidFill>
                <a:latin typeface="Tahoma"/>
                <a:ea typeface="Tahoma"/>
                <a:cs typeface="Tahoma"/>
                <a:sym typeface="Tahoma"/>
              </a:rPr>
              <a:t>Penyelarasan sistem pentauliahan</a:t>
            </a:r>
            <a:endParaRPr dirty="0"/>
          </a:p>
          <a:p>
            <a:pPr marL="1250156" lvl="1" indent="-325041">
              <a:spcBef>
                <a:spcPts val="900"/>
              </a:spcBef>
              <a:buClr>
                <a:srgbClr val="0000FF"/>
              </a:buClr>
              <a:buSzPts val="1700"/>
              <a:buFont typeface="Noto Sans Symbols"/>
              <a:buChar char="✓"/>
            </a:pPr>
            <a:r>
              <a:rPr lang="en" sz="1275" b="1" dirty="0">
                <a:solidFill>
                  <a:srgbClr val="0000FF"/>
                </a:solidFill>
                <a:latin typeface="Tahoma"/>
                <a:ea typeface="Tahoma"/>
                <a:cs typeface="Tahoma"/>
                <a:sym typeface="Tahoma"/>
              </a:rPr>
              <a:t>Pelaksanaan, Penilaian, Persijilan &amp; </a:t>
            </a:r>
            <a:r>
              <a:rPr lang="en" sz="1275" b="1" dirty="0" smtClean="0">
                <a:solidFill>
                  <a:srgbClr val="0000FF"/>
                </a:solidFill>
                <a:latin typeface="Tahoma"/>
                <a:ea typeface="Tahoma"/>
                <a:cs typeface="Tahoma"/>
                <a:sym typeface="Tahoma"/>
              </a:rPr>
              <a:t>Pengiktirafan</a:t>
            </a:r>
            <a:endParaRPr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73"/>
        <p:cNvGrpSpPr/>
        <p:nvPr/>
      </p:nvGrpSpPr>
      <p:grpSpPr>
        <a:xfrm>
          <a:off x="0" y="0"/>
          <a:ext cx="0" cy="0"/>
          <a:chOff x="0" y="0"/>
          <a:chExt cx="0" cy="0"/>
        </a:xfrm>
      </p:grpSpPr>
      <p:pic>
        <p:nvPicPr>
          <p:cNvPr id="1674" name="Google Shape;1674;p219"/>
          <p:cNvPicPr preferRelativeResize="0"/>
          <p:nvPr/>
        </p:nvPicPr>
        <p:blipFill rotWithShape="1">
          <a:blip r:embed="rId3">
            <a:alphaModFix/>
          </a:blip>
          <a:srcRect r="16874" b="3906"/>
          <a:stretch/>
        </p:blipFill>
        <p:spPr>
          <a:xfrm>
            <a:off x="285750" y="1292465"/>
            <a:ext cx="4792266" cy="3323492"/>
          </a:xfrm>
          <a:prstGeom prst="rect">
            <a:avLst/>
          </a:prstGeom>
          <a:noFill/>
          <a:ln>
            <a:noFill/>
          </a:ln>
        </p:spPr>
      </p:pic>
      <p:sp>
        <p:nvSpPr>
          <p:cNvPr id="1675" name="Google Shape;1675;p219"/>
          <p:cNvSpPr/>
          <p:nvPr/>
        </p:nvSpPr>
        <p:spPr>
          <a:xfrm>
            <a:off x="387705" y="1532040"/>
            <a:ext cx="1890713" cy="485775"/>
          </a:xfrm>
          <a:prstGeom prst="round2DiagRect">
            <a:avLst>
              <a:gd name="adj1" fmla="val 16667"/>
              <a:gd name="adj2" fmla="val 0"/>
            </a:avLst>
          </a:prstGeom>
          <a:solidFill>
            <a:srgbClr val="FFFF00">
              <a:alpha val="65882"/>
            </a:srgbClr>
          </a:solidFill>
          <a:ln w="12700" cap="flat" cmpd="sng">
            <a:solidFill>
              <a:srgbClr val="6B6B6B"/>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050">
                <a:latin typeface="Tahoma"/>
                <a:ea typeface="Tahoma"/>
                <a:cs typeface="Tahoma"/>
                <a:sym typeface="Tahoma"/>
              </a:rPr>
              <a:t>Taip </a:t>
            </a:r>
            <a:r>
              <a:rPr lang="en" sz="1050" b="1">
                <a:latin typeface="Tahoma"/>
                <a:ea typeface="Tahoma"/>
                <a:cs typeface="Tahoma"/>
                <a:sym typeface="Tahoma"/>
              </a:rPr>
              <a:t>www.dsd.gov.my</a:t>
            </a:r>
            <a:endParaRPr sz="1050"/>
          </a:p>
        </p:txBody>
      </p:sp>
      <p:sp>
        <p:nvSpPr>
          <p:cNvPr id="1676" name="Google Shape;1676;p219"/>
          <p:cNvSpPr/>
          <p:nvPr/>
        </p:nvSpPr>
        <p:spPr>
          <a:xfrm>
            <a:off x="172237" y="1409758"/>
            <a:ext cx="432197" cy="324148"/>
          </a:xfrm>
          <a:prstGeom prst="dodecagon">
            <a:avLst/>
          </a:prstGeom>
          <a:solidFill>
            <a:srgbClr val="F2F2F2"/>
          </a:solidFill>
          <a:ln w="12700" cap="flat" cmpd="sng">
            <a:solidFill>
              <a:srgbClr val="7B7B7B"/>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350" b="1"/>
              <a:t>1</a:t>
            </a:r>
            <a:endParaRPr sz="1050"/>
          </a:p>
        </p:txBody>
      </p:sp>
      <p:sp>
        <p:nvSpPr>
          <p:cNvPr id="1677" name="Google Shape;1677;p219"/>
          <p:cNvSpPr/>
          <p:nvPr/>
        </p:nvSpPr>
        <p:spPr>
          <a:xfrm>
            <a:off x="4743451" y="3624659"/>
            <a:ext cx="1890713" cy="485775"/>
          </a:xfrm>
          <a:prstGeom prst="round2DiagRect">
            <a:avLst>
              <a:gd name="adj1" fmla="val 16667"/>
              <a:gd name="adj2" fmla="val 0"/>
            </a:avLst>
          </a:prstGeom>
          <a:solidFill>
            <a:srgbClr val="FFFF00"/>
          </a:solidFill>
          <a:ln w="12700" cap="flat" cmpd="sng">
            <a:solidFill>
              <a:srgbClr val="6B6B6B"/>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350"/>
              <a:t>Klik Daftar Standard Terkini</a:t>
            </a:r>
            <a:endParaRPr sz="1350"/>
          </a:p>
        </p:txBody>
      </p:sp>
      <p:sp>
        <p:nvSpPr>
          <p:cNvPr id="1678" name="Google Shape;1678;p219"/>
          <p:cNvSpPr/>
          <p:nvPr/>
        </p:nvSpPr>
        <p:spPr>
          <a:xfrm>
            <a:off x="4527984" y="3503215"/>
            <a:ext cx="432197" cy="324148"/>
          </a:xfrm>
          <a:prstGeom prst="dodecagon">
            <a:avLst/>
          </a:prstGeom>
          <a:solidFill>
            <a:srgbClr val="F2F2F2"/>
          </a:solidFill>
          <a:ln w="12700" cap="flat" cmpd="sng">
            <a:solidFill>
              <a:srgbClr val="7B7B7B"/>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350"/>
              <a:t>2</a:t>
            </a:r>
            <a:endParaRPr sz="1050"/>
          </a:p>
        </p:txBody>
      </p:sp>
      <p:sp>
        <p:nvSpPr>
          <p:cNvPr id="1679" name="Google Shape;1679;p219"/>
          <p:cNvSpPr/>
          <p:nvPr/>
        </p:nvSpPr>
        <p:spPr>
          <a:xfrm>
            <a:off x="514350" y="1345012"/>
            <a:ext cx="1485900" cy="171450"/>
          </a:xfrm>
          <a:prstGeom prst="ellipse">
            <a:avLst/>
          </a:prstGeom>
          <a:noFill/>
          <a:ln w="12700" cap="flat" cmpd="sng">
            <a:solidFill>
              <a:srgbClr val="C00000"/>
            </a:solidFill>
            <a:prstDash val="dash"/>
            <a:miter lim="800000"/>
            <a:headEnd type="none" w="sm" len="sm"/>
            <a:tailEnd type="none" w="sm" len="sm"/>
          </a:ln>
        </p:spPr>
        <p:txBody>
          <a:bodyPr spcFirstLastPara="1" wrap="square" lIns="68569" tIns="34275" rIns="68569" bIns="34275" anchor="ctr" anchorCtr="0">
            <a:noAutofit/>
          </a:bodyPr>
          <a:lstStyle/>
          <a:p>
            <a:pPr algn="ctr"/>
            <a:endParaRPr sz="1350">
              <a:solidFill>
                <a:srgbClr val="FFFFFF"/>
              </a:solidFill>
            </a:endParaRPr>
          </a:p>
        </p:txBody>
      </p:sp>
      <p:sp>
        <p:nvSpPr>
          <p:cNvPr id="1680" name="Google Shape;1680;p219"/>
          <p:cNvSpPr/>
          <p:nvPr/>
        </p:nvSpPr>
        <p:spPr>
          <a:xfrm>
            <a:off x="3143250" y="3745312"/>
            <a:ext cx="1485900" cy="171450"/>
          </a:xfrm>
          <a:prstGeom prst="ellipse">
            <a:avLst/>
          </a:prstGeom>
          <a:noFill/>
          <a:ln w="12700" cap="flat" cmpd="sng">
            <a:solidFill>
              <a:srgbClr val="C00000"/>
            </a:solidFill>
            <a:prstDash val="dash"/>
            <a:miter lim="800000"/>
            <a:headEnd type="none" w="sm" len="sm"/>
            <a:tailEnd type="none" w="sm" len="sm"/>
          </a:ln>
        </p:spPr>
        <p:txBody>
          <a:bodyPr spcFirstLastPara="1" wrap="square" lIns="68569" tIns="34275" rIns="68569" bIns="34275" anchor="ctr" anchorCtr="0">
            <a:noAutofit/>
          </a:bodyPr>
          <a:lstStyle/>
          <a:p>
            <a:pPr algn="ctr"/>
            <a:endParaRPr sz="1350">
              <a:solidFill>
                <a:srgbClr val="FFFFFF"/>
              </a:solidFill>
            </a:endParaRPr>
          </a:p>
        </p:txBody>
      </p:sp>
      <p:sp>
        <p:nvSpPr>
          <p:cNvPr id="1681" name="Google Shape;1681;p219"/>
          <p:cNvSpPr txBox="1">
            <a:spLocks noGrp="1"/>
          </p:cNvSpPr>
          <p:nvPr>
            <p:ph type="sldNum" idx="12"/>
          </p:nvPr>
        </p:nvSpPr>
        <p:spPr>
          <a:xfrm>
            <a:off x="4843463" y="4449026"/>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pPr/>
              <a:t>33</a:t>
            </a:fld>
            <a:endParaRPr/>
          </a:p>
        </p:txBody>
      </p:sp>
      <p:sp>
        <p:nvSpPr>
          <p:cNvPr id="1682" name="Google Shape;1682;p219"/>
          <p:cNvSpPr txBox="1"/>
          <p:nvPr/>
        </p:nvSpPr>
        <p:spPr>
          <a:xfrm>
            <a:off x="0" y="642992"/>
            <a:ext cx="4343400" cy="173125"/>
          </a:xfrm>
          <a:prstGeom prst="rect">
            <a:avLst/>
          </a:prstGeom>
          <a:solidFill>
            <a:srgbClr val="92D050"/>
          </a:solidFill>
          <a:ln>
            <a:noFill/>
          </a:ln>
        </p:spPr>
        <p:txBody>
          <a:bodyPr spcFirstLastPara="1" wrap="square" lIns="68569" tIns="0" rIns="34275" bIns="0" anchor="t" anchorCtr="0">
            <a:noAutofit/>
          </a:bodyPr>
          <a:lstStyle/>
          <a:p>
            <a:r>
              <a:rPr lang="en" sz="1500" b="1"/>
              <a:t>Bagaimana mendapatkan - Daftar Standard</a:t>
            </a:r>
            <a:endParaRPr sz="1050"/>
          </a:p>
        </p:txBody>
      </p:sp>
      <p:sp>
        <p:nvSpPr>
          <p:cNvPr id="1683" name="Google Shape;1683;p219"/>
          <p:cNvSpPr txBox="1"/>
          <p:nvPr/>
        </p:nvSpPr>
        <p:spPr>
          <a:xfrm>
            <a:off x="1657350" y="1130754"/>
            <a:ext cx="3771900" cy="173125"/>
          </a:xfrm>
          <a:prstGeom prst="rect">
            <a:avLst/>
          </a:prstGeom>
          <a:solidFill>
            <a:srgbClr val="FFFF00"/>
          </a:solidFill>
          <a:ln>
            <a:noFill/>
          </a:ln>
        </p:spPr>
        <p:txBody>
          <a:bodyPr spcFirstLastPara="1" wrap="square" lIns="68569" tIns="0" rIns="34275" bIns="0" anchor="t" anchorCtr="0">
            <a:noAutofit/>
          </a:bodyPr>
          <a:lstStyle/>
          <a:p>
            <a:r>
              <a:rPr lang="en" sz="1500" b="1"/>
              <a:t>Panduan muat turun - Daftar Standard</a:t>
            </a:r>
            <a:endParaRPr sz="1050"/>
          </a:p>
        </p:txBody>
      </p:sp>
    </p:spTree>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Shape 5321"/>
        <p:cNvGrpSpPr/>
        <p:nvPr/>
      </p:nvGrpSpPr>
      <p:grpSpPr>
        <a:xfrm>
          <a:off x="0" y="0"/>
          <a:ext cx="0" cy="0"/>
          <a:chOff x="0" y="0"/>
          <a:chExt cx="0" cy="0"/>
        </a:xfrm>
      </p:grpSpPr>
      <p:sp>
        <p:nvSpPr>
          <p:cNvPr id="5322" name="Google Shape;5322;p522"/>
          <p:cNvSpPr/>
          <p:nvPr/>
        </p:nvSpPr>
        <p:spPr>
          <a:xfrm>
            <a:off x="576553" y="313455"/>
            <a:ext cx="5922355" cy="500984"/>
          </a:xfrm>
          <a:prstGeom prst="rect">
            <a:avLst/>
          </a:prstGeom>
          <a:noFill/>
          <a:ln>
            <a:noFill/>
          </a:ln>
        </p:spPr>
        <p:txBody>
          <a:bodyPr spcFirstLastPara="1" wrap="square" lIns="68269" tIns="33563" rIns="68269" bIns="33563" anchor="t" anchorCtr="0">
            <a:noAutofit/>
          </a:bodyPr>
          <a:lstStyle/>
          <a:p>
            <a:pPr algn="ctr"/>
            <a:r>
              <a:rPr lang="en" sz="1950" b="1" dirty="0">
                <a:latin typeface="Tahoma"/>
                <a:ea typeface="Tahoma"/>
                <a:cs typeface="Tahoma"/>
                <a:sym typeface="Tahoma"/>
              </a:rPr>
              <a:t>Pihak Terlibat Dalam Sistem Jaminan Kualiti</a:t>
            </a:r>
            <a:endParaRPr sz="1950" b="1" dirty="0">
              <a:latin typeface="Tahoma"/>
              <a:ea typeface="Tahoma"/>
              <a:cs typeface="Tahoma"/>
              <a:sym typeface="Tahoma"/>
            </a:endParaRPr>
          </a:p>
        </p:txBody>
      </p:sp>
      <p:sp>
        <p:nvSpPr>
          <p:cNvPr id="5323" name="Google Shape;5323;p522"/>
          <p:cNvSpPr txBox="1"/>
          <p:nvPr/>
        </p:nvSpPr>
        <p:spPr>
          <a:xfrm>
            <a:off x="637348" y="4665993"/>
            <a:ext cx="2248976" cy="344871"/>
          </a:xfrm>
          <a:prstGeom prst="rect">
            <a:avLst/>
          </a:prstGeom>
          <a:noFill/>
          <a:ln>
            <a:noFill/>
          </a:ln>
        </p:spPr>
        <p:txBody>
          <a:bodyPr spcFirstLastPara="1" wrap="square" lIns="68569" tIns="34275" rIns="68569" bIns="34275" anchor="t" anchorCtr="0">
            <a:noAutofit/>
          </a:bodyPr>
          <a:lstStyle/>
          <a:p>
            <a:r>
              <a:rPr lang="en" sz="1050" b="1" i="1" dirty="0">
                <a:solidFill>
                  <a:srgbClr val="0000FF"/>
                </a:solidFill>
                <a:latin typeface="Century Gothic"/>
                <a:ea typeface="Century Gothic"/>
                <a:cs typeface="Century Gothic"/>
                <a:sym typeface="Century Gothic"/>
              </a:rPr>
              <a:t>Nota</a:t>
            </a:r>
            <a:r>
              <a:rPr lang="en" sz="1050" b="1" dirty="0">
                <a:solidFill>
                  <a:srgbClr val="0000FF"/>
                </a:solidFill>
                <a:latin typeface="Century Gothic"/>
                <a:ea typeface="Century Gothic"/>
                <a:cs typeface="Century Gothic"/>
                <a:sym typeface="Century Gothic"/>
              </a:rPr>
              <a:t>: Nisbah PP / Calon; 1 : 25</a:t>
            </a:r>
            <a:endParaRPr sz="1050" dirty="0"/>
          </a:p>
        </p:txBody>
      </p:sp>
      <p:pic>
        <p:nvPicPr>
          <p:cNvPr id="5324" name="Google Shape;5324;p522"/>
          <p:cNvPicPr preferRelativeResize="0"/>
          <p:nvPr/>
        </p:nvPicPr>
        <p:blipFill rotWithShape="1">
          <a:blip r:embed="rId3">
            <a:alphaModFix/>
          </a:blip>
          <a:srcRect/>
          <a:stretch/>
        </p:blipFill>
        <p:spPr>
          <a:xfrm>
            <a:off x="811032" y="882595"/>
            <a:ext cx="5200153" cy="3643910"/>
          </a:xfrm>
          <a:prstGeom prst="rect">
            <a:avLst/>
          </a:prstGeom>
          <a:noFill/>
          <a:ln>
            <a:noFill/>
          </a:ln>
        </p:spPr>
      </p:pic>
      <p:sp>
        <p:nvSpPr>
          <p:cNvPr id="5325" name="Google Shape;5325;p522"/>
          <p:cNvSpPr txBox="1">
            <a:spLocks noGrp="1"/>
          </p:cNvSpPr>
          <p:nvPr>
            <p:ph type="sldNum" idx="12"/>
          </p:nvPr>
        </p:nvSpPr>
        <p:spPr>
          <a:xfrm>
            <a:off x="4955858" y="4665993"/>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330</a:t>
            </a:fld>
            <a:endParaRPr dirty="0">
              <a:solidFill>
                <a:srgbClr val="000000"/>
              </a:solidFill>
            </a:endParaRPr>
          </a:p>
        </p:txBody>
      </p:sp>
    </p:spTree>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335729134"/>
              </p:ext>
            </p:extLst>
          </p:nvPr>
        </p:nvGraphicFramePr>
        <p:xfrm>
          <a:off x="613576" y="834888"/>
          <a:ext cx="5628197" cy="4206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8660" name="Rectangle 2"/>
          <p:cNvSpPr txBox="1">
            <a:spLocks/>
          </p:cNvSpPr>
          <p:nvPr/>
        </p:nvSpPr>
        <p:spPr bwMode="auto">
          <a:xfrm>
            <a:off x="613577" y="298150"/>
            <a:ext cx="5693257" cy="402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514350" eaLnBrk="1" hangingPunct="1">
              <a:buClrTx/>
            </a:pPr>
            <a:r>
              <a:rPr lang="en-US" sz="2400" b="1" kern="1200" dirty="0" err="1">
                <a:solidFill>
                  <a:srgbClr val="000000"/>
                </a:solidFill>
                <a:latin typeface="Tahoma" pitchFamily="34" charset="0"/>
                <a:ea typeface="Tahoma" pitchFamily="34" charset="0"/>
                <a:cs typeface="Tahoma" pitchFamily="34" charset="0"/>
              </a:rPr>
              <a:t>Sistem</a:t>
            </a:r>
            <a:r>
              <a:rPr lang="en-US" sz="2400" b="1" kern="1200" dirty="0">
                <a:solidFill>
                  <a:srgbClr val="000000"/>
                </a:solidFill>
                <a:latin typeface="Tahoma" pitchFamily="34" charset="0"/>
                <a:ea typeface="Tahoma" pitchFamily="34" charset="0"/>
                <a:cs typeface="Tahoma" pitchFamily="34" charset="0"/>
              </a:rPr>
              <a:t> </a:t>
            </a:r>
            <a:r>
              <a:rPr lang="en-US" sz="2400" b="1" kern="1200" dirty="0" err="1">
                <a:solidFill>
                  <a:srgbClr val="000000"/>
                </a:solidFill>
                <a:latin typeface="Tahoma" pitchFamily="34" charset="0"/>
                <a:ea typeface="Tahoma" pitchFamily="34" charset="0"/>
                <a:cs typeface="Tahoma" pitchFamily="34" charset="0"/>
              </a:rPr>
              <a:t>Jaminan</a:t>
            </a:r>
            <a:r>
              <a:rPr lang="en-US" sz="2400" b="1" kern="1200" dirty="0">
                <a:solidFill>
                  <a:srgbClr val="000000"/>
                </a:solidFill>
                <a:latin typeface="Tahoma" pitchFamily="34" charset="0"/>
                <a:ea typeface="Tahoma" pitchFamily="34" charset="0"/>
                <a:cs typeface="Tahoma" pitchFamily="34" charset="0"/>
              </a:rPr>
              <a:t> </a:t>
            </a:r>
            <a:r>
              <a:rPr lang="en-US" sz="2400" b="1" kern="1200" dirty="0" err="1">
                <a:solidFill>
                  <a:srgbClr val="000000"/>
                </a:solidFill>
                <a:latin typeface="Tahoma" pitchFamily="34" charset="0"/>
                <a:ea typeface="Tahoma" pitchFamily="34" charset="0"/>
                <a:cs typeface="Tahoma" pitchFamily="34" charset="0"/>
              </a:rPr>
              <a:t>Kualiti</a:t>
            </a:r>
            <a:endParaRPr lang="en-US" sz="2400" b="1" kern="1200" dirty="0">
              <a:solidFill>
                <a:srgbClr val="000000"/>
              </a:solidFill>
              <a:latin typeface="Tahoma" pitchFamily="34" charset="0"/>
              <a:ea typeface="Tahoma" pitchFamily="34" charset="0"/>
              <a:cs typeface="Tahoma" pitchFamily="34" charset="0"/>
            </a:endParaRPr>
          </a:p>
        </p:txBody>
      </p:sp>
      <p:sp>
        <p:nvSpPr>
          <p:cNvPr id="4" name="Slide Number Placeholder 3"/>
          <p:cNvSpPr>
            <a:spLocks noGrp="1"/>
          </p:cNvSpPr>
          <p:nvPr>
            <p:ph type="sldNum" sz="quarter" idx="12"/>
          </p:nvPr>
        </p:nvSpPr>
        <p:spPr/>
        <p:txBody>
          <a:bodyPr/>
          <a:lstStyle/>
          <a:p>
            <a:pPr defTabSz="514350">
              <a:buClrTx/>
            </a:pPr>
            <a:fld id="{5F043DC4-CC3A-4F65-A783-9CF01561B5A4}" type="slidenum">
              <a:rPr lang="en-MY" kern="1200">
                <a:solidFill>
                  <a:srgbClr val="000000"/>
                </a:solidFill>
                <a:latin typeface="Calibri" panose="020F0502020204030204"/>
                <a:ea typeface="+mn-ea"/>
                <a:cs typeface="+mn-cs"/>
              </a:rPr>
              <a:pPr defTabSz="514350">
                <a:buClrTx/>
              </a:pPr>
              <a:t>331</a:t>
            </a:fld>
            <a:endParaRPr lang="en-MY" kern="1200">
              <a:solidFill>
                <a:srgbClr val="000000"/>
              </a:solidFill>
              <a:latin typeface="Calibri" panose="020F0502020204030204"/>
              <a:ea typeface="+mn-ea"/>
              <a:cs typeface="+mn-cs"/>
            </a:endParaRPr>
          </a:p>
        </p:txBody>
      </p:sp>
    </p:spTree>
    <p:extLst>
      <p:ext uri="{BB962C8B-B14F-4D97-AF65-F5344CB8AC3E}">
        <p14:creationId xmlns:p14="http://schemas.microsoft.com/office/powerpoint/2010/main" val="1273430069"/>
      </p:ext>
    </p:extLst>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4" name="Line 5"/>
          <p:cNvSpPr>
            <a:spLocks noChangeShapeType="1"/>
          </p:cNvSpPr>
          <p:nvPr/>
        </p:nvSpPr>
        <p:spPr bwMode="gray">
          <a:xfrm flipH="1">
            <a:off x="2146698" y="3595092"/>
            <a:ext cx="492026" cy="400943"/>
          </a:xfrm>
          <a:prstGeom prst="line">
            <a:avLst/>
          </a:prstGeom>
          <a:noFill/>
          <a:ln w="9525">
            <a:solidFill>
              <a:srgbClr val="F8F8F8">
                <a:alpha val="10196"/>
              </a:srgbClr>
            </a:solidFill>
            <a:round/>
            <a:headEnd/>
            <a:tailEnd/>
          </a:ln>
          <a:extLst>
            <a:ext uri="{909E8E84-426E-40DD-AFC4-6F175D3DCCD1}">
              <a14:hiddenFill xmlns:a14="http://schemas.microsoft.com/office/drawing/2010/main">
                <a:noFill/>
              </a14:hiddenFill>
            </a:ext>
          </a:extLst>
        </p:spPr>
        <p:txBody>
          <a:bodyPr/>
          <a:lstStyle/>
          <a:p>
            <a:pPr defTabSz="514350">
              <a:buClrTx/>
            </a:pPr>
            <a:endParaRPr lang="en-US" sz="1013" kern="1200">
              <a:latin typeface="Calibri" panose="020F0502020204030204"/>
              <a:ea typeface="+mn-ea"/>
              <a:cs typeface="+mn-cs"/>
            </a:endParaRPr>
          </a:p>
        </p:txBody>
      </p:sp>
      <p:sp>
        <p:nvSpPr>
          <p:cNvPr id="199685" name="Line 6"/>
          <p:cNvSpPr>
            <a:spLocks noChangeShapeType="1"/>
          </p:cNvSpPr>
          <p:nvPr/>
        </p:nvSpPr>
        <p:spPr bwMode="gray">
          <a:xfrm>
            <a:off x="4258568" y="3604022"/>
            <a:ext cx="492026" cy="400943"/>
          </a:xfrm>
          <a:prstGeom prst="line">
            <a:avLst/>
          </a:prstGeom>
          <a:noFill/>
          <a:ln w="9525">
            <a:solidFill>
              <a:srgbClr val="F8F8F8">
                <a:alpha val="10196"/>
              </a:srgbClr>
            </a:solidFill>
            <a:round/>
            <a:headEnd/>
            <a:tailEnd/>
          </a:ln>
          <a:extLst>
            <a:ext uri="{909E8E84-426E-40DD-AFC4-6F175D3DCCD1}">
              <a14:hiddenFill xmlns:a14="http://schemas.microsoft.com/office/drawing/2010/main">
                <a:noFill/>
              </a14:hiddenFill>
            </a:ext>
          </a:extLst>
        </p:spPr>
        <p:txBody>
          <a:bodyPr/>
          <a:lstStyle/>
          <a:p>
            <a:pPr defTabSz="514350">
              <a:buClrTx/>
            </a:pPr>
            <a:endParaRPr lang="en-US" sz="1013" kern="1200">
              <a:latin typeface="Calibri" panose="020F0502020204030204"/>
              <a:ea typeface="+mn-ea"/>
              <a:cs typeface="+mn-cs"/>
            </a:endParaRPr>
          </a:p>
        </p:txBody>
      </p:sp>
      <p:sp>
        <p:nvSpPr>
          <p:cNvPr id="199686" name="Line 7"/>
          <p:cNvSpPr>
            <a:spLocks noChangeShapeType="1"/>
          </p:cNvSpPr>
          <p:nvPr/>
        </p:nvSpPr>
        <p:spPr bwMode="gray">
          <a:xfrm flipH="1">
            <a:off x="1275159" y="3401319"/>
            <a:ext cx="642938" cy="186630"/>
          </a:xfrm>
          <a:prstGeom prst="line">
            <a:avLst/>
          </a:prstGeom>
          <a:noFill/>
          <a:ln w="9525">
            <a:solidFill>
              <a:srgbClr val="F8F8F8">
                <a:alpha val="10196"/>
              </a:srgbClr>
            </a:solidFill>
            <a:round/>
            <a:headEnd/>
            <a:tailEnd/>
          </a:ln>
          <a:extLst>
            <a:ext uri="{909E8E84-426E-40DD-AFC4-6F175D3DCCD1}">
              <a14:hiddenFill xmlns:a14="http://schemas.microsoft.com/office/drawing/2010/main">
                <a:noFill/>
              </a14:hiddenFill>
            </a:ext>
          </a:extLst>
        </p:spPr>
        <p:txBody>
          <a:bodyPr/>
          <a:lstStyle/>
          <a:p>
            <a:pPr defTabSz="514350">
              <a:buClrTx/>
            </a:pPr>
            <a:endParaRPr lang="en-US" sz="1013" kern="1200">
              <a:latin typeface="Calibri" panose="020F0502020204030204"/>
              <a:ea typeface="+mn-ea"/>
              <a:cs typeface="+mn-cs"/>
            </a:endParaRPr>
          </a:p>
        </p:txBody>
      </p:sp>
      <p:sp>
        <p:nvSpPr>
          <p:cNvPr id="199687" name="Line 8"/>
          <p:cNvSpPr>
            <a:spLocks noChangeShapeType="1"/>
          </p:cNvSpPr>
          <p:nvPr/>
        </p:nvSpPr>
        <p:spPr bwMode="gray">
          <a:xfrm>
            <a:off x="5041702" y="3398639"/>
            <a:ext cx="620614" cy="186631"/>
          </a:xfrm>
          <a:prstGeom prst="line">
            <a:avLst/>
          </a:prstGeom>
          <a:noFill/>
          <a:ln w="9525">
            <a:solidFill>
              <a:srgbClr val="F8F8F8">
                <a:alpha val="10196"/>
              </a:srgbClr>
            </a:solidFill>
            <a:round/>
            <a:headEnd/>
            <a:tailEnd/>
          </a:ln>
          <a:extLst>
            <a:ext uri="{909E8E84-426E-40DD-AFC4-6F175D3DCCD1}">
              <a14:hiddenFill xmlns:a14="http://schemas.microsoft.com/office/drawing/2010/main">
                <a:noFill/>
              </a14:hiddenFill>
            </a:ext>
          </a:extLst>
        </p:spPr>
        <p:txBody>
          <a:bodyPr/>
          <a:lstStyle/>
          <a:p>
            <a:pPr defTabSz="514350">
              <a:buClrTx/>
            </a:pPr>
            <a:endParaRPr lang="en-US" sz="1013" kern="1200">
              <a:latin typeface="Calibri" panose="020F0502020204030204"/>
              <a:ea typeface="+mn-ea"/>
              <a:cs typeface="+mn-cs"/>
            </a:endParaRPr>
          </a:p>
        </p:txBody>
      </p:sp>
      <p:sp>
        <p:nvSpPr>
          <p:cNvPr id="199693" name="Line 14"/>
          <p:cNvSpPr>
            <a:spLocks noChangeShapeType="1"/>
          </p:cNvSpPr>
          <p:nvPr/>
        </p:nvSpPr>
        <p:spPr bwMode="gray">
          <a:xfrm flipH="1">
            <a:off x="2146698" y="3562053"/>
            <a:ext cx="492026" cy="400943"/>
          </a:xfrm>
          <a:prstGeom prst="line">
            <a:avLst/>
          </a:prstGeom>
          <a:noFill/>
          <a:ln w="9525">
            <a:solidFill>
              <a:srgbClr val="F8F8F8">
                <a:alpha val="10196"/>
              </a:srgbClr>
            </a:solidFill>
            <a:round/>
            <a:headEnd/>
            <a:tailEnd/>
          </a:ln>
          <a:extLst>
            <a:ext uri="{909E8E84-426E-40DD-AFC4-6F175D3DCCD1}">
              <a14:hiddenFill xmlns:a14="http://schemas.microsoft.com/office/drawing/2010/main">
                <a:noFill/>
              </a14:hiddenFill>
            </a:ext>
          </a:extLst>
        </p:spPr>
        <p:txBody>
          <a:bodyPr/>
          <a:lstStyle/>
          <a:p>
            <a:pPr defTabSz="514350">
              <a:buClrTx/>
            </a:pPr>
            <a:endParaRPr lang="en-US" sz="1013" kern="1200">
              <a:latin typeface="Calibri" panose="020F0502020204030204"/>
              <a:ea typeface="+mn-ea"/>
              <a:cs typeface="+mn-cs"/>
            </a:endParaRPr>
          </a:p>
        </p:txBody>
      </p:sp>
      <p:sp>
        <p:nvSpPr>
          <p:cNvPr id="199694" name="Line 15"/>
          <p:cNvSpPr>
            <a:spLocks noChangeShapeType="1"/>
          </p:cNvSpPr>
          <p:nvPr/>
        </p:nvSpPr>
        <p:spPr bwMode="gray">
          <a:xfrm>
            <a:off x="4258568" y="3570983"/>
            <a:ext cx="492026" cy="400943"/>
          </a:xfrm>
          <a:prstGeom prst="line">
            <a:avLst/>
          </a:prstGeom>
          <a:noFill/>
          <a:ln w="9525">
            <a:solidFill>
              <a:srgbClr val="F8F8F8">
                <a:alpha val="10196"/>
              </a:srgbClr>
            </a:solidFill>
            <a:round/>
            <a:headEnd/>
            <a:tailEnd/>
          </a:ln>
          <a:extLst>
            <a:ext uri="{909E8E84-426E-40DD-AFC4-6F175D3DCCD1}">
              <a14:hiddenFill xmlns:a14="http://schemas.microsoft.com/office/drawing/2010/main">
                <a:noFill/>
              </a14:hiddenFill>
            </a:ext>
          </a:extLst>
        </p:spPr>
        <p:txBody>
          <a:bodyPr/>
          <a:lstStyle/>
          <a:p>
            <a:pPr defTabSz="514350">
              <a:buClrTx/>
            </a:pPr>
            <a:endParaRPr lang="en-US" sz="1013" kern="1200">
              <a:latin typeface="Calibri" panose="020F0502020204030204"/>
              <a:ea typeface="+mn-ea"/>
              <a:cs typeface="+mn-cs"/>
            </a:endParaRPr>
          </a:p>
        </p:txBody>
      </p:sp>
      <p:sp>
        <p:nvSpPr>
          <p:cNvPr id="199695" name="Line 16"/>
          <p:cNvSpPr>
            <a:spLocks noChangeShapeType="1"/>
          </p:cNvSpPr>
          <p:nvPr/>
        </p:nvSpPr>
        <p:spPr bwMode="gray">
          <a:xfrm flipH="1">
            <a:off x="1275159" y="3368278"/>
            <a:ext cx="642938" cy="186631"/>
          </a:xfrm>
          <a:prstGeom prst="line">
            <a:avLst/>
          </a:prstGeom>
          <a:noFill/>
          <a:ln w="9525">
            <a:solidFill>
              <a:srgbClr val="F8F8F8">
                <a:alpha val="10196"/>
              </a:srgbClr>
            </a:solidFill>
            <a:round/>
            <a:headEnd/>
            <a:tailEnd/>
          </a:ln>
          <a:extLst>
            <a:ext uri="{909E8E84-426E-40DD-AFC4-6F175D3DCCD1}">
              <a14:hiddenFill xmlns:a14="http://schemas.microsoft.com/office/drawing/2010/main">
                <a:noFill/>
              </a14:hiddenFill>
            </a:ext>
          </a:extLst>
        </p:spPr>
        <p:txBody>
          <a:bodyPr/>
          <a:lstStyle/>
          <a:p>
            <a:pPr defTabSz="514350">
              <a:buClrTx/>
            </a:pPr>
            <a:endParaRPr lang="en-US" sz="1013" kern="1200">
              <a:latin typeface="Calibri" panose="020F0502020204030204"/>
              <a:ea typeface="+mn-ea"/>
              <a:cs typeface="+mn-cs"/>
            </a:endParaRPr>
          </a:p>
        </p:txBody>
      </p:sp>
      <p:sp>
        <p:nvSpPr>
          <p:cNvPr id="199696" name="Line 17"/>
          <p:cNvSpPr>
            <a:spLocks noChangeShapeType="1"/>
          </p:cNvSpPr>
          <p:nvPr/>
        </p:nvSpPr>
        <p:spPr bwMode="gray">
          <a:xfrm>
            <a:off x="5041702" y="3365600"/>
            <a:ext cx="620614" cy="186630"/>
          </a:xfrm>
          <a:prstGeom prst="line">
            <a:avLst/>
          </a:prstGeom>
          <a:noFill/>
          <a:ln w="9525">
            <a:solidFill>
              <a:srgbClr val="F8F8F8">
                <a:alpha val="10196"/>
              </a:srgbClr>
            </a:solidFill>
            <a:round/>
            <a:headEnd/>
            <a:tailEnd/>
          </a:ln>
          <a:extLst>
            <a:ext uri="{909E8E84-426E-40DD-AFC4-6F175D3DCCD1}">
              <a14:hiddenFill xmlns:a14="http://schemas.microsoft.com/office/drawing/2010/main">
                <a:noFill/>
              </a14:hiddenFill>
            </a:ext>
          </a:extLst>
        </p:spPr>
        <p:txBody>
          <a:bodyPr/>
          <a:lstStyle/>
          <a:p>
            <a:pPr defTabSz="514350">
              <a:buClrTx/>
            </a:pPr>
            <a:endParaRPr lang="en-US" sz="1013" kern="1200">
              <a:latin typeface="Calibri" panose="020F0502020204030204"/>
              <a:ea typeface="+mn-ea"/>
              <a:cs typeface="+mn-cs"/>
            </a:endParaRPr>
          </a:p>
        </p:txBody>
      </p:sp>
      <p:grpSp>
        <p:nvGrpSpPr>
          <p:cNvPr id="2" name="Group 1"/>
          <p:cNvGrpSpPr/>
          <p:nvPr/>
        </p:nvGrpSpPr>
        <p:grpSpPr>
          <a:xfrm>
            <a:off x="166979" y="1168842"/>
            <a:ext cx="6456458" cy="3554233"/>
            <a:chOff x="900112" y="1543051"/>
            <a:chExt cx="5100638" cy="1608237"/>
          </a:xfrm>
        </p:grpSpPr>
        <p:sp>
          <p:nvSpPr>
            <p:cNvPr id="199689" name="Line 10"/>
            <p:cNvSpPr>
              <a:spLocks noChangeShapeType="1"/>
            </p:cNvSpPr>
            <p:nvPr/>
          </p:nvSpPr>
          <p:spPr bwMode="gray">
            <a:xfrm flipH="1">
              <a:off x="2152948" y="2476203"/>
              <a:ext cx="492026" cy="400943"/>
            </a:xfrm>
            <a:prstGeom prst="line">
              <a:avLst/>
            </a:prstGeom>
            <a:noFill/>
            <a:ln w="9525">
              <a:solidFill>
                <a:srgbClr val="F8F8F8">
                  <a:alpha val="39999"/>
                </a:srgbClr>
              </a:solidFill>
              <a:round/>
              <a:headEnd/>
              <a:tailEnd/>
            </a:ln>
            <a:extLst>
              <a:ext uri="{909E8E84-426E-40DD-AFC4-6F175D3DCCD1}">
                <a14:hiddenFill xmlns:a14="http://schemas.microsoft.com/office/drawing/2010/main">
                  <a:noFill/>
                </a14:hiddenFill>
              </a:ext>
            </a:extLst>
          </p:spPr>
          <p:txBody>
            <a:bodyPr/>
            <a:lstStyle/>
            <a:p>
              <a:pPr defTabSz="514350">
                <a:buClrTx/>
              </a:pPr>
              <a:endParaRPr lang="en-US" sz="1200" kern="1200">
                <a:latin typeface="Calibri" panose="020F0502020204030204"/>
                <a:ea typeface="+mn-ea"/>
                <a:cs typeface="+mn-cs"/>
              </a:endParaRPr>
            </a:p>
          </p:txBody>
        </p:sp>
        <p:sp>
          <p:nvSpPr>
            <p:cNvPr id="199690" name="Line 11"/>
            <p:cNvSpPr>
              <a:spLocks noChangeShapeType="1"/>
            </p:cNvSpPr>
            <p:nvPr/>
          </p:nvSpPr>
          <p:spPr bwMode="gray">
            <a:xfrm>
              <a:off x="4264820" y="2485133"/>
              <a:ext cx="492026" cy="400943"/>
            </a:xfrm>
            <a:prstGeom prst="line">
              <a:avLst/>
            </a:prstGeom>
            <a:noFill/>
            <a:ln w="9525">
              <a:solidFill>
                <a:srgbClr val="F8F8F8">
                  <a:alpha val="39999"/>
                </a:srgbClr>
              </a:solidFill>
              <a:round/>
              <a:headEnd/>
              <a:tailEnd/>
            </a:ln>
            <a:extLst>
              <a:ext uri="{909E8E84-426E-40DD-AFC4-6F175D3DCCD1}">
                <a14:hiddenFill xmlns:a14="http://schemas.microsoft.com/office/drawing/2010/main">
                  <a:noFill/>
                </a14:hiddenFill>
              </a:ext>
            </a:extLst>
          </p:spPr>
          <p:txBody>
            <a:bodyPr/>
            <a:lstStyle/>
            <a:p>
              <a:pPr defTabSz="514350">
                <a:buClrTx/>
              </a:pPr>
              <a:endParaRPr lang="en-US" sz="1200" kern="1200">
                <a:latin typeface="Calibri" panose="020F0502020204030204"/>
                <a:ea typeface="+mn-ea"/>
                <a:cs typeface="+mn-cs"/>
              </a:endParaRPr>
            </a:p>
          </p:txBody>
        </p:sp>
        <p:sp>
          <p:nvSpPr>
            <p:cNvPr id="199691" name="Line 12"/>
            <p:cNvSpPr>
              <a:spLocks noChangeShapeType="1"/>
            </p:cNvSpPr>
            <p:nvPr/>
          </p:nvSpPr>
          <p:spPr bwMode="gray">
            <a:xfrm>
              <a:off x="3473648" y="2587823"/>
              <a:ext cx="0" cy="464344"/>
            </a:xfrm>
            <a:prstGeom prst="line">
              <a:avLst/>
            </a:prstGeom>
            <a:noFill/>
            <a:ln w="9525">
              <a:solidFill>
                <a:srgbClr val="F8F8F8">
                  <a:alpha val="30196"/>
                </a:srgbClr>
              </a:solidFill>
              <a:round/>
              <a:headEnd/>
              <a:tailEnd/>
            </a:ln>
            <a:extLst>
              <a:ext uri="{909E8E84-426E-40DD-AFC4-6F175D3DCCD1}">
                <a14:hiddenFill xmlns:a14="http://schemas.microsoft.com/office/drawing/2010/main">
                  <a:noFill/>
                </a14:hiddenFill>
              </a:ext>
            </a:extLst>
          </p:spPr>
          <p:txBody>
            <a:bodyPr/>
            <a:lstStyle/>
            <a:p>
              <a:pPr defTabSz="514350">
                <a:buClrTx/>
              </a:pPr>
              <a:endParaRPr lang="en-US" sz="1200" kern="1200">
                <a:latin typeface="Calibri" panose="020F0502020204030204"/>
                <a:ea typeface="+mn-ea"/>
                <a:cs typeface="+mn-cs"/>
              </a:endParaRPr>
            </a:p>
          </p:txBody>
        </p:sp>
        <p:sp>
          <p:nvSpPr>
            <p:cNvPr id="199692" name="Freeform 13"/>
            <p:cNvSpPr>
              <a:spLocks/>
            </p:cNvSpPr>
            <p:nvPr/>
          </p:nvSpPr>
          <p:spPr bwMode="gray">
            <a:xfrm>
              <a:off x="1285876" y="2478881"/>
              <a:ext cx="4355902" cy="583109"/>
            </a:xfrm>
            <a:custGeom>
              <a:avLst/>
              <a:gdLst>
                <a:gd name="T0" fmla="*/ 0 w 4878"/>
                <a:gd name="T1" fmla="*/ 0 h 653"/>
                <a:gd name="T2" fmla="*/ 2147483647 w 4878"/>
                <a:gd name="T3" fmla="*/ 2147483647 h 653"/>
                <a:gd name="T4" fmla="*/ 2147483647 w 4878"/>
                <a:gd name="T5" fmla="*/ 2147483647 h 653"/>
                <a:gd name="T6" fmla="*/ 0 60000 65536"/>
                <a:gd name="T7" fmla="*/ 0 60000 65536"/>
                <a:gd name="T8" fmla="*/ 0 60000 65536"/>
                <a:gd name="T9" fmla="*/ 0 w 4878"/>
                <a:gd name="T10" fmla="*/ 0 h 653"/>
                <a:gd name="T11" fmla="*/ 4878 w 4878"/>
                <a:gd name="T12" fmla="*/ 653 h 653"/>
              </a:gdLst>
              <a:ahLst/>
              <a:cxnLst>
                <a:cxn ang="T6">
                  <a:pos x="T0" y="T1"/>
                </a:cxn>
                <a:cxn ang="T7">
                  <a:pos x="T2" y="T3"/>
                </a:cxn>
                <a:cxn ang="T8">
                  <a:pos x="T4" y="T5"/>
                </a:cxn>
              </a:cxnLst>
              <a:rect l="T9" t="T10" r="T11" b="T12"/>
              <a:pathLst>
                <a:path w="4878" h="653">
                  <a:moveTo>
                    <a:pt x="0" y="0"/>
                  </a:moveTo>
                  <a:cubicBezTo>
                    <a:pt x="522" y="422"/>
                    <a:pt x="1577" y="653"/>
                    <a:pt x="2443" y="649"/>
                  </a:cubicBezTo>
                  <a:cubicBezTo>
                    <a:pt x="3387" y="645"/>
                    <a:pt x="4229" y="447"/>
                    <a:pt x="4878" y="17"/>
                  </a:cubicBezTo>
                </a:path>
              </a:pathLst>
            </a:custGeom>
            <a:noFill/>
            <a:ln w="28575">
              <a:solidFill>
                <a:srgbClr val="FFFFFF">
                  <a:alpha val="79999"/>
                </a:srgbClr>
              </a:solidFill>
              <a:round/>
              <a:headEnd/>
              <a:tailEnd/>
            </a:ln>
            <a:extLst>
              <a:ext uri="{909E8E84-426E-40DD-AFC4-6F175D3DCCD1}">
                <a14:hiddenFill xmlns:a14="http://schemas.microsoft.com/office/drawing/2010/main">
                  <a:solidFill>
                    <a:srgbClr val="FFFFFF"/>
                  </a:solidFill>
                </a14:hiddenFill>
              </a:ext>
            </a:extLst>
          </p:spPr>
          <p:txBody>
            <a:bodyPr/>
            <a:lstStyle/>
            <a:p>
              <a:pPr defTabSz="514350">
                <a:buClrTx/>
              </a:pPr>
              <a:endParaRPr lang="en-US" sz="1200" kern="1200">
                <a:latin typeface="Calibri" panose="020F0502020204030204"/>
                <a:ea typeface="+mn-ea"/>
                <a:cs typeface="+mn-cs"/>
              </a:endParaRPr>
            </a:p>
          </p:txBody>
        </p:sp>
        <p:sp>
          <p:nvSpPr>
            <p:cNvPr id="199697" name="Line 18"/>
            <p:cNvSpPr>
              <a:spLocks noChangeShapeType="1"/>
            </p:cNvSpPr>
            <p:nvPr/>
          </p:nvSpPr>
          <p:spPr bwMode="gray">
            <a:xfrm>
              <a:off x="3473648" y="2554784"/>
              <a:ext cx="0" cy="464344"/>
            </a:xfrm>
            <a:prstGeom prst="line">
              <a:avLst/>
            </a:prstGeom>
            <a:noFill/>
            <a:ln w="9525">
              <a:solidFill>
                <a:srgbClr val="F8F8F8">
                  <a:alpha val="30196"/>
                </a:srgbClr>
              </a:solidFill>
              <a:round/>
              <a:headEnd/>
              <a:tailEnd/>
            </a:ln>
            <a:extLst>
              <a:ext uri="{909E8E84-426E-40DD-AFC4-6F175D3DCCD1}">
                <a14:hiddenFill xmlns:a14="http://schemas.microsoft.com/office/drawing/2010/main">
                  <a:noFill/>
                </a14:hiddenFill>
              </a:ext>
            </a:extLst>
          </p:spPr>
          <p:txBody>
            <a:bodyPr/>
            <a:lstStyle/>
            <a:p>
              <a:pPr defTabSz="514350">
                <a:buClrTx/>
              </a:pPr>
              <a:endParaRPr lang="en-US" sz="1200" kern="1200">
                <a:latin typeface="Calibri" panose="020F0502020204030204"/>
                <a:ea typeface="+mn-ea"/>
                <a:cs typeface="+mn-cs"/>
              </a:endParaRPr>
            </a:p>
          </p:txBody>
        </p:sp>
        <p:grpSp>
          <p:nvGrpSpPr>
            <p:cNvPr id="199698" name="Group 19"/>
            <p:cNvGrpSpPr>
              <a:grpSpLocks/>
            </p:cNvGrpSpPr>
            <p:nvPr/>
          </p:nvGrpSpPr>
          <p:grpSpPr bwMode="auto">
            <a:xfrm>
              <a:off x="900112" y="1543051"/>
              <a:ext cx="985838" cy="1034058"/>
              <a:chOff x="192" y="1917"/>
              <a:chExt cx="1042" cy="1102"/>
            </a:xfrm>
          </p:grpSpPr>
          <p:grpSp>
            <p:nvGrpSpPr>
              <p:cNvPr id="199736" name="Group 20"/>
              <p:cNvGrpSpPr>
                <a:grpSpLocks/>
              </p:cNvGrpSpPr>
              <p:nvPr/>
            </p:nvGrpSpPr>
            <p:grpSpPr bwMode="auto">
              <a:xfrm>
                <a:off x="192" y="1917"/>
                <a:ext cx="1042" cy="1102"/>
                <a:chOff x="192" y="1917"/>
                <a:chExt cx="1042" cy="1102"/>
              </a:xfrm>
            </p:grpSpPr>
            <p:pic>
              <p:nvPicPr>
                <p:cNvPr id="199738" name="Picture 21" descr="light_shadow"/>
                <p:cNvPicPr>
                  <a:picLocks noChangeAspect="1" noChangeArrowheads="1"/>
                </p:cNvPicPr>
                <p:nvPr/>
              </p:nvPicPr>
              <p:blipFill>
                <a:blip r:embed="rId2" cstate="print">
                  <a:lum bright="-78000" contrast="-78000"/>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739" name="Picture 22" descr="circuler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3" name="Oval 23"/>
                <p:cNvSpPr>
                  <a:spLocks noChangeArrowheads="1"/>
                </p:cNvSpPr>
                <p:nvPr/>
              </p:nvSpPr>
              <p:spPr bwMode="gray">
                <a:xfrm>
                  <a:off x="192" y="1917"/>
                  <a:ext cx="1035" cy="1019"/>
                </a:xfrm>
                <a:prstGeom prst="ellipse">
                  <a:avLst/>
                </a:prstGeom>
                <a:gradFill rotWithShape="1">
                  <a:gsLst>
                    <a:gs pos="0">
                      <a:srgbClr val="FCA96A">
                        <a:gamma/>
                        <a:shade val="46275"/>
                        <a:invGamma/>
                        <a:alpha val="89999"/>
                      </a:srgbClr>
                    </a:gs>
                    <a:gs pos="50000">
                      <a:srgbClr val="FCA96A">
                        <a:alpha val="55000"/>
                      </a:srgbClr>
                    </a:gs>
                    <a:gs pos="100000">
                      <a:srgbClr val="FCA96A">
                        <a:gamma/>
                        <a:shade val="46275"/>
                        <a:invGamma/>
                        <a:alpha val="89999"/>
                      </a:srgbClr>
                    </a:gs>
                  </a:gsLst>
                  <a:lin ang="5400000" scaled="1"/>
                </a:gradFill>
                <a:ln w="9525" algn="ctr">
                  <a:noFill/>
                  <a:round/>
                  <a:headEnd/>
                  <a:tailEnd/>
                </a:ln>
                <a:effectLst/>
              </p:spPr>
              <p:txBody>
                <a:bodyPr wrap="none" anchor="ctr"/>
                <a:lstStyle/>
                <a:p>
                  <a:pPr defTabSz="514350">
                    <a:buClrTx/>
                    <a:defRPr/>
                  </a:pPr>
                  <a:endParaRPr lang="en-MY" sz="1200" kern="1200">
                    <a:latin typeface="Calibri" panose="020F0502020204030204"/>
                    <a:ea typeface="+mn-ea"/>
                    <a:cs typeface="+mn-cs"/>
                  </a:endParaRPr>
                </a:p>
              </p:txBody>
            </p:sp>
          </p:grpSp>
          <p:pic>
            <p:nvPicPr>
              <p:cNvPr id="199737" name="Picture 24" descr="Picture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296" y="1927"/>
                <a:ext cx="823"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9699" name="Group 25"/>
            <p:cNvGrpSpPr>
              <a:grpSpLocks/>
            </p:cNvGrpSpPr>
            <p:nvPr/>
          </p:nvGrpSpPr>
          <p:grpSpPr bwMode="auto">
            <a:xfrm>
              <a:off x="5100637" y="1695748"/>
              <a:ext cx="900113" cy="900113"/>
              <a:chOff x="192" y="1917"/>
              <a:chExt cx="1042" cy="1102"/>
            </a:xfrm>
          </p:grpSpPr>
          <p:grpSp>
            <p:nvGrpSpPr>
              <p:cNvPr id="199731" name="Group 26"/>
              <p:cNvGrpSpPr>
                <a:grpSpLocks/>
              </p:cNvGrpSpPr>
              <p:nvPr/>
            </p:nvGrpSpPr>
            <p:grpSpPr bwMode="auto">
              <a:xfrm>
                <a:off x="192" y="1917"/>
                <a:ext cx="1042" cy="1102"/>
                <a:chOff x="192" y="1917"/>
                <a:chExt cx="1042" cy="1102"/>
              </a:xfrm>
            </p:grpSpPr>
            <p:pic>
              <p:nvPicPr>
                <p:cNvPr id="199733" name="Picture 27" descr="light_shadow"/>
                <p:cNvPicPr>
                  <a:picLocks noChangeAspect="1" noChangeArrowheads="1"/>
                </p:cNvPicPr>
                <p:nvPr/>
              </p:nvPicPr>
              <p:blipFill>
                <a:blip r:embed="rId2" cstate="print">
                  <a:lum bright="28000" contrast="36000"/>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734" name="Picture 28" descr="circuler_1"/>
                <p:cNvPicPr>
                  <a:picLocks noChangeAspect="1" noChangeArrowheads="1"/>
                </p:cNvPicPr>
                <p:nvPr/>
              </p:nvPicPr>
              <p:blipFill>
                <a:blip r:embed="rId3" cstate="print">
                  <a:lum bright="28000" contrast="36000"/>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9" name="Oval 29"/>
                <p:cNvSpPr>
                  <a:spLocks noChangeArrowheads="1"/>
                </p:cNvSpPr>
                <p:nvPr/>
              </p:nvSpPr>
              <p:spPr bwMode="gray">
                <a:xfrm>
                  <a:off x="192" y="1917"/>
                  <a:ext cx="1035" cy="1019"/>
                </a:xfrm>
                <a:prstGeom prst="ellipse">
                  <a:avLst/>
                </a:prstGeom>
                <a:ln>
                  <a:solidFill>
                    <a:schemeClr val="accent2">
                      <a:lumMod val="50000"/>
                    </a:schemeClr>
                  </a:solidFill>
                  <a:headEnd/>
                  <a:tailEnd/>
                </a:ln>
              </p:spPr>
              <p:style>
                <a:lnRef idx="2">
                  <a:schemeClr val="accent2"/>
                </a:lnRef>
                <a:fillRef idx="1">
                  <a:schemeClr val="lt1"/>
                </a:fillRef>
                <a:effectRef idx="0">
                  <a:schemeClr val="accent2"/>
                </a:effectRef>
                <a:fontRef idx="minor">
                  <a:schemeClr val="dk1"/>
                </a:fontRef>
              </p:style>
              <p:txBody>
                <a:bodyPr wrap="none" anchor="ctr"/>
                <a:lstStyle/>
                <a:p>
                  <a:pPr defTabSz="514350">
                    <a:buClrTx/>
                    <a:defRPr/>
                  </a:pPr>
                  <a:endParaRPr lang="en-MY" sz="1200" kern="1200">
                    <a:solidFill>
                      <a:srgbClr val="000000"/>
                    </a:solidFill>
                    <a:latin typeface="Calibri" panose="020F0502020204030204"/>
                  </a:endParaRPr>
                </a:p>
              </p:txBody>
            </p:sp>
          </p:grpSp>
          <p:pic>
            <p:nvPicPr>
              <p:cNvPr id="199732" name="Picture 30" descr="Picture2"/>
              <p:cNvPicPr>
                <a:picLocks noChangeAspect="1" noChangeArrowheads="1"/>
              </p:cNvPicPr>
              <p:nvPr/>
            </p:nvPicPr>
            <p:blipFill>
              <a:blip r:embed="rId4" cstate="print">
                <a:lum bright="28000" contrast="36000"/>
                <a:extLst>
                  <a:ext uri="{28A0092B-C50C-407E-A947-70E740481C1C}">
                    <a14:useLocalDpi xmlns:a14="http://schemas.microsoft.com/office/drawing/2010/main" val="0"/>
                  </a:ext>
                </a:extLst>
              </a:blip>
              <a:srcRect/>
              <a:stretch>
                <a:fillRect/>
              </a:stretch>
            </p:blipFill>
            <p:spPr bwMode="gray">
              <a:xfrm>
                <a:off x="296" y="1927"/>
                <a:ext cx="823"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9700" name="Rectangle 31"/>
            <p:cNvSpPr>
              <a:spLocks noChangeArrowheads="1"/>
            </p:cNvSpPr>
            <p:nvPr/>
          </p:nvSpPr>
          <p:spPr bwMode="gray">
            <a:xfrm>
              <a:off x="900112" y="1695748"/>
              <a:ext cx="985838" cy="710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514350">
                <a:buClr>
                  <a:srgbClr val="FF0066"/>
                </a:buClr>
                <a:buSzPct val="75000"/>
              </a:pPr>
              <a:r>
                <a:rPr lang="en-US" sz="1200" b="1" kern="1200" dirty="0">
                  <a:latin typeface="Calibri" pitchFamily="34" charset="0"/>
                  <a:ea typeface="+mn-ea"/>
                  <a:cs typeface="+mn-cs"/>
                </a:rPr>
                <a:t>SEKSYEN 1:  </a:t>
              </a:r>
            </a:p>
            <a:p>
              <a:pPr algn="ctr" defTabSz="514350">
                <a:buClr>
                  <a:srgbClr val="FF0066"/>
                </a:buClr>
                <a:buSzPct val="75000"/>
              </a:pPr>
              <a:r>
                <a:rPr lang="fi-FI" sz="1200" b="1" kern="1200" dirty="0">
                  <a:latin typeface="Calibri" pitchFamily="34" charset="0"/>
                  <a:ea typeface="+mn-ea"/>
                  <a:cs typeface="+mn-cs"/>
                </a:rPr>
                <a:t>RINGKASAN MAKLUMAT MENGENAI SISTEM PERSIJILAN KEMAHIRAN </a:t>
              </a:r>
              <a:endParaRPr lang="en-US" sz="1200" kern="1200" dirty="0">
                <a:latin typeface="Calibri" pitchFamily="34" charset="0"/>
                <a:ea typeface="+mn-ea"/>
                <a:cs typeface="+mn-cs"/>
              </a:endParaRPr>
            </a:p>
            <a:p>
              <a:pPr algn="ctr" defTabSz="514350">
                <a:buClr>
                  <a:srgbClr val="FF0066"/>
                </a:buClr>
                <a:buSzPct val="75000"/>
              </a:pPr>
              <a:endParaRPr lang="en-US" sz="1200" b="1" kern="1200" dirty="0">
                <a:solidFill>
                  <a:srgbClr val="080808"/>
                </a:solidFill>
                <a:latin typeface="Calibri" pitchFamily="34" charset="0"/>
                <a:ea typeface="+mn-ea"/>
                <a:cs typeface="+mn-cs"/>
              </a:endParaRPr>
            </a:p>
          </p:txBody>
        </p:sp>
        <p:grpSp>
          <p:nvGrpSpPr>
            <p:cNvPr id="199701" name="Group 34"/>
            <p:cNvGrpSpPr>
              <a:grpSpLocks/>
            </p:cNvGrpSpPr>
            <p:nvPr/>
          </p:nvGrpSpPr>
          <p:grpSpPr bwMode="auto">
            <a:xfrm>
              <a:off x="1757364" y="1952924"/>
              <a:ext cx="930473" cy="984052"/>
              <a:chOff x="192" y="1917"/>
              <a:chExt cx="1042" cy="1102"/>
            </a:xfrm>
          </p:grpSpPr>
          <p:pic>
            <p:nvPicPr>
              <p:cNvPr id="199728" name="Picture 35" descr="light_shadow"/>
              <p:cNvPicPr>
                <a:picLocks noChangeAspect="1" noChangeArrowheads="1"/>
              </p:cNvPicPr>
              <p:nvPr/>
            </p:nvPicPr>
            <p:blipFill>
              <a:blip r:embed="rId5" cstate="print">
                <a:lum bright="-78000" contrast="-78000"/>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729" name="Picture 36" descr="circuler_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730" name="Oval 37"/>
              <p:cNvSpPr>
                <a:spLocks noChangeArrowheads="1"/>
              </p:cNvSpPr>
              <p:nvPr/>
            </p:nvSpPr>
            <p:spPr bwMode="gray">
              <a:xfrm>
                <a:off x="192" y="1917"/>
                <a:ext cx="1035" cy="1019"/>
              </a:xfrm>
              <a:prstGeom prst="ellipse">
                <a:avLst/>
              </a:prstGeom>
              <a:gradFill rotWithShape="1">
                <a:gsLst>
                  <a:gs pos="0">
                    <a:srgbClr val="A07400"/>
                  </a:gs>
                  <a:gs pos="50000">
                    <a:srgbClr val="E6A900"/>
                  </a:gs>
                  <a:gs pos="100000">
                    <a:srgbClr val="FFCA00"/>
                  </a:gs>
                </a:gsLst>
                <a:lin ang="81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defTabSz="514350">
                  <a:buClrTx/>
                </a:pPr>
                <a:endParaRPr lang="en-MY" sz="1200" kern="1200">
                  <a:latin typeface="Calibri" pitchFamily="34" charset="0"/>
                  <a:ea typeface="+mn-ea"/>
                  <a:cs typeface="+mn-cs"/>
                </a:endParaRPr>
              </a:p>
            </p:txBody>
          </p:sp>
        </p:grpSp>
        <p:grpSp>
          <p:nvGrpSpPr>
            <p:cNvPr id="199702" name="Group 39"/>
            <p:cNvGrpSpPr>
              <a:grpSpLocks/>
            </p:cNvGrpSpPr>
            <p:nvPr/>
          </p:nvGrpSpPr>
          <p:grpSpPr bwMode="auto">
            <a:xfrm>
              <a:off x="3557588" y="2167236"/>
              <a:ext cx="857250" cy="898327"/>
              <a:chOff x="192" y="1917"/>
              <a:chExt cx="1042" cy="1102"/>
            </a:xfrm>
          </p:grpSpPr>
          <p:grpSp>
            <p:nvGrpSpPr>
              <p:cNvPr id="199721" name="Group 40"/>
              <p:cNvGrpSpPr>
                <a:grpSpLocks/>
              </p:cNvGrpSpPr>
              <p:nvPr/>
            </p:nvGrpSpPr>
            <p:grpSpPr bwMode="auto">
              <a:xfrm>
                <a:off x="192" y="1917"/>
                <a:ext cx="1042" cy="1102"/>
                <a:chOff x="192" y="1917"/>
                <a:chExt cx="1042" cy="1102"/>
              </a:xfrm>
            </p:grpSpPr>
            <p:pic>
              <p:nvPicPr>
                <p:cNvPr id="199723" name="Picture 41" descr="light_shadow"/>
                <p:cNvPicPr>
                  <a:picLocks noChangeAspect="1" noChangeArrowheads="1"/>
                </p:cNvPicPr>
                <p:nvPr/>
              </p:nvPicPr>
              <p:blipFill>
                <a:blip r:embed="rId7" cstate="print">
                  <a:lum bright="-78000" contrast="-78000"/>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724" name="Picture 42" descr="circuler_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3" name="Oval 43"/>
                <p:cNvSpPr>
                  <a:spLocks noChangeArrowheads="1"/>
                </p:cNvSpPr>
                <p:nvPr/>
              </p:nvSpPr>
              <p:spPr bwMode="gray">
                <a:xfrm>
                  <a:off x="192" y="1917"/>
                  <a:ext cx="1035" cy="1019"/>
                </a:xfrm>
                <a:prstGeom prst="ellipse">
                  <a:avLst/>
                </a:prstGeom>
                <a:gradFill rotWithShape="1">
                  <a:gsLst>
                    <a:gs pos="0">
                      <a:srgbClr val="6FF775">
                        <a:gamma/>
                        <a:shade val="46275"/>
                        <a:invGamma/>
                        <a:alpha val="89999"/>
                      </a:srgbClr>
                    </a:gs>
                    <a:gs pos="50000">
                      <a:srgbClr val="6FF775">
                        <a:alpha val="55000"/>
                      </a:srgbClr>
                    </a:gs>
                    <a:gs pos="100000">
                      <a:srgbClr val="6FF775">
                        <a:gamma/>
                        <a:shade val="46275"/>
                        <a:invGamma/>
                        <a:alpha val="89999"/>
                      </a:srgbClr>
                    </a:gs>
                  </a:gsLst>
                  <a:lin ang="5400000" scaled="1"/>
                </a:gradFill>
                <a:ln w="9525" algn="ctr">
                  <a:noFill/>
                  <a:round/>
                  <a:headEnd/>
                  <a:tailEnd/>
                </a:ln>
                <a:effectLst/>
              </p:spPr>
              <p:txBody>
                <a:bodyPr wrap="none" anchor="ctr"/>
                <a:lstStyle/>
                <a:p>
                  <a:pPr defTabSz="514350">
                    <a:buClrTx/>
                    <a:defRPr/>
                  </a:pPr>
                  <a:endParaRPr lang="en-MY" sz="1200" kern="1200">
                    <a:latin typeface="Calibri" panose="020F0502020204030204"/>
                    <a:ea typeface="+mn-ea"/>
                    <a:cs typeface="+mn-cs"/>
                  </a:endParaRPr>
                </a:p>
              </p:txBody>
            </p:sp>
          </p:grpSp>
          <p:pic>
            <p:nvPicPr>
              <p:cNvPr id="199722" name="Picture 44" descr="Picture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296" y="1927"/>
                <a:ext cx="823"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9703" name="Rectangle 45"/>
            <p:cNvSpPr>
              <a:spLocks noChangeArrowheads="1"/>
            </p:cNvSpPr>
            <p:nvPr/>
          </p:nvSpPr>
          <p:spPr bwMode="gray">
            <a:xfrm>
              <a:off x="1885951" y="2124373"/>
              <a:ext cx="709017" cy="626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514350">
                <a:buClrTx/>
              </a:pPr>
              <a:r>
                <a:rPr lang="en-US" sz="1200" b="1" kern="1200">
                  <a:latin typeface="Calibri" pitchFamily="34" charset="0"/>
                  <a:ea typeface="+mn-ea"/>
                  <a:cs typeface="+mn-cs"/>
                </a:rPr>
                <a:t>SEKSYEN 2: STANDARD PENTAULIAHAN PROGRAM KEMAHIRAN</a:t>
              </a:r>
            </a:p>
          </p:txBody>
        </p:sp>
        <p:grpSp>
          <p:nvGrpSpPr>
            <p:cNvPr id="199704" name="Group 39"/>
            <p:cNvGrpSpPr>
              <a:grpSpLocks/>
            </p:cNvGrpSpPr>
            <p:nvPr/>
          </p:nvGrpSpPr>
          <p:grpSpPr bwMode="auto">
            <a:xfrm>
              <a:off x="2614614" y="2167236"/>
              <a:ext cx="930473" cy="984052"/>
              <a:chOff x="192" y="1917"/>
              <a:chExt cx="1042" cy="1102"/>
            </a:xfrm>
          </p:grpSpPr>
          <p:grpSp>
            <p:nvGrpSpPr>
              <p:cNvPr id="199716" name="Group 40"/>
              <p:cNvGrpSpPr>
                <a:grpSpLocks/>
              </p:cNvGrpSpPr>
              <p:nvPr/>
            </p:nvGrpSpPr>
            <p:grpSpPr bwMode="auto">
              <a:xfrm>
                <a:off x="192" y="1917"/>
                <a:ext cx="1042" cy="1102"/>
                <a:chOff x="192" y="1917"/>
                <a:chExt cx="1042" cy="1102"/>
              </a:xfrm>
            </p:grpSpPr>
            <p:pic>
              <p:nvPicPr>
                <p:cNvPr id="199718" name="Picture 41" descr="light_shadow"/>
                <p:cNvPicPr>
                  <a:picLocks noChangeAspect="1" noChangeArrowheads="1"/>
                </p:cNvPicPr>
                <p:nvPr/>
              </p:nvPicPr>
              <p:blipFill>
                <a:blip r:embed="rId5" cstate="print">
                  <a:lum bright="-78000" contrast="-78000"/>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719" name="Picture 42" descr="circuler_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Oval 43"/>
                <p:cNvSpPr>
                  <a:spLocks noChangeArrowheads="1"/>
                </p:cNvSpPr>
                <p:nvPr/>
              </p:nvSpPr>
              <p:spPr bwMode="gray">
                <a:xfrm>
                  <a:off x="192" y="1917"/>
                  <a:ext cx="1035" cy="1019"/>
                </a:xfrm>
                <a:prstGeom prst="ellipse">
                  <a:avLst/>
                </a:prstGeom>
                <a:solidFill>
                  <a:schemeClr val="accent5">
                    <a:lumMod val="90000"/>
                  </a:schemeClr>
                </a:solidFill>
                <a:ln w="9525" algn="ctr">
                  <a:noFill/>
                  <a:round/>
                  <a:headEnd/>
                  <a:tailEnd/>
                </a:ln>
                <a:effectLst/>
              </p:spPr>
              <p:txBody>
                <a:bodyPr wrap="none" anchor="ctr"/>
                <a:lstStyle/>
                <a:p>
                  <a:pPr defTabSz="514350">
                    <a:buClrTx/>
                    <a:defRPr/>
                  </a:pPr>
                  <a:endParaRPr lang="en-MY" sz="1200" kern="1200">
                    <a:latin typeface="Calibri" panose="020F0502020204030204"/>
                    <a:ea typeface="+mn-ea"/>
                    <a:cs typeface="+mn-cs"/>
                  </a:endParaRPr>
                </a:p>
              </p:txBody>
            </p:sp>
          </p:grpSp>
          <p:pic>
            <p:nvPicPr>
              <p:cNvPr id="199717" name="Picture 44" descr="Picture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296" y="1927"/>
                <a:ext cx="823"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9705" name="Rectangle 46"/>
            <p:cNvSpPr>
              <a:spLocks noChangeArrowheads="1"/>
            </p:cNvSpPr>
            <p:nvPr/>
          </p:nvSpPr>
          <p:spPr bwMode="gray">
            <a:xfrm>
              <a:off x="2585145" y="2250282"/>
              <a:ext cx="985838" cy="626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514350">
                <a:buClrTx/>
              </a:pPr>
              <a:r>
                <a:rPr lang="en-US" sz="1200" b="1" kern="1200" dirty="0">
                  <a:latin typeface="Calibri" pitchFamily="34" charset="0"/>
                  <a:ea typeface="+mn-ea"/>
                  <a:cs typeface="+mn-cs"/>
                </a:rPr>
                <a:t>SEKSYEN 3:</a:t>
              </a:r>
            </a:p>
            <a:p>
              <a:pPr algn="ctr" defTabSz="514350">
                <a:buClrTx/>
              </a:pPr>
              <a:r>
                <a:rPr lang="en-US" sz="1200" b="1" kern="1200" dirty="0">
                  <a:latin typeface="Calibri" pitchFamily="34" charset="0"/>
                  <a:ea typeface="+mn-ea"/>
                  <a:cs typeface="+mn-cs"/>
                </a:rPr>
                <a:t> PANDUAN PERMOHONAN PENTAULIAHAN PROGRAM LATIHAN KEMAHIRAN</a:t>
              </a:r>
            </a:p>
          </p:txBody>
        </p:sp>
        <p:sp>
          <p:nvSpPr>
            <p:cNvPr id="199706" name="Rectangle 32"/>
            <p:cNvSpPr>
              <a:spLocks noChangeArrowheads="1"/>
            </p:cNvSpPr>
            <p:nvPr/>
          </p:nvSpPr>
          <p:spPr bwMode="gray">
            <a:xfrm>
              <a:off x="3600450" y="2314575"/>
              <a:ext cx="814388" cy="543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514350">
                <a:buClrTx/>
              </a:pPr>
              <a:r>
                <a:rPr lang="en-US" sz="1200" b="1" kern="1200">
                  <a:latin typeface="Calibri" pitchFamily="34" charset="0"/>
                  <a:ea typeface="+mn-ea"/>
                  <a:cs typeface="+mn-cs"/>
                </a:rPr>
                <a:t>SEKSYEN 4: </a:t>
              </a:r>
              <a:r>
                <a:rPr lang="en-GB" sz="1200" b="1" kern="1200">
                  <a:latin typeface="Calibri" pitchFamily="34" charset="0"/>
                  <a:ea typeface="+mn-ea"/>
                  <a:cs typeface="+mn-cs"/>
                </a:rPr>
                <a:t>PENTAULIAHAN PROGRAM </a:t>
              </a:r>
              <a:r>
                <a:rPr lang="en-US" sz="1200" b="1" kern="1200">
                  <a:latin typeface="Calibri" pitchFamily="34" charset="0"/>
                  <a:ea typeface="+mn-ea"/>
                  <a:cs typeface="+mn-cs"/>
                </a:rPr>
                <a:t>LATIHAN KEMAHIRAN</a:t>
              </a:r>
            </a:p>
          </p:txBody>
        </p:sp>
        <p:sp>
          <p:nvSpPr>
            <p:cNvPr id="199707" name="Rectangle 32"/>
            <p:cNvSpPr>
              <a:spLocks noChangeArrowheads="1"/>
            </p:cNvSpPr>
            <p:nvPr/>
          </p:nvSpPr>
          <p:spPr bwMode="gray">
            <a:xfrm>
              <a:off x="5143500" y="1735038"/>
              <a:ext cx="814388" cy="710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514350">
                <a:buClrTx/>
              </a:pPr>
              <a:r>
                <a:rPr lang="en-US" sz="1200" b="1" kern="1200">
                  <a:latin typeface="Calibri" pitchFamily="34" charset="0"/>
                  <a:ea typeface="+mn-ea"/>
                  <a:cs typeface="+mn-cs"/>
                </a:rPr>
                <a:t>SEKSYEN 6: </a:t>
              </a:r>
              <a:r>
                <a:rPr lang="it-IT" sz="1200" b="1" kern="1200">
                  <a:latin typeface="Calibri" pitchFamily="34" charset="0"/>
                  <a:ea typeface="+mn-ea"/>
                  <a:cs typeface="+mn-cs"/>
                </a:rPr>
                <a:t>PANDUAN BAGI PENYEDIAAN LAPORAN PENTAULIAHAN LATIHAN  PROGRAM</a:t>
              </a:r>
              <a:endParaRPr lang="en-US" sz="1200" b="1" kern="1200">
                <a:latin typeface="Calibri" pitchFamily="34" charset="0"/>
                <a:ea typeface="+mn-ea"/>
                <a:cs typeface="+mn-cs"/>
              </a:endParaRPr>
            </a:p>
          </p:txBody>
        </p:sp>
        <p:grpSp>
          <p:nvGrpSpPr>
            <p:cNvPr id="199708" name="Group 26"/>
            <p:cNvGrpSpPr>
              <a:grpSpLocks/>
            </p:cNvGrpSpPr>
            <p:nvPr/>
          </p:nvGrpSpPr>
          <p:grpSpPr bwMode="auto">
            <a:xfrm>
              <a:off x="4413274" y="2038648"/>
              <a:ext cx="858937" cy="832247"/>
              <a:chOff x="190" y="1917"/>
              <a:chExt cx="1099" cy="1019"/>
            </a:xfrm>
          </p:grpSpPr>
          <p:pic>
            <p:nvPicPr>
              <p:cNvPr id="199712" name="Picture 28" descr="circuler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Oval 29"/>
              <p:cNvSpPr>
                <a:spLocks noChangeArrowheads="1"/>
              </p:cNvSpPr>
              <p:nvPr/>
            </p:nvSpPr>
            <p:spPr bwMode="gray">
              <a:xfrm>
                <a:off x="190" y="1917"/>
                <a:ext cx="1099" cy="1019"/>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path path="circle">
                  <a:fillToRect t="100000" r="100000"/>
                </a:path>
                <a:tileRect l="-100000" b="-100000"/>
              </a:gradFill>
              <a:ln w="9525" algn="ctr">
                <a:noFill/>
                <a:round/>
                <a:headEnd/>
                <a:tailEnd/>
              </a:ln>
              <a:effectLst/>
            </p:spPr>
            <p:txBody>
              <a:bodyPr wrap="none" anchor="ctr"/>
              <a:lstStyle/>
              <a:p>
                <a:pPr defTabSz="514350">
                  <a:buClrTx/>
                  <a:defRPr/>
                </a:pPr>
                <a:endParaRPr lang="en-MY" sz="1200" kern="1200">
                  <a:latin typeface="Calibri" panose="020F0502020204030204"/>
                  <a:ea typeface="+mn-ea"/>
                  <a:cs typeface="+mn-cs"/>
                </a:endParaRPr>
              </a:p>
            </p:txBody>
          </p:sp>
        </p:grpSp>
        <p:sp>
          <p:nvSpPr>
            <p:cNvPr id="199709" name="Rectangle 32"/>
            <p:cNvSpPr>
              <a:spLocks noChangeArrowheads="1"/>
            </p:cNvSpPr>
            <p:nvPr/>
          </p:nvSpPr>
          <p:spPr bwMode="gray">
            <a:xfrm>
              <a:off x="4414837" y="2184202"/>
              <a:ext cx="814388" cy="626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514350">
                <a:buClrTx/>
              </a:pPr>
              <a:r>
                <a:rPr lang="en-US" sz="1200" b="1" kern="1200" dirty="0">
                  <a:latin typeface="Calibri" pitchFamily="34" charset="0"/>
                  <a:ea typeface="+mn-ea"/>
                  <a:cs typeface="+mn-cs"/>
                </a:rPr>
                <a:t>SEKSYEN 5:</a:t>
              </a:r>
            </a:p>
            <a:p>
              <a:pPr algn="ctr" defTabSz="514350">
                <a:buClrTx/>
              </a:pPr>
              <a:r>
                <a:rPr lang="en-US" sz="1200" b="1" kern="1200" dirty="0">
                  <a:latin typeface="Calibri" pitchFamily="34" charset="0"/>
                  <a:ea typeface="+mn-ea"/>
                  <a:cs typeface="+mn-cs"/>
                </a:rPr>
                <a:t> </a:t>
              </a:r>
              <a:r>
                <a:rPr lang="fi-FI" sz="1200" b="1" kern="1200" dirty="0">
                  <a:latin typeface="Calibri" pitchFamily="34" charset="0"/>
                  <a:ea typeface="+mn-ea"/>
                  <a:cs typeface="+mn-cs"/>
                </a:rPr>
                <a:t>PANEL PENILAI PENTAULIAHAN PROGRAM KEMAHIRAN</a:t>
              </a:r>
              <a:endParaRPr lang="en-US" sz="1200" b="1" kern="1200" dirty="0">
                <a:latin typeface="Calibri" pitchFamily="34" charset="0"/>
                <a:ea typeface="+mn-ea"/>
                <a:cs typeface="+mn-cs"/>
              </a:endParaRPr>
            </a:p>
          </p:txBody>
        </p:sp>
      </p:grpSp>
      <p:sp>
        <p:nvSpPr>
          <p:cNvPr id="63" name="Title 5"/>
          <p:cNvSpPr txBox="1">
            <a:spLocks/>
          </p:cNvSpPr>
          <p:nvPr/>
        </p:nvSpPr>
        <p:spPr>
          <a:xfrm>
            <a:off x="1028700" y="412684"/>
            <a:ext cx="4929188" cy="488454"/>
          </a:xfrm>
          <a:prstGeom prst="rect">
            <a:avLst/>
          </a:prstGeom>
        </p:spPr>
        <p:txBody>
          <a:bodyPr/>
          <a:lstStyle/>
          <a:p>
            <a:pPr algn="ctr" defTabSz="514350" eaLnBrk="0" hangingPunct="0">
              <a:buClrTx/>
              <a:defRPr/>
            </a:pPr>
            <a:r>
              <a:rPr lang="en-US" sz="2400" b="1" dirty="0" err="1">
                <a:latin typeface="Tahoma" pitchFamily="34" charset="0"/>
                <a:ea typeface="Tahoma" pitchFamily="34" charset="0"/>
                <a:cs typeface="Tahoma" pitchFamily="34" charset="0"/>
              </a:rPr>
              <a:t>Kod</a:t>
            </a:r>
            <a:r>
              <a:rPr lang="en-US" sz="2400" b="1" dirty="0">
                <a:latin typeface="Tahoma" pitchFamily="34" charset="0"/>
                <a:ea typeface="Tahoma" pitchFamily="34" charset="0"/>
                <a:cs typeface="Tahoma" pitchFamily="34" charset="0"/>
              </a:rPr>
              <a:t> </a:t>
            </a:r>
            <a:r>
              <a:rPr lang="en-US" sz="2400" b="1" dirty="0" err="1">
                <a:latin typeface="Tahoma" pitchFamily="34" charset="0"/>
                <a:ea typeface="Tahoma" pitchFamily="34" charset="0"/>
                <a:cs typeface="Tahoma" pitchFamily="34" charset="0"/>
              </a:rPr>
              <a:t>Amalan</a:t>
            </a:r>
            <a:r>
              <a:rPr lang="en-US" sz="2400" b="1" dirty="0">
                <a:latin typeface="Tahoma" pitchFamily="34" charset="0"/>
                <a:ea typeface="Tahoma" pitchFamily="34" charset="0"/>
                <a:cs typeface="Tahoma" pitchFamily="34" charset="0"/>
              </a:rPr>
              <a:t> </a:t>
            </a:r>
            <a:r>
              <a:rPr lang="en-US" sz="2400" b="1" dirty="0" err="1">
                <a:latin typeface="Tahoma" pitchFamily="34" charset="0"/>
                <a:ea typeface="Tahoma" pitchFamily="34" charset="0"/>
                <a:cs typeface="Tahoma" pitchFamily="34" charset="0"/>
              </a:rPr>
              <a:t>Pentauliahan</a:t>
            </a:r>
            <a:r>
              <a:rPr lang="en-US" sz="2400" b="1" dirty="0">
                <a:latin typeface="Tahoma" pitchFamily="34" charset="0"/>
                <a:ea typeface="Tahoma" pitchFamily="34" charset="0"/>
                <a:cs typeface="Tahoma" pitchFamily="34" charset="0"/>
              </a:rPr>
              <a:t> Program </a:t>
            </a:r>
            <a:r>
              <a:rPr lang="en-US" sz="2400" b="1" dirty="0" err="1">
                <a:latin typeface="Tahoma" pitchFamily="34" charset="0"/>
                <a:ea typeface="Tahoma" pitchFamily="34" charset="0"/>
                <a:cs typeface="Tahoma" pitchFamily="34" charset="0"/>
              </a:rPr>
              <a:t>Kemahiran</a:t>
            </a:r>
            <a:r>
              <a:rPr lang="en-US" sz="2400" b="1" dirty="0">
                <a:latin typeface="Tahoma" pitchFamily="34" charset="0"/>
                <a:ea typeface="Tahoma" pitchFamily="34" charset="0"/>
                <a:cs typeface="Tahoma" pitchFamily="34" charset="0"/>
              </a:rPr>
              <a:t> (KAPPK)</a:t>
            </a:r>
          </a:p>
        </p:txBody>
      </p:sp>
      <p:sp>
        <p:nvSpPr>
          <p:cNvPr id="199711" name="Slide Number Placeholder 58"/>
          <p:cNvSpPr>
            <a:spLocks noGrp="1"/>
          </p:cNvSpPr>
          <p:nvPr>
            <p:ph type="sldNum" sz="quarter" idx="12"/>
          </p:nvPr>
        </p:nvSpPr>
        <p:spPr>
          <a:xfrm>
            <a:off x="5809049" y="4754068"/>
            <a:ext cx="814388" cy="214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417909" indent="-160734" eaLnBrk="0" hangingPunct="0">
              <a:defRPr>
                <a:solidFill>
                  <a:schemeClr val="tx1"/>
                </a:solidFill>
                <a:latin typeface="Arial" pitchFamily="34" charset="0"/>
                <a:cs typeface="Arial" pitchFamily="34" charset="0"/>
              </a:defRPr>
            </a:lvl2pPr>
            <a:lvl3pPr marL="642938" indent="-128588" eaLnBrk="0" hangingPunct="0">
              <a:defRPr>
                <a:solidFill>
                  <a:schemeClr val="tx1"/>
                </a:solidFill>
                <a:latin typeface="Arial" pitchFamily="34" charset="0"/>
                <a:cs typeface="Arial" pitchFamily="34" charset="0"/>
              </a:defRPr>
            </a:lvl3pPr>
            <a:lvl4pPr marL="900113" indent="-128588" eaLnBrk="0" hangingPunct="0">
              <a:defRPr>
                <a:solidFill>
                  <a:schemeClr val="tx1"/>
                </a:solidFill>
                <a:latin typeface="Arial" pitchFamily="34" charset="0"/>
                <a:cs typeface="Arial" pitchFamily="34" charset="0"/>
              </a:defRPr>
            </a:lvl4pPr>
            <a:lvl5pPr marL="1157288" indent="-128588" eaLnBrk="0" hangingPunct="0">
              <a:defRPr>
                <a:solidFill>
                  <a:schemeClr val="tx1"/>
                </a:solidFill>
                <a:latin typeface="Arial" pitchFamily="34" charset="0"/>
                <a:cs typeface="Arial" pitchFamily="34" charset="0"/>
              </a:defRPr>
            </a:lvl5pPr>
            <a:lvl6pPr marL="1414463" indent="-128588" eaLnBrk="0" fontAlgn="base" hangingPunct="0">
              <a:spcBef>
                <a:spcPct val="0"/>
              </a:spcBef>
              <a:spcAft>
                <a:spcPct val="0"/>
              </a:spcAft>
              <a:defRPr>
                <a:solidFill>
                  <a:schemeClr val="tx1"/>
                </a:solidFill>
                <a:latin typeface="Arial" pitchFamily="34" charset="0"/>
                <a:cs typeface="Arial" pitchFamily="34" charset="0"/>
              </a:defRPr>
            </a:lvl6pPr>
            <a:lvl7pPr marL="1671638" indent="-128588" eaLnBrk="0" fontAlgn="base" hangingPunct="0">
              <a:spcBef>
                <a:spcPct val="0"/>
              </a:spcBef>
              <a:spcAft>
                <a:spcPct val="0"/>
              </a:spcAft>
              <a:defRPr>
                <a:solidFill>
                  <a:schemeClr val="tx1"/>
                </a:solidFill>
                <a:latin typeface="Arial" pitchFamily="34" charset="0"/>
                <a:cs typeface="Arial" pitchFamily="34" charset="0"/>
              </a:defRPr>
            </a:lvl7pPr>
            <a:lvl8pPr marL="1928813" indent="-128588" eaLnBrk="0" fontAlgn="base" hangingPunct="0">
              <a:spcBef>
                <a:spcPct val="0"/>
              </a:spcBef>
              <a:spcAft>
                <a:spcPct val="0"/>
              </a:spcAft>
              <a:defRPr>
                <a:solidFill>
                  <a:schemeClr val="tx1"/>
                </a:solidFill>
                <a:latin typeface="Arial" pitchFamily="34" charset="0"/>
                <a:cs typeface="Arial" pitchFamily="34" charset="0"/>
              </a:defRPr>
            </a:lvl8pPr>
            <a:lvl9pPr marL="2185988" indent="-128588" eaLnBrk="0" fontAlgn="base" hangingPunct="0">
              <a:spcBef>
                <a:spcPct val="0"/>
              </a:spcBef>
              <a:spcAft>
                <a:spcPct val="0"/>
              </a:spcAft>
              <a:defRPr>
                <a:solidFill>
                  <a:schemeClr val="tx1"/>
                </a:solidFill>
                <a:latin typeface="Arial" pitchFamily="34" charset="0"/>
                <a:cs typeface="Arial" pitchFamily="34" charset="0"/>
              </a:defRPr>
            </a:lvl9pPr>
          </a:lstStyle>
          <a:p>
            <a:pPr algn="ctr" defTabSz="514350" eaLnBrk="1" hangingPunct="1">
              <a:buClrTx/>
            </a:pPr>
            <a:fld id="{6643646B-C6DA-40ED-BF81-FAE377132F00}" type="slidenum">
              <a:rPr lang="en-US" kern="1200">
                <a:solidFill>
                  <a:srgbClr val="000000"/>
                </a:solidFill>
                <a:ea typeface="+mn-ea"/>
              </a:rPr>
              <a:pPr algn="ctr" defTabSz="514350" eaLnBrk="1" hangingPunct="1">
                <a:buClrTx/>
              </a:pPr>
              <a:t>332</a:t>
            </a:fld>
            <a:endParaRPr lang="en-US" kern="1200" dirty="0">
              <a:solidFill>
                <a:srgbClr val="000000"/>
              </a:solidFill>
              <a:ea typeface="+mn-ea"/>
            </a:endParaRPr>
          </a:p>
        </p:txBody>
      </p:sp>
    </p:spTree>
    <p:extLst>
      <p:ext uri="{BB962C8B-B14F-4D97-AF65-F5344CB8AC3E}">
        <p14:creationId xmlns:p14="http://schemas.microsoft.com/office/powerpoint/2010/main" val="292627510"/>
      </p:ext>
    </p:extLst>
  </p:cSld>
  <p:clrMapOvr>
    <a:masterClrMapping/>
  </p:clrMapOvr>
  <p:transition advClick="0"/>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Shape 5405"/>
        <p:cNvGrpSpPr/>
        <p:nvPr/>
      </p:nvGrpSpPr>
      <p:grpSpPr>
        <a:xfrm>
          <a:off x="0" y="0"/>
          <a:ext cx="0" cy="0"/>
          <a:chOff x="0" y="0"/>
          <a:chExt cx="0" cy="0"/>
        </a:xfrm>
      </p:grpSpPr>
      <p:sp>
        <p:nvSpPr>
          <p:cNvPr id="5406" name="Google Shape;5406;p525"/>
          <p:cNvSpPr/>
          <p:nvPr/>
        </p:nvSpPr>
        <p:spPr>
          <a:xfrm>
            <a:off x="331169" y="228241"/>
            <a:ext cx="6157095" cy="497593"/>
          </a:xfrm>
          <a:prstGeom prst="rect">
            <a:avLst/>
          </a:prstGeom>
          <a:noFill/>
          <a:ln>
            <a:noFill/>
          </a:ln>
        </p:spPr>
        <p:txBody>
          <a:bodyPr spcFirstLastPara="1" wrap="square" lIns="63788" tIns="31331" rIns="63788" bIns="31331" anchor="t" anchorCtr="0">
            <a:noAutofit/>
          </a:bodyPr>
          <a:lstStyle/>
          <a:p>
            <a:pPr algn="ctr"/>
            <a:r>
              <a:rPr lang="en" sz="1950" b="1" dirty="0">
                <a:latin typeface="Tahoma"/>
                <a:ea typeface="Tahoma"/>
                <a:cs typeface="Tahoma"/>
                <a:sym typeface="Tahoma"/>
              </a:rPr>
              <a:t>Jawatankuasa Panel Penilai Pusat Bertauliah (PPPB)</a:t>
            </a:r>
            <a:endParaRPr sz="1050" dirty="0"/>
          </a:p>
        </p:txBody>
      </p:sp>
      <p:sp>
        <p:nvSpPr>
          <p:cNvPr id="5407" name="Google Shape;5407;p525"/>
          <p:cNvSpPr txBox="1"/>
          <p:nvPr/>
        </p:nvSpPr>
        <p:spPr>
          <a:xfrm>
            <a:off x="485031" y="2379978"/>
            <a:ext cx="6003233" cy="2337179"/>
          </a:xfrm>
          <a:prstGeom prst="rect">
            <a:avLst/>
          </a:prstGeom>
          <a:noFill/>
          <a:ln>
            <a:noFill/>
          </a:ln>
        </p:spPr>
        <p:txBody>
          <a:bodyPr spcFirstLastPara="1" wrap="square" lIns="68569" tIns="34275" rIns="68569" bIns="34275" anchor="t" anchorCtr="0">
            <a:noAutofit/>
          </a:bodyPr>
          <a:lstStyle/>
          <a:p>
            <a:r>
              <a:rPr lang="en" sz="1200" b="1" dirty="0">
                <a:latin typeface="Tahoma"/>
                <a:ea typeface="Tahoma"/>
                <a:cs typeface="Tahoma"/>
                <a:sym typeface="Tahoma"/>
              </a:rPr>
              <a:t>Peranan Dan Tanggungjawab </a:t>
            </a:r>
            <a:endParaRPr sz="1050" dirty="0"/>
          </a:p>
          <a:p>
            <a:endParaRPr sz="1200" dirty="0">
              <a:latin typeface="Tahoma"/>
              <a:ea typeface="Tahoma"/>
              <a:cs typeface="Tahoma"/>
              <a:sym typeface="Tahoma"/>
            </a:endParaRPr>
          </a:p>
          <a:p>
            <a:pPr marL="257175" indent="-257175">
              <a:buSzPts val="1600"/>
              <a:buFont typeface="Calibri"/>
              <a:buAutoNum type="arabicPeriod"/>
            </a:pPr>
            <a:r>
              <a:rPr lang="en" sz="1200" dirty="0">
                <a:latin typeface="Tahoma"/>
                <a:ea typeface="Tahoma"/>
                <a:cs typeface="Tahoma"/>
                <a:sym typeface="Tahoma"/>
              </a:rPr>
              <a:t>Rangka Prosedur Penilaian Dalaman;</a:t>
            </a:r>
            <a:endParaRPr sz="1050" dirty="0"/>
          </a:p>
          <a:p>
            <a:pPr marL="257175" indent="-257175">
              <a:buSzPts val="1600"/>
              <a:buFont typeface="Calibri"/>
              <a:buAutoNum type="arabicPeriod"/>
            </a:pPr>
            <a:r>
              <a:rPr lang="en" sz="1200" dirty="0">
                <a:latin typeface="Tahoma"/>
                <a:ea typeface="Tahoma"/>
                <a:cs typeface="Tahoma"/>
                <a:sym typeface="Tahoma"/>
              </a:rPr>
              <a:t>Pastikan Dokumentasi Penilaian Yang Seragam;</a:t>
            </a:r>
            <a:endParaRPr sz="1050" dirty="0"/>
          </a:p>
          <a:p>
            <a:pPr marL="257175" indent="-257175">
              <a:buSzPts val="1600"/>
              <a:buFont typeface="Calibri"/>
              <a:buAutoNum type="arabicPeriod"/>
            </a:pPr>
            <a:r>
              <a:rPr lang="en" sz="1200" dirty="0">
                <a:latin typeface="Tahoma"/>
                <a:ea typeface="Tahoma"/>
                <a:cs typeface="Tahoma"/>
                <a:sym typeface="Tahoma"/>
              </a:rPr>
              <a:t>Meluluskan Kandungan WIM &amp; Penilaian;</a:t>
            </a:r>
            <a:endParaRPr sz="1050" dirty="0"/>
          </a:p>
          <a:p>
            <a:pPr marL="257175" indent="-257175">
              <a:buSzPts val="1600"/>
              <a:buFont typeface="Calibri"/>
              <a:buAutoNum type="arabicPeriod"/>
            </a:pPr>
            <a:r>
              <a:rPr lang="en" sz="1200" dirty="0">
                <a:latin typeface="Tahoma"/>
                <a:ea typeface="Tahoma"/>
                <a:cs typeface="Tahoma"/>
                <a:sym typeface="Tahoma"/>
              </a:rPr>
              <a:t>Meluluskan Kaedah Penilaian;</a:t>
            </a:r>
            <a:endParaRPr sz="1050" dirty="0"/>
          </a:p>
          <a:p>
            <a:pPr marL="257175" indent="-257175">
              <a:buSzPts val="1600"/>
              <a:buFont typeface="Calibri"/>
              <a:buAutoNum type="arabicPeriod"/>
            </a:pPr>
            <a:r>
              <a:rPr lang="en" sz="1200" dirty="0">
                <a:latin typeface="Tahoma"/>
                <a:ea typeface="Tahoma"/>
                <a:cs typeface="Tahoma"/>
                <a:sym typeface="Tahoma"/>
              </a:rPr>
              <a:t>Mengawasi &amp; Memastikan Kaedah Penilaian;</a:t>
            </a:r>
            <a:endParaRPr sz="1050" dirty="0"/>
          </a:p>
          <a:p>
            <a:pPr marL="257175" indent="-257175">
              <a:buSzPts val="1600"/>
              <a:buFont typeface="Calibri"/>
              <a:buAutoNum type="arabicPeriod"/>
            </a:pPr>
            <a:r>
              <a:rPr lang="en" sz="1200" dirty="0">
                <a:latin typeface="Tahoma"/>
                <a:ea typeface="Tahoma"/>
                <a:cs typeface="Tahoma"/>
                <a:sym typeface="Tahoma"/>
              </a:rPr>
              <a:t>Pantau Sistem Jaminan Mutu;</a:t>
            </a:r>
            <a:endParaRPr sz="1050" dirty="0"/>
          </a:p>
          <a:p>
            <a:pPr marL="257175" indent="-257175">
              <a:buSzPts val="1600"/>
              <a:buFont typeface="Calibri"/>
              <a:buAutoNum type="arabicPeriod"/>
            </a:pPr>
            <a:r>
              <a:rPr lang="en" sz="1200" dirty="0">
                <a:latin typeface="Tahoma"/>
                <a:ea typeface="Tahoma"/>
                <a:cs typeface="Tahoma"/>
                <a:sym typeface="Tahoma"/>
              </a:rPr>
              <a:t>Adakan Mesyuarat Panel Penilaian  Sekurang- Kurangnya 4 Kali Setahun;</a:t>
            </a:r>
            <a:endParaRPr sz="1050" dirty="0"/>
          </a:p>
          <a:p>
            <a:pPr marL="257175" indent="-257175">
              <a:buSzPts val="1600"/>
              <a:buFont typeface="Calibri"/>
              <a:buAutoNum type="arabicPeriod"/>
            </a:pPr>
            <a:r>
              <a:rPr lang="en" sz="1200" dirty="0">
                <a:latin typeface="Tahoma"/>
                <a:ea typeface="Tahoma"/>
                <a:cs typeface="Tahoma"/>
                <a:sym typeface="Tahoma"/>
              </a:rPr>
              <a:t>Sediakan Minit Mesyuarat Panel Penilaian Untuk Verifikasi PPL; dan</a:t>
            </a:r>
            <a:endParaRPr sz="1200" dirty="0">
              <a:latin typeface="Tahoma"/>
              <a:ea typeface="Tahoma"/>
              <a:cs typeface="Tahoma"/>
              <a:sym typeface="Tahoma"/>
            </a:endParaRPr>
          </a:p>
          <a:p>
            <a:pPr marL="257175" indent="-257175">
              <a:buSzPts val="1600"/>
              <a:buFont typeface="Calibri"/>
              <a:buAutoNum type="arabicPeriod"/>
            </a:pPr>
            <a:r>
              <a:rPr lang="en" sz="1200" dirty="0">
                <a:latin typeface="Tahoma"/>
                <a:ea typeface="Tahoma"/>
                <a:cs typeface="Tahoma"/>
                <a:sym typeface="Tahoma"/>
              </a:rPr>
              <a:t>Rekodkan Minit Mesyuarat Semasa Lawatan PPL.</a:t>
            </a:r>
            <a:endParaRPr sz="1050" dirty="0"/>
          </a:p>
          <a:p>
            <a:pPr marL="257175" indent="-257175"/>
            <a:endParaRPr sz="1050" dirty="0">
              <a:solidFill>
                <a:srgbClr val="0000FF"/>
              </a:solidFill>
              <a:latin typeface="Tahoma"/>
              <a:ea typeface="Tahoma"/>
              <a:cs typeface="Tahoma"/>
              <a:sym typeface="Tahoma"/>
            </a:endParaRPr>
          </a:p>
          <a:p>
            <a:pPr marL="257175" indent="-257175"/>
            <a:r>
              <a:rPr lang="en" sz="1050" dirty="0">
                <a:solidFill>
                  <a:srgbClr val="0000FF"/>
                </a:solidFill>
                <a:latin typeface="Tahoma"/>
                <a:ea typeface="Tahoma"/>
                <a:cs typeface="Tahoma"/>
                <a:sym typeface="Tahoma"/>
              </a:rPr>
              <a:t>Nota :  Mana-mana PB yang menjalankan Program NCS Jawatankuasa PPB hanya dianggotai </a:t>
            </a:r>
            <a:r>
              <a:rPr lang="en" sz="1050" dirty="0" smtClean="0">
                <a:solidFill>
                  <a:srgbClr val="0000FF"/>
                </a:solidFill>
                <a:latin typeface="Tahoma"/>
                <a:ea typeface="Tahoma"/>
                <a:cs typeface="Tahoma"/>
                <a:sym typeface="Tahoma"/>
              </a:rPr>
              <a:t>oleh PPB dan PP </a:t>
            </a:r>
            <a:r>
              <a:rPr lang="en" sz="1050" dirty="0">
                <a:solidFill>
                  <a:srgbClr val="0000FF"/>
                </a:solidFill>
                <a:latin typeface="Tahoma"/>
                <a:ea typeface="Tahoma"/>
                <a:cs typeface="Tahoma"/>
                <a:sym typeface="Tahoma"/>
              </a:rPr>
              <a:t>sahaja. </a:t>
            </a:r>
            <a:endParaRPr sz="1050" dirty="0"/>
          </a:p>
        </p:txBody>
      </p:sp>
      <p:grpSp>
        <p:nvGrpSpPr>
          <p:cNvPr id="5408" name="Google Shape;5408;p525"/>
          <p:cNvGrpSpPr/>
          <p:nvPr/>
        </p:nvGrpSpPr>
        <p:grpSpPr>
          <a:xfrm>
            <a:off x="604300" y="946205"/>
            <a:ext cx="5550010" cy="1346943"/>
            <a:chOff x="762000" y="1143008"/>
            <a:chExt cx="7401725" cy="1790699"/>
          </a:xfrm>
        </p:grpSpPr>
        <p:grpSp>
          <p:nvGrpSpPr>
            <p:cNvPr id="5409" name="Google Shape;5409;p525"/>
            <p:cNvGrpSpPr/>
            <p:nvPr/>
          </p:nvGrpSpPr>
          <p:grpSpPr>
            <a:xfrm>
              <a:off x="762000" y="1143008"/>
              <a:ext cx="7401725" cy="1790699"/>
              <a:chOff x="1776" y="3388"/>
              <a:chExt cx="2611" cy="609"/>
            </a:xfrm>
          </p:grpSpPr>
          <p:sp>
            <p:nvSpPr>
              <p:cNvPr id="5410" name="Google Shape;5410;p525"/>
              <p:cNvSpPr/>
              <p:nvPr/>
            </p:nvSpPr>
            <p:spPr>
              <a:xfrm>
                <a:off x="2352" y="3388"/>
                <a:ext cx="1347" cy="232"/>
              </a:xfrm>
              <a:prstGeom prst="octagon">
                <a:avLst>
                  <a:gd name="adj" fmla="val 29282"/>
                </a:avLst>
              </a:prstGeom>
              <a:solidFill>
                <a:srgbClr val="ACB8CA"/>
              </a:solidFill>
              <a:ln>
                <a:noFill/>
              </a:ln>
            </p:spPr>
            <p:txBody>
              <a:bodyPr spcFirstLastPara="1" wrap="square" lIns="68569" tIns="34275" rIns="68569" bIns="34275" anchor="ctr" anchorCtr="0">
                <a:noAutofit/>
              </a:bodyPr>
              <a:lstStyle/>
              <a:p>
                <a:endParaRPr sz="1350">
                  <a:solidFill>
                    <a:srgbClr val="FFFFFF"/>
                  </a:solidFill>
                </a:endParaRPr>
              </a:p>
            </p:txBody>
          </p:sp>
          <p:sp>
            <p:nvSpPr>
              <p:cNvPr id="5411" name="Google Shape;5411;p525"/>
              <p:cNvSpPr/>
              <p:nvPr/>
            </p:nvSpPr>
            <p:spPr>
              <a:xfrm>
                <a:off x="2256" y="3388"/>
                <a:ext cx="1488" cy="311"/>
              </a:xfrm>
              <a:prstGeom prst="rect">
                <a:avLst/>
              </a:prstGeom>
              <a:noFill/>
              <a:ln>
                <a:noFill/>
              </a:ln>
            </p:spPr>
            <p:txBody>
              <a:bodyPr spcFirstLastPara="1" wrap="square" lIns="63788" tIns="31331" rIns="63788" bIns="31331" anchor="t" anchorCtr="0">
                <a:noAutofit/>
              </a:bodyPr>
              <a:lstStyle/>
              <a:p>
                <a:pPr algn="ctr"/>
                <a:r>
                  <a:rPr lang="en" sz="1350" b="1">
                    <a:latin typeface="Century Gothic"/>
                    <a:ea typeface="Century Gothic"/>
                    <a:cs typeface="Century Gothic"/>
                    <a:sym typeface="Century Gothic"/>
                  </a:rPr>
                  <a:t>   Pengerusi</a:t>
                </a:r>
                <a:endParaRPr sz="1050"/>
              </a:p>
              <a:p>
                <a:pPr algn="ctr"/>
                <a:r>
                  <a:rPr lang="en" sz="1350" b="1">
                    <a:latin typeface="Century Gothic"/>
                    <a:ea typeface="Century Gothic"/>
                    <a:cs typeface="Century Gothic"/>
                    <a:sym typeface="Century Gothic"/>
                  </a:rPr>
                  <a:t>(Pengurus Pusat Bertauliah)</a:t>
                </a:r>
                <a:endParaRPr sz="1050"/>
              </a:p>
            </p:txBody>
          </p:sp>
          <p:grpSp>
            <p:nvGrpSpPr>
              <p:cNvPr id="5412" name="Google Shape;5412;p525"/>
              <p:cNvGrpSpPr/>
              <p:nvPr/>
            </p:nvGrpSpPr>
            <p:grpSpPr>
              <a:xfrm>
                <a:off x="1776" y="3672"/>
                <a:ext cx="2611" cy="325"/>
                <a:chOff x="1440" y="3548"/>
                <a:chExt cx="2611" cy="432"/>
              </a:xfrm>
            </p:grpSpPr>
            <p:sp>
              <p:nvSpPr>
                <p:cNvPr id="5413" name="Google Shape;5413;p525"/>
                <p:cNvSpPr/>
                <p:nvPr/>
              </p:nvSpPr>
              <p:spPr>
                <a:xfrm>
                  <a:off x="1440" y="3637"/>
                  <a:ext cx="1005" cy="319"/>
                </a:xfrm>
                <a:prstGeom prst="rect">
                  <a:avLst/>
                </a:prstGeom>
                <a:gradFill>
                  <a:gsLst>
                    <a:gs pos="0">
                      <a:srgbClr val="F08B54"/>
                    </a:gs>
                    <a:gs pos="50000">
                      <a:srgbClr val="F67A26"/>
                    </a:gs>
                    <a:gs pos="100000">
                      <a:srgbClr val="E36A18"/>
                    </a:gs>
                  </a:gsLst>
                  <a:lin ang="5400000" scaled="0"/>
                </a:gradFill>
                <a:ln>
                  <a:noFill/>
                </a:ln>
                <a:effectLst>
                  <a:outerShdw blurRad="149987" dist="250190" dir="8460000" algn="ctr">
                    <a:srgbClr val="000000">
                      <a:alpha val="27843"/>
                    </a:srgbClr>
                  </a:outerShdw>
                </a:effectLst>
              </p:spPr>
              <p:txBody>
                <a:bodyPr spcFirstLastPara="1" wrap="square" lIns="68569" tIns="34275" rIns="68569" bIns="34275" anchor="ctr" anchorCtr="0">
                  <a:noAutofit/>
                </a:bodyPr>
                <a:lstStyle/>
                <a:p>
                  <a:endParaRPr sz="1350">
                    <a:solidFill>
                      <a:srgbClr val="FFFFFF"/>
                    </a:solidFill>
                  </a:endParaRPr>
                </a:p>
              </p:txBody>
            </p:sp>
            <p:sp>
              <p:nvSpPr>
                <p:cNvPr id="5414" name="Google Shape;5414;p525"/>
                <p:cNvSpPr/>
                <p:nvPr/>
              </p:nvSpPr>
              <p:spPr>
                <a:xfrm>
                  <a:off x="2949" y="3637"/>
                  <a:ext cx="1102" cy="327"/>
                </a:xfrm>
                <a:prstGeom prst="rect">
                  <a:avLst/>
                </a:prstGeom>
                <a:gradFill>
                  <a:gsLst>
                    <a:gs pos="0">
                      <a:srgbClr val="F08B54"/>
                    </a:gs>
                    <a:gs pos="50000">
                      <a:srgbClr val="F67A26"/>
                    </a:gs>
                    <a:gs pos="100000">
                      <a:srgbClr val="E36A18"/>
                    </a:gs>
                  </a:gsLst>
                  <a:lin ang="5400000" scaled="0"/>
                </a:gradFill>
                <a:ln>
                  <a:noFill/>
                </a:ln>
                <a:effectLst>
                  <a:outerShdw blurRad="149987" dist="250190" dir="8460000" algn="ctr">
                    <a:srgbClr val="000000">
                      <a:alpha val="27843"/>
                    </a:srgbClr>
                  </a:outerShdw>
                </a:effectLst>
              </p:spPr>
              <p:txBody>
                <a:bodyPr spcFirstLastPara="1" wrap="square" lIns="68569" tIns="34275" rIns="68569" bIns="34275" anchor="ctr" anchorCtr="0">
                  <a:noAutofit/>
                </a:bodyPr>
                <a:lstStyle/>
                <a:p>
                  <a:endParaRPr sz="1350">
                    <a:solidFill>
                      <a:srgbClr val="FFFFFF"/>
                    </a:solidFill>
                  </a:endParaRPr>
                </a:p>
              </p:txBody>
            </p:sp>
            <p:cxnSp>
              <p:nvCxnSpPr>
                <p:cNvPr id="5415" name="Google Shape;5415;p525"/>
                <p:cNvCxnSpPr/>
                <p:nvPr/>
              </p:nvCxnSpPr>
              <p:spPr>
                <a:xfrm>
                  <a:off x="2031" y="3548"/>
                  <a:ext cx="1472" cy="0"/>
                </a:xfrm>
                <a:prstGeom prst="straightConnector1">
                  <a:avLst/>
                </a:prstGeom>
                <a:noFill/>
                <a:ln w="12700" cap="flat" cmpd="sng">
                  <a:solidFill>
                    <a:schemeClr val="dk1"/>
                  </a:solidFill>
                  <a:prstDash val="solid"/>
                  <a:round/>
                  <a:headEnd type="none" w="med" len="med"/>
                  <a:tailEnd type="none" w="med" len="med"/>
                </a:ln>
              </p:spPr>
            </p:cxnSp>
            <p:sp>
              <p:nvSpPr>
                <p:cNvPr id="5416" name="Google Shape;5416;p525"/>
                <p:cNvSpPr/>
                <p:nvPr/>
              </p:nvSpPr>
              <p:spPr>
                <a:xfrm>
                  <a:off x="1467" y="3653"/>
                  <a:ext cx="979" cy="163"/>
                </a:xfrm>
                <a:prstGeom prst="rect">
                  <a:avLst/>
                </a:prstGeom>
                <a:noFill/>
                <a:ln>
                  <a:noFill/>
                </a:ln>
              </p:spPr>
              <p:txBody>
                <a:bodyPr spcFirstLastPara="1" wrap="square" lIns="63788" tIns="31331" rIns="63788" bIns="31331" anchor="t" anchorCtr="0">
                  <a:noAutofit/>
                </a:bodyPr>
                <a:lstStyle/>
                <a:p>
                  <a:pPr algn="ctr"/>
                  <a:r>
                    <a:rPr lang="en" sz="1350" b="1" u="sng">
                      <a:solidFill>
                        <a:srgbClr val="FFFFFF"/>
                      </a:solidFill>
                      <a:latin typeface="Century Gothic"/>
                      <a:ea typeface="Century Gothic"/>
                      <a:cs typeface="Century Gothic"/>
                      <a:sym typeface="Century Gothic"/>
                    </a:rPr>
                    <a:t>Ahli Tetap</a:t>
                  </a:r>
                  <a:endParaRPr sz="1050"/>
                </a:p>
              </p:txBody>
            </p:sp>
            <p:sp>
              <p:nvSpPr>
                <p:cNvPr id="5417" name="Google Shape;5417;p525"/>
                <p:cNvSpPr/>
                <p:nvPr/>
              </p:nvSpPr>
              <p:spPr>
                <a:xfrm>
                  <a:off x="3072" y="3650"/>
                  <a:ext cx="882" cy="163"/>
                </a:xfrm>
                <a:prstGeom prst="rect">
                  <a:avLst/>
                </a:prstGeom>
                <a:noFill/>
                <a:ln>
                  <a:noFill/>
                </a:ln>
              </p:spPr>
              <p:txBody>
                <a:bodyPr spcFirstLastPara="1" wrap="square" lIns="63788" tIns="31331" rIns="63788" bIns="31331" anchor="t" anchorCtr="0">
                  <a:noAutofit/>
                </a:bodyPr>
                <a:lstStyle/>
                <a:p>
                  <a:pPr algn="ctr"/>
                  <a:r>
                    <a:rPr lang="en" sz="1350" b="1" u="sng">
                      <a:solidFill>
                        <a:srgbClr val="FFFFFF"/>
                      </a:solidFill>
                      <a:latin typeface="Century Gothic"/>
                      <a:ea typeface="Century Gothic"/>
                      <a:cs typeface="Century Gothic"/>
                      <a:sym typeface="Century Gothic"/>
                    </a:rPr>
                    <a:t>Ahli Sementara</a:t>
                  </a:r>
                  <a:endParaRPr sz="1350" b="1" u="sng">
                    <a:solidFill>
                      <a:srgbClr val="FFFFFF"/>
                    </a:solidFill>
                    <a:latin typeface="Century Gothic"/>
                    <a:ea typeface="Century Gothic"/>
                    <a:cs typeface="Century Gothic"/>
                    <a:sym typeface="Century Gothic"/>
                  </a:endParaRPr>
                </a:p>
              </p:txBody>
            </p:sp>
            <p:sp>
              <p:nvSpPr>
                <p:cNvPr id="5418" name="Google Shape;5418;p525"/>
                <p:cNvSpPr/>
                <p:nvPr/>
              </p:nvSpPr>
              <p:spPr>
                <a:xfrm>
                  <a:off x="1641" y="3790"/>
                  <a:ext cx="621" cy="163"/>
                </a:xfrm>
                <a:prstGeom prst="rect">
                  <a:avLst/>
                </a:prstGeom>
                <a:noFill/>
                <a:ln>
                  <a:noFill/>
                </a:ln>
              </p:spPr>
              <p:txBody>
                <a:bodyPr spcFirstLastPara="1" wrap="square" lIns="63788" tIns="31331" rIns="63788" bIns="31331" anchor="t" anchorCtr="0">
                  <a:noAutofit/>
                </a:bodyPr>
                <a:lstStyle/>
                <a:p>
                  <a:pPr algn="ctr"/>
                  <a:r>
                    <a:rPr lang="en" sz="1350" b="1">
                      <a:solidFill>
                        <a:srgbClr val="FFFFFF"/>
                      </a:solidFill>
                      <a:latin typeface="Calibri"/>
                      <a:ea typeface="Calibri"/>
                      <a:cs typeface="Calibri"/>
                      <a:sym typeface="Calibri"/>
                    </a:rPr>
                    <a:t>Semua  PPD</a:t>
                  </a:r>
                  <a:endParaRPr sz="1050"/>
                </a:p>
              </p:txBody>
            </p:sp>
            <p:sp>
              <p:nvSpPr>
                <p:cNvPr id="5419" name="Google Shape;5419;p525"/>
                <p:cNvSpPr/>
                <p:nvPr/>
              </p:nvSpPr>
              <p:spPr>
                <a:xfrm>
                  <a:off x="3209" y="3817"/>
                  <a:ext cx="654" cy="163"/>
                </a:xfrm>
                <a:prstGeom prst="rect">
                  <a:avLst/>
                </a:prstGeom>
                <a:noFill/>
                <a:ln>
                  <a:noFill/>
                </a:ln>
              </p:spPr>
              <p:txBody>
                <a:bodyPr spcFirstLastPara="1" wrap="square" lIns="63788" tIns="31331" rIns="63788" bIns="31331" anchor="t" anchorCtr="0">
                  <a:noAutofit/>
                </a:bodyPr>
                <a:lstStyle/>
                <a:p>
                  <a:pPr algn="ctr"/>
                  <a:r>
                    <a:rPr lang="en" sz="1350" b="1">
                      <a:solidFill>
                        <a:srgbClr val="FFFFFF"/>
                      </a:solidFill>
                      <a:latin typeface="Calibri"/>
                      <a:ea typeface="Calibri"/>
                      <a:cs typeface="Calibri"/>
                      <a:sym typeface="Calibri"/>
                    </a:rPr>
                    <a:t>PP Berkaitan</a:t>
                  </a:r>
                  <a:endParaRPr sz="1350" b="1">
                    <a:solidFill>
                      <a:srgbClr val="FFFFFF"/>
                    </a:solidFill>
                    <a:latin typeface="Calibri"/>
                    <a:ea typeface="Calibri"/>
                    <a:cs typeface="Calibri"/>
                    <a:sym typeface="Calibri"/>
                  </a:endParaRPr>
                </a:p>
              </p:txBody>
            </p:sp>
          </p:grpSp>
        </p:grpSp>
        <p:cxnSp>
          <p:nvCxnSpPr>
            <p:cNvPr id="5420" name="Google Shape;5420;p525"/>
            <p:cNvCxnSpPr/>
            <p:nvPr/>
          </p:nvCxnSpPr>
          <p:spPr>
            <a:xfrm>
              <a:off x="6618514" y="1981200"/>
              <a:ext cx="0" cy="152400"/>
            </a:xfrm>
            <a:prstGeom prst="straightConnector1">
              <a:avLst/>
            </a:prstGeom>
            <a:noFill/>
            <a:ln w="9525" cap="flat" cmpd="sng">
              <a:solidFill>
                <a:schemeClr val="dk1"/>
              </a:solidFill>
              <a:prstDash val="solid"/>
              <a:miter lim="800000"/>
              <a:headEnd type="none" w="sm" len="sm"/>
              <a:tailEnd type="none" w="sm" len="sm"/>
            </a:ln>
          </p:spPr>
        </p:cxnSp>
        <p:cxnSp>
          <p:nvCxnSpPr>
            <p:cNvPr id="5421" name="Google Shape;5421;p525"/>
            <p:cNvCxnSpPr>
              <a:stCxn id="5415" idx="0"/>
            </p:cNvCxnSpPr>
            <p:nvPr/>
          </p:nvCxnSpPr>
          <p:spPr>
            <a:xfrm>
              <a:off x="2438400" y="1981208"/>
              <a:ext cx="0" cy="152400"/>
            </a:xfrm>
            <a:prstGeom prst="straightConnector1">
              <a:avLst/>
            </a:prstGeom>
            <a:noFill/>
            <a:ln w="9525" cap="flat" cmpd="sng">
              <a:solidFill>
                <a:schemeClr val="dk1"/>
              </a:solidFill>
              <a:prstDash val="solid"/>
              <a:miter lim="800000"/>
              <a:headEnd type="none" w="sm" len="sm"/>
              <a:tailEnd type="none" w="sm" len="sm"/>
            </a:ln>
          </p:spPr>
        </p:cxnSp>
        <p:cxnSp>
          <p:nvCxnSpPr>
            <p:cNvPr id="5422" name="Google Shape;5422;p525"/>
            <p:cNvCxnSpPr/>
            <p:nvPr/>
          </p:nvCxnSpPr>
          <p:spPr>
            <a:xfrm>
              <a:off x="4245422" y="1828800"/>
              <a:ext cx="0" cy="152400"/>
            </a:xfrm>
            <a:prstGeom prst="straightConnector1">
              <a:avLst/>
            </a:prstGeom>
            <a:noFill/>
            <a:ln w="9525" cap="flat" cmpd="sng">
              <a:solidFill>
                <a:schemeClr val="dk1"/>
              </a:solidFill>
              <a:prstDash val="solid"/>
              <a:miter lim="800000"/>
              <a:headEnd type="none" w="sm" len="sm"/>
              <a:tailEnd type="none" w="sm" len="sm"/>
            </a:ln>
          </p:spPr>
        </p:cxnSp>
      </p:grpSp>
      <p:sp>
        <p:nvSpPr>
          <p:cNvPr id="5423" name="Google Shape;5423;p525"/>
          <p:cNvSpPr txBox="1">
            <a:spLocks noGrp="1"/>
          </p:cNvSpPr>
          <p:nvPr>
            <p:ph type="sldNum" idx="12"/>
          </p:nvPr>
        </p:nvSpPr>
        <p:spPr>
          <a:xfrm>
            <a:off x="5176599" y="4724301"/>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333</a:t>
            </a:fld>
            <a:endParaRPr dirty="0">
              <a:solidFill>
                <a:srgbClr val="000000"/>
              </a:solidFill>
            </a:endParaRPr>
          </a:p>
        </p:txBody>
      </p:sp>
    </p:spTree>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Shape 5428"/>
        <p:cNvGrpSpPr/>
        <p:nvPr/>
      </p:nvGrpSpPr>
      <p:grpSpPr>
        <a:xfrm>
          <a:off x="0" y="0"/>
          <a:ext cx="0" cy="0"/>
          <a:chOff x="0" y="0"/>
          <a:chExt cx="0" cy="0"/>
        </a:xfrm>
      </p:grpSpPr>
      <p:sp>
        <p:nvSpPr>
          <p:cNvPr id="5429" name="Google Shape;5429;p526"/>
          <p:cNvSpPr/>
          <p:nvPr/>
        </p:nvSpPr>
        <p:spPr>
          <a:xfrm>
            <a:off x="604299" y="318699"/>
            <a:ext cx="5782214" cy="759309"/>
          </a:xfrm>
          <a:prstGeom prst="rect">
            <a:avLst/>
          </a:prstGeom>
          <a:noFill/>
          <a:ln>
            <a:noFill/>
          </a:ln>
        </p:spPr>
        <p:txBody>
          <a:bodyPr spcFirstLastPara="1" wrap="square" lIns="63788" tIns="31331" rIns="63788" bIns="31331" anchor="t" anchorCtr="0">
            <a:noAutofit/>
          </a:bodyPr>
          <a:lstStyle/>
          <a:p>
            <a:pPr algn="ctr"/>
            <a:r>
              <a:rPr lang="en" sz="2100" b="1" dirty="0">
                <a:latin typeface="Tahoma"/>
                <a:ea typeface="Tahoma"/>
                <a:cs typeface="Tahoma"/>
                <a:sym typeface="Tahoma"/>
              </a:rPr>
              <a:t>Jawatankuasa Penasihat Teknikal  </a:t>
            </a:r>
            <a:endParaRPr sz="1050" dirty="0"/>
          </a:p>
          <a:p>
            <a:pPr algn="ctr"/>
            <a:r>
              <a:rPr lang="en" sz="2100" b="1" dirty="0">
                <a:latin typeface="Tahoma"/>
                <a:ea typeface="Tahoma"/>
                <a:cs typeface="Tahoma"/>
                <a:sym typeface="Tahoma"/>
              </a:rPr>
              <a:t>(TAC)</a:t>
            </a:r>
            <a:endParaRPr sz="1050" dirty="0"/>
          </a:p>
        </p:txBody>
      </p:sp>
      <p:sp>
        <p:nvSpPr>
          <p:cNvPr id="5430" name="Google Shape;5430;p526"/>
          <p:cNvSpPr/>
          <p:nvPr/>
        </p:nvSpPr>
        <p:spPr>
          <a:xfrm>
            <a:off x="2791997" y="1079659"/>
            <a:ext cx="1406818" cy="305007"/>
          </a:xfrm>
          <a:prstGeom prst="rect">
            <a:avLst/>
          </a:prstGeom>
          <a:noFill/>
          <a:ln>
            <a:noFill/>
          </a:ln>
        </p:spPr>
        <p:txBody>
          <a:bodyPr spcFirstLastPara="1" wrap="square" lIns="63788" tIns="31331" rIns="63788" bIns="31331" anchor="t" anchorCtr="0">
            <a:noAutofit/>
          </a:bodyPr>
          <a:lstStyle/>
          <a:p>
            <a:pPr algn="ctr"/>
            <a:r>
              <a:rPr lang="en" b="1" dirty="0">
                <a:latin typeface="Tahoma"/>
                <a:ea typeface="Tahoma"/>
                <a:cs typeface="Tahoma"/>
                <a:sym typeface="Tahoma"/>
              </a:rPr>
              <a:t>Keahlian</a:t>
            </a:r>
            <a:endParaRPr b="1" dirty="0">
              <a:latin typeface="Tahoma"/>
              <a:ea typeface="Tahoma"/>
              <a:cs typeface="Tahoma"/>
              <a:sym typeface="Tahoma"/>
            </a:endParaRPr>
          </a:p>
        </p:txBody>
      </p:sp>
      <p:grpSp>
        <p:nvGrpSpPr>
          <p:cNvPr id="5431" name="Google Shape;5431;p526"/>
          <p:cNvGrpSpPr/>
          <p:nvPr/>
        </p:nvGrpSpPr>
        <p:grpSpPr>
          <a:xfrm>
            <a:off x="1074545" y="1478943"/>
            <a:ext cx="3768918" cy="3228228"/>
            <a:chOff x="440735" y="2381"/>
            <a:chExt cx="3690528" cy="4414837"/>
          </a:xfrm>
        </p:grpSpPr>
        <p:sp>
          <p:nvSpPr>
            <p:cNvPr id="5432" name="Google Shape;5432;p526"/>
            <p:cNvSpPr/>
            <p:nvPr/>
          </p:nvSpPr>
          <p:spPr>
            <a:xfrm>
              <a:off x="2740130" y="1152078"/>
              <a:ext cx="241436" cy="1057721"/>
            </a:xfrm>
            <a:custGeom>
              <a:avLst/>
              <a:gdLst/>
              <a:ahLst/>
              <a:cxnLst/>
              <a:rect l="l" t="t" r="r" b="b"/>
              <a:pathLst>
                <a:path w="120000" h="120000" extrusionOk="0">
                  <a:moveTo>
                    <a:pt x="120000" y="0"/>
                  </a:moveTo>
                  <a:lnTo>
                    <a:pt x="120000" y="120000"/>
                  </a:lnTo>
                  <a:lnTo>
                    <a:pt x="0" y="120000"/>
                  </a:lnTo>
                </a:path>
              </a:pathLst>
            </a:custGeom>
            <a:noFill/>
            <a:ln w="12700" cap="flat" cmpd="sng">
              <a:solidFill>
                <a:srgbClr val="354254"/>
              </a:solidFill>
              <a:prstDash val="solid"/>
              <a:miter lim="800000"/>
              <a:headEnd type="none" w="sm" len="sm"/>
              <a:tailEnd type="none" w="sm" len="sm"/>
            </a:ln>
          </p:spPr>
        </p:sp>
        <p:sp>
          <p:nvSpPr>
            <p:cNvPr id="5433" name="Google Shape;5433;p526"/>
            <p:cNvSpPr/>
            <p:nvPr/>
          </p:nvSpPr>
          <p:spPr>
            <a:xfrm>
              <a:off x="2935846" y="1152078"/>
              <a:ext cx="91440" cy="2115442"/>
            </a:xfrm>
            <a:custGeom>
              <a:avLst/>
              <a:gdLst/>
              <a:ahLst/>
              <a:cxnLst/>
              <a:rect l="l" t="t" r="r" b="b"/>
              <a:pathLst>
                <a:path w="120000" h="120000" extrusionOk="0">
                  <a:moveTo>
                    <a:pt x="60000" y="0"/>
                  </a:moveTo>
                  <a:lnTo>
                    <a:pt x="60000" y="120000"/>
                  </a:lnTo>
                </a:path>
              </a:pathLst>
            </a:custGeom>
            <a:noFill/>
            <a:ln w="12700" cap="flat" cmpd="sng">
              <a:solidFill>
                <a:srgbClr val="354254"/>
              </a:solidFill>
              <a:prstDash val="solid"/>
              <a:miter lim="800000"/>
              <a:headEnd type="none" w="sm" len="sm"/>
              <a:tailEnd type="none" w="sm" len="sm"/>
            </a:ln>
          </p:spPr>
        </p:sp>
        <p:sp>
          <p:nvSpPr>
            <p:cNvPr id="5434" name="Google Shape;5434;p526"/>
            <p:cNvSpPr/>
            <p:nvPr/>
          </p:nvSpPr>
          <p:spPr>
            <a:xfrm>
              <a:off x="1831869" y="2381"/>
              <a:ext cx="2299394" cy="1149697"/>
            </a:xfrm>
            <a:prstGeom prst="rect">
              <a:avLst/>
            </a:prstGeom>
            <a:solidFill>
              <a:schemeClr val="dk2"/>
            </a:solidFill>
            <a:ln>
              <a:noFill/>
            </a:ln>
          </p:spPr>
          <p:txBody>
            <a:bodyPr spcFirstLastPara="1" wrap="square" lIns="68569" tIns="68569" rIns="68569" bIns="68569" anchor="ctr" anchorCtr="0">
              <a:noAutofit/>
            </a:bodyPr>
            <a:lstStyle/>
            <a:p>
              <a:endParaRPr sz="1050"/>
            </a:p>
          </p:txBody>
        </p:sp>
        <p:sp>
          <p:nvSpPr>
            <p:cNvPr id="5435" name="Google Shape;5435;p526"/>
            <p:cNvSpPr txBox="1"/>
            <p:nvPr/>
          </p:nvSpPr>
          <p:spPr>
            <a:xfrm>
              <a:off x="1831869" y="2381"/>
              <a:ext cx="2299394" cy="1149697"/>
            </a:xfrm>
            <a:prstGeom prst="rect">
              <a:avLst/>
            </a:prstGeom>
            <a:noFill/>
            <a:ln>
              <a:noFill/>
            </a:ln>
          </p:spPr>
          <p:txBody>
            <a:bodyPr spcFirstLastPara="1" wrap="square" lIns="9525" tIns="9525" rIns="9525" bIns="9525" anchor="ctr" anchorCtr="0">
              <a:noAutofit/>
            </a:bodyPr>
            <a:lstStyle/>
            <a:p>
              <a:pPr algn="ctr">
                <a:lnSpc>
                  <a:spcPct val="90000"/>
                </a:lnSpc>
              </a:pPr>
              <a:r>
                <a:rPr lang="en" sz="1500" dirty="0">
                  <a:solidFill>
                    <a:schemeClr val="lt1"/>
                  </a:solidFill>
                  <a:latin typeface="Tahoma"/>
                  <a:ea typeface="Tahoma"/>
                  <a:cs typeface="Tahoma"/>
                  <a:sym typeface="Tahoma"/>
                </a:rPr>
                <a:t>Pengerusi </a:t>
              </a:r>
              <a:endParaRPr sz="1050" dirty="0"/>
            </a:p>
            <a:p>
              <a:pPr algn="ctr">
                <a:lnSpc>
                  <a:spcPct val="90000"/>
                </a:lnSpc>
                <a:spcBef>
                  <a:spcPts val="525"/>
                </a:spcBef>
              </a:pPr>
              <a:r>
                <a:rPr lang="en" sz="1500" dirty="0">
                  <a:solidFill>
                    <a:schemeClr val="lt1"/>
                  </a:solidFill>
                  <a:latin typeface="Tahoma"/>
                  <a:ea typeface="Tahoma"/>
                  <a:cs typeface="Tahoma"/>
                  <a:sym typeface="Tahoma"/>
                </a:rPr>
                <a:t>(Wakil Industri)</a:t>
              </a:r>
              <a:endParaRPr sz="1500" dirty="0">
                <a:solidFill>
                  <a:schemeClr val="lt1"/>
                </a:solidFill>
                <a:latin typeface="Tahoma"/>
                <a:ea typeface="Tahoma"/>
                <a:cs typeface="Tahoma"/>
                <a:sym typeface="Tahoma"/>
              </a:endParaRPr>
            </a:p>
          </p:txBody>
        </p:sp>
        <p:sp>
          <p:nvSpPr>
            <p:cNvPr id="5436" name="Google Shape;5436;p526"/>
            <p:cNvSpPr/>
            <p:nvPr/>
          </p:nvSpPr>
          <p:spPr>
            <a:xfrm>
              <a:off x="1831869" y="3267521"/>
              <a:ext cx="2299394" cy="1149697"/>
            </a:xfrm>
            <a:prstGeom prst="rect">
              <a:avLst/>
            </a:prstGeom>
            <a:solidFill>
              <a:srgbClr val="9CC2E5"/>
            </a:solidFill>
            <a:ln>
              <a:noFill/>
            </a:ln>
          </p:spPr>
          <p:txBody>
            <a:bodyPr spcFirstLastPara="1" wrap="square" lIns="68569" tIns="68569" rIns="68569" bIns="68569" anchor="ctr" anchorCtr="0">
              <a:noAutofit/>
            </a:bodyPr>
            <a:lstStyle/>
            <a:p>
              <a:endParaRPr sz="1050"/>
            </a:p>
          </p:txBody>
        </p:sp>
        <p:sp>
          <p:nvSpPr>
            <p:cNvPr id="5437" name="Google Shape;5437;p526"/>
            <p:cNvSpPr txBox="1"/>
            <p:nvPr/>
          </p:nvSpPr>
          <p:spPr>
            <a:xfrm>
              <a:off x="1831869" y="3267521"/>
              <a:ext cx="2299394" cy="1149697"/>
            </a:xfrm>
            <a:prstGeom prst="rect">
              <a:avLst/>
            </a:prstGeom>
            <a:noFill/>
            <a:ln>
              <a:noFill/>
            </a:ln>
          </p:spPr>
          <p:txBody>
            <a:bodyPr spcFirstLastPara="1" wrap="square" lIns="9525" tIns="9525" rIns="9525" bIns="9525" anchor="ctr" anchorCtr="0">
              <a:noAutofit/>
            </a:bodyPr>
            <a:lstStyle/>
            <a:p>
              <a:pPr algn="ctr">
                <a:lnSpc>
                  <a:spcPct val="90000"/>
                </a:lnSpc>
              </a:pPr>
              <a:r>
                <a:rPr lang="en" sz="1500">
                  <a:latin typeface="Tahoma"/>
                  <a:ea typeface="Tahoma"/>
                  <a:cs typeface="Tahoma"/>
                  <a:sym typeface="Tahoma"/>
                </a:rPr>
                <a:t>PPD Bidang Berkaitan</a:t>
              </a:r>
              <a:endParaRPr sz="1500">
                <a:latin typeface="Tahoma"/>
                <a:ea typeface="Tahoma"/>
                <a:cs typeface="Tahoma"/>
                <a:sym typeface="Tahoma"/>
              </a:endParaRPr>
            </a:p>
          </p:txBody>
        </p:sp>
        <p:sp>
          <p:nvSpPr>
            <p:cNvPr id="5438" name="Google Shape;5438;p526"/>
            <p:cNvSpPr/>
            <p:nvPr/>
          </p:nvSpPr>
          <p:spPr>
            <a:xfrm>
              <a:off x="440735" y="1634951"/>
              <a:ext cx="2299394" cy="1149697"/>
            </a:xfrm>
            <a:prstGeom prst="rect">
              <a:avLst/>
            </a:prstGeom>
            <a:solidFill>
              <a:srgbClr val="9CC2E5"/>
            </a:solidFill>
            <a:ln>
              <a:noFill/>
            </a:ln>
          </p:spPr>
          <p:txBody>
            <a:bodyPr spcFirstLastPara="1" wrap="square" lIns="68569" tIns="68569" rIns="68569" bIns="68569" anchor="ctr" anchorCtr="0">
              <a:noAutofit/>
            </a:bodyPr>
            <a:lstStyle/>
            <a:p>
              <a:endParaRPr sz="1050"/>
            </a:p>
          </p:txBody>
        </p:sp>
        <p:sp>
          <p:nvSpPr>
            <p:cNvPr id="5439" name="Google Shape;5439;p526"/>
            <p:cNvSpPr txBox="1"/>
            <p:nvPr/>
          </p:nvSpPr>
          <p:spPr>
            <a:xfrm>
              <a:off x="440735" y="1634951"/>
              <a:ext cx="2299394" cy="1149697"/>
            </a:xfrm>
            <a:prstGeom prst="rect">
              <a:avLst/>
            </a:prstGeom>
            <a:noFill/>
            <a:ln>
              <a:noFill/>
            </a:ln>
          </p:spPr>
          <p:txBody>
            <a:bodyPr spcFirstLastPara="1" wrap="square" lIns="9525" tIns="9525" rIns="9525" bIns="9525" anchor="ctr" anchorCtr="0">
              <a:noAutofit/>
            </a:bodyPr>
            <a:lstStyle/>
            <a:p>
              <a:pPr algn="ctr">
                <a:lnSpc>
                  <a:spcPct val="90000"/>
                </a:lnSpc>
              </a:pPr>
              <a:r>
                <a:rPr lang="en" sz="1500">
                  <a:latin typeface="Tahoma"/>
                  <a:ea typeface="Tahoma"/>
                  <a:cs typeface="Tahoma"/>
                  <a:sym typeface="Tahoma"/>
                </a:rPr>
                <a:t>Setiausaha (PPB)</a:t>
              </a:r>
              <a:endParaRPr sz="1500">
                <a:latin typeface="Tahoma"/>
                <a:ea typeface="Tahoma"/>
                <a:cs typeface="Tahoma"/>
                <a:sym typeface="Tahoma"/>
              </a:endParaRPr>
            </a:p>
          </p:txBody>
        </p:sp>
      </p:grpSp>
      <p:sp>
        <p:nvSpPr>
          <p:cNvPr id="5440" name="Google Shape;5440;p526"/>
          <p:cNvSpPr txBox="1">
            <a:spLocks noGrp="1"/>
          </p:cNvSpPr>
          <p:nvPr>
            <p:ph type="sldNum" idx="12"/>
          </p:nvPr>
        </p:nvSpPr>
        <p:spPr>
          <a:xfrm>
            <a:off x="4843463" y="4604480"/>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334</a:t>
            </a:fld>
            <a:endParaRPr dirty="0">
              <a:solidFill>
                <a:srgbClr val="000000"/>
              </a:solidFill>
            </a:endParaRPr>
          </a:p>
        </p:txBody>
      </p:sp>
    </p:spTree>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Shape 5444"/>
        <p:cNvGrpSpPr/>
        <p:nvPr/>
      </p:nvGrpSpPr>
      <p:grpSpPr>
        <a:xfrm>
          <a:off x="0" y="0"/>
          <a:ext cx="0" cy="0"/>
          <a:chOff x="0" y="0"/>
          <a:chExt cx="0" cy="0"/>
        </a:xfrm>
      </p:grpSpPr>
      <p:sp>
        <p:nvSpPr>
          <p:cNvPr id="5445" name="Google Shape;5445;p527"/>
          <p:cNvSpPr/>
          <p:nvPr/>
        </p:nvSpPr>
        <p:spPr>
          <a:xfrm>
            <a:off x="485030" y="1092935"/>
            <a:ext cx="6050942" cy="3540793"/>
          </a:xfrm>
          <a:prstGeom prst="rect">
            <a:avLst/>
          </a:prstGeom>
          <a:noFill/>
          <a:ln>
            <a:noFill/>
          </a:ln>
        </p:spPr>
        <p:txBody>
          <a:bodyPr spcFirstLastPara="1" wrap="square" lIns="63788" tIns="31331" rIns="63788" bIns="31331" anchor="t" anchorCtr="0">
            <a:noAutofit/>
          </a:bodyPr>
          <a:lstStyle/>
          <a:p>
            <a:pPr>
              <a:lnSpc>
                <a:spcPct val="150000"/>
              </a:lnSpc>
            </a:pPr>
            <a:r>
              <a:rPr lang="en" sz="1200" b="1" dirty="0">
                <a:solidFill>
                  <a:srgbClr val="0000FF"/>
                </a:solidFill>
                <a:latin typeface="Tahoma"/>
                <a:ea typeface="Tahoma"/>
                <a:cs typeface="Tahoma"/>
                <a:sym typeface="Tahoma"/>
              </a:rPr>
              <a:t>TAC  dianggotai pengamal industri berkemahiran &amp; berpengetahuan dalam bidang.</a:t>
            </a:r>
            <a:endParaRPr sz="1050" dirty="0"/>
          </a:p>
          <a:p>
            <a:pPr>
              <a:lnSpc>
                <a:spcPct val="150000"/>
              </a:lnSpc>
            </a:pPr>
            <a:endParaRPr sz="1200" b="1" dirty="0">
              <a:solidFill>
                <a:srgbClr val="009900"/>
              </a:solidFill>
              <a:latin typeface="Tahoma"/>
              <a:ea typeface="Tahoma"/>
              <a:cs typeface="Tahoma"/>
              <a:sym typeface="Tahoma"/>
            </a:endParaRPr>
          </a:p>
          <a:p>
            <a:pPr>
              <a:lnSpc>
                <a:spcPct val="150000"/>
              </a:lnSpc>
            </a:pPr>
            <a:r>
              <a:rPr lang="en" sz="1200" b="1" dirty="0">
                <a:solidFill>
                  <a:srgbClr val="006600"/>
                </a:solidFill>
                <a:latin typeface="Tahoma"/>
                <a:ea typeface="Tahoma"/>
                <a:cs typeface="Tahoma"/>
                <a:sym typeface="Tahoma"/>
              </a:rPr>
              <a:t>Keahlian : </a:t>
            </a:r>
            <a:endParaRPr sz="1050" dirty="0"/>
          </a:p>
          <a:p>
            <a:pPr marL="918000" indent="-270000">
              <a:lnSpc>
                <a:spcPct val="150000"/>
              </a:lnSpc>
              <a:buSzPts val="1600"/>
              <a:buFont typeface="Calibri"/>
              <a:buAutoNum type="romanLcPeriod"/>
            </a:pPr>
            <a:r>
              <a:rPr lang="en" sz="1200" b="1" dirty="0">
                <a:latin typeface="Tahoma"/>
                <a:ea typeface="Tahoma"/>
                <a:cs typeface="Tahoma"/>
                <a:sym typeface="Tahoma"/>
              </a:rPr>
              <a:t>Pengerusi (Wakil Industri Seorang Bagi Setiap Sektor)</a:t>
            </a:r>
            <a:endParaRPr sz="1050" dirty="0"/>
          </a:p>
          <a:p>
            <a:pPr marL="918000" indent="-270000">
              <a:lnSpc>
                <a:spcPct val="150000"/>
              </a:lnSpc>
              <a:buSzPts val="1600"/>
              <a:buFont typeface="Calibri"/>
              <a:buAutoNum type="romanLcPeriod"/>
            </a:pPr>
            <a:r>
              <a:rPr lang="en" sz="1200" b="1" dirty="0">
                <a:latin typeface="Tahoma"/>
                <a:ea typeface="Tahoma"/>
                <a:cs typeface="Tahoma"/>
                <a:sym typeface="Tahoma"/>
              </a:rPr>
              <a:t>PPB - Setiausaha</a:t>
            </a:r>
            <a:endParaRPr sz="1200" b="1" dirty="0">
              <a:latin typeface="Tahoma"/>
              <a:ea typeface="Tahoma"/>
              <a:cs typeface="Tahoma"/>
              <a:sym typeface="Tahoma"/>
            </a:endParaRPr>
          </a:p>
          <a:p>
            <a:pPr marL="918000" indent="-270000">
              <a:lnSpc>
                <a:spcPct val="150000"/>
              </a:lnSpc>
              <a:buSzPts val="1600"/>
              <a:buFont typeface="Calibri"/>
              <a:buAutoNum type="romanLcPeriod"/>
            </a:pPr>
            <a:r>
              <a:rPr lang="en" sz="1200" b="1" dirty="0">
                <a:latin typeface="Tahoma"/>
                <a:ea typeface="Tahoma"/>
                <a:cs typeface="Tahoma"/>
                <a:sym typeface="Tahoma"/>
              </a:rPr>
              <a:t>PPD Setiap Bidang</a:t>
            </a:r>
            <a:endParaRPr sz="1200" b="1" dirty="0">
              <a:solidFill>
                <a:srgbClr val="0000FF"/>
              </a:solidFill>
              <a:latin typeface="Tahoma"/>
              <a:ea typeface="Tahoma"/>
              <a:cs typeface="Tahoma"/>
              <a:sym typeface="Tahoma"/>
            </a:endParaRPr>
          </a:p>
          <a:p>
            <a:pPr>
              <a:lnSpc>
                <a:spcPct val="150000"/>
              </a:lnSpc>
            </a:pPr>
            <a:r>
              <a:rPr lang="en" sz="1200" b="1" dirty="0">
                <a:solidFill>
                  <a:srgbClr val="006600"/>
                </a:solidFill>
                <a:latin typeface="Tahoma"/>
                <a:ea typeface="Tahoma"/>
                <a:cs typeface="Tahoma"/>
                <a:sym typeface="Tahoma"/>
              </a:rPr>
              <a:t>Peranan:</a:t>
            </a:r>
            <a:endParaRPr sz="1050" dirty="0"/>
          </a:p>
          <a:p>
            <a:pPr marL="918000" indent="-300038">
              <a:lnSpc>
                <a:spcPct val="150000"/>
              </a:lnSpc>
              <a:buSzPts val="1600"/>
              <a:buFont typeface="Calibri"/>
              <a:buAutoNum type="romanLcPeriod"/>
            </a:pPr>
            <a:r>
              <a:rPr lang="en" sz="1200" b="1" dirty="0">
                <a:latin typeface="Tahoma"/>
                <a:ea typeface="Tahoma"/>
                <a:cs typeface="Tahoma"/>
                <a:sym typeface="Tahoma"/>
              </a:rPr>
              <a:t>Memberi Khidmat Nasihat Kepada PB</a:t>
            </a:r>
            <a:endParaRPr sz="1050" dirty="0"/>
          </a:p>
          <a:p>
            <a:pPr marL="918000" indent="-300038">
              <a:lnSpc>
                <a:spcPct val="150000"/>
              </a:lnSpc>
              <a:buSzPts val="1600"/>
              <a:buFont typeface="Calibri"/>
              <a:buAutoNum type="romanLcPeriod"/>
            </a:pPr>
            <a:r>
              <a:rPr lang="en" sz="1200" b="1" dirty="0">
                <a:latin typeface="Tahoma"/>
                <a:ea typeface="Tahoma"/>
                <a:cs typeface="Tahoma"/>
                <a:sym typeface="Tahoma"/>
              </a:rPr>
              <a:t>Penilaian Dan Pemilihan Soalan Peperiksaan Akhir</a:t>
            </a:r>
            <a:endParaRPr sz="1200" b="1" dirty="0">
              <a:latin typeface="Tahoma"/>
              <a:ea typeface="Tahoma"/>
              <a:cs typeface="Tahoma"/>
              <a:sym typeface="Tahoma"/>
            </a:endParaRPr>
          </a:p>
          <a:p>
            <a:pPr marL="918000" indent="-300038">
              <a:lnSpc>
                <a:spcPct val="150000"/>
              </a:lnSpc>
              <a:buSzPts val="1600"/>
              <a:buFont typeface="Calibri"/>
              <a:buAutoNum type="romanLcPeriod"/>
            </a:pPr>
            <a:r>
              <a:rPr lang="en" sz="1200" b="1" dirty="0">
                <a:latin typeface="Tahoma"/>
                <a:ea typeface="Tahoma"/>
                <a:cs typeface="Tahoma"/>
                <a:sym typeface="Tahoma"/>
              </a:rPr>
              <a:t>Pengesahan Soalan Peperiksaan Akhir</a:t>
            </a:r>
            <a:endParaRPr sz="1200" b="1" dirty="0">
              <a:latin typeface="Tahoma"/>
              <a:ea typeface="Tahoma"/>
              <a:cs typeface="Tahoma"/>
              <a:sym typeface="Tahoma"/>
            </a:endParaRPr>
          </a:p>
          <a:p>
            <a:pPr marL="918000" indent="-300038">
              <a:lnSpc>
                <a:spcPct val="150000"/>
              </a:lnSpc>
              <a:buSzPts val="1600"/>
              <a:buFont typeface="Calibri"/>
              <a:buAutoNum type="romanLcPeriod"/>
            </a:pPr>
            <a:r>
              <a:rPr lang="en" sz="1200" b="1" dirty="0">
                <a:latin typeface="Tahoma"/>
                <a:ea typeface="Tahoma"/>
                <a:cs typeface="Tahoma"/>
                <a:sym typeface="Tahoma"/>
              </a:rPr>
              <a:t>Mencatit Minit Setiap Kali Mesyuarat</a:t>
            </a:r>
            <a:endParaRPr sz="1200" b="1" dirty="0">
              <a:latin typeface="Tahoma"/>
              <a:ea typeface="Tahoma"/>
              <a:cs typeface="Tahoma"/>
              <a:sym typeface="Tahoma"/>
            </a:endParaRPr>
          </a:p>
        </p:txBody>
      </p:sp>
      <p:sp>
        <p:nvSpPr>
          <p:cNvPr id="5446" name="Google Shape;5446;p527"/>
          <p:cNvSpPr/>
          <p:nvPr/>
        </p:nvSpPr>
        <p:spPr>
          <a:xfrm>
            <a:off x="208709" y="318343"/>
            <a:ext cx="6327263" cy="774592"/>
          </a:xfrm>
          <a:prstGeom prst="rect">
            <a:avLst/>
          </a:prstGeom>
          <a:noFill/>
          <a:ln>
            <a:noFill/>
          </a:ln>
        </p:spPr>
        <p:txBody>
          <a:bodyPr spcFirstLastPara="1" wrap="square" lIns="63788" tIns="31331" rIns="63788" bIns="31331" anchor="t" anchorCtr="0">
            <a:noAutofit/>
          </a:bodyPr>
          <a:lstStyle/>
          <a:p>
            <a:pPr algn="ctr"/>
            <a:r>
              <a:rPr lang="en" sz="2100" b="1" dirty="0">
                <a:latin typeface="Tahoma"/>
                <a:ea typeface="Tahoma"/>
                <a:cs typeface="Tahoma"/>
                <a:sym typeface="Tahoma"/>
              </a:rPr>
              <a:t>Peranan &amp; Tanggungjawab </a:t>
            </a:r>
            <a:endParaRPr sz="1050" dirty="0"/>
          </a:p>
          <a:p>
            <a:pPr algn="ctr"/>
            <a:r>
              <a:rPr lang="en" sz="2100" b="1" dirty="0">
                <a:latin typeface="Tahoma"/>
                <a:ea typeface="Tahoma"/>
                <a:cs typeface="Tahoma"/>
                <a:sym typeface="Tahoma"/>
              </a:rPr>
              <a:t>Jawatankuasa Penasihat Teknikal  (TAC)</a:t>
            </a:r>
            <a:endParaRPr sz="1050" dirty="0"/>
          </a:p>
        </p:txBody>
      </p:sp>
      <p:sp>
        <p:nvSpPr>
          <p:cNvPr id="5447" name="Google Shape;5447;p527"/>
          <p:cNvSpPr txBox="1">
            <a:spLocks noGrp="1"/>
          </p:cNvSpPr>
          <p:nvPr>
            <p:ph type="sldNum" idx="12"/>
          </p:nvPr>
        </p:nvSpPr>
        <p:spPr>
          <a:xfrm>
            <a:off x="5145612" y="4703460"/>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888888"/>
                </a:solidFill>
              </a:rPr>
              <a:pPr/>
              <a:t>335</a:t>
            </a:fld>
            <a:endParaRPr>
              <a:solidFill>
                <a:srgbClr val="888888"/>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445"/>
                                        </p:tgtEl>
                                        <p:attrNameLst>
                                          <p:attrName>style.visibility</p:attrName>
                                        </p:attrNameLst>
                                      </p:cBhvr>
                                      <p:to>
                                        <p:strVal val="visible"/>
                                      </p:to>
                                    </p:set>
                                    <p:animEffect transition="in" filter="fade">
                                      <p:cBhvr>
                                        <p:cTn id="7" dur="500"/>
                                        <p:tgtEl>
                                          <p:spTgt spid="5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Shape 5451"/>
        <p:cNvGrpSpPr/>
        <p:nvPr/>
      </p:nvGrpSpPr>
      <p:grpSpPr>
        <a:xfrm>
          <a:off x="0" y="0"/>
          <a:ext cx="0" cy="0"/>
          <a:chOff x="0" y="0"/>
          <a:chExt cx="0" cy="0"/>
        </a:xfrm>
      </p:grpSpPr>
      <p:sp>
        <p:nvSpPr>
          <p:cNvPr id="5452" name="Google Shape;5452;p528"/>
          <p:cNvSpPr txBox="1">
            <a:spLocks noGrp="1"/>
          </p:cNvSpPr>
          <p:nvPr>
            <p:ph type="body" idx="1"/>
          </p:nvPr>
        </p:nvSpPr>
        <p:spPr>
          <a:xfrm>
            <a:off x="335196" y="293124"/>
            <a:ext cx="5946333" cy="542605"/>
          </a:xfrm>
          <a:prstGeom prst="rect">
            <a:avLst/>
          </a:prstGeom>
          <a:noFill/>
          <a:ln>
            <a:noFill/>
          </a:ln>
        </p:spPr>
        <p:txBody>
          <a:bodyPr spcFirstLastPara="1" wrap="square" lIns="63788" tIns="31331" rIns="63788" bIns="31331" anchor="t" anchorCtr="0">
            <a:noAutofit/>
          </a:bodyPr>
          <a:lstStyle/>
          <a:p>
            <a:pPr marL="171450" indent="-171450" algn="ctr">
              <a:spcBef>
                <a:spcPts val="0"/>
              </a:spcBef>
              <a:buSzPts val="2600"/>
              <a:buNone/>
            </a:pPr>
            <a:r>
              <a:rPr lang="en" sz="1950" b="1" dirty="0">
                <a:latin typeface="Tahoma"/>
                <a:ea typeface="Tahoma"/>
                <a:cs typeface="Tahoma"/>
                <a:sym typeface="Tahoma"/>
              </a:rPr>
              <a:t>Peranan &amp; Tanggungjawab </a:t>
            </a:r>
            <a:endParaRPr dirty="0"/>
          </a:p>
          <a:p>
            <a:pPr marL="171450" indent="-171450" algn="ctr">
              <a:buSzPts val="2600"/>
              <a:buNone/>
            </a:pPr>
            <a:r>
              <a:rPr lang="en" sz="1950" b="1" dirty="0">
                <a:latin typeface="Tahoma"/>
                <a:ea typeface="Tahoma"/>
                <a:cs typeface="Tahoma"/>
                <a:sym typeface="Tahoma"/>
              </a:rPr>
              <a:t>Pegawai Pengesah Luaran (PPL)</a:t>
            </a:r>
            <a:endParaRPr dirty="0"/>
          </a:p>
        </p:txBody>
      </p:sp>
      <p:sp>
        <p:nvSpPr>
          <p:cNvPr id="5453" name="Google Shape;5453;p528"/>
          <p:cNvSpPr txBox="1">
            <a:spLocks noGrp="1"/>
          </p:cNvSpPr>
          <p:nvPr>
            <p:ph type="sldNum" idx="12"/>
          </p:nvPr>
        </p:nvSpPr>
        <p:spPr>
          <a:xfrm>
            <a:off x="5468510" y="4683317"/>
            <a:ext cx="1200150" cy="267890"/>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336</a:t>
            </a:fld>
            <a:endParaRPr dirty="0">
              <a:solidFill>
                <a:srgbClr val="000000"/>
              </a:solidFill>
            </a:endParaRPr>
          </a:p>
        </p:txBody>
      </p:sp>
      <p:grpSp>
        <p:nvGrpSpPr>
          <p:cNvPr id="5454" name="Google Shape;5454;p528"/>
          <p:cNvGrpSpPr/>
          <p:nvPr/>
        </p:nvGrpSpPr>
        <p:grpSpPr>
          <a:xfrm>
            <a:off x="279537" y="1215321"/>
            <a:ext cx="6256435" cy="3601941"/>
            <a:chOff x="0" y="109660"/>
            <a:chExt cx="6515100" cy="4784150"/>
          </a:xfrm>
        </p:grpSpPr>
        <p:sp>
          <p:nvSpPr>
            <p:cNvPr id="5455" name="Google Shape;5455;p528"/>
            <p:cNvSpPr/>
            <p:nvPr/>
          </p:nvSpPr>
          <p:spPr>
            <a:xfrm>
              <a:off x="0" y="477962"/>
              <a:ext cx="6515100" cy="526511"/>
            </a:xfrm>
            <a:prstGeom prst="rect">
              <a:avLst/>
            </a:prstGeom>
            <a:solidFill>
              <a:schemeClr val="lt1">
                <a:alpha val="89803"/>
              </a:schemeClr>
            </a:solidFill>
            <a:ln>
              <a:noFill/>
            </a:ln>
          </p:spPr>
          <p:txBody>
            <a:bodyPr spcFirstLastPara="1" wrap="square" lIns="68569" tIns="68569" rIns="68569" bIns="68569" anchor="ctr" anchorCtr="0">
              <a:noAutofit/>
            </a:bodyPr>
            <a:lstStyle/>
            <a:p>
              <a:endParaRPr sz="1050"/>
            </a:p>
          </p:txBody>
        </p:sp>
        <p:sp>
          <p:nvSpPr>
            <p:cNvPr id="5456" name="Google Shape;5456;p528"/>
            <p:cNvSpPr/>
            <p:nvPr/>
          </p:nvSpPr>
          <p:spPr>
            <a:xfrm>
              <a:off x="325755" y="109660"/>
              <a:ext cx="5789871" cy="678583"/>
            </a:xfrm>
            <a:prstGeom prst="roundRect">
              <a:avLst>
                <a:gd name="adj" fmla="val 16667"/>
              </a:avLst>
            </a:prstGeom>
            <a:solidFill>
              <a:srgbClr val="4372C3"/>
            </a:solidFill>
            <a:ln>
              <a:noFill/>
            </a:ln>
          </p:spPr>
          <p:txBody>
            <a:bodyPr spcFirstLastPara="1" wrap="square" lIns="68569" tIns="68569" rIns="68569" bIns="68569" anchor="ctr" anchorCtr="0">
              <a:noAutofit/>
            </a:bodyPr>
            <a:lstStyle/>
            <a:p>
              <a:endParaRPr sz="1050"/>
            </a:p>
          </p:txBody>
        </p:sp>
        <p:sp>
          <p:nvSpPr>
            <p:cNvPr id="5457" name="Google Shape;5457;p528"/>
            <p:cNvSpPr txBox="1"/>
            <p:nvPr/>
          </p:nvSpPr>
          <p:spPr>
            <a:xfrm>
              <a:off x="358881" y="142786"/>
              <a:ext cx="5723619" cy="612331"/>
            </a:xfrm>
            <a:prstGeom prst="rect">
              <a:avLst/>
            </a:prstGeom>
            <a:noFill/>
            <a:ln>
              <a:noFill/>
            </a:ln>
          </p:spPr>
          <p:txBody>
            <a:bodyPr spcFirstLastPara="1" wrap="square" lIns="129281" tIns="0" rIns="129281" bIns="0" anchor="ctr" anchorCtr="0">
              <a:noAutofit/>
            </a:bodyPr>
            <a:lstStyle/>
            <a:p>
              <a:pPr algn="ctr"/>
              <a:r>
                <a:rPr lang="en" sz="1200" b="1" dirty="0">
                  <a:solidFill>
                    <a:schemeClr val="dk1"/>
                  </a:solidFill>
                  <a:latin typeface="Tahoma"/>
                  <a:ea typeface="Tahoma"/>
                  <a:cs typeface="Tahoma"/>
                  <a:sym typeface="Tahoma"/>
                </a:rPr>
                <a:t>Mengesahkan sistem jaminan mutu yang wujud di PB memenuhi syarat dan kriteria SPKM</a:t>
              </a:r>
              <a:endParaRPr sz="1200" b="1" dirty="0">
                <a:solidFill>
                  <a:schemeClr val="dk1"/>
                </a:solidFill>
                <a:latin typeface="Tahoma"/>
                <a:ea typeface="Tahoma"/>
                <a:cs typeface="Tahoma"/>
                <a:sym typeface="Tahoma"/>
              </a:endParaRPr>
            </a:p>
          </p:txBody>
        </p:sp>
        <p:sp>
          <p:nvSpPr>
            <p:cNvPr id="5458" name="Google Shape;5458;p528"/>
            <p:cNvSpPr/>
            <p:nvPr/>
          </p:nvSpPr>
          <p:spPr>
            <a:xfrm>
              <a:off x="0" y="1552504"/>
              <a:ext cx="6515100" cy="529200"/>
            </a:xfrm>
            <a:prstGeom prst="rect">
              <a:avLst/>
            </a:prstGeom>
            <a:solidFill>
              <a:schemeClr val="lt1">
                <a:alpha val="89803"/>
              </a:schemeClr>
            </a:solidFill>
            <a:ln>
              <a:noFill/>
            </a:ln>
          </p:spPr>
          <p:txBody>
            <a:bodyPr spcFirstLastPara="1" wrap="square" lIns="68569" tIns="68569" rIns="68569" bIns="68569" anchor="ctr" anchorCtr="0">
              <a:noAutofit/>
            </a:bodyPr>
            <a:lstStyle/>
            <a:p>
              <a:endParaRPr sz="1050"/>
            </a:p>
          </p:txBody>
        </p:sp>
        <p:sp>
          <p:nvSpPr>
            <p:cNvPr id="5459" name="Google Shape;5459;p528"/>
            <p:cNvSpPr/>
            <p:nvPr/>
          </p:nvSpPr>
          <p:spPr>
            <a:xfrm>
              <a:off x="307317" y="1191364"/>
              <a:ext cx="5789826" cy="744269"/>
            </a:xfrm>
            <a:prstGeom prst="roundRect">
              <a:avLst>
                <a:gd name="adj" fmla="val 16667"/>
              </a:avLst>
            </a:prstGeom>
            <a:solidFill>
              <a:srgbClr val="43AEBD"/>
            </a:solidFill>
            <a:ln>
              <a:noFill/>
            </a:ln>
          </p:spPr>
          <p:txBody>
            <a:bodyPr spcFirstLastPara="1" wrap="square" lIns="68569" tIns="68569" rIns="68569" bIns="68569" anchor="ctr" anchorCtr="0">
              <a:noAutofit/>
            </a:bodyPr>
            <a:lstStyle/>
            <a:p>
              <a:endParaRPr sz="1050"/>
            </a:p>
          </p:txBody>
        </p:sp>
        <p:sp>
          <p:nvSpPr>
            <p:cNvPr id="5460" name="Google Shape;5460;p528"/>
            <p:cNvSpPr txBox="1"/>
            <p:nvPr/>
          </p:nvSpPr>
          <p:spPr>
            <a:xfrm>
              <a:off x="343649" y="1227696"/>
              <a:ext cx="5717162" cy="671605"/>
            </a:xfrm>
            <a:prstGeom prst="rect">
              <a:avLst/>
            </a:prstGeom>
            <a:noFill/>
            <a:ln>
              <a:noFill/>
            </a:ln>
          </p:spPr>
          <p:txBody>
            <a:bodyPr spcFirstLastPara="1" wrap="square" lIns="129281" tIns="0" rIns="129281" bIns="0" anchor="ctr" anchorCtr="0">
              <a:noAutofit/>
            </a:bodyPr>
            <a:lstStyle/>
            <a:p>
              <a:pPr algn="ctr"/>
              <a:r>
                <a:rPr lang="en" sz="1125" b="1">
                  <a:solidFill>
                    <a:schemeClr val="dk1"/>
                  </a:solidFill>
                  <a:latin typeface="Tahoma"/>
                  <a:ea typeface="Tahoma"/>
                  <a:cs typeface="Tahoma"/>
                  <a:sym typeface="Tahoma"/>
                </a:rPr>
                <a:t>Menyemak minit mesyuarat Panel Penilai PB dan minit mesyuarat TAC berkaitan penggubalan, pemilihan dan pengesahan soalan peperiksaan akhir semasa lawatan. </a:t>
              </a:r>
              <a:endParaRPr sz="1125" b="1">
                <a:solidFill>
                  <a:schemeClr val="dk1"/>
                </a:solidFill>
                <a:latin typeface="Tahoma"/>
                <a:ea typeface="Tahoma"/>
                <a:cs typeface="Tahoma"/>
                <a:sym typeface="Tahoma"/>
              </a:endParaRPr>
            </a:p>
          </p:txBody>
        </p:sp>
        <p:sp>
          <p:nvSpPr>
            <p:cNvPr id="5461" name="Google Shape;5461;p528"/>
            <p:cNvSpPr/>
            <p:nvPr/>
          </p:nvSpPr>
          <p:spPr>
            <a:xfrm>
              <a:off x="0" y="2505064"/>
              <a:ext cx="6515100" cy="388168"/>
            </a:xfrm>
            <a:prstGeom prst="rect">
              <a:avLst/>
            </a:prstGeom>
            <a:solidFill>
              <a:schemeClr val="lt1">
                <a:alpha val="89803"/>
              </a:schemeClr>
            </a:solidFill>
            <a:ln>
              <a:noFill/>
            </a:ln>
          </p:spPr>
          <p:txBody>
            <a:bodyPr spcFirstLastPara="1" wrap="square" lIns="68569" tIns="68569" rIns="68569" bIns="68569" anchor="ctr" anchorCtr="0">
              <a:noAutofit/>
            </a:bodyPr>
            <a:lstStyle/>
            <a:p>
              <a:endParaRPr sz="1050"/>
            </a:p>
          </p:txBody>
        </p:sp>
        <p:sp>
          <p:nvSpPr>
            <p:cNvPr id="5462" name="Google Shape;5462;p528"/>
            <p:cNvSpPr/>
            <p:nvPr/>
          </p:nvSpPr>
          <p:spPr>
            <a:xfrm>
              <a:off x="325755" y="2195104"/>
              <a:ext cx="5768163" cy="619920"/>
            </a:xfrm>
            <a:prstGeom prst="roundRect">
              <a:avLst>
                <a:gd name="adj" fmla="val 16667"/>
              </a:avLst>
            </a:prstGeom>
            <a:solidFill>
              <a:srgbClr val="44B78C"/>
            </a:solidFill>
            <a:ln>
              <a:noFill/>
            </a:ln>
          </p:spPr>
          <p:txBody>
            <a:bodyPr spcFirstLastPara="1" wrap="square" lIns="68569" tIns="68569" rIns="68569" bIns="68569" anchor="ctr" anchorCtr="0">
              <a:noAutofit/>
            </a:bodyPr>
            <a:lstStyle/>
            <a:p>
              <a:endParaRPr sz="1050"/>
            </a:p>
          </p:txBody>
        </p:sp>
        <p:sp>
          <p:nvSpPr>
            <p:cNvPr id="5463" name="Google Shape;5463;p528"/>
            <p:cNvSpPr txBox="1"/>
            <p:nvPr/>
          </p:nvSpPr>
          <p:spPr>
            <a:xfrm>
              <a:off x="356017" y="2225366"/>
              <a:ext cx="5707639" cy="559396"/>
            </a:xfrm>
            <a:prstGeom prst="rect">
              <a:avLst/>
            </a:prstGeom>
            <a:noFill/>
            <a:ln>
              <a:noFill/>
            </a:ln>
          </p:spPr>
          <p:txBody>
            <a:bodyPr spcFirstLastPara="1" wrap="square" lIns="129281" tIns="0" rIns="129281" bIns="0" anchor="ctr" anchorCtr="0">
              <a:noAutofit/>
            </a:bodyPr>
            <a:lstStyle/>
            <a:p>
              <a:pPr algn="ctr"/>
              <a:r>
                <a:rPr lang="en" sz="1200" b="1">
                  <a:solidFill>
                    <a:schemeClr val="dk1"/>
                  </a:solidFill>
                  <a:latin typeface="Tahoma"/>
                  <a:ea typeface="Tahoma"/>
                  <a:cs typeface="Tahoma"/>
                  <a:sym typeface="Tahoma"/>
                </a:rPr>
                <a:t>Menyemak dan mengesahkan laporan/projek akhir/buku log untuk DKM dan DLKM sahaja</a:t>
              </a:r>
              <a:endParaRPr sz="1200" b="1">
                <a:solidFill>
                  <a:schemeClr val="dk1"/>
                </a:solidFill>
                <a:latin typeface="Tahoma"/>
                <a:ea typeface="Tahoma"/>
                <a:cs typeface="Tahoma"/>
                <a:sym typeface="Tahoma"/>
              </a:endParaRPr>
            </a:p>
          </p:txBody>
        </p:sp>
        <p:sp>
          <p:nvSpPr>
            <p:cNvPr id="5464" name="Google Shape;5464;p528"/>
            <p:cNvSpPr/>
            <p:nvPr/>
          </p:nvSpPr>
          <p:spPr>
            <a:xfrm>
              <a:off x="0" y="3316592"/>
              <a:ext cx="6515100" cy="529200"/>
            </a:xfrm>
            <a:prstGeom prst="rect">
              <a:avLst/>
            </a:prstGeom>
            <a:solidFill>
              <a:schemeClr val="lt1">
                <a:alpha val="89803"/>
              </a:schemeClr>
            </a:solidFill>
            <a:ln>
              <a:noFill/>
            </a:ln>
          </p:spPr>
          <p:txBody>
            <a:bodyPr spcFirstLastPara="1" wrap="square" lIns="68569" tIns="68569" rIns="68569" bIns="68569" anchor="ctr" anchorCtr="0">
              <a:noAutofit/>
            </a:bodyPr>
            <a:lstStyle/>
            <a:p>
              <a:endParaRPr sz="1050"/>
            </a:p>
          </p:txBody>
        </p:sp>
        <p:sp>
          <p:nvSpPr>
            <p:cNvPr id="5465" name="Google Shape;5465;p528"/>
            <p:cNvSpPr/>
            <p:nvPr/>
          </p:nvSpPr>
          <p:spPr>
            <a:xfrm>
              <a:off x="325755" y="3006632"/>
              <a:ext cx="5789826" cy="619920"/>
            </a:xfrm>
            <a:prstGeom prst="roundRect">
              <a:avLst>
                <a:gd name="adj" fmla="val 16667"/>
              </a:avLst>
            </a:prstGeom>
            <a:solidFill>
              <a:srgbClr val="E1EFD8"/>
            </a:solidFill>
            <a:ln>
              <a:noFill/>
            </a:ln>
          </p:spPr>
          <p:txBody>
            <a:bodyPr spcFirstLastPara="1" wrap="square" lIns="68569" tIns="68569" rIns="68569" bIns="68569" anchor="ctr" anchorCtr="0">
              <a:noAutofit/>
            </a:bodyPr>
            <a:lstStyle/>
            <a:p>
              <a:endParaRPr sz="1050"/>
            </a:p>
          </p:txBody>
        </p:sp>
        <p:sp>
          <p:nvSpPr>
            <p:cNvPr id="5466" name="Google Shape;5466;p528"/>
            <p:cNvSpPr txBox="1"/>
            <p:nvPr/>
          </p:nvSpPr>
          <p:spPr>
            <a:xfrm>
              <a:off x="356017" y="3036894"/>
              <a:ext cx="5729302" cy="559396"/>
            </a:xfrm>
            <a:prstGeom prst="rect">
              <a:avLst/>
            </a:prstGeom>
            <a:noFill/>
            <a:ln>
              <a:noFill/>
            </a:ln>
          </p:spPr>
          <p:txBody>
            <a:bodyPr spcFirstLastPara="1" wrap="square" lIns="129281" tIns="0" rIns="129281" bIns="0" anchor="ctr" anchorCtr="0">
              <a:noAutofit/>
            </a:bodyPr>
            <a:lstStyle/>
            <a:p>
              <a:pPr algn="ctr"/>
              <a:r>
                <a:rPr lang="en" sz="1200" b="1">
                  <a:solidFill>
                    <a:schemeClr val="dk1"/>
                  </a:solidFill>
                  <a:latin typeface="Tahoma"/>
                  <a:ea typeface="Tahoma"/>
                  <a:cs typeface="Tahoma"/>
                  <a:sym typeface="Tahoma"/>
                </a:rPr>
                <a:t>Menyemak dan mengesahkan permohonan pengeluaran SKM, DKM, DLKM atau PC</a:t>
              </a:r>
              <a:endParaRPr sz="1200" b="1">
                <a:solidFill>
                  <a:schemeClr val="dk1"/>
                </a:solidFill>
                <a:latin typeface="Tahoma"/>
                <a:ea typeface="Tahoma"/>
                <a:cs typeface="Tahoma"/>
                <a:sym typeface="Tahoma"/>
              </a:endParaRPr>
            </a:p>
          </p:txBody>
        </p:sp>
        <p:sp>
          <p:nvSpPr>
            <p:cNvPr id="5467" name="Google Shape;5467;p528"/>
            <p:cNvSpPr/>
            <p:nvPr/>
          </p:nvSpPr>
          <p:spPr>
            <a:xfrm>
              <a:off x="0" y="4114802"/>
              <a:ext cx="6515100" cy="779008"/>
            </a:xfrm>
            <a:prstGeom prst="rect">
              <a:avLst/>
            </a:prstGeom>
            <a:solidFill>
              <a:schemeClr val="lt1">
                <a:alpha val="89803"/>
              </a:schemeClr>
            </a:solidFill>
            <a:ln>
              <a:noFill/>
            </a:ln>
          </p:spPr>
          <p:txBody>
            <a:bodyPr spcFirstLastPara="1" wrap="square" lIns="68569" tIns="68569" rIns="68569" bIns="68569" anchor="ctr" anchorCtr="0">
              <a:noAutofit/>
            </a:bodyPr>
            <a:lstStyle/>
            <a:p>
              <a:endParaRPr sz="1050"/>
            </a:p>
          </p:txBody>
        </p:sp>
        <p:sp>
          <p:nvSpPr>
            <p:cNvPr id="5468" name="Google Shape;5468;p528"/>
            <p:cNvSpPr/>
            <p:nvPr/>
          </p:nvSpPr>
          <p:spPr>
            <a:xfrm>
              <a:off x="307317" y="4038598"/>
              <a:ext cx="5789826" cy="619920"/>
            </a:xfrm>
            <a:prstGeom prst="roundRect">
              <a:avLst>
                <a:gd name="adj" fmla="val 16667"/>
              </a:avLst>
            </a:prstGeom>
            <a:solidFill>
              <a:srgbClr val="C4E0B2"/>
            </a:solidFill>
            <a:ln>
              <a:noFill/>
            </a:ln>
          </p:spPr>
          <p:txBody>
            <a:bodyPr spcFirstLastPara="1" wrap="square" lIns="68569" tIns="68569" rIns="68569" bIns="68569" anchor="ctr" anchorCtr="0">
              <a:noAutofit/>
            </a:bodyPr>
            <a:lstStyle/>
            <a:p>
              <a:endParaRPr sz="1050"/>
            </a:p>
          </p:txBody>
        </p:sp>
        <p:sp>
          <p:nvSpPr>
            <p:cNvPr id="5469" name="Google Shape;5469;p528"/>
            <p:cNvSpPr txBox="1"/>
            <p:nvPr/>
          </p:nvSpPr>
          <p:spPr>
            <a:xfrm>
              <a:off x="337579" y="4068860"/>
              <a:ext cx="5729302" cy="559396"/>
            </a:xfrm>
            <a:prstGeom prst="rect">
              <a:avLst/>
            </a:prstGeom>
            <a:noFill/>
            <a:ln>
              <a:noFill/>
            </a:ln>
          </p:spPr>
          <p:txBody>
            <a:bodyPr spcFirstLastPara="1" wrap="square" lIns="129281" tIns="0" rIns="129281" bIns="0" anchor="ctr" anchorCtr="0">
              <a:noAutofit/>
            </a:bodyPr>
            <a:lstStyle/>
            <a:p>
              <a:pPr algn="ctr">
                <a:lnSpc>
                  <a:spcPct val="90000"/>
                </a:lnSpc>
              </a:pPr>
              <a:r>
                <a:rPr lang="en" sz="1200" b="1">
                  <a:solidFill>
                    <a:schemeClr val="dk1"/>
                  </a:solidFill>
                  <a:latin typeface="Tahoma"/>
                  <a:ea typeface="Tahoma"/>
                  <a:cs typeface="Tahoma"/>
                  <a:sym typeface="Tahoma"/>
                </a:rPr>
                <a:t>Bertindak sebagai Ketua Pengawas Peperiksaan Akhir</a:t>
              </a:r>
              <a:endParaRPr sz="1200" b="1">
                <a:solidFill>
                  <a:schemeClr val="dk1"/>
                </a:solidFill>
                <a:latin typeface="Tahoma"/>
                <a:ea typeface="Tahoma"/>
                <a:cs typeface="Tahoma"/>
                <a:sym typeface="Tahoma"/>
              </a:endParaRPr>
            </a:p>
          </p:txBody>
        </p:sp>
      </p:grpSp>
    </p:spTree>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Shape 5473"/>
        <p:cNvGrpSpPr/>
        <p:nvPr/>
      </p:nvGrpSpPr>
      <p:grpSpPr>
        <a:xfrm>
          <a:off x="0" y="0"/>
          <a:ext cx="0" cy="0"/>
          <a:chOff x="0" y="0"/>
          <a:chExt cx="0" cy="0"/>
        </a:xfrm>
      </p:grpSpPr>
      <p:grpSp>
        <p:nvGrpSpPr>
          <p:cNvPr id="5474" name="Google Shape;5474;p529"/>
          <p:cNvGrpSpPr/>
          <p:nvPr/>
        </p:nvGrpSpPr>
        <p:grpSpPr>
          <a:xfrm>
            <a:off x="294199" y="1144988"/>
            <a:ext cx="6233822" cy="3681454"/>
            <a:chOff x="0" y="7263"/>
            <a:chExt cx="6515100" cy="4480625"/>
          </a:xfrm>
        </p:grpSpPr>
        <p:sp>
          <p:nvSpPr>
            <p:cNvPr id="5475" name="Google Shape;5475;p529"/>
            <p:cNvSpPr/>
            <p:nvPr/>
          </p:nvSpPr>
          <p:spPr>
            <a:xfrm>
              <a:off x="0" y="676569"/>
              <a:ext cx="6515100" cy="591494"/>
            </a:xfrm>
            <a:prstGeom prst="rect">
              <a:avLst/>
            </a:prstGeom>
            <a:solidFill>
              <a:schemeClr val="lt1">
                <a:alpha val="89803"/>
              </a:schemeClr>
            </a:solidFill>
            <a:ln w="9525" cap="flat" cmpd="sng">
              <a:solidFill>
                <a:srgbClr val="4372C3"/>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5476" name="Google Shape;5476;p529"/>
            <p:cNvSpPr/>
            <p:nvPr/>
          </p:nvSpPr>
          <p:spPr>
            <a:xfrm>
              <a:off x="325755" y="7263"/>
              <a:ext cx="5768163" cy="1141625"/>
            </a:xfrm>
            <a:prstGeom prst="roundRect">
              <a:avLst>
                <a:gd name="adj" fmla="val 16667"/>
              </a:avLst>
            </a:prstGeom>
            <a:gradFill>
              <a:gsLst>
                <a:gs pos="0">
                  <a:srgbClr val="5E81C9"/>
                </a:gs>
                <a:gs pos="50000">
                  <a:srgbClr val="3B70C9"/>
                </a:gs>
                <a:gs pos="100000">
                  <a:srgbClr val="2E60B8"/>
                </a:gs>
              </a:gsLst>
              <a:lin ang="5400000" scaled="0"/>
            </a:gradFill>
            <a:ln>
              <a:noFill/>
            </a:ln>
          </p:spPr>
          <p:txBody>
            <a:bodyPr spcFirstLastPara="1" wrap="square" lIns="68569" tIns="68569" rIns="68569" bIns="68569" anchor="ctr" anchorCtr="0">
              <a:noAutofit/>
            </a:bodyPr>
            <a:lstStyle/>
            <a:p>
              <a:endParaRPr sz="1050"/>
            </a:p>
          </p:txBody>
        </p:sp>
        <p:sp>
          <p:nvSpPr>
            <p:cNvPr id="5477" name="Google Shape;5477;p529"/>
            <p:cNvSpPr txBox="1"/>
            <p:nvPr/>
          </p:nvSpPr>
          <p:spPr>
            <a:xfrm>
              <a:off x="381485" y="62993"/>
              <a:ext cx="5656703" cy="1030165"/>
            </a:xfrm>
            <a:prstGeom prst="rect">
              <a:avLst/>
            </a:prstGeom>
            <a:noFill/>
            <a:ln>
              <a:noFill/>
            </a:ln>
          </p:spPr>
          <p:txBody>
            <a:bodyPr spcFirstLastPara="1" wrap="square" lIns="129281" tIns="0" rIns="129281" bIns="0" anchor="ctr" anchorCtr="0">
              <a:noAutofit/>
            </a:bodyPr>
            <a:lstStyle/>
            <a:p>
              <a:pPr algn="ctr"/>
              <a:r>
                <a:rPr lang="en" sz="1350" b="1">
                  <a:solidFill>
                    <a:schemeClr val="dk1"/>
                  </a:solidFill>
                  <a:latin typeface="Tahoma"/>
                  <a:ea typeface="Tahoma"/>
                  <a:cs typeface="Tahoma"/>
                  <a:sym typeface="Tahoma"/>
                </a:rPr>
                <a:t>Memeriksa kertas jawapan untuk teori dan menilai hasil kerja praktikal</a:t>
              </a:r>
              <a:endParaRPr sz="1350" b="1">
                <a:solidFill>
                  <a:schemeClr val="dk1"/>
                </a:solidFill>
                <a:latin typeface="Tahoma"/>
                <a:ea typeface="Tahoma"/>
                <a:cs typeface="Tahoma"/>
                <a:sym typeface="Tahoma"/>
              </a:endParaRPr>
            </a:p>
          </p:txBody>
        </p:sp>
        <p:sp>
          <p:nvSpPr>
            <p:cNvPr id="5478" name="Google Shape;5478;p529"/>
            <p:cNvSpPr/>
            <p:nvPr/>
          </p:nvSpPr>
          <p:spPr>
            <a:xfrm>
              <a:off x="0" y="2110169"/>
              <a:ext cx="6515100" cy="806400"/>
            </a:xfrm>
            <a:prstGeom prst="rect">
              <a:avLst/>
            </a:prstGeom>
            <a:solidFill>
              <a:schemeClr val="lt1">
                <a:alpha val="89803"/>
              </a:schemeClr>
            </a:solidFill>
            <a:ln w="9525" cap="flat" cmpd="sng">
              <a:solidFill>
                <a:srgbClr val="44B78C"/>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5479" name="Google Shape;5479;p529"/>
            <p:cNvSpPr/>
            <p:nvPr/>
          </p:nvSpPr>
          <p:spPr>
            <a:xfrm>
              <a:off x="325755" y="1440863"/>
              <a:ext cx="5789826" cy="1141625"/>
            </a:xfrm>
            <a:prstGeom prst="roundRect">
              <a:avLst>
                <a:gd name="adj" fmla="val 16667"/>
              </a:avLst>
            </a:prstGeom>
            <a:gradFill>
              <a:gsLst>
                <a:gs pos="0">
                  <a:srgbClr val="5DC098"/>
                </a:gs>
                <a:gs pos="50000">
                  <a:srgbClr val="3EBB8C"/>
                </a:gs>
                <a:gs pos="100000">
                  <a:srgbClr val="31AB7D"/>
                </a:gs>
              </a:gsLst>
              <a:lin ang="5400000" scaled="0"/>
            </a:gradFill>
            <a:ln>
              <a:noFill/>
            </a:ln>
          </p:spPr>
          <p:txBody>
            <a:bodyPr spcFirstLastPara="1" wrap="square" lIns="68569" tIns="68569" rIns="68569" bIns="68569" anchor="ctr" anchorCtr="0">
              <a:noAutofit/>
            </a:bodyPr>
            <a:lstStyle/>
            <a:p>
              <a:endParaRPr sz="1050"/>
            </a:p>
          </p:txBody>
        </p:sp>
        <p:sp>
          <p:nvSpPr>
            <p:cNvPr id="5480" name="Google Shape;5480;p529"/>
            <p:cNvSpPr txBox="1"/>
            <p:nvPr/>
          </p:nvSpPr>
          <p:spPr>
            <a:xfrm>
              <a:off x="381485" y="1496593"/>
              <a:ext cx="5678366" cy="1030165"/>
            </a:xfrm>
            <a:prstGeom prst="rect">
              <a:avLst/>
            </a:prstGeom>
            <a:noFill/>
            <a:ln>
              <a:noFill/>
            </a:ln>
          </p:spPr>
          <p:txBody>
            <a:bodyPr spcFirstLastPara="1" wrap="square" lIns="129281" tIns="0" rIns="129281" bIns="0" anchor="ctr" anchorCtr="0">
              <a:noAutofit/>
            </a:bodyPr>
            <a:lstStyle/>
            <a:p>
              <a:pPr algn="ctr"/>
              <a:r>
                <a:rPr lang="en" sz="1350" b="1">
                  <a:solidFill>
                    <a:schemeClr val="dk1"/>
                  </a:solidFill>
                  <a:latin typeface="Tahoma"/>
                  <a:ea typeface="Tahoma"/>
                  <a:cs typeface="Tahoma"/>
                  <a:sym typeface="Tahoma"/>
                </a:rPr>
                <a:t>Mengisi markah di dalam Bahagian Peperiksaan Akhir dan mencatatkan gred/ keputusan yang diperolehi setiap calon </a:t>
              </a:r>
              <a:endParaRPr sz="1350" b="1" u="sng">
                <a:solidFill>
                  <a:schemeClr val="dk1"/>
                </a:solidFill>
                <a:latin typeface="Tahoma"/>
                <a:ea typeface="Tahoma"/>
                <a:cs typeface="Tahoma"/>
                <a:sym typeface="Tahoma"/>
              </a:endParaRPr>
            </a:p>
          </p:txBody>
        </p:sp>
        <p:sp>
          <p:nvSpPr>
            <p:cNvPr id="5481" name="Google Shape;5481;p529"/>
            <p:cNvSpPr/>
            <p:nvPr/>
          </p:nvSpPr>
          <p:spPr>
            <a:xfrm>
              <a:off x="0" y="3300827"/>
              <a:ext cx="6515100" cy="1187061"/>
            </a:xfrm>
            <a:prstGeom prst="rect">
              <a:avLst/>
            </a:prstGeom>
            <a:solidFill>
              <a:schemeClr val="lt1">
                <a:alpha val="89803"/>
              </a:schemeClr>
            </a:solidFill>
            <a:ln w="9525" cap="flat" cmpd="sng">
              <a:solidFill>
                <a:srgbClr val="6FAA47"/>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5482" name="Google Shape;5482;p529"/>
            <p:cNvSpPr/>
            <p:nvPr/>
          </p:nvSpPr>
          <p:spPr>
            <a:xfrm>
              <a:off x="307317" y="3005268"/>
              <a:ext cx="5789826" cy="1141625"/>
            </a:xfrm>
            <a:prstGeom prst="roundRect">
              <a:avLst>
                <a:gd name="adj" fmla="val 16667"/>
              </a:avLst>
            </a:prstGeom>
            <a:solidFill>
              <a:srgbClr val="428CCE"/>
            </a:solidFill>
            <a:ln>
              <a:noFill/>
            </a:ln>
          </p:spPr>
          <p:txBody>
            <a:bodyPr spcFirstLastPara="1" wrap="square" lIns="68569" tIns="68569" rIns="68569" bIns="68569" anchor="ctr" anchorCtr="0">
              <a:noAutofit/>
            </a:bodyPr>
            <a:lstStyle/>
            <a:p>
              <a:endParaRPr sz="1050"/>
            </a:p>
          </p:txBody>
        </p:sp>
        <p:sp>
          <p:nvSpPr>
            <p:cNvPr id="5483" name="Google Shape;5483;p529"/>
            <p:cNvSpPr txBox="1"/>
            <p:nvPr/>
          </p:nvSpPr>
          <p:spPr>
            <a:xfrm>
              <a:off x="363047" y="3060998"/>
              <a:ext cx="5678366" cy="1030165"/>
            </a:xfrm>
            <a:prstGeom prst="rect">
              <a:avLst/>
            </a:prstGeom>
            <a:noFill/>
            <a:ln>
              <a:noFill/>
            </a:ln>
          </p:spPr>
          <p:txBody>
            <a:bodyPr spcFirstLastPara="1" wrap="square" lIns="129281" tIns="0" rIns="129281" bIns="0" anchor="ctr" anchorCtr="0">
              <a:noAutofit/>
            </a:bodyPr>
            <a:lstStyle/>
            <a:p>
              <a:pPr algn="ctr"/>
              <a:r>
                <a:rPr lang="en" sz="1275" b="1">
                  <a:solidFill>
                    <a:schemeClr val="dk1"/>
                  </a:solidFill>
                  <a:latin typeface="Tahoma"/>
                  <a:ea typeface="Tahoma"/>
                  <a:cs typeface="Tahoma"/>
                  <a:sym typeface="Tahoma"/>
                </a:rPr>
                <a:t>Mengesahkan gred/keputusan yang diperolehi calon pada </a:t>
              </a:r>
              <a:r>
                <a:rPr lang="en" sz="1275" b="1" u="sng">
                  <a:solidFill>
                    <a:schemeClr val="dk1"/>
                  </a:solidFill>
                  <a:latin typeface="Tahoma"/>
                  <a:ea typeface="Tahoma"/>
                  <a:cs typeface="Tahoma"/>
                  <a:sym typeface="Tahoma"/>
                </a:rPr>
                <a:t>Borang Pendaftaran dan Pengeluaran Sijil</a:t>
              </a:r>
              <a:r>
                <a:rPr lang="en" sz="1275" b="1">
                  <a:solidFill>
                    <a:schemeClr val="dk1"/>
                  </a:solidFill>
                  <a:latin typeface="Tahoma"/>
                  <a:ea typeface="Tahoma"/>
                  <a:cs typeface="Tahoma"/>
                  <a:sym typeface="Tahoma"/>
                </a:rPr>
                <a:t> melalui cetakan yang diberikan oleh PP/PPD setelah keputusan/gred calon dikemaskini</a:t>
              </a:r>
              <a:endParaRPr sz="1275" b="1">
                <a:solidFill>
                  <a:schemeClr val="dk1"/>
                </a:solidFill>
                <a:latin typeface="Tahoma"/>
                <a:ea typeface="Tahoma"/>
                <a:cs typeface="Tahoma"/>
                <a:sym typeface="Tahoma"/>
              </a:endParaRPr>
            </a:p>
          </p:txBody>
        </p:sp>
      </p:grpSp>
      <p:sp>
        <p:nvSpPr>
          <p:cNvPr id="5484" name="Google Shape;5484;p529"/>
          <p:cNvSpPr txBox="1"/>
          <p:nvPr/>
        </p:nvSpPr>
        <p:spPr>
          <a:xfrm>
            <a:off x="222323" y="295716"/>
            <a:ext cx="6391607" cy="750354"/>
          </a:xfrm>
          <a:prstGeom prst="rect">
            <a:avLst/>
          </a:prstGeom>
          <a:noFill/>
          <a:ln>
            <a:noFill/>
          </a:ln>
        </p:spPr>
        <p:txBody>
          <a:bodyPr spcFirstLastPara="1" wrap="square" lIns="63788" tIns="31331" rIns="63788" bIns="31331" anchor="t" anchorCtr="0">
            <a:noAutofit/>
          </a:bodyPr>
          <a:lstStyle/>
          <a:p>
            <a:pPr marL="257175" indent="-257175" algn="ctr"/>
            <a:r>
              <a:rPr lang="en" sz="1950" b="1" dirty="0">
                <a:latin typeface="Tahoma"/>
                <a:ea typeface="Tahoma"/>
                <a:cs typeface="Tahoma"/>
                <a:sym typeface="Tahoma"/>
              </a:rPr>
              <a:t>Peranan &amp; Tanggungjawab </a:t>
            </a:r>
            <a:endParaRPr sz="1050" dirty="0"/>
          </a:p>
          <a:p>
            <a:pPr marL="257175" indent="-257175" algn="ctr">
              <a:spcBef>
                <a:spcPts val="390"/>
              </a:spcBef>
            </a:pPr>
            <a:r>
              <a:rPr lang="en" sz="1950" b="1" dirty="0">
                <a:latin typeface="Tahoma"/>
                <a:ea typeface="Tahoma"/>
                <a:cs typeface="Tahoma"/>
                <a:sym typeface="Tahoma"/>
              </a:rPr>
              <a:t>Pegawai Pengesah Luaran (PPL)- </a:t>
            </a:r>
            <a:r>
              <a:rPr lang="en" sz="1800" b="1" dirty="0">
                <a:latin typeface="Tahoma"/>
                <a:ea typeface="Tahoma"/>
                <a:cs typeface="Tahoma"/>
                <a:sym typeface="Tahoma"/>
              </a:rPr>
              <a:t>sambungan</a:t>
            </a:r>
            <a:endParaRPr sz="1800" b="1" dirty="0">
              <a:latin typeface="Tahoma"/>
              <a:ea typeface="Tahoma"/>
              <a:cs typeface="Tahoma"/>
              <a:sym typeface="Tahoma"/>
            </a:endParaRPr>
          </a:p>
        </p:txBody>
      </p:sp>
      <p:sp>
        <p:nvSpPr>
          <p:cNvPr id="5485" name="Google Shape;5485;p529"/>
          <p:cNvSpPr txBox="1">
            <a:spLocks noGrp="1"/>
          </p:cNvSpPr>
          <p:nvPr>
            <p:ph type="sldNum" idx="12"/>
          </p:nvPr>
        </p:nvSpPr>
        <p:spPr>
          <a:xfrm>
            <a:off x="5131255" y="4719363"/>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337</a:t>
            </a:fld>
            <a:endParaRPr>
              <a:solidFill>
                <a:srgbClr val="000000"/>
              </a:solidFill>
            </a:endParaRPr>
          </a:p>
        </p:txBody>
      </p:sp>
    </p:spTree>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Shape 5489"/>
        <p:cNvGrpSpPr/>
        <p:nvPr/>
      </p:nvGrpSpPr>
      <p:grpSpPr>
        <a:xfrm>
          <a:off x="0" y="0"/>
          <a:ext cx="0" cy="0"/>
          <a:chOff x="0" y="0"/>
          <a:chExt cx="0" cy="0"/>
        </a:xfrm>
      </p:grpSpPr>
      <p:sp>
        <p:nvSpPr>
          <p:cNvPr id="5490" name="Google Shape;5490;p530"/>
          <p:cNvSpPr txBox="1">
            <a:spLocks noGrp="1"/>
          </p:cNvSpPr>
          <p:nvPr>
            <p:ph type="title"/>
          </p:nvPr>
        </p:nvSpPr>
        <p:spPr>
          <a:xfrm>
            <a:off x="1257178" y="1601443"/>
            <a:ext cx="4436269" cy="1628775"/>
          </a:xfrm>
          <a:prstGeom prst="rect">
            <a:avLst/>
          </a:prstGeom>
          <a:noFill/>
          <a:ln>
            <a:noFill/>
          </a:ln>
        </p:spPr>
        <p:txBody>
          <a:bodyPr spcFirstLastPara="1" wrap="square" lIns="68569" tIns="34275" rIns="68569" bIns="34275" anchor="ctr" anchorCtr="0">
            <a:noAutofit/>
          </a:bodyPr>
          <a:lstStyle/>
          <a:p>
            <a:pPr algn="ctr">
              <a:buSzPts val="3600"/>
            </a:pPr>
            <a:r>
              <a:rPr lang="en" sz="2700" b="1" dirty="0"/>
              <a:t>PENILAIAN PROGRAM &amp; VERIFIKASI PPL </a:t>
            </a:r>
            <a:r>
              <a:rPr lang="en" sz="2700" b="1" dirty="0" smtClean="0"/>
              <a:t/>
            </a:r>
            <a:br>
              <a:rPr lang="en" sz="2700" b="1" dirty="0" smtClean="0"/>
            </a:br>
            <a:r>
              <a:rPr lang="en" sz="2700" b="1" dirty="0" smtClean="0"/>
              <a:t>(</a:t>
            </a:r>
            <a:r>
              <a:rPr lang="en" sz="2700" b="1" dirty="0"/>
              <a:t>BORANG T1003)</a:t>
            </a:r>
            <a:endParaRPr dirty="0"/>
          </a:p>
        </p:txBody>
      </p:sp>
    </p:spTree>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Shape 5494"/>
        <p:cNvGrpSpPr/>
        <p:nvPr/>
      </p:nvGrpSpPr>
      <p:grpSpPr>
        <a:xfrm>
          <a:off x="0" y="0"/>
          <a:ext cx="0" cy="0"/>
          <a:chOff x="0" y="0"/>
          <a:chExt cx="0" cy="0"/>
        </a:xfrm>
      </p:grpSpPr>
      <p:sp>
        <p:nvSpPr>
          <p:cNvPr id="5495" name="Google Shape;5495;p531"/>
          <p:cNvSpPr txBox="1">
            <a:spLocks noGrp="1"/>
          </p:cNvSpPr>
          <p:nvPr>
            <p:ph type="title"/>
          </p:nvPr>
        </p:nvSpPr>
        <p:spPr>
          <a:xfrm>
            <a:off x="551606" y="236072"/>
            <a:ext cx="5915025" cy="455691"/>
          </a:xfrm>
          <a:prstGeom prst="rect">
            <a:avLst/>
          </a:prstGeom>
          <a:noFill/>
          <a:ln>
            <a:noFill/>
          </a:ln>
        </p:spPr>
        <p:txBody>
          <a:bodyPr spcFirstLastPara="1" wrap="square" lIns="68569" tIns="34275" rIns="68569" bIns="34275" anchor="ctr" anchorCtr="0">
            <a:noAutofit/>
          </a:bodyPr>
          <a:lstStyle/>
          <a:p>
            <a:pPr>
              <a:buSzPts val="2400"/>
            </a:pPr>
            <a:r>
              <a:rPr lang="en" sz="1800" b="1" dirty="0"/>
              <a:t>PENILAIAN PROGRAM &amp; VERIFIKASI PPL (BORANG T1003</a:t>
            </a:r>
            <a:r>
              <a:rPr lang="en" sz="1800" b="1" dirty="0" smtClean="0"/>
              <a:t>)</a:t>
            </a:r>
            <a:endParaRPr sz="1800" dirty="0"/>
          </a:p>
        </p:txBody>
      </p:sp>
      <p:pic>
        <p:nvPicPr>
          <p:cNvPr id="5496" name="Google Shape;5496;p531"/>
          <p:cNvPicPr preferRelativeResize="0"/>
          <p:nvPr/>
        </p:nvPicPr>
        <p:blipFill rotWithShape="1">
          <a:blip r:embed="rId3">
            <a:alphaModFix/>
          </a:blip>
          <a:srcRect l="9999" t="14445" r="8333" b="6296"/>
          <a:stretch/>
        </p:blipFill>
        <p:spPr>
          <a:xfrm>
            <a:off x="182880" y="691763"/>
            <a:ext cx="6528021" cy="4134679"/>
          </a:xfrm>
          <a:prstGeom prst="rect">
            <a:avLst/>
          </a:prstGeom>
          <a:noFill/>
          <a:ln>
            <a:no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87"/>
        <p:cNvGrpSpPr/>
        <p:nvPr/>
      </p:nvGrpSpPr>
      <p:grpSpPr>
        <a:xfrm>
          <a:off x="0" y="0"/>
          <a:ext cx="0" cy="0"/>
          <a:chOff x="0" y="0"/>
          <a:chExt cx="0" cy="0"/>
        </a:xfrm>
      </p:grpSpPr>
      <p:pic>
        <p:nvPicPr>
          <p:cNvPr id="1688" name="Google Shape;1688;p220"/>
          <p:cNvPicPr preferRelativeResize="0"/>
          <p:nvPr/>
        </p:nvPicPr>
        <p:blipFill rotWithShape="1">
          <a:blip r:embed="rId3">
            <a:alphaModFix/>
          </a:blip>
          <a:srcRect/>
          <a:stretch/>
        </p:blipFill>
        <p:spPr>
          <a:xfrm>
            <a:off x="57152" y="1157288"/>
            <a:ext cx="6780458" cy="3577985"/>
          </a:xfrm>
          <a:prstGeom prst="rect">
            <a:avLst/>
          </a:prstGeom>
          <a:noFill/>
          <a:ln>
            <a:noFill/>
          </a:ln>
        </p:spPr>
      </p:pic>
      <p:sp>
        <p:nvSpPr>
          <p:cNvPr id="1689" name="Google Shape;1689;p220"/>
          <p:cNvSpPr txBox="1"/>
          <p:nvPr/>
        </p:nvSpPr>
        <p:spPr>
          <a:xfrm>
            <a:off x="1428750" y="985892"/>
            <a:ext cx="3771900" cy="173125"/>
          </a:xfrm>
          <a:prstGeom prst="rect">
            <a:avLst/>
          </a:prstGeom>
          <a:solidFill>
            <a:srgbClr val="FFFF00"/>
          </a:solidFill>
          <a:ln>
            <a:noFill/>
          </a:ln>
        </p:spPr>
        <p:txBody>
          <a:bodyPr spcFirstLastPara="1" wrap="square" lIns="68569" tIns="0" rIns="34275" bIns="0" anchor="t" anchorCtr="0">
            <a:noAutofit/>
          </a:bodyPr>
          <a:lstStyle/>
          <a:p>
            <a:r>
              <a:rPr lang="en" sz="1500" b="1"/>
              <a:t>Panduan muat turun - Daftar Standard</a:t>
            </a:r>
            <a:endParaRPr sz="1050"/>
          </a:p>
        </p:txBody>
      </p:sp>
      <p:sp>
        <p:nvSpPr>
          <p:cNvPr id="1690" name="Google Shape;1690;p220"/>
          <p:cNvSpPr/>
          <p:nvPr/>
        </p:nvSpPr>
        <p:spPr>
          <a:xfrm>
            <a:off x="4629151" y="2597646"/>
            <a:ext cx="1890713" cy="485775"/>
          </a:xfrm>
          <a:prstGeom prst="round2DiagRect">
            <a:avLst>
              <a:gd name="adj1" fmla="val 16667"/>
              <a:gd name="adj2" fmla="val 0"/>
            </a:avLst>
          </a:prstGeom>
          <a:solidFill>
            <a:srgbClr val="DBDBDB"/>
          </a:solidFill>
          <a:ln w="12700" cap="flat" cmpd="sng">
            <a:solidFill>
              <a:srgbClr val="8C8C8C"/>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200"/>
              <a:t>Fail Daftar NOSS telah dimuat-turun menggunakan pdf file</a:t>
            </a:r>
            <a:endParaRPr sz="1050"/>
          </a:p>
        </p:txBody>
      </p:sp>
      <p:sp>
        <p:nvSpPr>
          <p:cNvPr id="1691" name="Google Shape;1691;p220"/>
          <p:cNvSpPr/>
          <p:nvPr/>
        </p:nvSpPr>
        <p:spPr>
          <a:xfrm>
            <a:off x="4368414" y="2450306"/>
            <a:ext cx="432197" cy="323255"/>
          </a:xfrm>
          <a:prstGeom prst="dodecagon">
            <a:avLst/>
          </a:prstGeom>
          <a:solidFill>
            <a:srgbClr val="F5F4F4"/>
          </a:solidFill>
          <a:ln w="12700" cap="flat" cmpd="sng">
            <a:solidFill>
              <a:srgbClr val="F2F2F2"/>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350" b="1">
                <a:latin typeface="Tahoma"/>
                <a:ea typeface="Tahoma"/>
                <a:cs typeface="Tahoma"/>
                <a:sym typeface="Tahoma"/>
              </a:rPr>
              <a:t>3</a:t>
            </a:r>
            <a:endParaRPr sz="1050"/>
          </a:p>
        </p:txBody>
      </p:sp>
      <p:sp>
        <p:nvSpPr>
          <p:cNvPr id="1692" name="Google Shape;1692;p220"/>
          <p:cNvSpPr/>
          <p:nvPr/>
        </p:nvSpPr>
        <p:spPr>
          <a:xfrm>
            <a:off x="4629151" y="3286125"/>
            <a:ext cx="1890713" cy="485775"/>
          </a:xfrm>
          <a:prstGeom prst="round2DiagRect">
            <a:avLst>
              <a:gd name="adj1" fmla="val 16667"/>
              <a:gd name="adj2" fmla="val 0"/>
            </a:avLst>
          </a:prstGeom>
          <a:solidFill>
            <a:srgbClr val="DBDBDB"/>
          </a:solidFill>
          <a:ln w="12700" cap="flat" cmpd="sng">
            <a:solidFill>
              <a:srgbClr val="8C8C8C"/>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200"/>
              <a:t>Cari Tajuk Standard dengan menaip keyword/kod Standard berkenaan</a:t>
            </a:r>
            <a:endParaRPr sz="1200"/>
          </a:p>
        </p:txBody>
      </p:sp>
      <p:sp>
        <p:nvSpPr>
          <p:cNvPr id="1693" name="Google Shape;1693;p220"/>
          <p:cNvSpPr/>
          <p:nvPr/>
        </p:nvSpPr>
        <p:spPr>
          <a:xfrm>
            <a:off x="4368414" y="3098172"/>
            <a:ext cx="432197" cy="324148"/>
          </a:xfrm>
          <a:prstGeom prst="dodecagon">
            <a:avLst/>
          </a:prstGeom>
          <a:solidFill>
            <a:srgbClr val="F5F4F4"/>
          </a:solidFill>
          <a:ln w="12700" cap="flat" cmpd="sng">
            <a:solidFill>
              <a:srgbClr val="F2F2F2"/>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350" b="1">
                <a:latin typeface="Tahoma"/>
                <a:ea typeface="Tahoma"/>
                <a:cs typeface="Tahoma"/>
                <a:sym typeface="Tahoma"/>
              </a:rPr>
              <a:t>4</a:t>
            </a:r>
            <a:endParaRPr sz="1050"/>
          </a:p>
        </p:txBody>
      </p:sp>
      <p:sp>
        <p:nvSpPr>
          <p:cNvPr id="1694" name="Google Shape;1694;p220"/>
          <p:cNvSpPr txBox="1">
            <a:spLocks noGrp="1"/>
          </p:cNvSpPr>
          <p:nvPr>
            <p:ph type="sldNum" idx="12"/>
          </p:nvPr>
        </p:nvSpPr>
        <p:spPr>
          <a:xfrm>
            <a:off x="5082002" y="4735274"/>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pPr/>
              <a:t>34</a:t>
            </a:fld>
            <a:endParaRPr/>
          </a:p>
        </p:txBody>
      </p:sp>
      <p:sp>
        <p:nvSpPr>
          <p:cNvPr id="1695" name="Google Shape;1695;p220"/>
          <p:cNvSpPr txBox="1"/>
          <p:nvPr/>
        </p:nvSpPr>
        <p:spPr>
          <a:xfrm>
            <a:off x="0" y="642992"/>
            <a:ext cx="4343400" cy="173125"/>
          </a:xfrm>
          <a:prstGeom prst="rect">
            <a:avLst/>
          </a:prstGeom>
          <a:solidFill>
            <a:srgbClr val="92D050"/>
          </a:solidFill>
          <a:ln>
            <a:noFill/>
          </a:ln>
        </p:spPr>
        <p:txBody>
          <a:bodyPr spcFirstLastPara="1" wrap="square" lIns="68569" tIns="0" rIns="34275" bIns="0" anchor="t" anchorCtr="0">
            <a:noAutofit/>
          </a:bodyPr>
          <a:lstStyle/>
          <a:p>
            <a:r>
              <a:rPr lang="en" sz="1500" b="1"/>
              <a:t>Bagaimana mendapatkan - Daftar Standard</a:t>
            </a:r>
            <a:endParaRPr sz="1050"/>
          </a:p>
        </p:txBody>
      </p:sp>
    </p:spTree>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Shape 5501"/>
        <p:cNvGrpSpPr/>
        <p:nvPr/>
      </p:nvGrpSpPr>
      <p:grpSpPr>
        <a:xfrm>
          <a:off x="0" y="0"/>
          <a:ext cx="0" cy="0"/>
          <a:chOff x="0" y="0"/>
          <a:chExt cx="0" cy="0"/>
        </a:xfrm>
      </p:grpSpPr>
      <p:sp>
        <p:nvSpPr>
          <p:cNvPr id="5503" name="Google Shape;5503;p532"/>
          <p:cNvSpPr txBox="1"/>
          <p:nvPr/>
        </p:nvSpPr>
        <p:spPr>
          <a:xfrm>
            <a:off x="242414" y="3657601"/>
            <a:ext cx="6420780" cy="1343770"/>
          </a:xfrm>
          <a:prstGeom prst="rect">
            <a:avLst/>
          </a:prstGeom>
          <a:noFill/>
          <a:ln>
            <a:noFill/>
          </a:ln>
        </p:spPr>
        <p:txBody>
          <a:bodyPr spcFirstLastPara="1" wrap="square" lIns="68569" tIns="34275" rIns="68569" bIns="34275" anchor="t" anchorCtr="0">
            <a:noAutofit/>
          </a:bodyPr>
          <a:lstStyle/>
          <a:p>
            <a:pPr marL="300038" indent="-300038">
              <a:buSzPts val="1400"/>
              <a:buFont typeface="Calibri"/>
              <a:buAutoNum type="romanLcPeriod"/>
            </a:pPr>
            <a:r>
              <a:rPr lang="en" sz="1200" dirty="0">
                <a:latin typeface="Calibri"/>
                <a:ea typeface="Calibri"/>
                <a:cs typeface="Calibri"/>
                <a:sym typeface="Calibri"/>
              </a:rPr>
              <a:t>Markah </a:t>
            </a:r>
            <a:r>
              <a:rPr lang="en" sz="1200" b="1" dirty="0">
                <a:latin typeface="Calibri"/>
                <a:ea typeface="Calibri"/>
                <a:cs typeface="Calibri"/>
                <a:sym typeface="Calibri"/>
              </a:rPr>
              <a:t>kerja kursus, core abilities </a:t>
            </a:r>
            <a:r>
              <a:rPr lang="en" sz="1200" dirty="0">
                <a:latin typeface="Calibri"/>
                <a:ea typeface="Calibri"/>
                <a:cs typeface="Calibri"/>
                <a:sym typeface="Calibri"/>
              </a:rPr>
              <a:t>hendaklah disemak berdasarkan bukti portfolio pelatih;</a:t>
            </a:r>
            <a:endParaRPr sz="1200" dirty="0"/>
          </a:p>
          <a:p>
            <a:pPr marL="300038" indent="-300038">
              <a:buSzPts val="1400"/>
              <a:buFont typeface="Calibri"/>
              <a:buAutoNum type="romanLcPeriod"/>
            </a:pPr>
            <a:r>
              <a:rPr lang="en" sz="1200" dirty="0">
                <a:latin typeface="Calibri"/>
                <a:ea typeface="Calibri"/>
                <a:cs typeface="Calibri"/>
                <a:sym typeface="Calibri"/>
              </a:rPr>
              <a:t>PPL boleh mengubah pemarkahan sekiranya didapati berbeza.</a:t>
            </a:r>
            <a:endParaRPr sz="1200" dirty="0"/>
          </a:p>
          <a:p>
            <a:pPr marL="300038" indent="-300038">
              <a:buSzPts val="1400"/>
              <a:buFont typeface="Calibri"/>
              <a:buAutoNum type="romanLcPeriod"/>
            </a:pPr>
            <a:r>
              <a:rPr lang="en" sz="1200" dirty="0">
                <a:latin typeface="Calibri"/>
                <a:ea typeface="Calibri"/>
                <a:cs typeface="Calibri"/>
                <a:sym typeface="Calibri"/>
              </a:rPr>
              <a:t>PPL hendaklah memasukkkan markah peperiksaan akhir teori dan amali;</a:t>
            </a:r>
            <a:endParaRPr sz="1200" dirty="0"/>
          </a:p>
          <a:p>
            <a:pPr marL="300038" indent="-300038">
              <a:buSzPts val="1400"/>
              <a:buFont typeface="Calibri"/>
              <a:buAutoNum type="romanLcPeriod"/>
            </a:pPr>
            <a:r>
              <a:rPr lang="en" sz="1200" dirty="0">
                <a:latin typeface="Calibri"/>
                <a:ea typeface="Calibri"/>
                <a:cs typeface="Calibri"/>
                <a:sym typeface="Calibri"/>
              </a:rPr>
              <a:t>PPL hendaklah mengenalpasti  status setiap pelatih pada ruangan catatan;</a:t>
            </a:r>
            <a:endParaRPr sz="1200" dirty="0"/>
          </a:p>
          <a:p>
            <a:pPr marL="300038" indent="-300038">
              <a:buSzPts val="1400"/>
              <a:buFont typeface="Calibri"/>
              <a:buAutoNum type="romanLcPeriod"/>
            </a:pPr>
            <a:r>
              <a:rPr lang="en" sz="1200" dirty="0">
                <a:latin typeface="Calibri"/>
                <a:ea typeface="Calibri"/>
                <a:cs typeface="Calibri"/>
                <a:sym typeface="Calibri"/>
              </a:rPr>
              <a:t>Keputusan Terampil atau Belum Terampil terjana secara automatic.</a:t>
            </a:r>
            <a:endParaRPr sz="1200" dirty="0"/>
          </a:p>
          <a:p>
            <a:pPr marL="300038" indent="-300038">
              <a:buSzPts val="1400"/>
              <a:buFont typeface="Calibri"/>
              <a:buAutoNum type="romanLcPeriod"/>
            </a:pPr>
            <a:r>
              <a:rPr lang="en" sz="1200" dirty="0">
                <a:latin typeface="Calibri"/>
                <a:ea typeface="Calibri"/>
                <a:cs typeface="Calibri"/>
                <a:sym typeface="Calibri"/>
              </a:rPr>
              <a:t>PPL hendaklah menghantar keputusan melalui sistem setelah semua markah komponen penilaian lengkap diisi.</a:t>
            </a:r>
            <a:endParaRPr sz="1200" dirty="0"/>
          </a:p>
          <a:p>
            <a:pPr marL="300038" indent="-214313">
              <a:buClr>
                <a:schemeClr val="dk1"/>
              </a:buClr>
              <a:buSzPts val="1800"/>
            </a:pPr>
            <a:endParaRPr sz="1200" dirty="0">
              <a:latin typeface="Calibri"/>
              <a:ea typeface="Calibri"/>
              <a:cs typeface="Calibri"/>
              <a:sym typeface="Calibri"/>
            </a:endParaRPr>
          </a:p>
          <a:p>
            <a:pPr marL="300038" indent="-214313">
              <a:buClr>
                <a:schemeClr val="dk1"/>
              </a:buClr>
              <a:buSzPts val="1800"/>
            </a:pPr>
            <a:endParaRPr sz="1200" dirty="0">
              <a:latin typeface="Calibri"/>
              <a:ea typeface="Calibri"/>
              <a:cs typeface="Calibri"/>
              <a:sym typeface="Calibri"/>
            </a:endParaRPr>
          </a:p>
          <a:p>
            <a:pPr marL="300038" indent="-214313">
              <a:buClr>
                <a:schemeClr val="dk1"/>
              </a:buClr>
              <a:buSzPts val="1800"/>
            </a:pPr>
            <a:endParaRPr sz="1200" dirty="0">
              <a:latin typeface="Calibri"/>
              <a:ea typeface="Calibri"/>
              <a:cs typeface="Calibri"/>
              <a:sym typeface="Calibri"/>
            </a:endParaRPr>
          </a:p>
        </p:txBody>
      </p:sp>
      <p:sp>
        <p:nvSpPr>
          <p:cNvPr id="5504" name="Google Shape;5504;p532"/>
          <p:cNvSpPr txBox="1"/>
          <p:nvPr/>
        </p:nvSpPr>
        <p:spPr>
          <a:xfrm>
            <a:off x="254466" y="150263"/>
            <a:ext cx="6293559" cy="398186"/>
          </a:xfrm>
          <a:prstGeom prst="rect">
            <a:avLst/>
          </a:prstGeom>
          <a:noFill/>
          <a:ln>
            <a:noFill/>
          </a:ln>
        </p:spPr>
        <p:txBody>
          <a:bodyPr spcFirstLastPara="1" wrap="square" lIns="68569" tIns="34275" rIns="68569" bIns="34275" anchor="t" anchorCtr="0">
            <a:noAutofit/>
          </a:bodyPr>
          <a:lstStyle/>
          <a:p>
            <a:pPr algn="ctr"/>
            <a:r>
              <a:rPr lang="en" sz="1500" b="1" dirty="0"/>
              <a:t>PENILAIAN PROGRAM &amp; VERIFIKASI PPL (BORANG T1003)</a:t>
            </a:r>
            <a:endParaRPr sz="1050" dirty="0"/>
          </a:p>
        </p:txBody>
      </p:sp>
      <p:grpSp>
        <p:nvGrpSpPr>
          <p:cNvPr id="2" name="Group 1"/>
          <p:cNvGrpSpPr/>
          <p:nvPr/>
        </p:nvGrpSpPr>
        <p:grpSpPr>
          <a:xfrm>
            <a:off x="622199" y="445082"/>
            <a:ext cx="5558091" cy="3153747"/>
            <a:chOff x="361784" y="643864"/>
            <a:chExt cx="5558091" cy="3153747"/>
          </a:xfrm>
        </p:grpSpPr>
        <p:pic>
          <p:nvPicPr>
            <p:cNvPr id="5502" name="Google Shape;5502;p532"/>
            <p:cNvPicPr preferRelativeResize="0"/>
            <p:nvPr/>
          </p:nvPicPr>
          <p:blipFill rotWithShape="1">
            <a:blip r:embed="rId3">
              <a:alphaModFix/>
            </a:blip>
            <a:srcRect l="10417" t="14981" r="9165" b="6366"/>
            <a:stretch/>
          </p:blipFill>
          <p:spPr>
            <a:xfrm>
              <a:off x="429370" y="643864"/>
              <a:ext cx="5442793" cy="2265469"/>
            </a:xfrm>
            <a:prstGeom prst="rect">
              <a:avLst/>
            </a:prstGeom>
            <a:noFill/>
            <a:ln>
              <a:noFill/>
            </a:ln>
          </p:spPr>
        </p:pic>
        <p:pic>
          <p:nvPicPr>
            <p:cNvPr id="5505" name="Google Shape;5505;p532"/>
            <p:cNvPicPr preferRelativeResize="0"/>
            <p:nvPr/>
          </p:nvPicPr>
          <p:blipFill rotWithShape="1">
            <a:blip r:embed="rId4">
              <a:alphaModFix/>
            </a:blip>
            <a:srcRect l="5657" t="54444" r="45065" b="16395"/>
            <a:stretch/>
          </p:blipFill>
          <p:spPr>
            <a:xfrm>
              <a:off x="361784" y="2867631"/>
              <a:ext cx="5558091" cy="929980"/>
            </a:xfrm>
            <a:prstGeom prst="rect">
              <a:avLst/>
            </a:prstGeom>
            <a:noFill/>
            <a:ln>
              <a:noFill/>
            </a:ln>
          </p:spPr>
        </p:pic>
      </p:grpSp>
    </p:spTree>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Shape 5510"/>
        <p:cNvGrpSpPr/>
        <p:nvPr/>
      </p:nvGrpSpPr>
      <p:grpSpPr>
        <a:xfrm>
          <a:off x="0" y="0"/>
          <a:ext cx="0" cy="0"/>
          <a:chOff x="0" y="0"/>
          <a:chExt cx="0" cy="0"/>
        </a:xfrm>
      </p:grpSpPr>
      <p:sp>
        <p:nvSpPr>
          <p:cNvPr id="5511" name="Google Shape;5511;p533"/>
          <p:cNvSpPr txBox="1"/>
          <p:nvPr/>
        </p:nvSpPr>
        <p:spPr>
          <a:xfrm>
            <a:off x="469127" y="3586036"/>
            <a:ext cx="5883965" cy="1439187"/>
          </a:xfrm>
          <a:prstGeom prst="rect">
            <a:avLst/>
          </a:prstGeom>
          <a:noFill/>
          <a:ln>
            <a:noFill/>
          </a:ln>
        </p:spPr>
        <p:txBody>
          <a:bodyPr spcFirstLastPara="1" wrap="square" lIns="68569" tIns="34275" rIns="68569" bIns="34275" anchor="t" anchorCtr="0">
            <a:noAutofit/>
          </a:bodyPr>
          <a:lstStyle/>
          <a:p>
            <a:pPr marL="300038" indent="-300038">
              <a:buSzPts val="1400"/>
              <a:buFont typeface="Calibri"/>
              <a:buAutoNum type="romanLcPeriod"/>
            </a:pPr>
            <a:r>
              <a:rPr lang="en" sz="1200" dirty="0">
                <a:latin typeface="Calibri"/>
                <a:ea typeface="Calibri"/>
                <a:cs typeface="Calibri"/>
                <a:sym typeface="Calibri"/>
              </a:rPr>
              <a:t>Markah </a:t>
            </a:r>
            <a:r>
              <a:rPr lang="en" sz="1200" b="1" dirty="0">
                <a:latin typeface="Calibri"/>
                <a:ea typeface="Calibri"/>
                <a:cs typeface="Calibri"/>
                <a:sym typeface="Calibri"/>
              </a:rPr>
              <a:t>kerja kursus, core abilities </a:t>
            </a:r>
            <a:r>
              <a:rPr lang="en" sz="1200" dirty="0">
                <a:latin typeface="Calibri"/>
                <a:ea typeface="Calibri"/>
                <a:cs typeface="Calibri"/>
                <a:sym typeface="Calibri"/>
              </a:rPr>
              <a:t>hendaklah disemak berbanding portfolio pelatih;</a:t>
            </a:r>
            <a:endParaRPr sz="1200" dirty="0"/>
          </a:p>
          <a:p>
            <a:pPr marL="300038" indent="-300038">
              <a:buSzPts val="1400"/>
              <a:buFont typeface="Calibri"/>
              <a:buAutoNum type="romanLcPeriod"/>
            </a:pPr>
            <a:r>
              <a:rPr lang="en" sz="1200" dirty="0">
                <a:latin typeface="Calibri"/>
                <a:ea typeface="Calibri"/>
                <a:cs typeface="Calibri"/>
                <a:sym typeface="Calibri"/>
              </a:rPr>
              <a:t>PPL boleh mengubah pemarkahan sekiranya didapati berbeza.</a:t>
            </a:r>
            <a:endParaRPr sz="1200" dirty="0"/>
          </a:p>
          <a:p>
            <a:pPr marL="300038" indent="-300038">
              <a:buSzPts val="1400"/>
              <a:buFont typeface="Calibri"/>
              <a:buAutoNum type="romanLcPeriod"/>
            </a:pPr>
            <a:r>
              <a:rPr lang="en" sz="1200" dirty="0">
                <a:latin typeface="Calibri"/>
                <a:ea typeface="Calibri"/>
                <a:cs typeface="Calibri"/>
                <a:sym typeface="Calibri"/>
              </a:rPr>
              <a:t>PPL hendaklah memasukkkan markah peperiksaan akhir teori dan amali;</a:t>
            </a:r>
            <a:endParaRPr sz="1200" dirty="0"/>
          </a:p>
          <a:p>
            <a:pPr marL="300038" indent="-300038">
              <a:buSzPts val="1400"/>
              <a:buFont typeface="Calibri"/>
              <a:buAutoNum type="romanLcPeriod"/>
            </a:pPr>
            <a:r>
              <a:rPr lang="en" sz="1200" dirty="0">
                <a:latin typeface="Calibri"/>
                <a:ea typeface="Calibri"/>
                <a:cs typeface="Calibri"/>
                <a:sym typeface="Calibri"/>
              </a:rPr>
              <a:t>PPL hendaklah mengenalpasti  status setiap pelatih pada ruangan catatan;</a:t>
            </a:r>
            <a:endParaRPr sz="1200" dirty="0"/>
          </a:p>
          <a:p>
            <a:pPr marL="300038" indent="-300038">
              <a:buSzPts val="1400"/>
              <a:buFont typeface="Calibri"/>
              <a:buAutoNum type="romanLcPeriod"/>
            </a:pPr>
            <a:r>
              <a:rPr lang="en" sz="1200" dirty="0">
                <a:latin typeface="Calibri"/>
                <a:ea typeface="Calibri"/>
                <a:cs typeface="Calibri"/>
                <a:sym typeface="Calibri"/>
              </a:rPr>
              <a:t>Keputusan Terampil atau Belum Terampil terjana secara automatic.</a:t>
            </a:r>
            <a:endParaRPr sz="1200" dirty="0"/>
          </a:p>
          <a:p>
            <a:pPr marL="300038" indent="-300038">
              <a:buSzPts val="1400"/>
              <a:buFont typeface="Calibri"/>
              <a:buAutoNum type="romanLcPeriod"/>
            </a:pPr>
            <a:r>
              <a:rPr lang="en" sz="1200" dirty="0">
                <a:latin typeface="Calibri"/>
                <a:ea typeface="Calibri"/>
                <a:cs typeface="Calibri"/>
                <a:sym typeface="Calibri"/>
              </a:rPr>
              <a:t>PPL hendaklah menghantar keputusan melalui sistem setelah semua markah komponen penilaian lengkap diisi.</a:t>
            </a:r>
            <a:endParaRPr sz="1200" dirty="0"/>
          </a:p>
          <a:p>
            <a:pPr marL="300038" indent="-214313">
              <a:buClr>
                <a:schemeClr val="dk1"/>
              </a:buClr>
              <a:buSzPts val="1800"/>
            </a:pPr>
            <a:endParaRPr sz="1200" dirty="0">
              <a:latin typeface="Calibri"/>
              <a:ea typeface="Calibri"/>
              <a:cs typeface="Calibri"/>
              <a:sym typeface="Calibri"/>
            </a:endParaRPr>
          </a:p>
          <a:p>
            <a:pPr marL="300038" indent="-214313">
              <a:buClr>
                <a:schemeClr val="dk1"/>
              </a:buClr>
              <a:buSzPts val="1800"/>
            </a:pPr>
            <a:endParaRPr sz="1200" dirty="0">
              <a:latin typeface="Calibri"/>
              <a:ea typeface="Calibri"/>
              <a:cs typeface="Calibri"/>
              <a:sym typeface="Calibri"/>
            </a:endParaRPr>
          </a:p>
          <a:p>
            <a:pPr marL="300038" indent="-214313">
              <a:buClr>
                <a:schemeClr val="dk1"/>
              </a:buClr>
              <a:buSzPts val="1800"/>
            </a:pPr>
            <a:endParaRPr sz="1200" dirty="0">
              <a:latin typeface="Calibri"/>
              <a:ea typeface="Calibri"/>
              <a:cs typeface="Calibri"/>
              <a:sym typeface="Calibri"/>
            </a:endParaRPr>
          </a:p>
        </p:txBody>
      </p:sp>
      <p:sp>
        <p:nvSpPr>
          <p:cNvPr id="5512" name="Google Shape;5512;p533"/>
          <p:cNvSpPr txBox="1"/>
          <p:nvPr/>
        </p:nvSpPr>
        <p:spPr>
          <a:xfrm>
            <a:off x="1261286" y="104205"/>
            <a:ext cx="4299645" cy="345743"/>
          </a:xfrm>
          <a:prstGeom prst="rect">
            <a:avLst/>
          </a:prstGeom>
          <a:noFill/>
          <a:ln>
            <a:noFill/>
          </a:ln>
        </p:spPr>
        <p:txBody>
          <a:bodyPr spcFirstLastPara="1" wrap="square" lIns="68569" tIns="34275" rIns="68569" bIns="34275" anchor="t" anchorCtr="0">
            <a:noAutofit/>
          </a:bodyPr>
          <a:lstStyle/>
          <a:p>
            <a:pPr algn="ctr"/>
            <a:r>
              <a:rPr lang="en" sz="1800" b="1" dirty="0">
                <a:latin typeface="Tahoma"/>
                <a:ea typeface="Tahoma"/>
                <a:cs typeface="Tahoma"/>
                <a:sym typeface="Tahoma"/>
              </a:rPr>
              <a:t>BORANG T1003 TAHAP 4-5</a:t>
            </a:r>
            <a:endParaRPr sz="1050" dirty="0"/>
          </a:p>
        </p:txBody>
      </p:sp>
      <p:pic>
        <p:nvPicPr>
          <p:cNvPr id="5513" name="Google Shape;5513;p533"/>
          <p:cNvPicPr preferRelativeResize="0"/>
          <p:nvPr/>
        </p:nvPicPr>
        <p:blipFill rotWithShape="1">
          <a:blip r:embed="rId3">
            <a:alphaModFix/>
          </a:blip>
          <a:srcRect l="9584" t="11481" r="8333" b="7779"/>
          <a:stretch/>
        </p:blipFill>
        <p:spPr>
          <a:xfrm>
            <a:off x="469127" y="517534"/>
            <a:ext cx="6035039" cy="3004894"/>
          </a:xfrm>
          <a:prstGeom prst="rect">
            <a:avLst/>
          </a:prstGeom>
          <a:noFill/>
          <a:ln>
            <a:noFill/>
          </a:ln>
        </p:spPr>
      </p:pic>
    </p:spTree>
  </p:cSld>
  <p:clrMapOvr>
    <a:masterClrMapping/>
  </p:clrMapOvr>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Shape 5518"/>
        <p:cNvGrpSpPr/>
        <p:nvPr/>
      </p:nvGrpSpPr>
      <p:grpSpPr>
        <a:xfrm>
          <a:off x="0" y="0"/>
          <a:ext cx="0" cy="0"/>
          <a:chOff x="0" y="0"/>
          <a:chExt cx="0" cy="0"/>
        </a:xfrm>
      </p:grpSpPr>
      <p:sp>
        <p:nvSpPr>
          <p:cNvPr id="5519" name="Google Shape;5519;p534"/>
          <p:cNvSpPr txBox="1"/>
          <p:nvPr/>
        </p:nvSpPr>
        <p:spPr>
          <a:xfrm>
            <a:off x="396491" y="3339643"/>
            <a:ext cx="6036114" cy="1679062"/>
          </a:xfrm>
          <a:prstGeom prst="rect">
            <a:avLst/>
          </a:prstGeom>
          <a:noFill/>
          <a:ln>
            <a:noFill/>
          </a:ln>
        </p:spPr>
        <p:txBody>
          <a:bodyPr spcFirstLastPara="1" wrap="square" lIns="68569" tIns="34275" rIns="68569" bIns="34275" anchor="t" anchorCtr="0">
            <a:noAutofit/>
          </a:bodyPr>
          <a:lstStyle/>
          <a:p>
            <a:pPr marL="300038" indent="-300038">
              <a:buSzPts val="1400"/>
              <a:buFont typeface="Calibri"/>
              <a:buAutoNum type="romanLcPeriod"/>
            </a:pPr>
            <a:r>
              <a:rPr lang="en" sz="1200" dirty="0">
                <a:latin typeface="Calibri"/>
                <a:ea typeface="Calibri"/>
                <a:cs typeface="Calibri"/>
                <a:sym typeface="Calibri"/>
              </a:rPr>
              <a:t>Markah </a:t>
            </a:r>
            <a:r>
              <a:rPr lang="en" sz="1200" b="1" dirty="0">
                <a:latin typeface="Calibri"/>
                <a:ea typeface="Calibri"/>
                <a:cs typeface="Calibri"/>
                <a:sym typeface="Calibri"/>
              </a:rPr>
              <a:t>kerja kursus, core abilities </a:t>
            </a:r>
            <a:r>
              <a:rPr lang="en" sz="1200" dirty="0">
                <a:latin typeface="Calibri"/>
                <a:ea typeface="Calibri"/>
                <a:cs typeface="Calibri"/>
                <a:sym typeface="Calibri"/>
              </a:rPr>
              <a:t>hendaklah disemak berbanding portfolio pelatih;</a:t>
            </a:r>
            <a:endParaRPr sz="1200" dirty="0"/>
          </a:p>
          <a:p>
            <a:pPr marL="300038" indent="-300038">
              <a:buSzPts val="1400"/>
              <a:buFont typeface="Calibri"/>
              <a:buAutoNum type="romanLcPeriod"/>
            </a:pPr>
            <a:r>
              <a:rPr lang="en" sz="1200" dirty="0">
                <a:latin typeface="Calibri"/>
                <a:ea typeface="Calibri"/>
                <a:cs typeface="Calibri"/>
                <a:sym typeface="Calibri"/>
              </a:rPr>
              <a:t>PPL boleh mengubah pemarkahan sekiranya didapati berbeza.</a:t>
            </a:r>
            <a:endParaRPr sz="1200" dirty="0"/>
          </a:p>
          <a:p>
            <a:pPr marL="300038" indent="-300038">
              <a:buSzPts val="1400"/>
              <a:buFont typeface="Calibri"/>
              <a:buAutoNum type="romanLcPeriod"/>
            </a:pPr>
            <a:r>
              <a:rPr lang="en" sz="1200" dirty="0">
                <a:latin typeface="Calibri"/>
                <a:ea typeface="Calibri"/>
                <a:cs typeface="Calibri"/>
                <a:sym typeface="Calibri"/>
              </a:rPr>
              <a:t>PPL hendaklah mengenalpasti  status setiap pelatih pada ruangan catatan;</a:t>
            </a:r>
            <a:endParaRPr sz="1200" dirty="0"/>
          </a:p>
          <a:p>
            <a:pPr marL="300038" indent="-300038">
              <a:buSzPts val="1400"/>
              <a:buFont typeface="Calibri"/>
              <a:buAutoNum type="romanLcPeriod"/>
            </a:pPr>
            <a:r>
              <a:rPr lang="en" sz="1200" dirty="0">
                <a:latin typeface="Calibri"/>
                <a:ea typeface="Calibri"/>
                <a:cs typeface="Calibri"/>
                <a:sym typeface="Calibri"/>
              </a:rPr>
              <a:t>Keputusan Terampil atau Belum Terampil terjana secara automatic.</a:t>
            </a:r>
            <a:endParaRPr sz="1200" dirty="0"/>
          </a:p>
          <a:p>
            <a:pPr marL="300038" indent="-300038">
              <a:buSzPts val="1400"/>
              <a:buFont typeface="Calibri"/>
              <a:buAutoNum type="romanLcPeriod"/>
            </a:pPr>
            <a:r>
              <a:rPr lang="en" sz="1200" dirty="0">
                <a:latin typeface="Calibri"/>
                <a:ea typeface="Calibri"/>
                <a:cs typeface="Calibri"/>
                <a:sym typeface="Calibri"/>
              </a:rPr>
              <a:t>PPL hendaklah menghantar keputusan melalui sistem setelah semua markah; komponen penilaian lengkap diisi;</a:t>
            </a:r>
            <a:endParaRPr sz="1200" dirty="0"/>
          </a:p>
          <a:p>
            <a:pPr marL="300038" indent="-300038">
              <a:buSzPts val="1400"/>
              <a:buFont typeface="Calibri"/>
              <a:buAutoNum type="romanLcPeriod"/>
            </a:pPr>
            <a:r>
              <a:rPr lang="en" sz="1200" dirty="0">
                <a:latin typeface="Calibri"/>
                <a:ea typeface="Calibri"/>
                <a:cs typeface="Calibri"/>
                <a:sym typeface="Calibri"/>
              </a:rPr>
              <a:t>Peperiksaan KAPP hendaklah diambil melalui Kementerian Pelancongan.</a:t>
            </a:r>
            <a:endParaRPr sz="1200" dirty="0"/>
          </a:p>
          <a:p>
            <a:pPr marL="300038" indent="-300038">
              <a:buSzPts val="1400"/>
              <a:buFont typeface="Calibri"/>
              <a:buAutoNum type="romanLcPeriod"/>
            </a:pPr>
            <a:r>
              <a:rPr lang="en" sz="1200" dirty="0">
                <a:latin typeface="Calibri"/>
                <a:ea typeface="Calibri"/>
                <a:cs typeface="Calibri"/>
                <a:sym typeface="Calibri"/>
              </a:rPr>
              <a:t>Pelatih perlu lulus penilaian komponen kerja kursus dan core abilities dahulu sebelum mengambil peperiksaan KAPP </a:t>
            </a:r>
            <a:endParaRPr sz="1200" dirty="0"/>
          </a:p>
          <a:p>
            <a:pPr marL="300038" indent="-214313">
              <a:buClr>
                <a:schemeClr val="dk1"/>
              </a:buClr>
              <a:buSzPts val="1800"/>
            </a:pPr>
            <a:endParaRPr sz="1200" dirty="0">
              <a:latin typeface="Calibri"/>
              <a:ea typeface="Calibri"/>
              <a:cs typeface="Calibri"/>
              <a:sym typeface="Calibri"/>
            </a:endParaRPr>
          </a:p>
          <a:p>
            <a:pPr marL="300038" indent="-214313">
              <a:buClr>
                <a:schemeClr val="dk1"/>
              </a:buClr>
              <a:buSzPts val="1800"/>
            </a:pPr>
            <a:endParaRPr sz="1200" dirty="0">
              <a:latin typeface="Calibri"/>
              <a:ea typeface="Calibri"/>
              <a:cs typeface="Calibri"/>
              <a:sym typeface="Calibri"/>
            </a:endParaRPr>
          </a:p>
          <a:p>
            <a:pPr marL="300038" indent="-214313">
              <a:buClr>
                <a:schemeClr val="dk1"/>
              </a:buClr>
              <a:buSzPts val="1800"/>
            </a:pPr>
            <a:endParaRPr sz="1200" dirty="0">
              <a:latin typeface="Calibri"/>
              <a:ea typeface="Calibri"/>
              <a:cs typeface="Calibri"/>
              <a:sym typeface="Calibri"/>
            </a:endParaRPr>
          </a:p>
        </p:txBody>
      </p:sp>
      <p:sp>
        <p:nvSpPr>
          <p:cNvPr id="5520" name="Google Shape;5520;p534"/>
          <p:cNvSpPr txBox="1"/>
          <p:nvPr/>
        </p:nvSpPr>
        <p:spPr>
          <a:xfrm>
            <a:off x="293124" y="139898"/>
            <a:ext cx="6242848" cy="467436"/>
          </a:xfrm>
          <a:prstGeom prst="rect">
            <a:avLst/>
          </a:prstGeom>
          <a:noFill/>
          <a:ln>
            <a:noFill/>
          </a:ln>
        </p:spPr>
        <p:txBody>
          <a:bodyPr spcFirstLastPara="1" wrap="square" lIns="68569" tIns="34275" rIns="68569" bIns="34275" anchor="t" anchorCtr="0">
            <a:noAutofit/>
          </a:bodyPr>
          <a:lstStyle/>
          <a:p>
            <a:pPr algn="ctr"/>
            <a:r>
              <a:rPr lang="en" sz="1800" b="1" dirty="0">
                <a:latin typeface="Tahoma"/>
                <a:ea typeface="Tahoma"/>
                <a:cs typeface="Tahoma"/>
                <a:sym typeface="Tahoma"/>
              </a:rPr>
              <a:t>BORANG T1003 PROGRAM PEMANDU PELANCONG</a:t>
            </a:r>
            <a:endParaRPr sz="1050" dirty="0"/>
          </a:p>
        </p:txBody>
      </p:sp>
      <p:pic>
        <p:nvPicPr>
          <p:cNvPr id="5521" name="Google Shape;5521;p534"/>
          <p:cNvPicPr preferRelativeResize="0"/>
          <p:nvPr/>
        </p:nvPicPr>
        <p:blipFill rotWithShape="1">
          <a:blip r:embed="rId3">
            <a:alphaModFix/>
          </a:blip>
          <a:srcRect l="9166" t="22657" r="10000" b="5554"/>
          <a:stretch/>
        </p:blipFill>
        <p:spPr>
          <a:xfrm>
            <a:off x="310101" y="508883"/>
            <a:ext cx="6329237" cy="2695493"/>
          </a:xfrm>
          <a:prstGeom prst="rect">
            <a:avLst/>
          </a:prstGeom>
          <a:noFill/>
          <a:ln>
            <a:noFill/>
          </a:ln>
        </p:spPr>
      </p:pic>
    </p:spTree>
  </p:cSld>
  <p:clrMapOvr>
    <a:masterClrMapping/>
  </p:clrMapOvr>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Shape 5526"/>
        <p:cNvGrpSpPr/>
        <p:nvPr/>
      </p:nvGrpSpPr>
      <p:grpSpPr>
        <a:xfrm>
          <a:off x="0" y="0"/>
          <a:ext cx="0" cy="0"/>
          <a:chOff x="0" y="0"/>
          <a:chExt cx="0" cy="0"/>
        </a:xfrm>
      </p:grpSpPr>
      <p:sp>
        <p:nvSpPr>
          <p:cNvPr id="5527" name="Google Shape;5527;p535"/>
          <p:cNvSpPr txBox="1"/>
          <p:nvPr/>
        </p:nvSpPr>
        <p:spPr>
          <a:xfrm>
            <a:off x="349857" y="3641698"/>
            <a:ext cx="6202018" cy="1280160"/>
          </a:xfrm>
          <a:prstGeom prst="rect">
            <a:avLst/>
          </a:prstGeom>
          <a:noFill/>
          <a:ln>
            <a:noFill/>
          </a:ln>
        </p:spPr>
        <p:txBody>
          <a:bodyPr spcFirstLastPara="1" wrap="square" lIns="68569" tIns="34275" rIns="68569" bIns="34275" anchor="t" anchorCtr="0">
            <a:noAutofit/>
          </a:bodyPr>
          <a:lstStyle/>
          <a:p>
            <a:pPr marL="300038" indent="-300038">
              <a:buSzPts val="1400"/>
              <a:buFont typeface="Calibri"/>
              <a:buAutoNum type="romanLcPeriod"/>
            </a:pPr>
            <a:r>
              <a:rPr lang="en" sz="1200" dirty="0">
                <a:latin typeface="Calibri"/>
                <a:ea typeface="Calibri"/>
                <a:cs typeface="Calibri"/>
                <a:sym typeface="Calibri"/>
              </a:rPr>
              <a:t>Markah </a:t>
            </a:r>
            <a:r>
              <a:rPr lang="en" sz="1200" b="1" dirty="0">
                <a:latin typeface="Calibri"/>
                <a:ea typeface="Calibri"/>
                <a:cs typeface="Calibri"/>
                <a:sym typeface="Calibri"/>
              </a:rPr>
              <a:t>KA dan  PA </a:t>
            </a:r>
            <a:r>
              <a:rPr lang="en" sz="1200" dirty="0">
                <a:latin typeface="Calibri"/>
                <a:ea typeface="Calibri"/>
                <a:cs typeface="Calibri"/>
                <a:sym typeface="Calibri"/>
              </a:rPr>
              <a:t>hendaklah disemak berbanding portfolio pelatih;</a:t>
            </a:r>
            <a:endParaRPr sz="1200" dirty="0"/>
          </a:p>
          <a:p>
            <a:pPr marL="300038" indent="-300038">
              <a:buSzPts val="1400"/>
              <a:buFont typeface="Calibri"/>
              <a:buAutoNum type="romanLcPeriod"/>
            </a:pPr>
            <a:r>
              <a:rPr lang="en" sz="1200" dirty="0">
                <a:latin typeface="Calibri"/>
                <a:ea typeface="Calibri"/>
                <a:cs typeface="Calibri"/>
                <a:sym typeface="Calibri"/>
              </a:rPr>
              <a:t>PPL boleh mengubah pemarkahan sekiranya didapati berbeza.</a:t>
            </a:r>
            <a:endParaRPr sz="1200" dirty="0"/>
          </a:p>
          <a:p>
            <a:pPr marL="300038" indent="-300038">
              <a:buSzPts val="1400"/>
              <a:buFont typeface="Calibri"/>
              <a:buAutoNum type="romanLcPeriod"/>
            </a:pPr>
            <a:r>
              <a:rPr lang="en" sz="1200" dirty="0">
                <a:latin typeface="Calibri"/>
                <a:ea typeface="Calibri"/>
                <a:cs typeface="Calibri"/>
                <a:sym typeface="Calibri"/>
              </a:rPr>
              <a:t>PPL hendaklah mengenalpasti  status setiap pelatih pada ruangan catatan;</a:t>
            </a:r>
            <a:endParaRPr sz="1200" dirty="0"/>
          </a:p>
          <a:p>
            <a:pPr marL="300038" indent="-300038">
              <a:buSzPts val="1400"/>
              <a:buFont typeface="Calibri"/>
              <a:buAutoNum type="romanLcPeriod"/>
            </a:pPr>
            <a:r>
              <a:rPr lang="en" sz="1200" dirty="0">
                <a:latin typeface="Calibri"/>
                <a:ea typeface="Calibri"/>
                <a:cs typeface="Calibri"/>
                <a:sym typeface="Calibri"/>
              </a:rPr>
              <a:t>Keputusan LULUS (L) dan GAGAL(G) terjana secara automatic.</a:t>
            </a:r>
            <a:endParaRPr sz="1200" dirty="0"/>
          </a:p>
          <a:p>
            <a:pPr marL="300038" indent="-300038">
              <a:buSzPts val="1400"/>
              <a:buFont typeface="Calibri"/>
              <a:buAutoNum type="romanLcPeriod"/>
            </a:pPr>
            <a:r>
              <a:rPr lang="en" sz="1200" dirty="0">
                <a:latin typeface="Calibri"/>
                <a:ea typeface="Calibri"/>
                <a:cs typeface="Calibri"/>
                <a:sym typeface="Calibri"/>
              </a:rPr>
              <a:t>PPL hendaklah menghantar keputusan melalui sistem setelah semua markah; komponen penilaian lengkap diisi;</a:t>
            </a:r>
            <a:endParaRPr sz="1200" dirty="0"/>
          </a:p>
          <a:p>
            <a:pPr marL="300038" indent="-300038">
              <a:buSzPts val="1400"/>
              <a:buFont typeface="Calibri"/>
              <a:buAutoNum type="romanLcPeriod"/>
            </a:pPr>
            <a:r>
              <a:rPr lang="en" sz="1200" dirty="0">
                <a:latin typeface="Calibri"/>
                <a:ea typeface="Calibri"/>
                <a:cs typeface="Calibri"/>
                <a:sym typeface="Calibri"/>
              </a:rPr>
              <a:t>Pelatih hendaklah LULUS (L) penilaian PPL 360 sebelum menghadiri intership 720 jam.</a:t>
            </a:r>
            <a:endParaRPr sz="1200" dirty="0"/>
          </a:p>
          <a:p>
            <a:endParaRPr sz="1200" dirty="0">
              <a:latin typeface="Calibri"/>
              <a:ea typeface="Calibri"/>
              <a:cs typeface="Calibri"/>
              <a:sym typeface="Calibri"/>
            </a:endParaRPr>
          </a:p>
          <a:p>
            <a:pPr marL="300038" indent="-214313">
              <a:buClr>
                <a:schemeClr val="dk1"/>
              </a:buClr>
              <a:buSzPts val="1800"/>
            </a:pPr>
            <a:endParaRPr sz="1200" dirty="0">
              <a:latin typeface="Calibri"/>
              <a:ea typeface="Calibri"/>
              <a:cs typeface="Calibri"/>
              <a:sym typeface="Calibri"/>
            </a:endParaRPr>
          </a:p>
          <a:p>
            <a:pPr marL="300038" indent="-214313">
              <a:buClr>
                <a:schemeClr val="dk1"/>
              </a:buClr>
              <a:buSzPts val="1800"/>
            </a:pPr>
            <a:endParaRPr sz="1200" dirty="0">
              <a:latin typeface="Calibri"/>
              <a:ea typeface="Calibri"/>
              <a:cs typeface="Calibri"/>
              <a:sym typeface="Calibri"/>
            </a:endParaRPr>
          </a:p>
        </p:txBody>
      </p:sp>
      <p:sp>
        <p:nvSpPr>
          <p:cNvPr id="5528" name="Google Shape;5528;p535"/>
          <p:cNvSpPr txBox="1"/>
          <p:nvPr/>
        </p:nvSpPr>
        <p:spPr>
          <a:xfrm>
            <a:off x="452150" y="165536"/>
            <a:ext cx="5956601" cy="359250"/>
          </a:xfrm>
          <a:prstGeom prst="rect">
            <a:avLst/>
          </a:prstGeom>
          <a:noFill/>
          <a:ln>
            <a:noFill/>
          </a:ln>
        </p:spPr>
        <p:txBody>
          <a:bodyPr spcFirstLastPara="1" wrap="square" lIns="68569" tIns="34275" rIns="68569" bIns="34275" anchor="t" anchorCtr="0">
            <a:noAutofit/>
          </a:bodyPr>
          <a:lstStyle/>
          <a:p>
            <a:pPr algn="ctr"/>
            <a:r>
              <a:rPr lang="en" sz="1800" b="1" dirty="0">
                <a:latin typeface="Tahoma"/>
                <a:ea typeface="Tahoma"/>
                <a:cs typeface="Tahoma"/>
                <a:sym typeface="Tahoma"/>
              </a:rPr>
              <a:t>BORANG T1003 PROGRAM VTO-360</a:t>
            </a:r>
            <a:endParaRPr sz="1050" dirty="0"/>
          </a:p>
        </p:txBody>
      </p:sp>
      <p:pic>
        <p:nvPicPr>
          <p:cNvPr id="5529" name="Google Shape;5529;p535"/>
          <p:cNvPicPr preferRelativeResize="0"/>
          <p:nvPr/>
        </p:nvPicPr>
        <p:blipFill rotWithShape="1">
          <a:blip r:embed="rId3">
            <a:alphaModFix/>
          </a:blip>
          <a:srcRect l="5319" t="9455" r="5605" b="5456"/>
          <a:stretch/>
        </p:blipFill>
        <p:spPr>
          <a:xfrm>
            <a:off x="254442" y="524786"/>
            <a:ext cx="6440556" cy="3005593"/>
          </a:xfrm>
          <a:prstGeom prst="rect">
            <a:avLst/>
          </a:prstGeom>
          <a:noFill/>
          <a:ln>
            <a:noFill/>
          </a:ln>
        </p:spPr>
      </p:pic>
    </p:spTree>
  </p:cSld>
  <p:clrMapOvr>
    <a:masterClrMapping/>
  </p:clrMapOvr>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Shape 5534"/>
        <p:cNvGrpSpPr/>
        <p:nvPr/>
      </p:nvGrpSpPr>
      <p:grpSpPr>
        <a:xfrm>
          <a:off x="0" y="0"/>
          <a:ext cx="0" cy="0"/>
          <a:chOff x="0" y="0"/>
          <a:chExt cx="0" cy="0"/>
        </a:xfrm>
      </p:grpSpPr>
      <p:sp>
        <p:nvSpPr>
          <p:cNvPr id="5535" name="Google Shape;5535;p536"/>
          <p:cNvSpPr txBox="1"/>
          <p:nvPr/>
        </p:nvSpPr>
        <p:spPr>
          <a:xfrm>
            <a:off x="428294" y="3593990"/>
            <a:ext cx="6067921" cy="1327867"/>
          </a:xfrm>
          <a:prstGeom prst="rect">
            <a:avLst/>
          </a:prstGeom>
          <a:noFill/>
          <a:ln>
            <a:noFill/>
          </a:ln>
        </p:spPr>
        <p:txBody>
          <a:bodyPr spcFirstLastPara="1" wrap="square" lIns="68569" tIns="34275" rIns="68569" bIns="34275" anchor="t" anchorCtr="0">
            <a:noAutofit/>
          </a:bodyPr>
          <a:lstStyle/>
          <a:p>
            <a:pPr marL="300038" indent="-300038">
              <a:buSzPts val="1400"/>
              <a:buFont typeface="Calibri"/>
              <a:buAutoNum type="romanLcPeriod"/>
            </a:pPr>
            <a:r>
              <a:rPr lang="en" sz="1200" dirty="0">
                <a:latin typeface="Calibri"/>
                <a:ea typeface="Calibri"/>
                <a:cs typeface="Calibri"/>
                <a:sym typeface="Calibri"/>
              </a:rPr>
              <a:t>PPL hendaklah menyemak dan mengesahkan dokumen bahan pembelajaran mengikut jumlah yang ditetapkan seperti dalam borang JPK/I031/3B setiap pelatih.</a:t>
            </a:r>
            <a:endParaRPr sz="1200" dirty="0"/>
          </a:p>
          <a:p>
            <a:pPr marL="300038" indent="-300038">
              <a:buSzPts val="1400"/>
              <a:buFont typeface="Calibri"/>
              <a:buAutoNum type="romanLcPeriod"/>
            </a:pPr>
            <a:r>
              <a:rPr lang="en" sz="1200" dirty="0">
                <a:latin typeface="Calibri"/>
                <a:ea typeface="Calibri"/>
                <a:cs typeface="Calibri"/>
                <a:sym typeface="Calibri"/>
              </a:rPr>
              <a:t>PPL menilai pembentangan intern bersama PPD dengan menggunakan borang JPK/I031/3D dan mengemaskini permarkahan yang diperolehi di dalam sistem.</a:t>
            </a:r>
            <a:endParaRPr sz="1200" dirty="0"/>
          </a:p>
          <a:p>
            <a:pPr marL="300038" indent="-300038">
              <a:buSzPts val="1400"/>
              <a:buFont typeface="Calibri"/>
              <a:buAutoNum type="romanLcPeriod"/>
            </a:pPr>
            <a:r>
              <a:rPr lang="en" sz="1200" dirty="0">
                <a:latin typeface="Calibri"/>
                <a:ea typeface="Calibri"/>
                <a:cs typeface="Calibri"/>
                <a:sym typeface="Calibri"/>
              </a:rPr>
              <a:t>Keputusan LULUS (L) dan GAGAL(G) terjana secara automatic.</a:t>
            </a:r>
            <a:endParaRPr sz="1200" dirty="0"/>
          </a:p>
          <a:p>
            <a:pPr marL="300038" indent="-300038">
              <a:buSzPts val="1400"/>
              <a:buFont typeface="Calibri"/>
              <a:buAutoNum type="romanLcPeriod"/>
            </a:pPr>
            <a:r>
              <a:rPr lang="en" sz="1200" dirty="0">
                <a:latin typeface="Calibri"/>
                <a:ea typeface="Calibri"/>
                <a:cs typeface="Calibri"/>
                <a:sym typeface="Calibri"/>
              </a:rPr>
              <a:t>PPL hendaklah menghantar keputusan melalui sistem setelah semua markah; komponen penilaian lengkap diisi;</a:t>
            </a:r>
            <a:endParaRPr sz="1200" dirty="0"/>
          </a:p>
          <a:p>
            <a:endParaRPr sz="1200" dirty="0">
              <a:latin typeface="Calibri"/>
              <a:ea typeface="Calibri"/>
              <a:cs typeface="Calibri"/>
              <a:sym typeface="Calibri"/>
            </a:endParaRPr>
          </a:p>
          <a:p>
            <a:pPr marL="300038" indent="-214313">
              <a:buClr>
                <a:schemeClr val="dk1"/>
              </a:buClr>
              <a:buSzPts val="1800"/>
            </a:pPr>
            <a:endParaRPr sz="1200" dirty="0">
              <a:latin typeface="Calibri"/>
              <a:ea typeface="Calibri"/>
              <a:cs typeface="Calibri"/>
              <a:sym typeface="Calibri"/>
            </a:endParaRPr>
          </a:p>
          <a:p>
            <a:pPr marL="300038" indent="-214313">
              <a:buClr>
                <a:schemeClr val="dk1"/>
              </a:buClr>
              <a:buSzPts val="1800"/>
            </a:pPr>
            <a:endParaRPr sz="1200" dirty="0">
              <a:latin typeface="Calibri"/>
              <a:ea typeface="Calibri"/>
              <a:cs typeface="Calibri"/>
              <a:sym typeface="Calibri"/>
            </a:endParaRPr>
          </a:p>
        </p:txBody>
      </p:sp>
      <p:sp>
        <p:nvSpPr>
          <p:cNvPr id="5536" name="Google Shape;5536;p536"/>
          <p:cNvSpPr txBox="1"/>
          <p:nvPr/>
        </p:nvSpPr>
        <p:spPr>
          <a:xfrm>
            <a:off x="428296" y="229147"/>
            <a:ext cx="6067920" cy="399006"/>
          </a:xfrm>
          <a:prstGeom prst="rect">
            <a:avLst/>
          </a:prstGeom>
          <a:noFill/>
          <a:ln>
            <a:noFill/>
          </a:ln>
        </p:spPr>
        <p:txBody>
          <a:bodyPr spcFirstLastPara="1" wrap="square" lIns="68569" tIns="34275" rIns="68569" bIns="34275" anchor="t" anchorCtr="0">
            <a:noAutofit/>
          </a:bodyPr>
          <a:lstStyle/>
          <a:p>
            <a:pPr algn="ctr"/>
            <a:r>
              <a:rPr lang="en" sz="1800" b="1" dirty="0">
                <a:latin typeface="Tahoma"/>
                <a:ea typeface="Tahoma"/>
                <a:cs typeface="Tahoma"/>
                <a:sym typeface="Tahoma"/>
              </a:rPr>
              <a:t>BORANG T1003 PROGRAM VTO-720</a:t>
            </a:r>
            <a:endParaRPr sz="1050" dirty="0"/>
          </a:p>
        </p:txBody>
      </p:sp>
      <p:pic>
        <p:nvPicPr>
          <p:cNvPr id="5537" name="Google Shape;5537;p536"/>
          <p:cNvPicPr preferRelativeResize="0"/>
          <p:nvPr/>
        </p:nvPicPr>
        <p:blipFill rotWithShape="1">
          <a:blip r:embed="rId3">
            <a:alphaModFix/>
          </a:blip>
          <a:srcRect l="10680" t="15555" r="12295" b="6446"/>
          <a:stretch/>
        </p:blipFill>
        <p:spPr>
          <a:xfrm>
            <a:off x="428295" y="556590"/>
            <a:ext cx="6123579" cy="3037399"/>
          </a:xfrm>
          <a:prstGeom prst="rect">
            <a:avLst/>
          </a:prstGeom>
          <a:noFill/>
          <a:ln>
            <a:noFill/>
          </a:ln>
        </p:spPr>
      </p:pic>
    </p:spTree>
  </p:cSld>
  <p:clrMapOvr>
    <a:masterClrMapping/>
  </p:clrMapOvr>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Shape 5541"/>
        <p:cNvGrpSpPr/>
        <p:nvPr/>
      </p:nvGrpSpPr>
      <p:grpSpPr>
        <a:xfrm>
          <a:off x="0" y="0"/>
          <a:ext cx="0" cy="0"/>
          <a:chOff x="0" y="0"/>
          <a:chExt cx="0" cy="0"/>
        </a:xfrm>
      </p:grpSpPr>
      <p:sp>
        <p:nvSpPr>
          <p:cNvPr id="5542" name="Google Shape;5542;p537"/>
          <p:cNvSpPr/>
          <p:nvPr/>
        </p:nvSpPr>
        <p:spPr>
          <a:xfrm>
            <a:off x="978010" y="1558455"/>
            <a:ext cx="5025224" cy="1121134"/>
          </a:xfrm>
          <a:prstGeom prst="rect">
            <a:avLst/>
          </a:prstGeom>
          <a:noFill/>
          <a:ln>
            <a:noFill/>
          </a:ln>
        </p:spPr>
        <p:txBody>
          <a:bodyPr spcFirstLastPara="1" wrap="square" lIns="68569" tIns="34275" rIns="68569" bIns="34275" anchor="t" anchorCtr="0">
            <a:noAutofit/>
          </a:bodyPr>
          <a:lstStyle/>
          <a:p>
            <a:pPr algn="ctr"/>
            <a:r>
              <a:rPr lang="en" sz="2100" b="1" dirty="0"/>
              <a:t>BORANG PENGELUARAN SIJIL bagi pelatih-pelatih yang didaftarkan sebelum 1 Nov 2017</a:t>
            </a:r>
            <a:endParaRPr sz="1050" dirty="0"/>
          </a:p>
        </p:txBody>
      </p:sp>
    </p:spTree>
  </p:cSld>
  <p:clrMapOvr>
    <a:masterClrMapping/>
  </p:clrMapOvr>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Shape 5546"/>
        <p:cNvGrpSpPr/>
        <p:nvPr/>
      </p:nvGrpSpPr>
      <p:grpSpPr>
        <a:xfrm>
          <a:off x="0" y="0"/>
          <a:ext cx="0" cy="0"/>
          <a:chOff x="0" y="0"/>
          <a:chExt cx="0" cy="0"/>
        </a:xfrm>
      </p:grpSpPr>
      <p:sp>
        <p:nvSpPr>
          <p:cNvPr id="5547" name="Google Shape;5547;p538"/>
          <p:cNvSpPr txBox="1"/>
          <p:nvPr/>
        </p:nvSpPr>
        <p:spPr>
          <a:xfrm>
            <a:off x="1239928" y="1928812"/>
            <a:ext cx="4391621" cy="924230"/>
          </a:xfrm>
          <a:prstGeom prst="rect">
            <a:avLst/>
          </a:prstGeom>
          <a:noFill/>
          <a:ln>
            <a:noFill/>
          </a:ln>
        </p:spPr>
        <p:txBody>
          <a:bodyPr spcFirstLastPara="1" wrap="square" lIns="68569" tIns="34275" rIns="68569" bIns="34275" anchor="ctr" anchorCtr="0">
            <a:noAutofit/>
          </a:bodyPr>
          <a:lstStyle/>
          <a:p>
            <a:pPr algn="ctr"/>
            <a:r>
              <a:rPr lang="en" sz="2700" b="1" dirty="0">
                <a:latin typeface="Century Gothic"/>
                <a:ea typeface="Century Gothic"/>
                <a:cs typeface="Century Gothic"/>
                <a:sym typeface="Century Gothic"/>
              </a:rPr>
              <a:t>Pengeluaran Sijil</a:t>
            </a:r>
            <a:endParaRPr sz="2700" b="1" dirty="0">
              <a:latin typeface="Century Gothic"/>
              <a:ea typeface="Century Gothic"/>
              <a:cs typeface="Century Gothic"/>
              <a:sym typeface="Century Gothic"/>
            </a:endParaRPr>
          </a:p>
        </p:txBody>
      </p:sp>
      <p:sp>
        <p:nvSpPr>
          <p:cNvPr id="5548" name="Google Shape;5548;p538"/>
          <p:cNvSpPr txBox="1">
            <a:spLocks noGrp="1"/>
          </p:cNvSpPr>
          <p:nvPr>
            <p:ph type="sldNum" idx="12"/>
          </p:nvPr>
        </p:nvSpPr>
        <p:spPr>
          <a:xfrm>
            <a:off x="4843463" y="4218431"/>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346</a:t>
            </a:fld>
            <a:endParaRPr>
              <a:solidFill>
                <a:srgbClr val="000000"/>
              </a:solidFill>
            </a:endParaRPr>
          </a:p>
        </p:txBody>
      </p:sp>
    </p:spTree>
  </p:cSld>
  <p:clrMapOvr>
    <a:masterClrMapping/>
  </p:clrMapOvr>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itle 1"/>
          <p:cNvSpPr>
            <a:spLocks noGrp="1"/>
          </p:cNvSpPr>
          <p:nvPr>
            <p:ph type="title"/>
          </p:nvPr>
        </p:nvSpPr>
        <p:spPr>
          <a:xfrm>
            <a:off x="592806" y="346261"/>
            <a:ext cx="3160209" cy="514350"/>
          </a:xfrm>
        </p:spPr>
        <p:txBody>
          <a:bodyPr>
            <a:normAutofit/>
          </a:bodyPr>
          <a:lstStyle/>
          <a:p>
            <a:r>
              <a:rPr lang="en-US" sz="2400" b="1" dirty="0" err="1">
                <a:latin typeface="Tahoma" pitchFamily="34" charset="0"/>
                <a:ea typeface="Tahoma" pitchFamily="34" charset="0"/>
                <a:cs typeface="Tahoma" pitchFamily="34" charset="0"/>
              </a:rPr>
              <a:t>Persijilan</a:t>
            </a:r>
            <a:endParaRPr lang="en-US" sz="2400" dirty="0">
              <a:latin typeface="Tahoma" pitchFamily="34" charset="0"/>
              <a:ea typeface="Tahoma" pitchFamily="34" charset="0"/>
              <a:cs typeface="Tahoma"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49694703"/>
              </p:ext>
            </p:extLst>
          </p:nvPr>
        </p:nvGraphicFramePr>
        <p:xfrm>
          <a:off x="389613" y="415815"/>
          <a:ext cx="4307619" cy="4054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7"/>
          <p:cNvSpPr>
            <a:spLocks noGrp="1"/>
          </p:cNvSpPr>
          <p:nvPr>
            <p:ph type="sldNum" sz="quarter" idx="12"/>
          </p:nvPr>
        </p:nvSpPr>
        <p:spPr/>
        <p:txBody>
          <a:bodyPr/>
          <a:lstStyle/>
          <a:p>
            <a:pPr defTabSz="514350">
              <a:buClrTx/>
            </a:pPr>
            <a:fld id="{5F043DC4-CC3A-4F65-A783-9CF01561B5A4}" type="slidenum">
              <a:rPr lang="en-MY" kern="1200">
                <a:solidFill>
                  <a:srgbClr val="000000"/>
                </a:solidFill>
                <a:latin typeface="Calibri" panose="020F0502020204030204"/>
                <a:ea typeface="+mn-ea"/>
                <a:cs typeface="+mn-cs"/>
              </a:rPr>
              <a:pPr defTabSz="514350">
                <a:buClrTx/>
              </a:pPr>
              <a:t>347</a:t>
            </a:fld>
            <a:endParaRPr lang="en-MY" kern="1200">
              <a:solidFill>
                <a:srgbClr val="000000"/>
              </a:solidFill>
              <a:latin typeface="Calibri" panose="020F0502020204030204"/>
              <a:ea typeface="+mn-ea"/>
              <a:cs typeface="+mn-cs"/>
            </a:endParaRPr>
          </a:p>
        </p:txBody>
      </p:sp>
      <p:graphicFrame>
        <p:nvGraphicFramePr>
          <p:cNvPr id="5" name="Diagram 4"/>
          <p:cNvGraphicFramePr/>
          <p:nvPr>
            <p:extLst>
              <p:ext uri="{D42A27DB-BD31-4B8C-83A1-F6EECF244321}">
                <p14:modId xmlns:p14="http://schemas.microsoft.com/office/powerpoint/2010/main" val="269160138"/>
              </p:ext>
            </p:extLst>
          </p:nvPr>
        </p:nvGraphicFramePr>
        <p:xfrm>
          <a:off x="4757736" y="548640"/>
          <a:ext cx="1937261" cy="189452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TextBox 6"/>
          <p:cNvSpPr txBox="1">
            <a:spLocks noChangeArrowheads="1"/>
          </p:cNvSpPr>
          <p:nvPr/>
        </p:nvSpPr>
        <p:spPr bwMode="auto">
          <a:xfrm>
            <a:off x="3021496" y="3986213"/>
            <a:ext cx="37609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514350" eaLnBrk="1" hangingPunct="1">
              <a:buClrTx/>
            </a:pPr>
            <a:r>
              <a:rPr lang="ms-MY" sz="1200" b="1" kern="1200" dirty="0">
                <a:solidFill>
                  <a:srgbClr val="FF0000"/>
                </a:solidFill>
                <a:latin typeface="Tahoma" pitchFamily="34" charset="0"/>
                <a:ea typeface="Tahoma" pitchFamily="34" charset="0"/>
                <a:cs typeface="Tahoma" pitchFamily="34" charset="0"/>
              </a:rPr>
              <a:t>Bagi yang tidak mencapai tahap keterampilan </a:t>
            </a:r>
          </a:p>
          <a:p>
            <a:pPr defTabSz="514350" eaLnBrk="1" hangingPunct="1">
              <a:buClrTx/>
            </a:pPr>
            <a:r>
              <a:rPr lang="ms-MY" sz="1200" b="1" kern="1200" dirty="0">
                <a:solidFill>
                  <a:srgbClr val="0000FF"/>
                </a:solidFill>
                <a:latin typeface="Tahoma" pitchFamily="34" charset="0"/>
                <a:ea typeface="Tahoma" pitchFamily="34" charset="0"/>
                <a:cs typeface="Tahoma" pitchFamily="34" charset="0"/>
              </a:rPr>
              <a:t>tiada sijil</a:t>
            </a:r>
            <a:r>
              <a:rPr lang="ms-MY" sz="1200" b="1" kern="1200" dirty="0">
                <a:solidFill>
                  <a:srgbClr val="FFFF00"/>
                </a:solidFill>
                <a:latin typeface="Tahoma" pitchFamily="34" charset="0"/>
                <a:ea typeface="Tahoma" pitchFamily="34" charset="0"/>
                <a:cs typeface="Tahoma" pitchFamily="34" charset="0"/>
              </a:rPr>
              <a:t> </a:t>
            </a:r>
            <a:r>
              <a:rPr lang="ms-MY" sz="1200" b="1" kern="1200" dirty="0">
                <a:solidFill>
                  <a:srgbClr val="FF0000"/>
                </a:solidFill>
                <a:latin typeface="Tahoma" pitchFamily="34" charset="0"/>
                <a:ea typeface="Tahoma" pitchFamily="34" charset="0"/>
                <a:cs typeface="Tahoma" pitchFamily="34" charset="0"/>
              </a:rPr>
              <a:t>akan dikeluarkan oleh Jabatan</a:t>
            </a:r>
            <a:r>
              <a:rPr lang="ms-MY" sz="1200" kern="1200" dirty="0">
                <a:solidFill>
                  <a:srgbClr val="FF0000"/>
                </a:solidFill>
                <a:latin typeface="Tahoma" pitchFamily="34" charset="0"/>
                <a:ea typeface="Tahoma" pitchFamily="34" charset="0"/>
                <a:cs typeface="Tahoma" pitchFamily="34" charset="0"/>
              </a:rPr>
              <a:t>.</a:t>
            </a:r>
            <a:r>
              <a:rPr lang="ms-MY" sz="1200" b="1" kern="1200" dirty="0">
                <a:solidFill>
                  <a:srgbClr val="FF0000"/>
                </a:solidFill>
                <a:latin typeface="Tahoma" pitchFamily="34" charset="0"/>
                <a:ea typeface="Tahoma" pitchFamily="34" charset="0"/>
                <a:cs typeface="Tahoma" pitchFamily="34" charset="0"/>
              </a:rPr>
              <a:t> </a:t>
            </a:r>
            <a:endParaRPr lang="en-US" sz="1200" kern="1200" dirty="0">
              <a:solidFill>
                <a:srgbClr val="FF0000"/>
              </a:solidFill>
              <a:latin typeface="Tahoma" pitchFamily="34" charset="0"/>
              <a:ea typeface="Tahoma" pitchFamily="34" charset="0"/>
              <a:cs typeface="Tahoma" pitchFamily="34" charset="0"/>
            </a:endParaRPr>
          </a:p>
        </p:txBody>
      </p:sp>
      <p:sp>
        <p:nvSpPr>
          <p:cNvPr id="6" name="Multiply 5"/>
          <p:cNvSpPr/>
          <p:nvPr/>
        </p:nvSpPr>
        <p:spPr>
          <a:xfrm>
            <a:off x="2646790" y="3986213"/>
            <a:ext cx="428625" cy="385763"/>
          </a:xfrm>
          <a:prstGeom prst="mathMultiply">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0">
            <a:schemeClr val="accent1"/>
          </a:lnRef>
          <a:fillRef idx="3">
            <a:schemeClr val="accent1"/>
          </a:fillRef>
          <a:effectRef idx="3">
            <a:schemeClr val="accent1"/>
          </a:effectRef>
          <a:fontRef idx="minor">
            <a:schemeClr val="lt1"/>
          </a:fontRef>
        </p:style>
        <p:txBody>
          <a:bodyPr anchor="ctr"/>
          <a:lstStyle/>
          <a:p>
            <a:pPr algn="ctr" defTabSz="514350">
              <a:buClrTx/>
              <a:defRPr/>
            </a:pPr>
            <a:endParaRPr lang="en-US" sz="1013" kern="1200" dirty="0">
              <a:solidFill>
                <a:srgbClr val="FF0000"/>
              </a:solidFill>
              <a:latin typeface="Calibri" panose="020F0502020204030204"/>
            </a:endParaRPr>
          </a:p>
        </p:txBody>
      </p:sp>
    </p:spTree>
    <p:extLst>
      <p:ext uri="{BB962C8B-B14F-4D97-AF65-F5344CB8AC3E}">
        <p14:creationId xmlns:p14="http://schemas.microsoft.com/office/powerpoint/2010/main" val="19604644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7">
                                            <p:txEl>
                                              <p:pRg st="0" end="0"/>
                                            </p:txEl>
                                          </p:spTgt>
                                        </p:tgtEl>
                                      </p:cBhvr>
                                    </p:animEffect>
                                    <p:animScale>
                                      <p:cBhvr>
                                        <p:cTn id="7" dur="250" autoRev="1" fill="hold"/>
                                        <p:tgtEl>
                                          <p:spTgt spid="7">
                                            <p:txEl>
                                              <p:pRg st="0" end="0"/>
                                            </p:txEl>
                                          </p:spTgt>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7">
                                            <p:txEl>
                                              <p:pRg st="1" end="1"/>
                                            </p:txEl>
                                          </p:spTgt>
                                        </p:tgtEl>
                                      </p:cBhvr>
                                    </p:animEffect>
                                    <p:animScale>
                                      <p:cBhvr>
                                        <p:cTn id="11" dur="250" autoRev="1" fill="hold"/>
                                        <p:tgtEl>
                                          <p:spTgt spid="7">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Shape 5574"/>
        <p:cNvGrpSpPr/>
        <p:nvPr/>
      </p:nvGrpSpPr>
      <p:grpSpPr>
        <a:xfrm>
          <a:off x="0" y="0"/>
          <a:ext cx="0" cy="0"/>
          <a:chOff x="0" y="0"/>
          <a:chExt cx="0" cy="0"/>
        </a:xfrm>
      </p:grpSpPr>
      <p:sp>
        <p:nvSpPr>
          <p:cNvPr id="5575" name="Google Shape;5575;p540"/>
          <p:cNvSpPr txBox="1">
            <a:spLocks noGrp="1"/>
          </p:cNvSpPr>
          <p:nvPr>
            <p:ph type="title"/>
          </p:nvPr>
        </p:nvSpPr>
        <p:spPr>
          <a:xfrm>
            <a:off x="461434" y="261428"/>
            <a:ext cx="5925079" cy="428625"/>
          </a:xfrm>
          <a:prstGeom prst="rect">
            <a:avLst/>
          </a:prstGeom>
          <a:noFill/>
          <a:ln>
            <a:noFill/>
          </a:ln>
        </p:spPr>
        <p:txBody>
          <a:bodyPr spcFirstLastPara="1" wrap="square" lIns="68569" tIns="34275" rIns="68569" bIns="34275" anchor="ctr" anchorCtr="0">
            <a:noAutofit/>
          </a:bodyPr>
          <a:lstStyle/>
          <a:p>
            <a:pPr algn="ctr">
              <a:buSzPts val="2340"/>
            </a:pPr>
            <a:r>
              <a:rPr lang="en" sz="1755" b="1">
                <a:latin typeface="Tahoma"/>
                <a:ea typeface="Tahoma"/>
                <a:cs typeface="Tahoma"/>
                <a:sym typeface="Tahoma"/>
              </a:rPr>
              <a:t>Tatacara Permohonan Pengeluaran Sijil</a:t>
            </a:r>
            <a:endParaRPr sz="1755" b="1">
              <a:latin typeface="Tahoma"/>
              <a:ea typeface="Tahoma"/>
              <a:cs typeface="Tahoma"/>
              <a:sym typeface="Tahoma"/>
            </a:endParaRPr>
          </a:p>
        </p:txBody>
      </p:sp>
      <p:sp>
        <p:nvSpPr>
          <p:cNvPr id="5576" name="Google Shape;5576;p540"/>
          <p:cNvSpPr txBox="1">
            <a:spLocks noGrp="1"/>
          </p:cNvSpPr>
          <p:nvPr>
            <p:ph type="body" idx="1"/>
          </p:nvPr>
        </p:nvSpPr>
        <p:spPr>
          <a:xfrm>
            <a:off x="524786" y="914399"/>
            <a:ext cx="5861727" cy="3804963"/>
          </a:xfrm>
          <a:prstGeom prst="rect">
            <a:avLst/>
          </a:prstGeom>
          <a:noFill/>
          <a:ln>
            <a:noFill/>
          </a:ln>
        </p:spPr>
        <p:txBody>
          <a:bodyPr spcFirstLastPara="1" wrap="square" lIns="68569" tIns="34275" rIns="68569" bIns="34275" anchor="t" anchorCtr="0">
            <a:noAutofit/>
          </a:bodyPr>
          <a:lstStyle/>
          <a:p>
            <a:pPr marL="171450" indent="-171450">
              <a:spcBef>
                <a:spcPts val="0"/>
              </a:spcBef>
              <a:buSzPts val="1600"/>
            </a:pPr>
            <a:r>
              <a:rPr lang="en" sz="1400" dirty="0">
                <a:latin typeface="Calibri" panose="020F0502020204030204" pitchFamily="34" charset="0"/>
                <a:ea typeface="Tahoma"/>
                <a:cs typeface="Calibri" panose="020F0502020204030204" pitchFamily="34" charset="0"/>
                <a:sym typeface="Tahoma"/>
              </a:rPr>
              <a:t>Permohonan pengeluaran sijil perlu dihantar dalam masa </a:t>
            </a:r>
            <a:r>
              <a:rPr lang="en" sz="1400" u="sng" dirty="0">
                <a:latin typeface="Calibri" panose="020F0502020204030204" pitchFamily="34" charset="0"/>
                <a:ea typeface="Tahoma"/>
                <a:cs typeface="Calibri" panose="020F0502020204030204" pitchFamily="34" charset="0"/>
                <a:sym typeface="Tahoma"/>
              </a:rPr>
              <a:t>tujuh (7)</a:t>
            </a:r>
            <a:r>
              <a:rPr lang="en" sz="1400" dirty="0">
                <a:latin typeface="Calibri" panose="020F0502020204030204" pitchFamily="34" charset="0"/>
                <a:ea typeface="Tahoma"/>
                <a:cs typeface="Calibri" panose="020F0502020204030204" pitchFamily="34" charset="0"/>
                <a:sym typeface="Tahoma"/>
              </a:rPr>
              <a:t> hari selepas tarikh lawatan verifikasi dijalankan</a:t>
            </a:r>
            <a:endParaRPr sz="1400" dirty="0">
              <a:latin typeface="Calibri" panose="020F0502020204030204" pitchFamily="34" charset="0"/>
              <a:ea typeface="Tahoma"/>
              <a:cs typeface="Calibri" panose="020F0502020204030204" pitchFamily="34" charset="0"/>
              <a:sym typeface="Tahoma"/>
            </a:endParaRPr>
          </a:p>
          <a:p>
            <a:pPr marL="0" indent="0">
              <a:buSzPts val="1600"/>
              <a:buNone/>
            </a:pPr>
            <a:endParaRPr sz="1400" dirty="0">
              <a:solidFill>
                <a:srgbClr val="0000FF"/>
              </a:solidFill>
              <a:latin typeface="Calibri" panose="020F0502020204030204" pitchFamily="34" charset="0"/>
              <a:ea typeface="Tahoma"/>
              <a:cs typeface="Calibri" panose="020F0502020204030204" pitchFamily="34" charset="0"/>
              <a:sym typeface="Tahoma"/>
            </a:endParaRPr>
          </a:p>
          <a:p>
            <a:pPr marL="171450" indent="-171450">
              <a:buSzPts val="1600"/>
            </a:pPr>
            <a:r>
              <a:rPr lang="en" sz="1400" dirty="0">
                <a:latin typeface="Calibri" panose="020F0502020204030204" pitchFamily="34" charset="0"/>
                <a:ea typeface="Tahoma"/>
                <a:cs typeface="Calibri" panose="020F0502020204030204" pitchFamily="34" charset="0"/>
                <a:sym typeface="Tahoma"/>
              </a:rPr>
              <a:t>Perlu dihantar bersama :</a:t>
            </a:r>
            <a:endParaRPr sz="1400" dirty="0">
              <a:latin typeface="Calibri" panose="020F0502020204030204" pitchFamily="34" charset="0"/>
              <a:cs typeface="Calibri" panose="020F0502020204030204" pitchFamily="34" charset="0"/>
            </a:endParaRPr>
          </a:p>
          <a:p>
            <a:pPr marL="600075" lvl="1">
              <a:buClr>
                <a:srgbClr val="0000FF"/>
              </a:buClr>
              <a:buSzPts val="1600"/>
              <a:buFont typeface="Calibri"/>
              <a:buAutoNum type="arabicPeriod"/>
            </a:pPr>
            <a:r>
              <a:rPr lang="en" sz="1400" dirty="0">
                <a:solidFill>
                  <a:srgbClr val="0000FF"/>
                </a:solidFill>
                <a:latin typeface="Calibri" panose="020F0502020204030204" pitchFamily="34" charset="0"/>
                <a:ea typeface="Tahoma"/>
                <a:cs typeface="Calibri" panose="020F0502020204030204" pitchFamily="34" charset="0"/>
                <a:sym typeface="Tahoma"/>
              </a:rPr>
              <a:t>Permohonan pengeluaran sijil</a:t>
            </a:r>
            <a:endParaRPr sz="1400" dirty="0">
              <a:solidFill>
                <a:srgbClr val="0000FF"/>
              </a:solidFill>
              <a:latin typeface="Calibri" panose="020F0502020204030204" pitchFamily="34" charset="0"/>
              <a:ea typeface="Tahoma"/>
              <a:cs typeface="Calibri" panose="020F0502020204030204" pitchFamily="34" charset="0"/>
              <a:sym typeface="Tahoma"/>
            </a:endParaRPr>
          </a:p>
          <a:p>
            <a:pPr marL="600075" lvl="1">
              <a:buClr>
                <a:srgbClr val="0000FF"/>
              </a:buClr>
              <a:buSzPts val="1600"/>
              <a:buFont typeface="Calibri"/>
              <a:buAutoNum type="arabicPeriod"/>
            </a:pPr>
            <a:r>
              <a:rPr lang="en" sz="1400" dirty="0">
                <a:solidFill>
                  <a:srgbClr val="0000FF"/>
                </a:solidFill>
                <a:latin typeface="Calibri" panose="020F0502020204030204" pitchFamily="34" charset="0"/>
                <a:ea typeface="Tahoma"/>
                <a:cs typeface="Calibri" panose="020F0502020204030204" pitchFamily="34" charset="0"/>
                <a:sym typeface="Tahoma"/>
              </a:rPr>
              <a:t>Mengemukakan borang asal Borang Pendaftaran dan Pengeluaran Sijil terkini yang telah disahkan oleh PPB, PPD, PP dan PPL </a:t>
            </a:r>
            <a:endParaRPr sz="1400" dirty="0">
              <a:latin typeface="Calibri" panose="020F0502020204030204" pitchFamily="34" charset="0"/>
              <a:cs typeface="Calibri" panose="020F0502020204030204" pitchFamily="34" charset="0"/>
            </a:endParaRPr>
          </a:p>
          <a:p>
            <a:pPr marL="600075" lvl="1">
              <a:buClr>
                <a:srgbClr val="0000FF"/>
              </a:buClr>
              <a:buSzPts val="1600"/>
              <a:buFont typeface="Calibri"/>
              <a:buAutoNum type="arabicPeriod"/>
            </a:pPr>
            <a:r>
              <a:rPr lang="en" sz="1400" dirty="0">
                <a:solidFill>
                  <a:srgbClr val="0000FF"/>
                </a:solidFill>
                <a:latin typeface="Calibri" panose="020F0502020204030204" pitchFamily="34" charset="0"/>
                <a:ea typeface="Tahoma"/>
                <a:cs typeface="Calibri" panose="020F0502020204030204" pitchFamily="34" charset="0"/>
                <a:sym typeface="Tahoma"/>
              </a:rPr>
              <a:t>Salinan resit pembayaran pendaftaran yang dikeluarkan oleh JPK</a:t>
            </a:r>
            <a:endParaRPr sz="1400" dirty="0">
              <a:latin typeface="Calibri" panose="020F0502020204030204" pitchFamily="34" charset="0"/>
              <a:cs typeface="Calibri" panose="020F0502020204030204" pitchFamily="34" charset="0"/>
            </a:endParaRPr>
          </a:p>
          <a:p>
            <a:pPr marL="342900" lvl="1" indent="0">
              <a:buSzPts val="1600"/>
              <a:buNone/>
            </a:pPr>
            <a:endParaRPr sz="1400" dirty="0">
              <a:solidFill>
                <a:srgbClr val="0000FF"/>
              </a:solidFill>
              <a:latin typeface="Calibri" panose="020F0502020204030204" pitchFamily="34" charset="0"/>
              <a:ea typeface="Tahoma"/>
              <a:cs typeface="Calibri" panose="020F0502020204030204" pitchFamily="34" charset="0"/>
              <a:sym typeface="Tahoma"/>
            </a:endParaRPr>
          </a:p>
          <a:p>
            <a:pPr marL="171450" indent="-171450">
              <a:buSzPts val="1600"/>
            </a:pPr>
            <a:r>
              <a:rPr lang="en" sz="1400" dirty="0">
                <a:latin typeface="Calibri" panose="020F0502020204030204" pitchFamily="34" charset="0"/>
                <a:ea typeface="Tahoma"/>
                <a:cs typeface="Calibri" panose="020F0502020204030204" pitchFamily="34" charset="0"/>
                <a:sym typeface="Tahoma"/>
              </a:rPr>
              <a:t>Sertakan maklumat berikut dalam bentuk </a:t>
            </a:r>
            <a:r>
              <a:rPr lang="en" sz="1400" i="1" dirty="0">
                <a:latin typeface="Calibri" panose="020F0502020204030204" pitchFamily="34" charset="0"/>
                <a:ea typeface="Tahoma"/>
                <a:cs typeface="Calibri" panose="020F0502020204030204" pitchFamily="34" charset="0"/>
                <a:sym typeface="Tahoma"/>
              </a:rPr>
              <a:t>softcopy </a:t>
            </a:r>
            <a:r>
              <a:rPr lang="en" sz="1400" dirty="0">
                <a:latin typeface="Calibri" panose="020F0502020204030204" pitchFamily="34" charset="0"/>
                <a:ea typeface="Tahoma"/>
                <a:cs typeface="Calibri" panose="020F0502020204030204" pitchFamily="34" charset="0"/>
                <a:sym typeface="Tahoma"/>
              </a:rPr>
              <a:t>(</a:t>
            </a:r>
            <a:r>
              <a:rPr lang="en" sz="1400" i="1" dirty="0">
                <a:latin typeface="Calibri" panose="020F0502020204030204" pitchFamily="34" charset="0"/>
                <a:ea typeface="Tahoma"/>
                <a:cs typeface="Calibri" panose="020F0502020204030204" pitchFamily="34" charset="0"/>
                <a:sym typeface="Tahoma"/>
              </a:rPr>
              <a:t>Microsoft Office Excel</a:t>
            </a:r>
            <a:r>
              <a:rPr lang="en" sz="1400" dirty="0">
                <a:latin typeface="Calibri" panose="020F0502020204030204" pitchFamily="34" charset="0"/>
                <a:ea typeface="Tahoma"/>
                <a:cs typeface="Calibri" panose="020F0502020204030204" pitchFamily="34" charset="0"/>
                <a:sym typeface="Tahoma"/>
              </a:rPr>
              <a:t>) menggunakan CD-R (rujuk laman web rasmi jabatan) :</a:t>
            </a:r>
            <a:endParaRPr sz="1400" dirty="0">
              <a:latin typeface="Calibri" panose="020F0502020204030204" pitchFamily="34" charset="0"/>
              <a:cs typeface="Calibri" panose="020F0502020204030204" pitchFamily="34" charset="0"/>
            </a:endParaRPr>
          </a:p>
          <a:p>
            <a:pPr marL="600075" lvl="1">
              <a:buClr>
                <a:srgbClr val="0000FF"/>
              </a:buClr>
              <a:buSzPts val="1600"/>
              <a:buFont typeface="Calibri"/>
              <a:buAutoNum type="arabicPeriod"/>
            </a:pPr>
            <a:r>
              <a:rPr lang="en" sz="1400" dirty="0">
                <a:solidFill>
                  <a:srgbClr val="0000FF"/>
                </a:solidFill>
                <a:latin typeface="Calibri" panose="020F0502020204030204" pitchFamily="34" charset="0"/>
                <a:ea typeface="Tahoma"/>
                <a:cs typeface="Calibri" panose="020F0502020204030204" pitchFamily="34" charset="0"/>
                <a:sym typeface="Tahoma"/>
              </a:rPr>
              <a:t>Kod dan nama pusat bertauliah</a:t>
            </a:r>
            <a:endParaRPr sz="1400" dirty="0">
              <a:solidFill>
                <a:srgbClr val="0000FF"/>
              </a:solidFill>
              <a:latin typeface="Calibri" panose="020F0502020204030204" pitchFamily="34" charset="0"/>
              <a:ea typeface="Tahoma"/>
              <a:cs typeface="Calibri" panose="020F0502020204030204" pitchFamily="34" charset="0"/>
              <a:sym typeface="Tahoma"/>
            </a:endParaRPr>
          </a:p>
          <a:p>
            <a:pPr marL="600075" lvl="1">
              <a:buClr>
                <a:srgbClr val="0000FF"/>
              </a:buClr>
              <a:buSzPts val="1600"/>
              <a:buFont typeface="Calibri"/>
              <a:buAutoNum type="arabicPeriod"/>
            </a:pPr>
            <a:r>
              <a:rPr lang="en" sz="1400" dirty="0">
                <a:solidFill>
                  <a:srgbClr val="0000FF"/>
                </a:solidFill>
                <a:latin typeface="Calibri" panose="020F0502020204030204" pitchFamily="34" charset="0"/>
                <a:ea typeface="Tahoma"/>
                <a:cs typeface="Calibri" panose="020F0502020204030204" pitchFamily="34" charset="0"/>
                <a:sym typeface="Tahoma"/>
              </a:rPr>
              <a:t>Kod dan nama program.</a:t>
            </a:r>
            <a:endParaRPr sz="1400" dirty="0">
              <a:latin typeface="Calibri" panose="020F0502020204030204" pitchFamily="34" charset="0"/>
              <a:cs typeface="Calibri" panose="020F0502020204030204" pitchFamily="34" charset="0"/>
            </a:endParaRPr>
          </a:p>
          <a:p>
            <a:pPr marL="600075" lvl="1">
              <a:buClr>
                <a:srgbClr val="0000FF"/>
              </a:buClr>
              <a:buSzPts val="1600"/>
              <a:buFont typeface="Calibri"/>
              <a:buAutoNum type="arabicPeriod"/>
            </a:pPr>
            <a:r>
              <a:rPr lang="en" sz="1400" dirty="0">
                <a:solidFill>
                  <a:srgbClr val="0000FF"/>
                </a:solidFill>
                <a:latin typeface="Calibri" panose="020F0502020204030204" pitchFamily="34" charset="0"/>
                <a:ea typeface="Tahoma"/>
                <a:cs typeface="Calibri" panose="020F0502020204030204" pitchFamily="34" charset="0"/>
                <a:sym typeface="Tahoma"/>
              </a:rPr>
              <a:t>Senarai nama dan nombor kad pengenalan pelatih.</a:t>
            </a:r>
            <a:endParaRPr sz="1400" dirty="0">
              <a:latin typeface="Calibri" panose="020F0502020204030204" pitchFamily="34" charset="0"/>
              <a:cs typeface="Calibri" panose="020F0502020204030204" pitchFamily="34" charset="0"/>
            </a:endParaRPr>
          </a:p>
          <a:p>
            <a:pPr marL="600075" lvl="1">
              <a:buClr>
                <a:srgbClr val="0000FF"/>
              </a:buClr>
              <a:buSzPts val="1600"/>
              <a:buFont typeface="Calibri"/>
              <a:buAutoNum type="arabicPeriod"/>
            </a:pPr>
            <a:r>
              <a:rPr lang="en" sz="1400" dirty="0">
                <a:solidFill>
                  <a:srgbClr val="0000FF"/>
                </a:solidFill>
                <a:latin typeface="Calibri" panose="020F0502020204030204" pitchFamily="34" charset="0"/>
                <a:ea typeface="Tahoma"/>
                <a:cs typeface="Calibri" panose="020F0502020204030204" pitchFamily="34" charset="0"/>
                <a:sym typeface="Tahoma"/>
              </a:rPr>
              <a:t>Nombor kumpulan</a:t>
            </a:r>
            <a:endParaRPr sz="1400" dirty="0">
              <a:solidFill>
                <a:srgbClr val="0000FF"/>
              </a:solidFill>
              <a:latin typeface="Calibri" panose="020F0502020204030204" pitchFamily="34" charset="0"/>
              <a:ea typeface="Tahoma"/>
              <a:cs typeface="Calibri" panose="020F0502020204030204" pitchFamily="34" charset="0"/>
              <a:sym typeface="Tahoma"/>
            </a:endParaRPr>
          </a:p>
          <a:p>
            <a:pPr marL="171450" indent="-95250">
              <a:buSzPts val="1600"/>
              <a:buNone/>
            </a:pPr>
            <a:endParaRPr sz="1400" dirty="0">
              <a:latin typeface="Calibri" panose="020F0502020204030204" pitchFamily="34" charset="0"/>
              <a:ea typeface="Tahoma"/>
              <a:cs typeface="Calibri" panose="020F0502020204030204" pitchFamily="34" charset="0"/>
              <a:sym typeface="Tahoma"/>
            </a:endParaRPr>
          </a:p>
        </p:txBody>
      </p:sp>
      <p:sp>
        <p:nvSpPr>
          <p:cNvPr id="5577" name="Google Shape;5577;p540"/>
          <p:cNvSpPr txBox="1">
            <a:spLocks noGrp="1"/>
          </p:cNvSpPr>
          <p:nvPr>
            <p:ph type="sldNum" idx="12"/>
          </p:nvPr>
        </p:nvSpPr>
        <p:spPr>
          <a:xfrm>
            <a:off x="5145612" y="4719363"/>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348</a:t>
            </a:fld>
            <a:endParaRPr dirty="0">
              <a:solidFill>
                <a:srgbClr val="000000"/>
              </a:solidFill>
            </a:endParaRPr>
          </a:p>
        </p:txBody>
      </p:sp>
    </p:spTree>
  </p:cSld>
  <p:clrMapOvr>
    <a:masterClrMapping/>
  </p:clrMapOvr>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Shape 5581"/>
        <p:cNvGrpSpPr/>
        <p:nvPr/>
      </p:nvGrpSpPr>
      <p:grpSpPr>
        <a:xfrm>
          <a:off x="0" y="0"/>
          <a:ext cx="0" cy="0"/>
          <a:chOff x="0" y="0"/>
          <a:chExt cx="0" cy="0"/>
        </a:xfrm>
      </p:grpSpPr>
      <p:sp>
        <p:nvSpPr>
          <p:cNvPr id="5582" name="Google Shape;5582;p541"/>
          <p:cNvSpPr txBox="1">
            <a:spLocks noGrp="1"/>
          </p:cNvSpPr>
          <p:nvPr>
            <p:ph type="title"/>
          </p:nvPr>
        </p:nvSpPr>
        <p:spPr>
          <a:xfrm>
            <a:off x="1403407" y="137159"/>
            <a:ext cx="4099620" cy="342900"/>
          </a:xfrm>
          <a:prstGeom prst="rect">
            <a:avLst/>
          </a:prstGeom>
          <a:noFill/>
          <a:ln>
            <a:noFill/>
          </a:ln>
        </p:spPr>
        <p:txBody>
          <a:bodyPr spcFirstLastPara="1" wrap="square" lIns="68569" tIns="34275" rIns="68569" bIns="34275" anchor="ctr" anchorCtr="0">
            <a:noAutofit/>
          </a:bodyPr>
          <a:lstStyle/>
          <a:p>
            <a:pPr>
              <a:buSzPts val="2800"/>
            </a:pPr>
            <a:r>
              <a:rPr lang="en" sz="2100" b="1" dirty="0">
                <a:latin typeface="Tahoma"/>
                <a:ea typeface="Tahoma"/>
                <a:cs typeface="Tahoma"/>
                <a:sym typeface="Tahoma"/>
              </a:rPr>
              <a:t>Carta Alir Permohonan Sijil</a:t>
            </a:r>
            <a:endParaRPr sz="2100" b="1" dirty="0">
              <a:latin typeface="Tahoma"/>
              <a:ea typeface="Tahoma"/>
              <a:cs typeface="Tahoma"/>
              <a:sym typeface="Tahoma"/>
            </a:endParaRPr>
          </a:p>
        </p:txBody>
      </p:sp>
      <p:sp>
        <p:nvSpPr>
          <p:cNvPr id="5583" name="Google Shape;5583;p541"/>
          <p:cNvSpPr txBox="1">
            <a:spLocks noGrp="1"/>
          </p:cNvSpPr>
          <p:nvPr>
            <p:ph type="sldNum" idx="12"/>
          </p:nvPr>
        </p:nvSpPr>
        <p:spPr>
          <a:xfrm>
            <a:off x="4843463" y="4218431"/>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349</a:t>
            </a:fld>
            <a:endParaRPr>
              <a:solidFill>
                <a:srgbClr val="000000"/>
              </a:solidFill>
            </a:endParaRPr>
          </a:p>
        </p:txBody>
      </p:sp>
      <p:pic>
        <p:nvPicPr>
          <p:cNvPr id="5584" name="Google Shape;5584;p541"/>
          <p:cNvPicPr preferRelativeResize="0"/>
          <p:nvPr/>
        </p:nvPicPr>
        <p:blipFill rotWithShape="1">
          <a:blip r:embed="rId3">
            <a:alphaModFix/>
          </a:blip>
          <a:srcRect/>
          <a:stretch/>
        </p:blipFill>
        <p:spPr>
          <a:xfrm>
            <a:off x="1168841" y="591378"/>
            <a:ext cx="4810539" cy="4464658"/>
          </a:xfrm>
          <a:prstGeom prst="rect">
            <a:avLst/>
          </a:prstGeom>
          <a:noFill/>
          <a:ln>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99"/>
        <p:cNvGrpSpPr/>
        <p:nvPr/>
      </p:nvGrpSpPr>
      <p:grpSpPr>
        <a:xfrm>
          <a:off x="0" y="0"/>
          <a:ext cx="0" cy="0"/>
          <a:chOff x="0" y="0"/>
          <a:chExt cx="0" cy="0"/>
        </a:xfrm>
      </p:grpSpPr>
      <p:pic>
        <p:nvPicPr>
          <p:cNvPr id="1700" name="Google Shape;1700;p221"/>
          <p:cNvPicPr preferRelativeResize="0">
            <a:picLocks noGrp="1"/>
          </p:cNvPicPr>
          <p:nvPr>
            <p:ph type="body" idx="1"/>
          </p:nvPr>
        </p:nvPicPr>
        <p:blipFill rotWithShape="1">
          <a:blip r:embed="rId3">
            <a:alphaModFix/>
          </a:blip>
          <a:srcRect/>
          <a:stretch/>
        </p:blipFill>
        <p:spPr>
          <a:xfrm>
            <a:off x="285781" y="900114"/>
            <a:ext cx="6400801" cy="3600451"/>
          </a:xfrm>
          <a:prstGeom prst="rect">
            <a:avLst/>
          </a:prstGeom>
          <a:noFill/>
          <a:ln>
            <a:noFill/>
          </a:ln>
        </p:spPr>
      </p:pic>
      <p:sp>
        <p:nvSpPr>
          <p:cNvPr id="1701" name="Google Shape;1701;p221"/>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pPr/>
              <a:t>35</a:t>
            </a:fld>
            <a:endParaRPr/>
          </a:p>
        </p:txBody>
      </p:sp>
      <p:sp>
        <p:nvSpPr>
          <p:cNvPr id="1702" name="Google Shape;1702;p221"/>
          <p:cNvSpPr/>
          <p:nvPr/>
        </p:nvSpPr>
        <p:spPr>
          <a:xfrm>
            <a:off x="0" y="642938"/>
            <a:ext cx="3273974" cy="207749"/>
          </a:xfrm>
          <a:prstGeom prst="rect">
            <a:avLst/>
          </a:prstGeom>
          <a:solidFill>
            <a:srgbClr val="FFFF00"/>
          </a:solidFill>
          <a:ln>
            <a:noFill/>
          </a:ln>
        </p:spPr>
        <p:txBody>
          <a:bodyPr spcFirstLastPara="1" wrap="square" lIns="68569" tIns="34275" rIns="68569" bIns="34275" anchor="t" anchorCtr="0">
            <a:noAutofit/>
          </a:bodyPr>
          <a:lstStyle/>
          <a:p>
            <a:r>
              <a:rPr lang="en" sz="1350" b="1"/>
              <a:t>Panduan muat turun - Daftar Standard</a:t>
            </a:r>
            <a:endParaRPr sz="1350" b="1"/>
          </a:p>
        </p:txBody>
      </p:sp>
    </p:spTree>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Shape 5588"/>
        <p:cNvGrpSpPr/>
        <p:nvPr/>
      </p:nvGrpSpPr>
      <p:grpSpPr>
        <a:xfrm>
          <a:off x="0" y="0"/>
          <a:ext cx="0" cy="0"/>
          <a:chOff x="0" y="0"/>
          <a:chExt cx="0" cy="0"/>
        </a:xfrm>
      </p:grpSpPr>
      <p:pic>
        <p:nvPicPr>
          <p:cNvPr id="5589" name="Google Shape;5589;p542"/>
          <p:cNvPicPr preferRelativeResize="0"/>
          <p:nvPr/>
        </p:nvPicPr>
        <p:blipFill rotWithShape="1">
          <a:blip r:embed="rId3">
            <a:alphaModFix/>
          </a:blip>
          <a:srcRect/>
          <a:stretch/>
        </p:blipFill>
        <p:spPr>
          <a:xfrm>
            <a:off x="1892410" y="993913"/>
            <a:ext cx="3061253" cy="3872285"/>
          </a:xfrm>
          <a:prstGeom prst="rect">
            <a:avLst/>
          </a:prstGeom>
          <a:noFill/>
          <a:ln w="9525" cap="flat" cmpd="sng">
            <a:solidFill>
              <a:schemeClr val="dk1"/>
            </a:solidFill>
            <a:prstDash val="solid"/>
            <a:miter lim="800000"/>
            <a:headEnd type="none" w="sm" len="sm"/>
            <a:tailEnd type="none" w="sm" len="sm"/>
          </a:ln>
        </p:spPr>
      </p:pic>
      <p:sp>
        <p:nvSpPr>
          <p:cNvPr id="5590" name="Google Shape;5590;p542"/>
          <p:cNvSpPr txBox="1">
            <a:spLocks noGrp="1"/>
          </p:cNvSpPr>
          <p:nvPr>
            <p:ph type="title"/>
          </p:nvPr>
        </p:nvSpPr>
        <p:spPr>
          <a:xfrm>
            <a:off x="500932" y="214686"/>
            <a:ext cx="5804452" cy="779227"/>
          </a:xfrm>
          <a:prstGeom prst="rect">
            <a:avLst/>
          </a:prstGeom>
          <a:noFill/>
          <a:ln>
            <a:noFill/>
          </a:ln>
        </p:spPr>
        <p:txBody>
          <a:bodyPr spcFirstLastPara="1" wrap="square" lIns="68569" tIns="34275" rIns="68569" bIns="34275" anchor="ctr" anchorCtr="0">
            <a:noAutofit/>
          </a:bodyPr>
          <a:lstStyle/>
          <a:p>
            <a:pPr algn="ctr">
              <a:buSzPts val="2340"/>
            </a:pPr>
            <a:r>
              <a:rPr lang="en" sz="1755" b="1" dirty="0">
                <a:latin typeface="Tahoma"/>
                <a:ea typeface="Tahoma"/>
                <a:cs typeface="Tahoma"/>
                <a:sym typeface="Tahoma"/>
              </a:rPr>
              <a:t>Senarai Semak Permohonan Pengeluaran Sijil (Bagi Pendataran sebelum 1 November 2018)</a:t>
            </a:r>
            <a:endParaRPr dirty="0"/>
          </a:p>
        </p:txBody>
      </p:sp>
      <p:sp>
        <p:nvSpPr>
          <p:cNvPr id="5591" name="Google Shape;5591;p542"/>
          <p:cNvSpPr txBox="1">
            <a:spLocks noGrp="1"/>
          </p:cNvSpPr>
          <p:nvPr>
            <p:ph type="sldNum" idx="12"/>
          </p:nvPr>
        </p:nvSpPr>
        <p:spPr>
          <a:xfrm>
            <a:off x="4953663" y="4660815"/>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350</a:t>
            </a:fld>
            <a:endParaRPr dirty="0">
              <a:solidFill>
                <a:srgbClr val="000000"/>
              </a:solidFill>
            </a:endParaRPr>
          </a:p>
        </p:txBody>
      </p:sp>
    </p:spTree>
  </p:cSld>
  <p:clrMapOvr>
    <a:masterClrMapping/>
  </p:clrMapOvr>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Shape 5595"/>
        <p:cNvGrpSpPr/>
        <p:nvPr/>
      </p:nvGrpSpPr>
      <p:grpSpPr>
        <a:xfrm>
          <a:off x="0" y="0"/>
          <a:ext cx="0" cy="0"/>
          <a:chOff x="0" y="0"/>
          <a:chExt cx="0" cy="0"/>
        </a:xfrm>
      </p:grpSpPr>
      <p:pic>
        <p:nvPicPr>
          <p:cNvPr id="5596" name="Google Shape;5596;p543"/>
          <p:cNvPicPr preferRelativeResize="0"/>
          <p:nvPr/>
        </p:nvPicPr>
        <p:blipFill rotWithShape="1">
          <a:blip r:embed="rId3">
            <a:alphaModFix/>
          </a:blip>
          <a:srcRect/>
          <a:stretch/>
        </p:blipFill>
        <p:spPr>
          <a:xfrm>
            <a:off x="572494" y="922351"/>
            <a:ext cx="5645426" cy="3840479"/>
          </a:xfrm>
          <a:prstGeom prst="rect">
            <a:avLst/>
          </a:prstGeom>
          <a:noFill/>
          <a:ln>
            <a:noFill/>
          </a:ln>
        </p:spPr>
      </p:pic>
      <p:sp>
        <p:nvSpPr>
          <p:cNvPr id="5597" name="Google Shape;5597;p543"/>
          <p:cNvSpPr txBox="1">
            <a:spLocks noGrp="1"/>
          </p:cNvSpPr>
          <p:nvPr>
            <p:ph type="title"/>
          </p:nvPr>
        </p:nvSpPr>
        <p:spPr>
          <a:xfrm>
            <a:off x="351213" y="342616"/>
            <a:ext cx="6186114" cy="471488"/>
          </a:xfrm>
          <a:prstGeom prst="rect">
            <a:avLst/>
          </a:prstGeom>
          <a:noFill/>
          <a:ln>
            <a:noFill/>
          </a:ln>
        </p:spPr>
        <p:txBody>
          <a:bodyPr spcFirstLastPara="1" wrap="square" lIns="68569" tIns="34275" rIns="68569" bIns="34275" anchor="ctr" anchorCtr="0">
            <a:noAutofit/>
          </a:bodyPr>
          <a:lstStyle/>
          <a:p>
            <a:pPr>
              <a:buSzPts val="2400"/>
            </a:pPr>
            <a:r>
              <a:rPr lang="en" sz="1800" b="1" dirty="0">
                <a:latin typeface="Tahoma"/>
                <a:ea typeface="Tahoma"/>
                <a:cs typeface="Tahoma"/>
                <a:sym typeface="Tahoma"/>
              </a:rPr>
              <a:t>Borang Pendaftaran dan Pengeluaran Sijil –Tahap 1</a:t>
            </a:r>
            <a:endParaRPr dirty="0"/>
          </a:p>
        </p:txBody>
      </p:sp>
      <p:sp>
        <p:nvSpPr>
          <p:cNvPr id="5598" name="Google Shape;5598;p543"/>
          <p:cNvSpPr txBox="1">
            <a:spLocks noGrp="1"/>
          </p:cNvSpPr>
          <p:nvPr>
            <p:ph type="sldNum" idx="12"/>
          </p:nvPr>
        </p:nvSpPr>
        <p:spPr>
          <a:xfrm>
            <a:off x="5014920" y="4687558"/>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351</a:t>
            </a:fld>
            <a:endParaRPr dirty="0">
              <a:solidFill>
                <a:srgbClr val="000000"/>
              </a:solidFill>
            </a:endParaRPr>
          </a:p>
        </p:txBody>
      </p:sp>
    </p:spTree>
  </p:cSld>
  <p:clrMapOvr>
    <a:masterClrMapping/>
  </p:clrMapOvr>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Shape 5602"/>
        <p:cNvGrpSpPr/>
        <p:nvPr/>
      </p:nvGrpSpPr>
      <p:grpSpPr>
        <a:xfrm>
          <a:off x="0" y="0"/>
          <a:ext cx="0" cy="0"/>
          <a:chOff x="0" y="0"/>
          <a:chExt cx="0" cy="0"/>
        </a:xfrm>
      </p:grpSpPr>
      <p:pic>
        <p:nvPicPr>
          <p:cNvPr id="5603" name="Google Shape;5603;p544"/>
          <p:cNvPicPr preferRelativeResize="0"/>
          <p:nvPr/>
        </p:nvPicPr>
        <p:blipFill rotWithShape="1">
          <a:blip r:embed="rId3">
            <a:alphaModFix/>
          </a:blip>
          <a:srcRect/>
          <a:stretch/>
        </p:blipFill>
        <p:spPr>
          <a:xfrm>
            <a:off x="596347" y="771278"/>
            <a:ext cx="5661329" cy="4047212"/>
          </a:xfrm>
          <a:prstGeom prst="rect">
            <a:avLst/>
          </a:prstGeom>
          <a:noFill/>
          <a:ln>
            <a:noFill/>
          </a:ln>
        </p:spPr>
      </p:pic>
      <p:sp>
        <p:nvSpPr>
          <p:cNvPr id="5604" name="Google Shape;5604;p544"/>
          <p:cNvSpPr txBox="1">
            <a:spLocks noGrp="1"/>
          </p:cNvSpPr>
          <p:nvPr>
            <p:ph type="title"/>
          </p:nvPr>
        </p:nvSpPr>
        <p:spPr>
          <a:xfrm>
            <a:off x="524786" y="154253"/>
            <a:ext cx="5861727" cy="471488"/>
          </a:xfrm>
          <a:prstGeom prst="rect">
            <a:avLst/>
          </a:prstGeom>
          <a:noFill/>
          <a:ln>
            <a:noFill/>
          </a:ln>
        </p:spPr>
        <p:txBody>
          <a:bodyPr spcFirstLastPara="1" wrap="square" lIns="68569" tIns="34275" rIns="68569" bIns="34275" anchor="ctr" anchorCtr="0">
            <a:noAutofit/>
          </a:bodyPr>
          <a:lstStyle/>
          <a:p>
            <a:pPr>
              <a:buSzPts val="2400"/>
            </a:pPr>
            <a:r>
              <a:rPr lang="en" sz="1800" b="1" dirty="0">
                <a:latin typeface="Tahoma"/>
                <a:ea typeface="Tahoma"/>
                <a:cs typeface="Tahoma"/>
                <a:sym typeface="Tahoma"/>
              </a:rPr>
              <a:t>Borang Pendaftaran dan Pengeluaran Sijil –Tahap 2 dan 3</a:t>
            </a:r>
            <a:endParaRPr dirty="0"/>
          </a:p>
        </p:txBody>
      </p:sp>
      <p:sp>
        <p:nvSpPr>
          <p:cNvPr id="5605" name="Google Shape;5605;p544"/>
          <p:cNvSpPr txBox="1">
            <a:spLocks noGrp="1"/>
          </p:cNvSpPr>
          <p:nvPr>
            <p:ph type="sldNum" idx="12"/>
          </p:nvPr>
        </p:nvSpPr>
        <p:spPr>
          <a:xfrm>
            <a:off x="5050197" y="4711411"/>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352</a:t>
            </a:fld>
            <a:endParaRPr dirty="0">
              <a:solidFill>
                <a:srgbClr val="000000"/>
              </a:solidFill>
            </a:endParaRPr>
          </a:p>
        </p:txBody>
      </p:sp>
    </p:spTree>
  </p:cSld>
  <p:clrMapOvr>
    <a:masterClrMapping/>
  </p:clrMapOvr>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Shape 5609"/>
        <p:cNvGrpSpPr/>
        <p:nvPr/>
      </p:nvGrpSpPr>
      <p:grpSpPr>
        <a:xfrm>
          <a:off x="0" y="0"/>
          <a:ext cx="0" cy="0"/>
          <a:chOff x="0" y="0"/>
          <a:chExt cx="0" cy="0"/>
        </a:xfrm>
      </p:grpSpPr>
      <p:pic>
        <p:nvPicPr>
          <p:cNvPr id="5610" name="Google Shape;5610;p545"/>
          <p:cNvPicPr preferRelativeResize="0"/>
          <p:nvPr/>
        </p:nvPicPr>
        <p:blipFill rotWithShape="1">
          <a:blip r:embed="rId3">
            <a:alphaModFix/>
          </a:blip>
          <a:srcRect/>
          <a:stretch/>
        </p:blipFill>
        <p:spPr>
          <a:xfrm>
            <a:off x="469127" y="906448"/>
            <a:ext cx="5917385" cy="3803673"/>
          </a:xfrm>
          <a:prstGeom prst="rect">
            <a:avLst/>
          </a:prstGeom>
          <a:noFill/>
          <a:ln>
            <a:noFill/>
          </a:ln>
        </p:spPr>
      </p:pic>
      <p:sp>
        <p:nvSpPr>
          <p:cNvPr id="5611" name="Google Shape;5611;p545"/>
          <p:cNvSpPr txBox="1">
            <a:spLocks noGrp="1"/>
          </p:cNvSpPr>
          <p:nvPr>
            <p:ph type="title"/>
          </p:nvPr>
        </p:nvSpPr>
        <p:spPr>
          <a:xfrm>
            <a:off x="365759" y="166977"/>
            <a:ext cx="6020753" cy="803082"/>
          </a:xfrm>
          <a:prstGeom prst="rect">
            <a:avLst/>
          </a:prstGeom>
          <a:noFill/>
          <a:ln>
            <a:noFill/>
          </a:ln>
        </p:spPr>
        <p:txBody>
          <a:bodyPr spcFirstLastPara="1" wrap="square" lIns="68569" tIns="34275" rIns="68569" bIns="34275" anchor="ctr" anchorCtr="0">
            <a:noAutofit/>
          </a:bodyPr>
          <a:lstStyle/>
          <a:p>
            <a:pPr>
              <a:buSzPts val="2400"/>
            </a:pPr>
            <a:r>
              <a:rPr lang="en" sz="1800" b="1" dirty="0">
                <a:latin typeface="Tahoma"/>
                <a:ea typeface="Tahoma"/>
                <a:cs typeface="Tahoma"/>
                <a:sym typeface="Tahoma"/>
              </a:rPr>
              <a:t>Borang Pendaftaran dan Pengeluaran Sijil </a:t>
            </a:r>
            <a:r>
              <a:rPr lang="en" sz="1800" b="1" dirty="0" smtClean="0">
                <a:latin typeface="Tahoma"/>
                <a:ea typeface="Tahoma"/>
                <a:cs typeface="Tahoma"/>
                <a:sym typeface="Tahoma"/>
              </a:rPr>
              <a:t>– </a:t>
            </a:r>
            <a:br>
              <a:rPr lang="en" sz="1800" b="1" dirty="0" smtClean="0">
                <a:latin typeface="Tahoma"/>
                <a:ea typeface="Tahoma"/>
                <a:cs typeface="Tahoma"/>
                <a:sym typeface="Tahoma"/>
              </a:rPr>
            </a:br>
            <a:r>
              <a:rPr lang="en" sz="1800" b="1" dirty="0" smtClean="0">
                <a:latin typeface="Tahoma"/>
                <a:ea typeface="Tahoma"/>
                <a:cs typeface="Tahoma"/>
                <a:sym typeface="Tahoma"/>
              </a:rPr>
              <a:t>Tahap </a:t>
            </a:r>
            <a:r>
              <a:rPr lang="en" sz="1800" b="1" dirty="0">
                <a:latin typeface="Tahoma"/>
                <a:ea typeface="Tahoma"/>
                <a:cs typeface="Tahoma"/>
                <a:sym typeface="Tahoma"/>
              </a:rPr>
              <a:t>4 dan 5</a:t>
            </a:r>
            <a:endParaRPr dirty="0"/>
          </a:p>
        </p:txBody>
      </p:sp>
      <p:sp>
        <p:nvSpPr>
          <p:cNvPr id="5612" name="Google Shape;5612;p545"/>
          <p:cNvSpPr txBox="1">
            <a:spLocks noGrp="1"/>
          </p:cNvSpPr>
          <p:nvPr>
            <p:ph type="sldNum" idx="12"/>
          </p:nvPr>
        </p:nvSpPr>
        <p:spPr>
          <a:xfrm>
            <a:off x="5042245" y="4710122"/>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353</a:t>
            </a:fld>
            <a:endParaRPr>
              <a:solidFill>
                <a:srgbClr val="000000"/>
              </a:solidFill>
            </a:endParaRPr>
          </a:p>
        </p:txBody>
      </p:sp>
    </p:spTree>
  </p:cSld>
  <p:clrMapOvr>
    <a:masterClrMapping/>
  </p:clrMapOvr>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Shape 5616"/>
        <p:cNvGrpSpPr/>
        <p:nvPr/>
      </p:nvGrpSpPr>
      <p:grpSpPr>
        <a:xfrm>
          <a:off x="0" y="0"/>
          <a:ext cx="0" cy="0"/>
          <a:chOff x="0" y="0"/>
          <a:chExt cx="0" cy="0"/>
        </a:xfrm>
      </p:grpSpPr>
      <p:pic>
        <p:nvPicPr>
          <p:cNvPr id="5617" name="Google Shape;5617;p546"/>
          <p:cNvPicPr preferRelativeResize="0"/>
          <p:nvPr/>
        </p:nvPicPr>
        <p:blipFill rotWithShape="1">
          <a:blip r:embed="rId3">
            <a:alphaModFix/>
          </a:blip>
          <a:srcRect/>
          <a:stretch/>
        </p:blipFill>
        <p:spPr>
          <a:xfrm>
            <a:off x="524786" y="826936"/>
            <a:ext cx="5860111" cy="3840480"/>
          </a:xfrm>
          <a:prstGeom prst="rect">
            <a:avLst/>
          </a:prstGeom>
          <a:noFill/>
          <a:ln>
            <a:noFill/>
          </a:ln>
        </p:spPr>
      </p:pic>
      <p:sp>
        <p:nvSpPr>
          <p:cNvPr id="5618" name="Google Shape;5618;p546"/>
          <p:cNvSpPr txBox="1">
            <a:spLocks noGrp="1"/>
          </p:cNvSpPr>
          <p:nvPr>
            <p:ph type="title"/>
          </p:nvPr>
        </p:nvSpPr>
        <p:spPr>
          <a:xfrm>
            <a:off x="604353" y="291892"/>
            <a:ext cx="5605669" cy="471488"/>
          </a:xfrm>
          <a:prstGeom prst="rect">
            <a:avLst/>
          </a:prstGeom>
          <a:noFill/>
          <a:ln>
            <a:noFill/>
          </a:ln>
        </p:spPr>
        <p:txBody>
          <a:bodyPr spcFirstLastPara="1" wrap="square" lIns="68569" tIns="34275" rIns="68569" bIns="34275" anchor="ctr" anchorCtr="0">
            <a:noAutofit/>
          </a:bodyPr>
          <a:lstStyle/>
          <a:p>
            <a:pPr>
              <a:buSzPts val="2400"/>
            </a:pPr>
            <a:r>
              <a:rPr lang="en" sz="1800" b="1" dirty="0">
                <a:latin typeface="Tahoma"/>
                <a:ea typeface="Tahoma"/>
                <a:cs typeface="Tahoma"/>
                <a:sym typeface="Tahoma"/>
              </a:rPr>
              <a:t>Borang Pendaftaran dan Pengeluaran Sijil – VTO</a:t>
            </a:r>
            <a:endParaRPr dirty="0"/>
          </a:p>
        </p:txBody>
      </p:sp>
      <p:sp>
        <p:nvSpPr>
          <p:cNvPr id="5619" name="Google Shape;5619;p546"/>
          <p:cNvSpPr txBox="1">
            <a:spLocks noGrp="1"/>
          </p:cNvSpPr>
          <p:nvPr>
            <p:ph type="sldNum" idx="12"/>
          </p:nvPr>
        </p:nvSpPr>
        <p:spPr>
          <a:xfrm>
            <a:off x="5066100" y="4735266"/>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354</a:t>
            </a:fld>
            <a:endParaRPr>
              <a:solidFill>
                <a:srgbClr val="000000"/>
              </a:solidFill>
            </a:endParaRPr>
          </a:p>
        </p:txBody>
      </p:sp>
    </p:spTree>
  </p:cSld>
  <p:clrMapOvr>
    <a:masterClrMapping/>
  </p:clrMapOvr>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Shape 5623"/>
        <p:cNvGrpSpPr/>
        <p:nvPr/>
      </p:nvGrpSpPr>
      <p:grpSpPr>
        <a:xfrm>
          <a:off x="0" y="0"/>
          <a:ext cx="0" cy="0"/>
          <a:chOff x="0" y="0"/>
          <a:chExt cx="0" cy="0"/>
        </a:xfrm>
      </p:grpSpPr>
      <p:pic>
        <p:nvPicPr>
          <p:cNvPr id="5624" name="Google Shape;5624;p547"/>
          <p:cNvPicPr preferRelativeResize="0"/>
          <p:nvPr/>
        </p:nvPicPr>
        <p:blipFill rotWithShape="1">
          <a:blip r:embed="rId3">
            <a:alphaModFix/>
          </a:blip>
          <a:srcRect/>
          <a:stretch/>
        </p:blipFill>
        <p:spPr>
          <a:xfrm>
            <a:off x="572494" y="858741"/>
            <a:ext cx="5740842" cy="3811409"/>
          </a:xfrm>
          <a:prstGeom prst="rect">
            <a:avLst/>
          </a:prstGeom>
          <a:noFill/>
          <a:ln>
            <a:noFill/>
          </a:ln>
        </p:spPr>
      </p:pic>
      <p:sp>
        <p:nvSpPr>
          <p:cNvPr id="5625" name="Google Shape;5625;p547"/>
          <p:cNvSpPr txBox="1">
            <a:spLocks noGrp="1"/>
          </p:cNvSpPr>
          <p:nvPr>
            <p:ph type="title"/>
          </p:nvPr>
        </p:nvSpPr>
        <p:spPr>
          <a:xfrm>
            <a:off x="469127" y="321231"/>
            <a:ext cx="5917386" cy="471488"/>
          </a:xfrm>
          <a:prstGeom prst="rect">
            <a:avLst/>
          </a:prstGeom>
          <a:noFill/>
          <a:ln>
            <a:noFill/>
          </a:ln>
        </p:spPr>
        <p:txBody>
          <a:bodyPr spcFirstLastPara="1" wrap="square" lIns="68569" tIns="34275" rIns="68569" bIns="34275" anchor="ctr" anchorCtr="0">
            <a:noAutofit/>
          </a:bodyPr>
          <a:lstStyle/>
          <a:p>
            <a:pPr>
              <a:buSzPts val="2400"/>
            </a:pPr>
            <a:r>
              <a:rPr lang="en" sz="1800" b="1" dirty="0">
                <a:latin typeface="Tahoma"/>
                <a:ea typeface="Tahoma"/>
                <a:cs typeface="Tahoma"/>
                <a:sym typeface="Tahoma"/>
              </a:rPr>
              <a:t>Borang Pendaftaran dan Pengeluaran Sijil – MOTAC</a:t>
            </a:r>
            <a:endParaRPr dirty="0"/>
          </a:p>
        </p:txBody>
      </p:sp>
      <p:sp>
        <p:nvSpPr>
          <p:cNvPr id="5626" name="Google Shape;5626;p547"/>
          <p:cNvSpPr txBox="1">
            <a:spLocks noGrp="1"/>
          </p:cNvSpPr>
          <p:nvPr>
            <p:ph type="sldNum" idx="12"/>
          </p:nvPr>
        </p:nvSpPr>
        <p:spPr>
          <a:xfrm>
            <a:off x="4996544" y="4670150"/>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355</a:t>
            </a:fld>
            <a:endParaRPr>
              <a:solidFill>
                <a:srgbClr val="000000"/>
              </a:solidFill>
            </a:endParaRPr>
          </a:p>
        </p:txBody>
      </p:sp>
    </p:spTree>
  </p:cSld>
  <p:clrMapOvr>
    <a:masterClrMapping/>
  </p:clrMapOvr>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Shape 5630"/>
        <p:cNvGrpSpPr/>
        <p:nvPr/>
      </p:nvGrpSpPr>
      <p:grpSpPr>
        <a:xfrm>
          <a:off x="0" y="0"/>
          <a:ext cx="0" cy="0"/>
          <a:chOff x="0" y="0"/>
          <a:chExt cx="0" cy="0"/>
        </a:xfrm>
      </p:grpSpPr>
      <p:pic>
        <p:nvPicPr>
          <p:cNvPr id="5631" name="Google Shape;5631;p548"/>
          <p:cNvPicPr preferRelativeResize="0"/>
          <p:nvPr/>
        </p:nvPicPr>
        <p:blipFill rotWithShape="1">
          <a:blip r:embed="rId3">
            <a:alphaModFix/>
          </a:blip>
          <a:srcRect/>
          <a:stretch/>
        </p:blipFill>
        <p:spPr>
          <a:xfrm>
            <a:off x="349858" y="1108303"/>
            <a:ext cx="6146357" cy="3869214"/>
          </a:xfrm>
          <a:prstGeom prst="rect">
            <a:avLst/>
          </a:prstGeom>
          <a:noFill/>
          <a:ln>
            <a:noFill/>
          </a:ln>
        </p:spPr>
      </p:pic>
      <p:sp>
        <p:nvSpPr>
          <p:cNvPr id="5632" name="Google Shape;5632;p548"/>
          <p:cNvSpPr txBox="1">
            <a:spLocks noGrp="1"/>
          </p:cNvSpPr>
          <p:nvPr>
            <p:ph type="title"/>
          </p:nvPr>
        </p:nvSpPr>
        <p:spPr>
          <a:xfrm>
            <a:off x="453224" y="286247"/>
            <a:ext cx="6130456" cy="822056"/>
          </a:xfrm>
          <a:prstGeom prst="rect">
            <a:avLst/>
          </a:prstGeom>
          <a:noFill/>
          <a:ln>
            <a:noFill/>
          </a:ln>
        </p:spPr>
        <p:txBody>
          <a:bodyPr spcFirstLastPara="1" wrap="square" lIns="68569" tIns="34275" rIns="68569" bIns="34275" anchor="ctr" anchorCtr="0">
            <a:noAutofit/>
          </a:bodyPr>
          <a:lstStyle/>
          <a:p>
            <a:pPr>
              <a:buSzPts val="2400"/>
            </a:pPr>
            <a:r>
              <a:rPr lang="en" sz="1800" b="1" dirty="0">
                <a:latin typeface="Tahoma"/>
                <a:ea typeface="Tahoma"/>
                <a:cs typeface="Tahoma"/>
                <a:sym typeface="Tahoma"/>
              </a:rPr>
              <a:t>Borang Pendaftaran dan Pengeluaran Sijil – </a:t>
            </a:r>
            <a:r>
              <a:rPr lang="en" sz="1800" b="1" dirty="0" smtClean="0">
                <a:latin typeface="Tahoma"/>
                <a:ea typeface="Tahoma"/>
                <a:cs typeface="Tahoma"/>
                <a:sym typeface="Tahoma"/>
              </a:rPr>
              <a:t/>
            </a:r>
            <a:br>
              <a:rPr lang="en" sz="1800" b="1" dirty="0" smtClean="0">
                <a:latin typeface="Tahoma"/>
                <a:ea typeface="Tahoma"/>
                <a:cs typeface="Tahoma"/>
                <a:sym typeface="Tahoma"/>
              </a:rPr>
            </a:br>
            <a:r>
              <a:rPr lang="en" sz="1800" b="1" dirty="0" smtClean="0">
                <a:latin typeface="Tahoma"/>
                <a:ea typeface="Tahoma"/>
                <a:cs typeface="Tahoma"/>
                <a:sym typeface="Tahoma"/>
              </a:rPr>
              <a:t>SKK </a:t>
            </a:r>
            <a:r>
              <a:rPr lang="en" sz="1800" b="1" dirty="0">
                <a:latin typeface="Tahoma"/>
                <a:ea typeface="Tahoma"/>
                <a:cs typeface="Tahoma"/>
                <a:sym typeface="Tahoma"/>
              </a:rPr>
              <a:t>/ NCS</a:t>
            </a:r>
            <a:endParaRPr dirty="0"/>
          </a:p>
        </p:txBody>
      </p:sp>
      <p:sp>
        <p:nvSpPr>
          <p:cNvPr id="5633" name="Google Shape;5633;p548"/>
          <p:cNvSpPr txBox="1">
            <a:spLocks noGrp="1"/>
          </p:cNvSpPr>
          <p:nvPr>
            <p:ph type="sldNum" idx="12"/>
          </p:nvPr>
        </p:nvSpPr>
        <p:spPr>
          <a:xfrm>
            <a:off x="5121758" y="469550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356</a:t>
            </a:fld>
            <a:endParaRPr>
              <a:solidFill>
                <a:srgbClr val="000000"/>
              </a:solidFill>
            </a:endParaRPr>
          </a:p>
        </p:txBody>
      </p:sp>
    </p:spTree>
  </p:cSld>
  <p:clrMapOvr>
    <a:masterClrMapping/>
  </p:clrMapOvr>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Shape 5637"/>
        <p:cNvGrpSpPr/>
        <p:nvPr/>
      </p:nvGrpSpPr>
      <p:grpSpPr>
        <a:xfrm>
          <a:off x="0" y="0"/>
          <a:ext cx="0" cy="0"/>
          <a:chOff x="0" y="0"/>
          <a:chExt cx="0" cy="0"/>
        </a:xfrm>
      </p:grpSpPr>
      <p:sp>
        <p:nvSpPr>
          <p:cNvPr id="5638" name="Google Shape;5638;p549"/>
          <p:cNvSpPr txBox="1">
            <a:spLocks noGrp="1"/>
          </p:cNvSpPr>
          <p:nvPr>
            <p:ph type="title"/>
          </p:nvPr>
        </p:nvSpPr>
        <p:spPr>
          <a:xfrm>
            <a:off x="378059" y="377066"/>
            <a:ext cx="6261280" cy="656604"/>
          </a:xfrm>
          <a:prstGeom prst="rect">
            <a:avLst/>
          </a:prstGeom>
          <a:noFill/>
          <a:ln>
            <a:noFill/>
          </a:ln>
        </p:spPr>
        <p:txBody>
          <a:bodyPr spcFirstLastPara="1" wrap="square" lIns="68569" tIns="34275" rIns="68569" bIns="34275" anchor="ctr" anchorCtr="0">
            <a:noAutofit/>
          </a:bodyPr>
          <a:lstStyle/>
          <a:p>
            <a:pPr>
              <a:buSzPts val="2160"/>
            </a:pPr>
            <a:r>
              <a:rPr lang="en" sz="1620" b="1" dirty="0">
                <a:latin typeface="Tahoma"/>
                <a:ea typeface="Tahoma"/>
                <a:cs typeface="Tahoma"/>
                <a:sym typeface="Tahoma"/>
              </a:rPr>
              <a:t>Borang Pendaftaran dan Pengeluaran Sijil – </a:t>
            </a:r>
            <a:r>
              <a:rPr lang="en" sz="1620" b="1" dirty="0" smtClean="0">
                <a:latin typeface="Tahoma"/>
                <a:ea typeface="Tahoma"/>
                <a:cs typeface="Tahoma"/>
                <a:sym typeface="Tahoma"/>
              </a:rPr>
              <a:t/>
            </a:r>
            <a:br>
              <a:rPr lang="en" sz="1620" b="1" dirty="0" smtClean="0">
                <a:latin typeface="Tahoma"/>
                <a:ea typeface="Tahoma"/>
                <a:cs typeface="Tahoma"/>
                <a:sym typeface="Tahoma"/>
              </a:rPr>
            </a:br>
            <a:r>
              <a:rPr lang="en" sz="1620" b="1" dirty="0" smtClean="0">
                <a:latin typeface="Tahoma"/>
                <a:ea typeface="Tahoma"/>
                <a:cs typeface="Tahoma"/>
                <a:sym typeface="Tahoma"/>
              </a:rPr>
              <a:t>Tahap </a:t>
            </a:r>
            <a:r>
              <a:rPr lang="en" sz="1620" b="1" dirty="0">
                <a:latin typeface="Tahoma"/>
                <a:ea typeface="Tahoma"/>
                <a:cs typeface="Tahoma"/>
                <a:sym typeface="Tahoma"/>
              </a:rPr>
              <a:t>Tunggal / Single Tier</a:t>
            </a:r>
            <a:br>
              <a:rPr lang="en" sz="1620" b="1" dirty="0">
                <a:latin typeface="Tahoma"/>
                <a:ea typeface="Tahoma"/>
                <a:cs typeface="Tahoma"/>
                <a:sym typeface="Tahoma"/>
              </a:rPr>
            </a:br>
            <a:r>
              <a:rPr lang="en" sz="1620" b="1" dirty="0">
                <a:latin typeface="Tahoma"/>
                <a:ea typeface="Tahoma"/>
                <a:cs typeface="Tahoma"/>
                <a:sym typeface="Tahoma"/>
              </a:rPr>
              <a:t>(Tahap 1-5)</a:t>
            </a:r>
            <a:endParaRPr dirty="0"/>
          </a:p>
        </p:txBody>
      </p:sp>
      <p:sp>
        <p:nvSpPr>
          <p:cNvPr id="5639" name="Google Shape;5639;p549"/>
          <p:cNvSpPr txBox="1">
            <a:spLocks noGrp="1"/>
          </p:cNvSpPr>
          <p:nvPr>
            <p:ph type="sldNum" idx="12"/>
          </p:nvPr>
        </p:nvSpPr>
        <p:spPr>
          <a:xfrm>
            <a:off x="5096289" y="4806828"/>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357</a:t>
            </a:fld>
            <a:endParaRPr>
              <a:solidFill>
                <a:srgbClr val="000000"/>
              </a:solidFill>
            </a:endParaRPr>
          </a:p>
        </p:txBody>
      </p:sp>
      <p:pic>
        <p:nvPicPr>
          <p:cNvPr id="5640" name="Google Shape;5640;p549"/>
          <p:cNvPicPr preferRelativeResize="0"/>
          <p:nvPr/>
        </p:nvPicPr>
        <p:blipFill rotWithShape="1">
          <a:blip r:embed="rId3">
            <a:alphaModFix/>
          </a:blip>
          <a:srcRect/>
          <a:stretch/>
        </p:blipFill>
        <p:spPr>
          <a:xfrm>
            <a:off x="230589" y="1033669"/>
            <a:ext cx="6321286" cy="3888187"/>
          </a:xfrm>
          <a:prstGeom prst="rect">
            <a:avLst/>
          </a:prstGeom>
          <a:noFill/>
          <a:ln>
            <a:noFill/>
          </a:ln>
        </p:spPr>
      </p:pic>
    </p:spTree>
  </p:cSld>
  <p:clrMapOvr>
    <a:masterClrMapping/>
  </p:clrMapOvr>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Shape 5644"/>
        <p:cNvGrpSpPr/>
        <p:nvPr/>
      </p:nvGrpSpPr>
      <p:grpSpPr>
        <a:xfrm>
          <a:off x="0" y="0"/>
          <a:ext cx="0" cy="0"/>
          <a:chOff x="0" y="0"/>
          <a:chExt cx="0" cy="0"/>
        </a:xfrm>
      </p:grpSpPr>
      <p:sp>
        <p:nvSpPr>
          <p:cNvPr id="5645" name="Google Shape;5645;p550"/>
          <p:cNvSpPr txBox="1"/>
          <p:nvPr/>
        </p:nvSpPr>
        <p:spPr>
          <a:xfrm>
            <a:off x="1178811" y="1694701"/>
            <a:ext cx="4391621" cy="924230"/>
          </a:xfrm>
          <a:prstGeom prst="rect">
            <a:avLst/>
          </a:prstGeom>
          <a:noFill/>
          <a:ln>
            <a:noFill/>
          </a:ln>
        </p:spPr>
        <p:txBody>
          <a:bodyPr spcFirstLastPara="1" wrap="square" lIns="68569" tIns="34275" rIns="68569" bIns="34275" anchor="ctr" anchorCtr="0">
            <a:noAutofit/>
          </a:bodyPr>
          <a:lstStyle/>
          <a:p>
            <a:pPr algn="ctr"/>
            <a:r>
              <a:rPr lang="en" sz="2700" b="1" dirty="0">
                <a:latin typeface="Century Gothic"/>
                <a:ea typeface="Century Gothic"/>
                <a:cs typeface="Century Gothic"/>
                <a:sym typeface="Century Gothic"/>
              </a:rPr>
              <a:t>Permohonan Sijil Hilang </a:t>
            </a:r>
            <a:endParaRPr sz="1050" b="1" dirty="0"/>
          </a:p>
          <a:p>
            <a:pPr algn="ctr"/>
            <a:r>
              <a:rPr lang="en" sz="2700" b="1" dirty="0">
                <a:latin typeface="Century Gothic"/>
                <a:ea typeface="Century Gothic"/>
                <a:cs typeface="Century Gothic"/>
                <a:sym typeface="Century Gothic"/>
              </a:rPr>
              <a:t>Dan Gantian</a:t>
            </a:r>
            <a:endParaRPr sz="2700" b="1" dirty="0">
              <a:latin typeface="Century Gothic"/>
              <a:ea typeface="Century Gothic"/>
              <a:cs typeface="Century Gothic"/>
              <a:sym typeface="Century Gothic"/>
            </a:endParaRPr>
          </a:p>
        </p:txBody>
      </p:sp>
      <p:sp>
        <p:nvSpPr>
          <p:cNvPr id="5646" name="Google Shape;5646;p550"/>
          <p:cNvSpPr txBox="1">
            <a:spLocks noGrp="1"/>
          </p:cNvSpPr>
          <p:nvPr>
            <p:ph type="sldNum" idx="12"/>
          </p:nvPr>
        </p:nvSpPr>
        <p:spPr>
          <a:xfrm>
            <a:off x="4843463" y="4218431"/>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358</a:t>
            </a:fld>
            <a:endParaRPr>
              <a:solidFill>
                <a:srgbClr val="000000"/>
              </a:solidFill>
            </a:endParaRPr>
          </a:p>
        </p:txBody>
      </p:sp>
    </p:spTree>
  </p:cSld>
  <p:clrMapOvr>
    <a:masterClrMapping/>
  </p:clrMapOvr>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Shape 5650"/>
        <p:cNvGrpSpPr/>
        <p:nvPr/>
      </p:nvGrpSpPr>
      <p:grpSpPr>
        <a:xfrm>
          <a:off x="0" y="0"/>
          <a:ext cx="0" cy="0"/>
          <a:chOff x="0" y="0"/>
          <a:chExt cx="0" cy="0"/>
        </a:xfrm>
      </p:grpSpPr>
      <p:sp>
        <p:nvSpPr>
          <p:cNvPr id="5651" name="Google Shape;5651;p551"/>
          <p:cNvSpPr txBox="1">
            <a:spLocks noGrp="1"/>
          </p:cNvSpPr>
          <p:nvPr>
            <p:ph type="title"/>
          </p:nvPr>
        </p:nvSpPr>
        <p:spPr>
          <a:xfrm>
            <a:off x="590790" y="333150"/>
            <a:ext cx="5669280" cy="642938"/>
          </a:xfrm>
          <a:prstGeom prst="rect">
            <a:avLst/>
          </a:prstGeom>
          <a:noFill/>
          <a:ln>
            <a:noFill/>
          </a:ln>
        </p:spPr>
        <p:txBody>
          <a:bodyPr spcFirstLastPara="1" wrap="square" lIns="68569" tIns="34275" rIns="68569" bIns="34275" anchor="ctr" anchorCtr="0">
            <a:noAutofit/>
          </a:bodyPr>
          <a:lstStyle/>
          <a:p>
            <a:pPr>
              <a:buSzPts val="2800"/>
            </a:pPr>
            <a:r>
              <a:rPr lang="en" sz="2100" b="1" dirty="0">
                <a:latin typeface="Tahoma"/>
                <a:ea typeface="Tahoma"/>
                <a:cs typeface="Tahoma"/>
                <a:sym typeface="Tahoma"/>
              </a:rPr>
              <a:t>Permohonan Sijil Hilang dan Gantian</a:t>
            </a:r>
            <a:endParaRPr sz="2100" b="1" dirty="0">
              <a:latin typeface="Tahoma"/>
              <a:ea typeface="Tahoma"/>
              <a:cs typeface="Tahoma"/>
              <a:sym typeface="Tahoma"/>
            </a:endParaRPr>
          </a:p>
        </p:txBody>
      </p:sp>
      <p:sp>
        <p:nvSpPr>
          <p:cNvPr id="5652" name="Google Shape;5652;p551"/>
          <p:cNvSpPr txBox="1">
            <a:spLocks noGrp="1"/>
          </p:cNvSpPr>
          <p:nvPr>
            <p:ph type="body" idx="1"/>
          </p:nvPr>
        </p:nvSpPr>
        <p:spPr>
          <a:xfrm>
            <a:off x="333955" y="1105231"/>
            <a:ext cx="6281529" cy="3566136"/>
          </a:xfrm>
          <a:prstGeom prst="rect">
            <a:avLst/>
          </a:prstGeom>
          <a:noFill/>
          <a:ln>
            <a:noFill/>
          </a:ln>
        </p:spPr>
        <p:txBody>
          <a:bodyPr spcFirstLastPara="1" wrap="square" lIns="68569" tIns="34275" rIns="68569" bIns="34275" anchor="t" anchorCtr="0">
            <a:noAutofit/>
          </a:bodyPr>
          <a:lstStyle/>
          <a:p>
            <a:pPr marL="171450" indent="-171450">
              <a:lnSpc>
                <a:spcPct val="80000"/>
              </a:lnSpc>
              <a:spcBef>
                <a:spcPts val="0"/>
              </a:spcBef>
              <a:buFont typeface="Calibri"/>
              <a:buAutoNum type="arabicPeriod"/>
            </a:pPr>
            <a:r>
              <a:rPr lang="en" sz="1350" b="1" dirty="0">
                <a:latin typeface="Tahoma"/>
                <a:ea typeface="Tahoma"/>
                <a:cs typeface="Tahoma"/>
                <a:sym typeface="Tahoma"/>
              </a:rPr>
              <a:t>PERMOHONAN SIJIL HILANG</a:t>
            </a:r>
            <a:endParaRPr dirty="0"/>
          </a:p>
          <a:p>
            <a:pPr marL="171450" indent="-171450">
              <a:lnSpc>
                <a:spcPct val="80000"/>
              </a:lnSpc>
              <a:spcBef>
                <a:spcPts val="0"/>
              </a:spcBef>
              <a:buSzPts val="1400"/>
              <a:buNone/>
            </a:pPr>
            <a:endParaRPr sz="1050" b="1" u="sng" dirty="0">
              <a:latin typeface="Tahoma"/>
              <a:ea typeface="Tahoma"/>
              <a:cs typeface="Tahoma"/>
              <a:sym typeface="Tahoma"/>
            </a:endParaRPr>
          </a:p>
          <a:p>
            <a:pPr marL="514350" lvl="1" indent="-171450">
              <a:lnSpc>
                <a:spcPct val="80000"/>
              </a:lnSpc>
              <a:spcBef>
                <a:spcPts val="0"/>
              </a:spcBef>
              <a:buSzPts val="1600"/>
            </a:pPr>
            <a:r>
              <a:rPr lang="en" sz="1200" dirty="0">
                <a:latin typeface="Tahoma"/>
                <a:ea typeface="Tahoma"/>
                <a:cs typeface="Tahoma"/>
                <a:sym typeface="Tahoma"/>
              </a:rPr>
              <a:t>Borang </a:t>
            </a:r>
            <a:r>
              <a:rPr lang="en" sz="1200" u="sng" dirty="0">
                <a:solidFill>
                  <a:schemeClr val="hlink"/>
                </a:solidFill>
                <a:latin typeface="Tahoma"/>
                <a:ea typeface="Tahoma"/>
                <a:cs typeface="Tahoma"/>
                <a:sym typeface="Tahoma"/>
                <a:hlinkClick r:id="rId3"/>
              </a:rPr>
              <a:t>JPK/SG/H4</a:t>
            </a:r>
            <a:r>
              <a:rPr lang="en" sz="1200" dirty="0">
                <a:latin typeface="Tahoma"/>
                <a:ea typeface="Tahoma"/>
                <a:cs typeface="Tahoma"/>
                <a:sym typeface="Tahoma"/>
              </a:rPr>
              <a:t> - Permohonan Sijil Hilang</a:t>
            </a:r>
            <a:endParaRPr sz="1200" dirty="0">
              <a:latin typeface="Tahoma"/>
              <a:ea typeface="Tahoma"/>
              <a:cs typeface="Tahoma"/>
              <a:sym typeface="Tahoma"/>
            </a:endParaRPr>
          </a:p>
          <a:p>
            <a:pPr marL="514350" lvl="1" indent="-95250">
              <a:lnSpc>
                <a:spcPct val="80000"/>
              </a:lnSpc>
              <a:spcBef>
                <a:spcPts val="0"/>
              </a:spcBef>
              <a:buSzPts val="1600"/>
              <a:buNone/>
            </a:pPr>
            <a:endParaRPr sz="1200" dirty="0">
              <a:latin typeface="Tahoma"/>
              <a:ea typeface="Tahoma"/>
              <a:cs typeface="Tahoma"/>
              <a:sym typeface="Tahoma"/>
            </a:endParaRPr>
          </a:p>
          <a:p>
            <a:pPr marL="514350" lvl="1" indent="-171450">
              <a:lnSpc>
                <a:spcPct val="80000"/>
              </a:lnSpc>
              <a:spcBef>
                <a:spcPts val="0"/>
              </a:spcBef>
              <a:buSzPts val="1600"/>
            </a:pPr>
            <a:r>
              <a:rPr lang="en" sz="1200" u="sng" dirty="0">
                <a:solidFill>
                  <a:schemeClr val="hlink"/>
                </a:solidFill>
                <a:latin typeface="Tahoma"/>
                <a:ea typeface="Tahoma"/>
                <a:cs typeface="Tahoma"/>
                <a:sym typeface="Tahoma"/>
                <a:hlinkClick r:id="rId3"/>
              </a:rPr>
              <a:t>Surat Akuan Sumpah</a:t>
            </a:r>
            <a:endParaRPr sz="1200" dirty="0">
              <a:latin typeface="Tahoma"/>
              <a:ea typeface="Tahoma"/>
              <a:cs typeface="Tahoma"/>
              <a:sym typeface="Tahoma"/>
            </a:endParaRPr>
          </a:p>
          <a:p>
            <a:pPr marL="514350" lvl="1" indent="-95250">
              <a:lnSpc>
                <a:spcPct val="80000"/>
              </a:lnSpc>
              <a:spcBef>
                <a:spcPts val="0"/>
              </a:spcBef>
              <a:buSzPts val="1600"/>
              <a:buNone/>
            </a:pPr>
            <a:endParaRPr sz="1200" dirty="0">
              <a:latin typeface="Tahoma"/>
              <a:ea typeface="Tahoma"/>
              <a:cs typeface="Tahoma"/>
              <a:sym typeface="Tahoma"/>
            </a:endParaRPr>
          </a:p>
          <a:p>
            <a:pPr marL="514350" lvl="1" indent="-171450">
              <a:lnSpc>
                <a:spcPct val="80000"/>
              </a:lnSpc>
              <a:spcBef>
                <a:spcPts val="0"/>
              </a:spcBef>
              <a:buSzPts val="1600"/>
            </a:pPr>
            <a:r>
              <a:rPr lang="en" sz="1200" dirty="0">
                <a:latin typeface="Tahoma"/>
                <a:ea typeface="Tahoma"/>
                <a:cs typeface="Tahoma"/>
                <a:sym typeface="Tahoma"/>
              </a:rPr>
              <a:t>Dokumen Sokongan seperti berikut :</a:t>
            </a:r>
            <a:endParaRPr dirty="0"/>
          </a:p>
          <a:p>
            <a:pPr marL="857250" lvl="2" indent="-171450">
              <a:lnSpc>
                <a:spcPct val="80000"/>
              </a:lnSpc>
              <a:spcBef>
                <a:spcPts val="0"/>
              </a:spcBef>
              <a:buSzPts val="1600"/>
            </a:pPr>
            <a:r>
              <a:rPr lang="en" sz="1200" dirty="0">
                <a:latin typeface="Tahoma"/>
                <a:ea typeface="Tahoma"/>
                <a:cs typeface="Tahoma"/>
                <a:sym typeface="Tahoma"/>
              </a:rPr>
              <a:t>Salinan Kad Pengenalan pemohon; </a:t>
            </a:r>
            <a:r>
              <a:rPr lang="en" sz="1200" b="1" i="1" dirty="0">
                <a:latin typeface="Tahoma"/>
                <a:ea typeface="Tahoma"/>
                <a:cs typeface="Tahoma"/>
                <a:sym typeface="Tahoma"/>
              </a:rPr>
              <a:t>dan</a:t>
            </a:r>
            <a:endParaRPr sz="1200" dirty="0">
              <a:latin typeface="Tahoma"/>
              <a:ea typeface="Tahoma"/>
              <a:cs typeface="Tahoma"/>
              <a:sym typeface="Tahoma"/>
            </a:endParaRPr>
          </a:p>
          <a:p>
            <a:pPr marL="857250" lvl="2" indent="-171450">
              <a:lnSpc>
                <a:spcPct val="80000"/>
              </a:lnSpc>
              <a:spcBef>
                <a:spcPts val="0"/>
              </a:spcBef>
              <a:buSzPts val="1600"/>
            </a:pPr>
            <a:r>
              <a:rPr lang="en" sz="1200" dirty="0">
                <a:latin typeface="Tahoma"/>
                <a:ea typeface="Tahoma"/>
                <a:cs typeface="Tahoma"/>
                <a:sym typeface="Tahoma"/>
              </a:rPr>
              <a:t>Surat Akuan Sumpah; </a:t>
            </a:r>
            <a:r>
              <a:rPr lang="en" sz="1200" b="1" i="1" dirty="0">
                <a:latin typeface="Tahoma"/>
                <a:ea typeface="Tahoma"/>
                <a:cs typeface="Tahoma"/>
                <a:sym typeface="Tahoma"/>
              </a:rPr>
              <a:t>dan</a:t>
            </a:r>
            <a:endParaRPr sz="1200" dirty="0">
              <a:latin typeface="Tahoma"/>
              <a:ea typeface="Tahoma"/>
              <a:cs typeface="Tahoma"/>
              <a:sym typeface="Tahoma"/>
            </a:endParaRPr>
          </a:p>
          <a:p>
            <a:pPr marL="857250" lvl="2" indent="-171450">
              <a:lnSpc>
                <a:spcPct val="80000"/>
              </a:lnSpc>
              <a:spcBef>
                <a:spcPts val="0"/>
              </a:spcBef>
              <a:buSzPts val="1600"/>
            </a:pPr>
            <a:r>
              <a:rPr lang="en" sz="1200" dirty="0">
                <a:latin typeface="Tahoma"/>
                <a:ea typeface="Tahoma"/>
                <a:cs typeface="Tahoma"/>
                <a:sym typeface="Tahoma"/>
              </a:rPr>
              <a:t>Salinan sijil asal;  </a:t>
            </a:r>
            <a:r>
              <a:rPr lang="en" sz="1200" b="1" i="1" dirty="0">
                <a:latin typeface="Tahoma"/>
                <a:ea typeface="Tahoma"/>
                <a:cs typeface="Tahoma"/>
                <a:sym typeface="Tahoma"/>
              </a:rPr>
              <a:t>atau</a:t>
            </a:r>
            <a:r>
              <a:rPr lang="en" sz="1200" dirty="0">
                <a:latin typeface="Tahoma"/>
                <a:ea typeface="Tahoma"/>
                <a:cs typeface="Tahoma"/>
                <a:sym typeface="Tahoma"/>
              </a:rPr>
              <a:t> </a:t>
            </a:r>
            <a:endParaRPr sz="1200" dirty="0">
              <a:latin typeface="Tahoma"/>
              <a:ea typeface="Tahoma"/>
              <a:cs typeface="Tahoma"/>
              <a:sym typeface="Tahoma"/>
            </a:endParaRPr>
          </a:p>
          <a:p>
            <a:pPr marL="857250" lvl="2" indent="-171450">
              <a:lnSpc>
                <a:spcPct val="80000"/>
              </a:lnSpc>
              <a:spcBef>
                <a:spcPts val="0"/>
              </a:spcBef>
              <a:buSzPts val="1600"/>
            </a:pPr>
            <a:r>
              <a:rPr lang="en" sz="1200" dirty="0">
                <a:latin typeface="Tahoma"/>
                <a:ea typeface="Tahoma"/>
                <a:cs typeface="Tahoma"/>
                <a:sym typeface="Tahoma"/>
              </a:rPr>
              <a:t>Borang Permohonan Pengeluaran Sijil; </a:t>
            </a:r>
            <a:r>
              <a:rPr lang="en" sz="1200" b="1" i="1" dirty="0">
                <a:latin typeface="Tahoma"/>
                <a:ea typeface="Tahoma"/>
                <a:cs typeface="Tahoma"/>
                <a:sym typeface="Tahoma"/>
              </a:rPr>
              <a:t>atau</a:t>
            </a:r>
            <a:endParaRPr sz="1200" dirty="0">
              <a:latin typeface="Tahoma"/>
              <a:ea typeface="Tahoma"/>
              <a:cs typeface="Tahoma"/>
              <a:sym typeface="Tahoma"/>
            </a:endParaRPr>
          </a:p>
          <a:p>
            <a:pPr marL="857250" lvl="2" indent="-171450">
              <a:lnSpc>
                <a:spcPct val="80000"/>
              </a:lnSpc>
              <a:spcBef>
                <a:spcPts val="0"/>
              </a:spcBef>
              <a:buSzPts val="1600"/>
            </a:pPr>
            <a:r>
              <a:rPr lang="en" sz="1200" dirty="0">
                <a:latin typeface="Tahoma"/>
                <a:ea typeface="Tahoma"/>
                <a:cs typeface="Tahoma"/>
                <a:sym typeface="Tahoma"/>
              </a:rPr>
              <a:t>Portfolio yang disahkan oleh Pegawai Pengesah Luaran (PPL)</a:t>
            </a:r>
            <a:endParaRPr dirty="0"/>
          </a:p>
          <a:p>
            <a:pPr marL="857250" lvl="2" indent="-95250">
              <a:lnSpc>
                <a:spcPct val="80000"/>
              </a:lnSpc>
              <a:spcBef>
                <a:spcPts val="0"/>
              </a:spcBef>
              <a:buSzPts val="1600"/>
              <a:buNone/>
            </a:pPr>
            <a:endParaRPr sz="1200" dirty="0">
              <a:latin typeface="Tahoma"/>
              <a:ea typeface="Tahoma"/>
              <a:cs typeface="Tahoma"/>
              <a:sym typeface="Tahoma"/>
            </a:endParaRPr>
          </a:p>
          <a:p>
            <a:pPr marL="514350" lvl="1" indent="-171450">
              <a:lnSpc>
                <a:spcPct val="80000"/>
              </a:lnSpc>
              <a:spcBef>
                <a:spcPts val="0"/>
              </a:spcBef>
              <a:buSzPts val="1600"/>
            </a:pPr>
            <a:r>
              <a:rPr lang="en" sz="1200" dirty="0">
                <a:latin typeface="Tahoma"/>
                <a:ea typeface="Tahoma"/>
                <a:cs typeface="Tahoma"/>
                <a:sym typeface="Tahoma"/>
              </a:rPr>
              <a:t>Bayaran berjumlah </a:t>
            </a:r>
            <a:r>
              <a:rPr lang="en" sz="1200" b="1" dirty="0">
                <a:latin typeface="Tahoma"/>
                <a:ea typeface="Tahoma"/>
                <a:cs typeface="Tahoma"/>
                <a:sym typeface="Tahoma"/>
              </a:rPr>
              <a:t>RM 55.00 bagi setiap sijil</a:t>
            </a:r>
            <a:r>
              <a:rPr lang="en" sz="1200" dirty="0">
                <a:latin typeface="Tahoma"/>
                <a:ea typeface="Tahoma"/>
                <a:cs typeface="Tahoma"/>
                <a:sym typeface="Tahoma"/>
              </a:rPr>
              <a:t> di atas nama </a:t>
            </a:r>
            <a:r>
              <a:rPr lang="en" sz="1200" b="1" dirty="0">
                <a:latin typeface="Tahoma"/>
                <a:ea typeface="Tahoma"/>
                <a:cs typeface="Tahoma"/>
                <a:sym typeface="Tahoma"/>
              </a:rPr>
              <a:t>KETUA PENGARAH PEMBANGUNAN KEMAHIRAN</a:t>
            </a:r>
            <a:endParaRPr dirty="0"/>
          </a:p>
          <a:p>
            <a:pPr marL="514350" lvl="1" indent="-95250">
              <a:lnSpc>
                <a:spcPct val="80000"/>
              </a:lnSpc>
              <a:spcBef>
                <a:spcPts val="0"/>
              </a:spcBef>
              <a:buSzPts val="1600"/>
              <a:buNone/>
            </a:pPr>
            <a:endParaRPr sz="1200" b="1" dirty="0">
              <a:latin typeface="Tahoma"/>
              <a:ea typeface="Tahoma"/>
              <a:cs typeface="Tahoma"/>
              <a:sym typeface="Tahoma"/>
            </a:endParaRPr>
          </a:p>
          <a:p>
            <a:pPr marL="514350" lvl="1" indent="-171450">
              <a:lnSpc>
                <a:spcPct val="80000"/>
              </a:lnSpc>
              <a:spcBef>
                <a:spcPts val="0"/>
              </a:spcBef>
              <a:buSzPts val="1600"/>
            </a:pPr>
            <a:r>
              <a:rPr lang="en" sz="1200" dirty="0">
                <a:latin typeface="Tahoma"/>
                <a:ea typeface="Tahoma"/>
                <a:cs typeface="Tahoma"/>
                <a:sym typeface="Tahoma"/>
              </a:rPr>
              <a:t>Permohonan yang </a:t>
            </a:r>
            <a:r>
              <a:rPr lang="en" sz="1200" b="1" dirty="0">
                <a:latin typeface="Tahoma"/>
                <a:ea typeface="Tahoma"/>
                <a:cs typeface="Tahoma"/>
                <a:sym typeface="Tahoma"/>
              </a:rPr>
              <a:t>tidak lengkap tidak akan diterima</a:t>
            </a:r>
            <a:endParaRPr dirty="0"/>
          </a:p>
          <a:p>
            <a:pPr marL="514350" lvl="1" indent="-95250">
              <a:lnSpc>
                <a:spcPct val="80000"/>
              </a:lnSpc>
              <a:spcBef>
                <a:spcPts val="0"/>
              </a:spcBef>
              <a:buSzPts val="1600"/>
              <a:buNone/>
            </a:pPr>
            <a:endParaRPr sz="1200" dirty="0">
              <a:latin typeface="Tahoma"/>
              <a:ea typeface="Tahoma"/>
              <a:cs typeface="Tahoma"/>
              <a:sym typeface="Tahoma"/>
            </a:endParaRPr>
          </a:p>
          <a:p>
            <a:pPr marL="514350" lvl="1" indent="-171450">
              <a:lnSpc>
                <a:spcPct val="80000"/>
              </a:lnSpc>
              <a:spcBef>
                <a:spcPts val="0"/>
              </a:spcBef>
              <a:buSzPts val="1600"/>
            </a:pPr>
            <a:r>
              <a:rPr lang="en" sz="1200" dirty="0">
                <a:latin typeface="Tahoma"/>
                <a:ea typeface="Tahoma"/>
                <a:cs typeface="Tahoma"/>
                <a:sym typeface="Tahoma"/>
              </a:rPr>
              <a:t>Mana-mana permohonan yang tidak lengkap, tidak tepat atau tidak disertakan dengan dokumen sokongan seperti yang dinyatakan dalam panduan umum </a:t>
            </a:r>
            <a:r>
              <a:rPr lang="en" sz="1200" b="1" dirty="0">
                <a:latin typeface="Tahoma"/>
                <a:ea typeface="Tahoma"/>
                <a:cs typeface="Tahoma"/>
                <a:sym typeface="Tahoma"/>
              </a:rPr>
              <a:t>akan ditolak dan bayaran tidak akan dikembalikan</a:t>
            </a:r>
            <a:endParaRPr sz="1200" dirty="0">
              <a:latin typeface="Tahoma"/>
              <a:ea typeface="Tahoma"/>
              <a:cs typeface="Tahoma"/>
              <a:sym typeface="Tahoma"/>
            </a:endParaRPr>
          </a:p>
          <a:p>
            <a:pPr marL="857250" lvl="2" indent="-85725">
              <a:lnSpc>
                <a:spcPct val="80000"/>
              </a:lnSpc>
              <a:buNone/>
            </a:pPr>
            <a:endParaRPr sz="1350" dirty="0"/>
          </a:p>
        </p:txBody>
      </p:sp>
      <p:sp>
        <p:nvSpPr>
          <p:cNvPr id="5653" name="Google Shape;5653;p551"/>
          <p:cNvSpPr txBox="1">
            <a:spLocks noGrp="1"/>
          </p:cNvSpPr>
          <p:nvPr>
            <p:ph type="sldNum" idx="12"/>
          </p:nvPr>
        </p:nvSpPr>
        <p:spPr>
          <a:xfrm>
            <a:off x="4877662" y="4671367"/>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359</a:t>
            </a:fld>
            <a:endParaRPr>
              <a:solidFill>
                <a:srgbClr val="000000"/>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07"/>
        <p:cNvGrpSpPr/>
        <p:nvPr/>
      </p:nvGrpSpPr>
      <p:grpSpPr>
        <a:xfrm>
          <a:off x="0" y="0"/>
          <a:ext cx="0" cy="0"/>
          <a:chOff x="0" y="0"/>
          <a:chExt cx="0" cy="0"/>
        </a:xfrm>
      </p:grpSpPr>
      <p:pic>
        <p:nvPicPr>
          <p:cNvPr id="1708" name="Google Shape;1708;p222"/>
          <p:cNvPicPr preferRelativeResize="0">
            <a:picLocks noGrp="1"/>
          </p:cNvPicPr>
          <p:nvPr>
            <p:ph type="body" idx="1"/>
          </p:nvPr>
        </p:nvPicPr>
        <p:blipFill rotWithShape="1">
          <a:blip r:embed="rId3">
            <a:alphaModFix/>
          </a:blip>
          <a:srcRect l="20958" t="10101" r="17169" b="7400"/>
          <a:stretch/>
        </p:blipFill>
        <p:spPr>
          <a:xfrm>
            <a:off x="536431" y="857250"/>
            <a:ext cx="5829300" cy="4053709"/>
          </a:xfrm>
          <a:prstGeom prst="rect">
            <a:avLst/>
          </a:prstGeom>
          <a:noFill/>
          <a:ln>
            <a:noFill/>
          </a:ln>
        </p:spPr>
      </p:pic>
      <p:sp>
        <p:nvSpPr>
          <p:cNvPr id="1709" name="Google Shape;1709;p222"/>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pPr/>
              <a:t>36</a:t>
            </a:fld>
            <a:endParaRPr/>
          </a:p>
        </p:txBody>
      </p:sp>
      <p:sp>
        <p:nvSpPr>
          <p:cNvPr id="1710" name="Google Shape;1710;p222"/>
          <p:cNvSpPr/>
          <p:nvPr/>
        </p:nvSpPr>
        <p:spPr>
          <a:xfrm>
            <a:off x="226299" y="1686506"/>
            <a:ext cx="1890713" cy="641428"/>
          </a:xfrm>
          <a:prstGeom prst="round2DiagRect">
            <a:avLst>
              <a:gd name="adj1" fmla="val 16667"/>
              <a:gd name="adj2" fmla="val 0"/>
            </a:avLst>
          </a:prstGeom>
          <a:solidFill>
            <a:srgbClr val="C55A11"/>
          </a:solidFill>
          <a:ln w="12700" cap="flat" cmpd="sng">
            <a:solidFill>
              <a:srgbClr val="8C8C8C"/>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050" b="1" u="sng" dirty="0">
                <a:solidFill>
                  <a:srgbClr val="FFFFFF"/>
                </a:solidFill>
              </a:rPr>
              <a:t>KOD STANDARD TERDAHULU </a:t>
            </a:r>
            <a:r>
              <a:rPr lang="en" sz="900" b="1" dirty="0">
                <a:solidFill>
                  <a:srgbClr val="FFFFFF"/>
                </a:solidFill>
              </a:rPr>
              <a:t>(BERASASKAN  SEKTOR &amp; </a:t>
            </a:r>
            <a:endParaRPr sz="1050" dirty="0"/>
          </a:p>
          <a:p>
            <a:pPr algn="ctr"/>
            <a:r>
              <a:rPr lang="en" sz="900" b="1" dirty="0">
                <a:solidFill>
                  <a:srgbClr val="FFFFFF"/>
                </a:solidFill>
              </a:rPr>
              <a:t>SUB-SEKTOR)</a:t>
            </a:r>
            <a:endParaRPr sz="900" dirty="0"/>
          </a:p>
        </p:txBody>
      </p:sp>
      <p:sp>
        <p:nvSpPr>
          <p:cNvPr id="1711" name="Google Shape;1711;p222"/>
          <p:cNvSpPr/>
          <p:nvPr/>
        </p:nvSpPr>
        <p:spPr>
          <a:xfrm>
            <a:off x="4847686" y="1200731"/>
            <a:ext cx="1890713" cy="485775"/>
          </a:xfrm>
          <a:prstGeom prst="round2DiagRect">
            <a:avLst>
              <a:gd name="adj1" fmla="val 16667"/>
              <a:gd name="adj2" fmla="val 0"/>
            </a:avLst>
          </a:prstGeom>
          <a:solidFill>
            <a:srgbClr val="C55A11"/>
          </a:solidFill>
          <a:ln w="12700" cap="flat" cmpd="sng">
            <a:solidFill>
              <a:srgbClr val="8C8C8C"/>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050" b="1" u="sng" dirty="0">
                <a:solidFill>
                  <a:srgbClr val="FFFFFF"/>
                </a:solidFill>
              </a:rPr>
              <a:t>KOD STANDARD TERKINI </a:t>
            </a:r>
            <a:r>
              <a:rPr lang="en" sz="900" b="1" dirty="0">
                <a:solidFill>
                  <a:srgbClr val="FFFFFF"/>
                </a:solidFill>
              </a:rPr>
              <a:t>(BERASASKAN MSIC)</a:t>
            </a:r>
            <a:endParaRPr sz="900" dirty="0"/>
          </a:p>
        </p:txBody>
      </p:sp>
      <p:sp>
        <p:nvSpPr>
          <p:cNvPr id="1712" name="Google Shape;1712;p222"/>
          <p:cNvSpPr txBox="1"/>
          <p:nvPr/>
        </p:nvSpPr>
        <p:spPr>
          <a:xfrm>
            <a:off x="0" y="642938"/>
            <a:ext cx="3293210" cy="207749"/>
          </a:xfrm>
          <a:prstGeom prst="rect">
            <a:avLst/>
          </a:prstGeom>
          <a:solidFill>
            <a:srgbClr val="FFFF00"/>
          </a:solidFill>
          <a:ln>
            <a:noFill/>
          </a:ln>
        </p:spPr>
        <p:txBody>
          <a:bodyPr spcFirstLastPara="1" wrap="square" lIns="68569" tIns="34275" rIns="68569" bIns="34275" anchor="t" anchorCtr="0">
            <a:noAutofit/>
          </a:bodyPr>
          <a:lstStyle/>
          <a:p>
            <a:r>
              <a:rPr lang="en" sz="1350" b="1"/>
              <a:t>Panduan muat turun – Daftar standard</a:t>
            </a:r>
            <a:endParaRPr sz="1350" b="1"/>
          </a:p>
        </p:txBody>
      </p:sp>
      <p:sp>
        <p:nvSpPr>
          <p:cNvPr id="1713" name="Google Shape;1713;p222"/>
          <p:cNvSpPr/>
          <p:nvPr/>
        </p:nvSpPr>
        <p:spPr>
          <a:xfrm>
            <a:off x="1011116" y="3600450"/>
            <a:ext cx="2417885" cy="823318"/>
          </a:xfrm>
          <a:prstGeom prst="roundRect">
            <a:avLst>
              <a:gd name="adj" fmla="val 16667"/>
            </a:avLst>
          </a:prstGeom>
          <a:noFill/>
          <a:ln w="5715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rgbClr val="FFFFFF"/>
              </a:solidFill>
            </a:endParaRPr>
          </a:p>
        </p:txBody>
      </p:sp>
      <p:sp>
        <p:nvSpPr>
          <p:cNvPr id="1714" name="Google Shape;1714;p222"/>
          <p:cNvSpPr/>
          <p:nvPr/>
        </p:nvSpPr>
        <p:spPr>
          <a:xfrm>
            <a:off x="3451117" y="2892772"/>
            <a:ext cx="2778269" cy="707678"/>
          </a:xfrm>
          <a:prstGeom prst="roundRect">
            <a:avLst>
              <a:gd name="adj" fmla="val 16667"/>
            </a:avLst>
          </a:prstGeom>
          <a:noFill/>
          <a:ln w="5715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rgbClr val="FFFFFF"/>
              </a:solidFill>
            </a:endParaRPr>
          </a:p>
        </p:txBody>
      </p:sp>
      <p:sp>
        <p:nvSpPr>
          <p:cNvPr id="1715" name="Google Shape;1715;p222"/>
          <p:cNvSpPr/>
          <p:nvPr/>
        </p:nvSpPr>
        <p:spPr>
          <a:xfrm>
            <a:off x="3903720" y="3764309"/>
            <a:ext cx="2787628" cy="752511"/>
          </a:xfrm>
          <a:prstGeom prst="round2DiagRect">
            <a:avLst>
              <a:gd name="adj1" fmla="val 16667"/>
              <a:gd name="adj2" fmla="val 0"/>
            </a:avLst>
          </a:prstGeom>
          <a:solidFill>
            <a:srgbClr val="C55A11"/>
          </a:solidFill>
          <a:ln w="12700" cap="flat" cmpd="sng">
            <a:solidFill>
              <a:srgbClr val="8C8C8C"/>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050" b="1" u="sng">
                <a:solidFill>
                  <a:srgbClr val="FFFFFF"/>
                </a:solidFill>
              </a:rPr>
              <a:t>BAGI TUJUAN PEMBELIAN NOSS</a:t>
            </a:r>
            <a:endParaRPr sz="1050"/>
          </a:p>
          <a:p>
            <a:pPr algn="ctr"/>
            <a:r>
              <a:rPr lang="en" sz="1050" b="1">
                <a:solidFill>
                  <a:srgbClr val="FFFFFF"/>
                </a:solidFill>
              </a:rPr>
              <a:t>Tahap 1, 2 &amp; 3 = 1 Pakej, RM20.00</a:t>
            </a:r>
            <a:endParaRPr sz="1050"/>
          </a:p>
          <a:p>
            <a:pPr algn="ctr"/>
            <a:r>
              <a:rPr lang="en" sz="1050" b="1">
                <a:solidFill>
                  <a:srgbClr val="FFFFFF"/>
                </a:solidFill>
              </a:rPr>
              <a:t>Tahap 4 &amp; 5 = 1 Pakej, RM20.00</a:t>
            </a:r>
            <a:endParaRPr sz="900">
              <a:solidFill>
                <a:srgbClr val="FFFFFF"/>
              </a:solidFill>
            </a:endParaRPr>
          </a:p>
        </p:txBody>
      </p:sp>
      <p:cxnSp>
        <p:nvCxnSpPr>
          <p:cNvPr id="1716" name="Google Shape;1716;p222"/>
          <p:cNvCxnSpPr/>
          <p:nvPr/>
        </p:nvCxnSpPr>
        <p:spPr>
          <a:xfrm flipV="1">
            <a:off x="2117012" y="1955180"/>
            <a:ext cx="1087105" cy="14870"/>
          </a:xfrm>
          <a:prstGeom prst="straightConnector1">
            <a:avLst/>
          </a:prstGeom>
          <a:noFill/>
          <a:ln w="38100" cap="flat" cmpd="sng">
            <a:solidFill>
              <a:srgbClr val="FF0000"/>
            </a:solidFill>
            <a:prstDash val="solid"/>
            <a:miter lim="800000"/>
            <a:headEnd type="none" w="sm" len="sm"/>
            <a:tailEnd type="triangle" w="med" len="med"/>
          </a:ln>
        </p:spPr>
      </p:cxnSp>
      <p:cxnSp>
        <p:nvCxnSpPr>
          <p:cNvPr id="1717" name="Google Shape;1717;p222"/>
          <p:cNvCxnSpPr/>
          <p:nvPr/>
        </p:nvCxnSpPr>
        <p:spPr>
          <a:xfrm rot="10800000">
            <a:off x="5200651" y="3607013"/>
            <a:ext cx="17484" cy="184622"/>
          </a:xfrm>
          <a:prstGeom prst="straightConnector1">
            <a:avLst/>
          </a:prstGeom>
          <a:noFill/>
          <a:ln w="38100" cap="flat" cmpd="sng">
            <a:solidFill>
              <a:srgbClr val="FF0000"/>
            </a:solidFill>
            <a:prstDash val="solid"/>
            <a:miter lim="800000"/>
            <a:headEnd type="none" w="sm" len="sm"/>
            <a:tailEnd type="triangle" w="med" len="med"/>
          </a:ln>
        </p:spPr>
      </p:cxnSp>
      <p:cxnSp>
        <p:nvCxnSpPr>
          <p:cNvPr id="1718" name="Google Shape;1718;p222"/>
          <p:cNvCxnSpPr/>
          <p:nvPr/>
        </p:nvCxnSpPr>
        <p:spPr>
          <a:xfrm rot="10800000">
            <a:off x="3543301" y="4157717"/>
            <a:ext cx="474684" cy="22101"/>
          </a:xfrm>
          <a:prstGeom prst="straightConnector1">
            <a:avLst/>
          </a:prstGeom>
          <a:noFill/>
          <a:ln w="38100" cap="flat" cmpd="sng">
            <a:solidFill>
              <a:srgbClr val="FF0000"/>
            </a:solidFill>
            <a:prstDash val="solid"/>
            <a:miter lim="800000"/>
            <a:headEnd type="none" w="sm" len="sm"/>
            <a:tailEnd type="triangle" w="med" len="med"/>
          </a:ln>
        </p:spPr>
      </p:cxnSp>
      <p:cxnSp>
        <p:nvCxnSpPr>
          <p:cNvPr id="1719" name="Google Shape;1719;p222"/>
          <p:cNvCxnSpPr/>
          <p:nvPr/>
        </p:nvCxnSpPr>
        <p:spPr>
          <a:xfrm flipH="1" flipV="1">
            <a:off x="4017985" y="1286107"/>
            <a:ext cx="829701" cy="151456"/>
          </a:xfrm>
          <a:prstGeom prst="straightConnector1">
            <a:avLst/>
          </a:prstGeom>
          <a:noFill/>
          <a:ln w="38100" cap="flat" cmpd="sng">
            <a:solidFill>
              <a:srgbClr val="FF0000"/>
            </a:solidFill>
            <a:prstDash val="solid"/>
            <a:miter lim="800000"/>
            <a:headEnd type="none" w="sm" len="sm"/>
            <a:tailEnd type="triangle" w="med" len="med"/>
          </a:ln>
        </p:spPr>
      </p:cxnSp>
    </p:spTree>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Shape 5657"/>
        <p:cNvGrpSpPr/>
        <p:nvPr/>
      </p:nvGrpSpPr>
      <p:grpSpPr>
        <a:xfrm>
          <a:off x="0" y="0"/>
          <a:ext cx="0" cy="0"/>
          <a:chOff x="0" y="0"/>
          <a:chExt cx="0" cy="0"/>
        </a:xfrm>
      </p:grpSpPr>
      <p:sp>
        <p:nvSpPr>
          <p:cNvPr id="5658" name="Google Shape;5658;p552"/>
          <p:cNvSpPr txBox="1">
            <a:spLocks noGrp="1"/>
          </p:cNvSpPr>
          <p:nvPr>
            <p:ph type="title"/>
          </p:nvPr>
        </p:nvSpPr>
        <p:spPr>
          <a:xfrm>
            <a:off x="489316" y="383649"/>
            <a:ext cx="5965094" cy="642938"/>
          </a:xfrm>
          <a:prstGeom prst="rect">
            <a:avLst/>
          </a:prstGeom>
          <a:noFill/>
          <a:ln>
            <a:noFill/>
          </a:ln>
        </p:spPr>
        <p:txBody>
          <a:bodyPr spcFirstLastPara="1" wrap="square" lIns="68569" tIns="34275" rIns="68569" bIns="34275" anchor="ctr" anchorCtr="0">
            <a:noAutofit/>
          </a:bodyPr>
          <a:lstStyle/>
          <a:p>
            <a:pPr>
              <a:buSzPts val="2800"/>
            </a:pPr>
            <a:r>
              <a:rPr lang="en" sz="2100" b="1" dirty="0">
                <a:latin typeface="Tahoma"/>
                <a:ea typeface="Tahoma"/>
                <a:cs typeface="Tahoma"/>
                <a:sym typeface="Tahoma"/>
              </a:rPr>
              <a:t>Permohonan Sijil Hilang dan Gantian - </a:t>
            </a:r>
            <a:r>
              <a:rPr lang="en" sz="1500" b="1" dirty="0">
                <a:latin typeface="Tahoma"/>
                <a:ea typeface="Tahoma"/>
                <a:cs typeface="Tahoma"/>
                <a:sym typeface="Tahoma"/>
              </a:rPr>
              <a:t>sambungan</a:t>
            </a:r>
            <a:endParaRPr sz="1500" b="1" dirty="0">
              <a:latin typeface="Tahoma"/>
              <a:ea typeface="Tahoma"/>
              <a:cs typeface="Tahoma"/>
              <a:sym typeface="Tahoma"/>
            </a:endParaRPr>
          </a:p>
        </p:txBody>
      </p:sp>
      <p:sp>
        <p:nvSpPr>
          <p:cNvPr id="5659" name="Google Shape;5659;p552"/>
          <p:cNvSpPr txBox="1">
            <a:spLocks noGrp="1"/>
          </p:cNvSpPr>
          <p:nvPr>
            <p:ph type="body" idx="1"/>
          </p:nvPr>
        </p:nvSpPr>
        <p:spPr>
          <a:xfrm>
            <a:off x="373711" y="1518700"/>
            <a:ext cx="6202018" cy="2854518"/>
          </a:xfrm>
          <a:prstGeom prst="rect">
            <a:avLst/>
          </a:prstGeom>
          <a:noFill/>
          <a:ln>
            <a:noFill/>
          </a:ln>
        </p:spPr>
        <p:txBody>
          <a:bodyPr spcFirstLastPara="1" wrap="square" lIns="68569" tIns="34275" rIns="68569" bIns="34275" anchor="t" anchorCtr="0">
            <a:noAutofit/>
          </a:bodyPr>
          <a:lstStyle/>
          <a:p>
            <a:pPr marL="171450" indent="-171450">
              <a:lnSpc>
                <a:spcPct val="80000"/>
              </a:lnSpc>
              <a:spcBef>
                <a:spcPts val="0"/>
              </a:spcBef>
              <a:buSzPts val="1665"/>
              <a:buNone/>
            </a:pPr>
            <a:r>
              <a:rPr lang="en" sz="1400" b="1" dirty="0">
                <a:latin typeface="Tahoma"/>
                <a:ea typeface="Tahoma"/>
                <a:cs typeface="Tahoma"/>
                <a:sym typeface="Tahoma"/>
              </a:rPr>
              <a:t>    2. </a:t>
            </a:r>
            <a:r>
              <a:rPr lang="en" sz="1400" b="1" u="sng" dirty="0">
                <a:latin typeface="Tahoma"/>
                <a:ea typeface="Tahoma"/>
                <a:cs typeface="Tahoma"/>
                <a:sym typeface="Tahoma"/>
              </a:rPr>
              <a:t>PERMOHONAN SIJIL GANTIAN (PEMBETULAN/ROSAK)</a:t>
            </a:r>
            <a:endParaRPr sz="3200" dirty="0"/>
          </a:p>
          <a:p>
            <a:pPr marL="171450" indent="-100965">
              <a:lnSpc>
                <a:spcPct val="80000"/>
              </a:lnSpc>
              <a:spcBef>
                <a:spcPts val="0"/>
              </a:spcBef>
              <a:buSzPts val="1480"/>
              <a:buNone/>
            </a:pPr>
            <a:endParaRPr sz="1200" dirty="0">
              <a:latin typeface="Tahoma"/>
              <a:ea typeface="Tahoma"/>
              <a:cs typeface="Tahoma"/>
              <a:sym typeface="Tahoma"/>
            </a:endParaRPr>
          </a:p>
          <a:p>
            <a:pPr marL="514350" lvl="1" indent="-171450">
              <a:lnSpc>
                <a:spcPct val="80000"/>
              </a:lnSpc>
              <a:spcBef>
                <a:spcPts val="0"/>
              </a:spcBef>
              <a:buSzPts val="1480"/>
              <a:buFont typeface="Noto Sans Symbols"/>
              <a:buChar char="▪"/>
            </a:pPr>
            <a:r>
              <a:rPr lang="en" sz="1200" dirty="0">
                <a:latin typeface="Tahoma"/>
                <a:ea typeface="Tahoma"/>
                <a:cs typeface="Tahoma"/>
                <a:sym typeface="Tahoma"/>
              </a:rPr>
              <a:t>Surat iringan (jika permohonan oleh PB)</a:t>
            </a:r>
            <a:endParaRPr sz="2800" dirty="0"/>
          </a:p>
          <a:p>
            <a:pPr marL="514350" lvl="1" indent="-100964">
              <a:lnSpc>
                <a:spcPct val="80000"/>
              </a:lnSpc>
              <a:spcBef>
                <a:spcPts val="0"/>
              </a:spcBef>
              <a:buSzPts val="1480"/>
              <a:buNone/>
            </a:pPr>
            <a:endParaRPr sz="1200" dirty="0">
              <a:latin typeface="Tahoma"/>
              <a:ea typeface="Tahoma"/>
              <a:cs typeface="Tahoma"/>
              <a:sym typeface="Tahoma"/>
            </a:endParaRPr>
          </a:p>
          <a:p>
            <a:pPr marL="514350" lvl="1" indent="-171450">
              <a:lnSpc>
                <a:spcPct val="80000"/>
              </a:lnSpc>
              <a:spcBef>
                <a:spcPts val="0"/>
              </a:spcBef>
              <a:buSzPts val="1480"/>
              <a:buFont typeface="Noto Sans Symbols"/>
              <a:buChar char="▪"/>
            </a:pPr>
            <a:r>
              <a:rPr lang="en" sz="1200" u="sng" dirty="0">
                <a:latin typeface="Tahoma"/>
                <a:ea typeface="Tahoma"/>
                <a:cs typeface="Tahoma"/>
                <a:sym typeface="Tahoma"/>
              </a:rPr>
              <a:t>Borang permohonan pengeluaran sijil gantian</a:t>
            </a:r>
            <a:endParaRPr sz="1200" u="sng" dirty="0">
              <a:latin typeface="Tahoma"/>
              <a:ea typeface="Tahoma"/>
              <a:cs typeface="Tahoma"/>
              <a:sym typeface="Tahoma"/>
            </a:endParaRPr>
          </a:p>
          <a:p>
            <a:pPr marL="857250" lvl="2" indent="-171450">
              <a:lnSpc>
                <a:spcPct val="80000"/>
              </a:lnSpc>
              <a:spcBef>
                <a:spcPts val="0"/>
              </a:spcBef>
              <a:buSzPts val="1480"/>
            </a:pPr>
            <a:r>
              <a:rPr lang="en" sz="1200" dirty="0">
                <a:latin typeface="Tahoma"/>
                <a:ea typeface="Tahoma"/>
                <a:cs typeface="Tahoma"/>
                <a:sym typeface="Tahoma"/>
              </a:rPr>
              <a:t>Borang </a:t>
            </a:r>
            <a:r>
              <a:rPr lang="en" sz="1200" u="sng" dirty="0">
                <a:solidFill>
                  <a:schemeClr val="hlink"/>
                </a:solidFill>
                <a:latin typeface="Tahoma"/>
                <a:ea typeface="Tahoma"/>
                <a:cs typeface="Tahoma"/>
                <a:sym typeface="Tahoma"/>
                <a:hlinkClick r:id="rId3"/>
              </a:rPr>
              <a:t>JPK/SG/R2</a:t>
            </a:r>
            <a:r>
              <a:rPr lang="en" sz="1200" dirty="0">
                <a:latin typeface="Tahoma"/>
                <a:ea typeface="Tahoma"/>
                <a:cs typeface="Tahoma"/>
                <a:sym typeface="Tahoma"/>
              </a:rPr>
              <a:t> - Permohonan Sijil Ganti</a:t>
            </a:r>
            <a:endParaRPr sz="1200" dirty="0">
              <a:latin typeface="Tahoma"/>
              <a:ea typeface="Tahoma"/>
              <a:cs typeface="Tahoma"/>
              <a:sym typeface="Tahoma"/>
            </a:endParaRPr>
          </a:p>
          <a:p>
            <a:pPr marL="857250" lvl="2" indent="-100964">
              <a:lnSpc>
                <a:spcPct val="80000"/>
              </a:lnSpc>
              <a:spcBef>
                <a:spcPts val="0"/>
              </a:spcBef>
              <a:buSzPts val="1480"/>
              <a:buNone/>
            </a:pPr>
            <a:endParaRPr sz="1200" u="sng" dirty="0">
              <a:latin typeface="Tahoma"/>
              <a:ea typeface="Tahoma"/>
              <a:cs typeface="Tahoma"/>
              <a:sym typeface="Tahoma"/>
            </a:endParaRPr>
          </a:p>
          <a:p>
            <a:pPr marL="514350" lvl="1" indent="-171450">
              <a:lnSpc>
                <a:spcPct val="80000"/>
              </a:lnSpc>
              <a:spcBef>
                <a:spcPts val="0"/>
              </a:spcBef>
              <a:buSzPts val="1480"/>
              <a:buFont typeface="Noto Sans Symbols"/>
              <a:buChar char="▪"/>
            </a:pPr>
            <a:r>
              <a:rPr lang="en" sz="1200" dirty="0">
                <a:latin typeface="Tahoma"/>
                <a:ea typeface="Tahoma"/>
                <a:cs typeface="Tahoma"/>
                <a:sym typeface="Tahoma"/>
              </a:rPr>
              <a:t>menyertakan Bank Draf / Kiriman Wang / Pesanan Kerajaan (LO) berjumlah </a:t>
            </a:r>
            <a:r>
              <a:rPr lang="en" sz="1200" b="1" dirty="0">
                <a:latin typeface="Tahoma"/>
                <a:ea typeface="Tahoma"/>
                <a:cs typeface="Tahoma"/>
                <a:sym typeface="Tahoma"/>
              </a:rPr>
              <a:t>RM 20.00 bagi setiap sijil</a:t>
            </a:r>
            <a:r>
              <a:rPr lang="en" sz="1200" dirty="0">
                <a:latin typeface="Tahoma"/>
                <a:ea typeface="Tahoma"/>
                <a:cs typeface="Tahoma"/>
                <a:sym typeface="Tahoma"/>
              </a:rPr>
              <a:t> di atas nama </a:t>
            </a:r>
            <a:r>
              <a:rPr lang="en" sz="1200" b="1" dirty="0">
                <a:latin typeface="Tahoma"/>
                <a:ea typeface="Tahoma"/>
                <a:cs typeface="Tahoma"/>
                <a:sym typeface="Tahoma"/>
              </a:rPr>
              <a:t>KETUA PENGARAH PEMBANGUNAN KEMAHIRAN</a:t>
            </a:r>
            <a:endParaRPr sz="2800" dirty="0"/>
          </a:p>
          <a:p>
            <a:pPr marL="514350" lvl="1" indent="-100964">
              <a:lnSpc>
                <a:spcPct val="80000"/>
              </a:lnSpc>
              <a:spcBef>
                <a:spcPts val="0"/>
              </a:spcBef>
              <a:buSzPts val="1480"/>
              <a:buNone/>
            </a:pPr>
            <a:endParaRPr sz="1200" dirty="0">
              <a:latin typeface="Tahoma"/>
              <a:ea typeface="Tahoma"/>
              <a:cs typeface="Tahoma"/>
              <a:sym typeface="Tahoma"/>
            </a:endParaRPr>
          </a:p>
          <a:p>
            <a:pPr marL="514350" lvl="1" indent="-171450">
              <a:lnSpc>
                <a:spcPct val="80000"/>
              </a:lnSpc>
              <a:spcBef>
                <a:spcPts val="0"/>
              </a:spcBef>
              <a:buSzPts val="1480"/>
              <a:buFont typeface="Noto Sans Symbols"/>
              <a:buChar char="▪"/>
            </a:pPr>
            <a:r>
              <a:rPr lang="en" sz="1200" b="1" dirty="0">
                <a:latin typeface="Tahoma"/>
                <a:ea typeface="Tahoma"/>
                <a:cs typeface="Tahoma"/>
                <a:sym typeface="Tahoma"/>
              </a:rPr>
              <a:t>SIJIL ASAL dan SALINAN KAD PENGENALAN </a:t>
            </a:r>
            <a:r>
              <a:rPr lang="en" sz="1200" dirty="0">
                <a:latin typeface="Tahoma"/>
                <a:ea typeface="Tahoma"/>
                <a:cs typeface="Tahoma"/>
                <a:sym typeface="Tahoma"/>
              </a:rPr>
              <a:t>perlu disertakan bersama-sama permohonan ini</a:t>
            </a:r>
            <a:endParaRPr sz="1200" dirty="0">
              <a:latin typeface="Tahoma"/>
              <a:ea typeface="Tahoma"/>
              <a:cs typeface="Tahoma"/>
              <a:sym typeface="Tahoma"/>
            </a:endParaRPr>
          </a:p>
          <a:p>
            <a:pPr marL="514350" lvl="1" indent="-100964">
              <a:lnSpc>
                <a:spcPct val="80000"/>
              </a:lnSpc>
              <a:spcBef>
                <a:spcPts val="0"/>
              </a:spcBef>
              <a:buSzPts val="1480"/>
              <a:buNone/>
            </a:pPr>
            <a:endParaRPr sz="1200" dirty="0">
              <a:latin typeface="Tahoma"/>
              <a:ea typeface="Tahoma"/>
              <a:cs typeface="Tahoma"/>
              <a:sym typeface="Tahoma"/>
            </a:endParaRPr>
          </a:p>
          <a:p>
            <a:pPr marL="514350" lvl="1" indent="-171450">
              <a:lnSpc>
                <a:spcPct val="80000"/>
              </a:lnSpc>
              <a:spcBef>
                <a:spcPts val="0"/>
              </a:spcBef>
              <a:buSzPts val="1480"/>
              <a:buFont typeface="Noto Sans Symbols"/>
              <a:buChar char="▪"/>
            </a:pPr>
            <a:r>
              <a:rPr lang="en" sz="1200" dirty="0">
                <a:latin typeface="Tahoma"/>
                <a:ea typeface="Tahoma"/>
                <a:cs typeface="Tahoma"/>
                <a:sym typeface="Tahoma"/>
              </a:rPr>
              <a:t>Mana-mana permohonan yang tidak lengkap, tidak tepat atau tidak disertakan dengan dokumen sokongan seperti yang dinyatakan dalam panduan umum </a:t>
            </a:r>
            <a:r>
              <a:rPr lang="en" sz="1200" b="1" dirty="0">
                <a:latin typeface="Tahoma"/>
                <a:ea typeface="Tahoma"/>
                <a:cs typeface="Tahoma"/>
                <a:sym typeface="Tahoma"/>
              </a:rPr>
              <a:t>akan ditolak dan bayaran tidak akan dikembalikan</a:t>
            </a:r>
            <a:endParaRPr sz="1200" dirty="0">
              <a:latin typeface="Tahoma"/>
              <a:ea typeface="Tahoma"/>
              <a:cs typeface="Tahoma"/>
              <a:sym typeface="Tahoma"/>
            </a:endParaRPr>
          </a:p>
          <a:p>
            <a:pPr marL="514350" lvl="1" indent="-92154">
              <a:lnSpc>
                <a:spcPct val="80000"/>
              </a:lnSpc>
              <a:buSzPts val="1665"/>
              <a:buNone/>
            </a:pPr>
            <a:endParaRPr sz="1400" dirty="0">
              <a:latin typeface="Tahoma"/>
              <a:ea typeface="Tahoma"/>
              <a:cs typeface="Tahoma"/>
              <a:sym typeface="Tahoma"/>
            </a:endParaRPr>
          </a:p>
          <a:p>
            <a:pPr marL="514350" lvl="1" indent="-92154">
              <a:lnSpc>
                <a:spcPct val="80000"/>
              </a:lnSpc>
              <a:buSzPts val="1665"/>
              <a:buNone/>
            </a:pPr>
            <a:endParaRPr sz="1400" dirty="0">
              <a:latin typeface="Tahoma"/>
              <a:ea typeface="Tahoma"/>
              <a:cs typeface="Tahoma"/>
              <a:sym typeface="Tahoma"/>
            </a:endParaRPr>
          </a:p>
          <a:p>
            <a:pPr marL="171450" indent="-92154">
              <a:lnSpc>
                <a:spcPct val="80000"/>
              </a:lnSpc>
              <a:buSzPts val="1665"/>
              <a:buNone/>
            </a:pPr>
            <a:endParaRPr sz="1400" dirty="0">
              <a:latin typeface="Tahoma"/>
              <a:ea typeface="Tahoma"/>
              <a:cs typeface="Tahoma"/>
              <a:sym typeface="Tahoma"/>
            </a:endParaRPr>
          </a:p>
        </p:txBody>
      </p:sp>
      <p:sp>
        <p:nvSpPr>
          <p:cNvPr id="5660" name="Google Shape;5660;p552"/>
          <p:cNvSpPr txBox="1">
            <a:spLocks noGrp="1"/>
          </p:cNvSpPr>
          <p:nvPr>
            <p:ph type="sldNum" idx="12"/>
          </p:nvPr>
        </p:nvSpPr>
        <p:spPr>
          <a:xfrm>
            <a:off x="5129710" y="4806827"/>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360</a:t>
            </a:fld>
            <a:endParaRPr dirty="0">
              <a:solidFill>
                <a:srgbClr val="000000"/>
              </a:solidFill>
            </a:endParaRPr>
          </a:p>
        </p:txBody>
      </p:sp>
    </p:spTree>
  </p:cSld>
  <p:clrMapOvr>
    <a:masterClrMapping/>
  </p:clrMapOvr>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Shape 5664"/>
        <p:cNvGrpSpPr/>
        <p:nvPr/>
      </p:nvGrpSpPr>
      <p:grpSpPr>
        <a:xfrm>
          <a:off x="0" y="0"/>
          <a:ext cx="0" cy="0"/>
          <a:chOff x="0" y="0"/>
          <a:chExt cx="0" cy="0"/>
        </a:xfrm>
      </p:grpSpPr>
      <p:sp>
        <p:nvSpPr>
          <p:cNvPr id="5665" name="Google Shape;5665;p553"/>
          <p:cNvSpPr txBox="1">
            <a:spLocks noGrp="1"/>
          </p:cNvSpPr>
          <p:nvPr>
            <p:ph type="title"/>
          </p:nvPr>
        </p:nvSpPr>
        <p:spPr>
          <a:xfrm>
            <a:off x="1751787" y="370902"/>
            <a:ext cx="3327202" cy="477739"/>
          </a:xfrm>
          <a:prstGeom prst="rect">
            <a:avLst/>
          </a:prstGeom>
          <a:noFill/>
          <a:ln>
            <a:noFill/>
          </a:ln>
        </p:spPr>
        <p:txBody>
          <a:bodyPr spcFirstLastPara="1" wrap="square" lIns="68569" tIns="34275" rIns="68569" bIns="34275" anchor="ctr" anchorCtr="0">
            <a:noAutofit/>
          </a:bodyPr>
          <a:lstStyle/>
          <a:p>
            <a:pPr>
              <a:buSzPts val="2800"/>
            </a:pPr>
            <a:r>
              <a:rPr lang="en" sz="2100" b="1" dirty="0">
                <a:latin typeface="Tahoma"/>
                <a:ea typeface="Tahoma"/>
                <a:cs typeface="Tahoma"/>
                <a:sym typeface="Tahoma"/>
              </a:rPr>
              <a:t>Rujukan Maklumat</a:t>
            </a:r>
            <a:endParaRPr sz="2100" b="1" dirty="0">
              <a:latin typeface="Tahoma"/>
              <a:ea typeface="Tahoma"/>
              <a:cs typeface="Tahoma"/>
              <a:sym typeface="Tahoma"/>
            </a:endParaRPr>
          </a:p>
        </p:txBody>
      </p:sp>
      <p:pic>
        <p:nvPicPr>
          <p:cNvPr id="5666" name="Google Shape;5666;p553"/>
          <p:cNvPicPr preferRelativeResize="0">
            <a:picLocks noGrp="1"/>
          </p:cNvPicPr>
          <p:nvPr>
            <p:ph type="body" idx="1"/>
          </p:nvPr>
        </p:nvPicPr>
        <p:blipFill rotWithShape="1">
          <a:blip r:embed="rId3">
            <a:alphaModFix/>
          </a:blip>
          <a:srcRect/>
          <a:stretch/>
        </p:blipFill>
        <p:spPr>
          <a:xfrm>
            <a:off x="723569" y="1151916"/>
            <a:ext cx="2253873" cy="2839639"/>
          </a:xfrm>
          <a:prstGeom prst="rect">
            <a:avLst/>
          </a:prstGeom>
          <a:solidFill>
            <a:srgbClr val="ECECEC"/>
          </a:solidFill>
          <a:ln w="88900" cap="sq" cmpd="sng">
            <a:solidFill>
              <a:srgbClr val="FFFFFF"/>
            </a:solidFill>
            <a:prstDash val="solid"/>
            <a:round/>
            <a:headEnd type="none" w="sm" len="sm"/>
            <a:tailEnd type="none" w="sm" len="sm"/>
          </a:ln>
          <a:effectLst>
            <a:outerShdw blurRad="55000" dist="18000" dir="5400000" algn="tl" rotWithShape="0">
              <a:srgbClr val="000000">
                <a:alpha val="40000"/>
              </a:srgbClr>
            </a:outerShdw>
          </a:effectLst>
        </p:spPr>
      </p:pic>
      <p:sp>
        <p:nvSpPr>
          <p:cNvPr id="5667" name="Google Shape;5667;p553"/>
          <p:cNvSpPr txBox="1">
            <a:spLocks noGrp="1"/>
          </p:cNvSpPr>
          <p:nvPr>
            <p:ph type="sldNum" idx="12"/>
          </p:nvPr>
        </p:nvSpPr>
        <p:spPr>
          <a:xfrm>
            <a:off x="4930928" y="4738014"/>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latin typeface="Arial"/>
                <a:ea typeface="Arial"/>
                <a:cs typeface="Arial"/>
                <a:sym typeface="Arial"/>
              </a:rPr>
              <a:pPr/>
              <a:t>361</a:t>
            </a:fld>
            <a:endParaRPr dirty="0">
              <a:solidFill>
                <a:srgbClr val="000000"/>
              </a:solidFill>
              <a:latin typeface="Arial"/>
              <a:ea typeface="Arial"/>
              <a:cs typeface="Arial"/>
              <a:sym typeface="Arial"/>
            </a:endParaRPr>
          </a:p>
        </p:txBody>
      </p:sp>
      <p:pic>
        <p:nvPicPr>
          <p:cNvPr id="5668" name="Google Shape;5668;p553"/>
          <p:cNvPicPr preferRelativeResize="0"/>
          <p:nvPr/>
        </p:nvPicPr>
        <p:blipFill rotWithShape="1">
          <a:blip r:embed="rId4">
            <a:alphaModFix/>
          </a:blip>
          <a:srcRect/>
          <a:stretch/>
        </p:blipFill>
        <p:spPr>
          <a:xfrm>
            <a:off x="2508216" y="1535099"/>
            <a:ext cx="2028742" cy="2820716"/>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5669" name="Google Shape;5669;p553" descr="panduan.png"/>
          <p:cNvPicPr preferRelativeResize="0"/>
          <p:nvPr/>
        </p:nvPicPr>
        <p:blipFill rotWithShape="1">
          <a:blip r:embed="rId5">
            <a:alphaModFix/>
          </a:blip>
          <a:srcRect/>
          <a:stretch/>
        </p:blipFill>
        <p:spPr>
          <a:xfrm>
            <a:off x="4158237" y="1863759"/>
            <a:ext cx="1988121" cy="2743027"/>
          </a:xfrm>
          <a:prstGeom prst="rect">
            <a:avLst/>
          </a:prstGeom>
          <a:noFill/>
          <a:ln w="9525" cap="flat" cmpd="sng">
            <a:solidFill>
              <a:schemeClr val="dk1"/>
            </a:solidFill>
            <a:prstDash val="solid"/>
            <a:miter lim="800000"/>
            <a:headEnd type="none" w="sm" len="sm"/>
            <a:tailEnd type="none" w="sm" len="sm"/>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23"/>
        <p:cNvGrpSpPr/>
        <p:nvPr/>
      </p:nvGrpSpPr>
      <p:grpSpPr>
        <a:xfrm>
          <a:off x="0" y="0"/>
          <a:ext cx="0" cy="0"/>
          <a:chOff x="0" y="0"/>
          <a:chExt cx="0" cy="0"/>
        </a:xfrm>
      </p:grpSpPr>
      <p:sp>
        <p:nvSpPr>
          <p:cNvPr id="1724" name="Google Shape;1724;p223"/>
          <p:cNvSpPr txBox="1"/>
          <p:nvPr/>
        </p:nvSpPr>
        <p:spPr>
          <a:xfrm>
            <a:off x="0" y="642992"/>
            <a:ext cx="5372100" cy="255505"/>
          </a:xfrm>
          <a:prstGeom prst="rect">
            <a:avLst/>
          </a:prstGeom>
          <a:solidFill>
            <a:srgbClr val="92D050"/>
          </a:solidFill>
          <a:ln>
            <a:noFill/>
          </a:ln>
        </p:spPr>
        <p:txBody>
          <a:bodyPr spcFirstLastPara="1" wrap="square" lIns="68569" tIns="0" rIns="34275" bIns="0" anchor="t" anchorCtr="0">
            <a:noAutofit/>
          </a:bodyPr>
          <a:lstStyle/>
          <a:p>
            <a:r>
              <a:rPr lang="en" sz="1500" b="1" dirty="0"/>
              <a:t>Tatacara Mendapatkan Dokumen Standard Secara Manual</a:t>
            </a:r>
            <a:endParaRPr sz="1050" dirty="0"/>
          </a:p>
        </p:txBody>
      </p:sp>
      <p:grpSp>
        <p:nvGrpSpPr>
          <p:cNvPr id="1725" name="Google Shape;1725;p223"/>
          <p:cNvGrpSpPr/>
          <p:nvPr/>
        </p:nvGrpSpPr>
        <p:grpSpPr>
          <a:xfrm>
            <a:off x="61090" y="1562806"/>
            <a:ext cx="6711548" cy="3072256"/>
            <a:chOff x="7878" y="492320"/>
            <a:chExt cx="8948730" cy="3767886"/>
          </a:xfrm>
        </p:grpSpPr>
        <p:sp>
          <p:nvSpPr>
            <p:cNvPr id="1726" name="Google Shape;1726;p223"/>
            <p:cNvSpPr/>
            <p:nvPr/>
          </p:nvSpPr>
          <p:spPr>
            <a:xfrm>
              <a:off x="7878" y="492320"/>
              <a:ext cx="2354928" cy="1412957"/>
            </a:xfrm>
            <a:prstGeom prst="roundRect">
              <a:avLst>
                <a:gd name="adj" fmla="val 10000"/>
              </a:avLst>
            </a:prstGeom>
            <a:solidFill>
              <a:srgbClr val="FFFFCC"/>
            </a:solidFill>
            <a:ln>
              <a:noFill/>
            </a:ln>
            <a:effectLst>
              <a:outerShdw blurRad="57150" dist="19050" dir="5400000" algn="ctr" rotWithShape="0">
                <a:srgbClr val="000000">
                  <a:alpha val="62745"/>
                </a:srgbClr>
              </a:outerShdw>
            </a:effectLst>
          </p:spPr>
          <p:txBody>
            <a:bodyPr spcFirstLastPara="1" wrap="square" lIns="68569" tIns="68569" rIns="68569" bIns="68569" anchor="ctr" anchorCtr="0">
              <a:noAutofit/>
            </a:bodyPr>
            <a:lstStyle/>
            <a:p>
              <a:endParaRPr sz="1050">
                <a:solidFill>
                  <a:schemeClr val="tx1"/>
                </a:solidFill>
              </a:endParaRPr>
            </a:p>
          </p:txBody>
        </p:sp>
        <p:sp>
          <p:nvSpPr>
            <p:cNvPr id="1727" name="Google Shape;1727;p223"/>
            <p:cNvSpPr txBox="1"/>
            <p:nvPr/>
          </p:nvSpPr>
          <p:spPr>
            <a:xfrm>
              <a:off x="49262" y="533705"/>
              <a:ext cx="2272160" cy="1330188"/>
            </a:xfrm>
            <a:prstGeom prst="rect">
              <a:avLst/>
            </a:prstGeom>
            <a:noFill/>
            <a:ln>
              <a:noFill/>
            </a:ln>
          </p:spPr>
          <p:txBody>
            <a:bodyPr spcFirstLastPara="1" wrap="square" lIns="45713" tIns="45713" rIns="45713" bIns="45713" anchor="ctr" anchorCtr="0">
              <a:noAutofit/>
            </a:bodyPr>
            <a:lstStyle/>
            <a:p>
              <a:pPr algn="ctr">
                <a:lnSpc>
                  <a:spcPct val="90000"/>
                </a:lnSpc>
              </a:pPr>
              <a:r>
                <a:rPr lang="en" sz="1200" dirty="0">
                  <a:solidFill>
                    <a:schemeClr val="tx1"/>
                  </a:solidFill>
                  <a:latin typeface="Tahoma"/>
                  <a:ea typeface="Tahoma"/>
                  <a:cs typeface="Tahoma"/>
                  <a:sym typeface="Tahoma"/>
                </a:rPr>
                <a:t>Muat-turun Daftar Standard dari </a:t>
              </a:r>
              <a:r>
                <a:rPr lang="en" sz="1200" b="1" dirty="0">
                  <a:solidFill>
                    <a:schemeClr val="tx1"/>
                  </a:solidFill>
                  <a:latin typeface="Tahoma"/>
                  <a:ea typeface="Tahoma"/>
                  <a:cs typeface="Tahoma"/>
                  <a:sym typeface="Tahoma"/>
                </a:rPr>
                <a:t>www.dsd.gov.my</a:t>
              </a:r>
              <a:r>
                <a:rPr lang="en" sz="1200" dirty="0">
                  <a:solidFill>
                    <a:schemeClr val="tx1"/>
                  </a:solidFill>
                  <a:latin typeface="Tahoma"/>
                  <a:ea typeface="Tahoma"/>
                  <a:cs typeface="Tahoma"/>
                  <a:sym typeface="Tahoma"/>
                </a:rPr>
                <a:t> (pastikan perisian </a:t>
              </a:r>
              <a:r>
                <a:rPr lang="en" sz="1200" i="1" dirty="0">
                  <a:solidFill>
                    <a:schemeClr val="tx1"/>
                  </a:solidFill>
                  <a:latin typeface="Tahoma"/>
                  <a:ea typeface="Tahoma"/>
                  <a:cs typeface="Tahoma"/>
                  <a:sym typeface="Tahoma"/>
                </a:rPr>
                <a:t>Adobe Acrobat </a:t>
              </a:r>
              <a:r>
                <a:rPr lang="en" sz="1200" dirty="0">
                  <a:solidFill>
                    <a:schemeClr val="tx1"/>
                  </a:solidFill>
                  <a:latin typeface="Tahoma"/>
                  <a:ea typeface="Tahoma"/>
                  <a:cs typeface="Tahoma"/>
                  <a:sym typeface="Tahoma"/>
                </a:rPr>
                <a:t>telah tersedia</a:t>
              </a:r>
              <a:endParaRPr sz="1200" dirty="0">
                <a:solidFill>
                  <a:schemeClr val="tx1"/>
                </a:solidFill>
                <a:latin typeface="Tahoma"/>
                <a:ea typeface="Tahoma"/>
                <a:cs typeface="Tahoma"/>
                <a:sym typeface="Tahoma"/>
              </a:endParaRPr>
            </a:p>
          </p:txBody>
        </p:sp>
        <p:sp>
          <p:nvSpPr>
            <p:cNvPr id="1728" name="Google Shape;1728;p223"/>
            <p:cNvSpPr/>
            <p:nvPr/>
          </p:nvSpPr>
          <p:spPr>
            <a:xfrm>
              <a:off x="2570041" y="906788"/>
              <a:ext cx="499244" cy="584022"/>
            </a:xfrm>
            <a:prstGeom prst="rightArrow">
              <a:avLst>
                <a:gd name="adj1" fmla="val 60000"/>
                <a:gd name="adj2" fmla="val 50000"/>
              </a:avLst>
            </a:prstGeom>
            <a:solidFill>
              <a:srgbClr val="002060"/>
            </a:solidFill>
            <a:ln>
              <a:noFill/>
            </a:ln>
            <a:effectLst>
              <a:outerShdw blurRad="57150" dist="19050" dir="5400000" algn="ctr" rotWithShape="0">
                <a:srgbClr val="000000">
                  <a:alpha val="62745"/>
                </a:srgbClr>
              </a:outerShdw>
            </a:effectLst>
          </p:spPr>
          <p:txBody>
            <a:bodyPr spcFirstLastPara="1" wrap="square" lIns="68569" tIns="68569" rIns="68569" bIns="68569" anchor="ctr" anchorCtr="0">
              <a:noAutofit/>
            </a:bodyPr>
            <a:lstStyle/>
            <a:p>
              <a:endParaRPr sz="1050">
                <a:solidFill>
                  <a:schemeClr val="tx1"/>
                </a:solidFill>
              </a:endParaRPr>
            </a:p>
          </p:txBody>
        </p:sp>
        <p:sp>
          <p:nvSpPr>
            <p:cNvPr id="1729" name="Google Shape;1729;p223"/>
            <p:cNvSpPr txBox="1"/>
            <p:nvPr/>
          </p:nvSpPr>
          <p:spPr>
            <a:xfrm>
              <a:off x="2570041" y="1023592"/>
              <a:ext cx="349471" cy="350414"/>
            </a:xfrm>
            <a:prstGeom prst="rect">
              <a:avLst/>
            </a:prstGeom>
            <a:noFill/>
            <a:ln>
              <a:noFill/>
            </a:ln>
          </p:spPr>
          <p:txBody>
            <a:bodyPr spcFirstLastPara="1" wrap="square" lIns="0" tIns="0" rIns="0" bIns="0" anchor="ctr" anchorCtr="0">
              <a:noAutofit/>
            </a:bodyPr>
            <a:lstStyle/>
            <a:p>
              <a:pPr algn="ctr">
                <a:lnSpc>
                  <a:spcPct val="90000"/>
                </a:lnSpc>
              </a:pPr>
              <a:endParaRPr sz="1200">
                <a:solidFill>
                  <a:schemeClr val="tx1"/>
                </a:solidFill>
                <a:latin typeface="Tahoma"/>
                <a:ea typeface="Tahoma"/>
                <a:cs typeface="Tahoma"/>
                <a:sym typeface="Tahoma"/>
              </a:endParaRPr>
            </a:p>
          </p:txBody>
        </p:sp>
        <p:sp>
          <p:nvSpPr>
            <p:cNvPr id="1730" name="Google Shape;1730;p223"/>
            <p:cNvSpPr/>
            <p:nvPr/>
          </p:nvSpPr>
          <p:spPr>
            <a:xfrm>
              <a:off x="3304779" y="492320"/>
              <a:ext cx="2354928" cy="1412957"/>
            </a:xfrm>
            <a:prstGeom prst="roundRect">
              <a:avLst>
                <a:gd name="adj" fmla="val 10000"/>
              </a:avLst>
            </a:prstGeom>
            <a:solidFill>
              <a:srgbClr val="FFFFCC"/>
            </a:solidFill>
            <a:ln>
              <a:noFill/>
            </a:ln>
            <a:effectLst>
              <a:outerShdw blurRad="57150" dist="19050" dir="5400000" algn="ctr" rotWithShape="0">
                <a:srgbClr val="000000">
                  <a:alpha val="62745"/>
                </a:srgbClr>
              </a:outerShdw>
            </a:effectLst>
          </p:spPr>
          <p:txBody>
            <a:bodyPr spcFirstLastPara="1" wrap="square" lIns="68569" tIns="68569" rIns="68569" bIns="68569" anchor="ctr" anchorCtr="0">
              <a:noAutofit/>
            </a:bodyPr>
            <a:lstStyle/>
            <a:p>
              <a:endParaRPr sz="1050">
                <a:solidFill>
                  <a:schemeClr val="tx1"/>
                </a:solidFill>
              </a:endParaRPr>
            </a:p>
          </p:txBody>
        </p:sp>
        <p:sp>
          <p:nvSpPr>
            <p:cNvPr id="1731" name="Google Shape;1731;p223"/>
            <p:cNvSpPr txBox="1"/>
            <p:nvPr/>
          </p:nvSpPr>
          <p:spPr>
            <a:xfrm>
              <a:off x="3346163" y="533704"/>
              <a:ext cx="2272160" cy="1330189"/>
            </a:xfrm>
            <a:prstGeom prst="rect">
              <a:avLst/>
            </a:prstGeom>
            <a:noFill/>
            <a:ln>
              <a:noFill/>
            </a:ln>
          </p:spPr>
          <p:txBody>
            <a:bodyPr spcFirstLastPara="1" wrap="square" lIns="45713" tIns="45713" rIns="45713" bIns="45713" anchor="ctr" anchorCtr="0">
              <a:noAutofit/>
            </a:bodyPr>
            <a:lstStyle/>
            <a:p>
              <a:pPr algn="ctr">
                <a:lnSpc>
                  <a:spcPct val="90000"/>
                </a:lnSpc>
              </a:pPr>
              <a:r>
                <a:rPr lang="en" sz="1200">
                  <a:solidFill>
                    <a:schemeClr val="tx1"/>
                  </a:solidFill>
                  <a:latin typeface="Tahoma"/>
                  <a:ea typeface="Tahoma"/>
                  <a:cs typeface="Tahoma"/>
                  <a:sym typeface="Tahoma"/>
                </a:rPr>
                <a:t>Pilih Seksyen – Bahagian- Kumpulan - Bidang</a:t>
              </a:r>
              <a:endParaRPr sz="1200">
                <a:solidFill>
                  <a:schemeClr val="tx1"/>
                </a:solidFill>
                <a:latin typeface="Tahoma"/>
                <a:ea typeface="Tahoma"/>
                <a:cs typeface="Tahoma"/>
                <a:sym typeface="Tahoma"/>
              </a:endParaRPr>
            </a:p>
          </p:txBody>
        </p:sp>
        <p:sp>
          <p:nvSpPr>
            <p:cNvPr id="1732" name="Google Shape;1732;p223"/>
            <p:cNvSpPr/>
            <p:nvPr/>
          </p:nvSpPr>
          <p:spPr>
            <a:xfrm>
              <a:off x="5866942" y="906788"/>
              <a:ext cx="499244" cy="584022"/>
            </a:xfrm>
            <a:prstGeom prst="rightArrow">
              <a:avLst>
                <a:gd name="adj1" fmla="val 60000"/>
                <a:gd name="adj2" fmla="val 50000"/>
              </a:avLst>
            </a:prstGeom>
            <a:solidFill>
              <a:srgbClr val="002060"/>
            </a:solidFill>
            <a:ln>
              <a:noFill/>
            </a:ln>
            <a:effectLst>
              <a:outerShdw blurRad="57150" dist="19050" dir="5400000" algn="ctr" rotWithShape="0">
                <a:srgbClr val="000000">
                  <a:alpha val="62745"/>
                </a:srgbClr>
              </a:outerShdw>
            </a:effectLst>
          </p:spPr>
          <p:txBody>
            <a:bodyPr spcFirstLastPara="1" wrap="square" lIns="68569" tIns="68569" rIns="68569" bIns="68569" anchor="ctr" anchorCtr="0">
              <a:noAutofit/>
            </a:bodyPr>
            <a:lstStyle/>
            <a:p>
              <a:endParaRPr sz="1050">
                <a:solidFill>
                  <a:schemeClr val="tx1"/>
                </a:solidFill>
              </a:endParaRPr>
            </a:p>
          </p:txBody>
        </p:sp>
        <p:sp>
          <p:nvSpPr>
            <p:cNvPr id="1733" name="Google Shape;1733;p223"/>
            <p:cNvSpPr txBox="1"/>
            <p:nvPr/>
          </p:nvSpPr>
          <p:spPr>
            <a:xfrm>
              <a:off x="5866942" y="1023592"/>
              <a:ext cx="349471" cy="350414"/>
            </a:xfrm>
            <a:prstGeom prst="rect">
              <a:avLst/>
            </a:prstGeom>
            <a:noFill/>
            <a:ln>
              <a:noFill/>
            </a:ln>
          </p:spPr>
          <p:txBody>
            <a:bodyPr spcFirstLastPara="1" wrap="square" lIns="0" tIns="0" rIns="0" bIns="0" anchor="ctr" anchorCtr="0">
              <a:noAutofit/>
            </a:bodyPr>
            <a:lstStyle/>
            <a:p>
              <a:pPr algn="ctr">
                <a:lnSpc>
                  <a:spcPct val="90000"/>
                </a:lnSpc>
              </a:pPr>
              <a:endParaRPr sz="1200">
                <a:solidFill>
                  <a:schemeClr val="tx1"/>
                </a:solidFill>
                <a:latin typeface="Tahoma"/>
                <a:ea typeface="Tahoma"/>
                <a:cs typeface="Tahoma"/>
                <a:sym typeface="Tahoma"/>
              </a:endParaRPr>
            </a:p>
          </p:txBody>
        </p:sp>
        <p:sp>
          <p:nvSpPr>
            <p:cNvPr id="1734" name="Google Shape;1734;p223"/>
            <p:cNvSpPr/>
            <p:nvPr/>
          </p:nvSpPr>
          <p:spPr>
            <a:xfrm>
              <a:off x="6601680" y="492320"/>
              <a:ext cx="2354928" cy="1412957"/>
            </a:xfrm>
            <a:prstGeom prst="roundRect">
              <a:avLst>
                <a:gd name="adj" fmla="val 10000"/>
              </a:avLst>
            </a:prstGeom>
            <a:solidFill>
              <a:srgbClr val="FFFFCC"/>
            </a:solidFill>
            <a:ln>
              <a:noFill/>
            </a:ln>
            <a:effectLst>
              <a:outerShdw blurRad="57150" dist="19050" dir="5400000" algn="ctr" rotWithShape="0">
                <a:srgbClr val="000000">
                  <a:alpha val="62745"/>
                </a:srgbClr>
              </a:outerShdw>
            </a:effectLst>
          </p:spPr>
          <p:txBody>
            <a:bodyPr spcFirstLastPara="1" wrap="square" lIns="68569" tIns="68569" rIns="68569" bIns="68569" anchor="ctr" anchorCtr="0">
              <a:noAutofit/>
            </a:bodyPr>
            <a:lstStyle/>
            <a:p>
              <a:endParaRPr sz="1050">
                <a:solidFill>
                  <a:schemeClr val="tx1"/>
                </a:solidFill>
              </a:endParaRPr>
            </a:p>
          </p:txBody>
        </p:sp>
        <p:sp>
          <p:nvSpPr>
            <p:cNvPr id="1735" name="Google Shape;1735;p223"/>
            <p:cNvSpPr txBox="1"/>
            <p:nvPr/>
          </p:nvSpPr>
          <p:spPr>
            <a:xfrm>
              <a:off x="6643064" y="533704"/>
              <a:ext cx="2272160" cy="1330189"/>
            </a:xfrm>
            <a:prstGeom prst="rect">
              <a:avLst/>
            </a:prstGeom>
            <a:noFill/>
            <a:ln>
              <a:noFill/>
            </a:ln>
          </p:spPr>
          <p:txBody>
            <a:bodyPr spcFirstLastPara="1" wrap="square" lIns="45713" tIns="45713" rIns="45713" bIns="45713" anchor="ctr" anchorCtr="0">
              <a:noAutofit/>
            </a:bodyPr>
            <a:lstStyle/>
            <a:p>
              <a:pPr algn="ctr">
                <a:lnSpc>
                  <a:spcPct val="90000"/>
                </a:lnSpc>
              </a:pPr>
              <a:r>
                <a:rPr lang="en" sz="1200">
                  <a:solidFill>
                    <a:schemeClr val="tx1"/>
                  </a:solidFill>
                  <a:latin typeface="Tahoma"/>
                  <a:ea typeface="Tahoma"/>
                  <a:cs typeface="Tahoma"/>
                  <a:sym typeface="Tahoma"/>
                </a:rPr>
                <a:t>Kenalpasti Tajuk Standard yang diperlukan</a:t>
              </a:r>
              <a:endParaRPr sz="1200">
                <a:solidFill>
                  <a:schemeClr val="tx1"/>
                </a:solidFill>
                <a:latin typeface="Tahoma"/>
                <a:ea typeface="Tahoma"/>
                <a:cs typeface="Tahoma"/>
                <a:sym typeface="Tahoma"/>
              </a:endParaRPr>
            </a:p>
          </p:txBody>
        </p:sp>
        <p:sp>
          <p:nvSpPr>
            <p:cNvPr id="1736" name="Google Shape;1736;p223"/>
            <p:cNvSpPr/>
            <p:nvPr/>
          </p:nvSpPr>
          <p:spPr>
            <a:xfrm rot="5400000">
              <a:off x="7529522" y="2070123"/>
              <a:ext cx="499244" cy="584022"/>
            </a:xfrm>
            <a:prstGeom prst="rightArrow">
              <a:avLst>
                <a:gd name="adj1" fmla="val 60000"/>
                <a:gd name="adj2" fmla="val 50000"/>
              </a:avLst>
            </a:prstGeom>
            <a:solidFill>
              <a:srgbClr val="002060"/>
            </a:solidFill>
            <a:ln>
              <a:noFill/>
            </a:ln>
            <a:effectLst>
              <a:outerShdw blurRad="57150" dist="19050" dir="5400000" algn="ctr" rotWithShape="0">
                <a:srgbClr val="000000">
                  <a:alpha val="62745"/>
                </a:srgbClr>
              </a:outerShdw>
            </a:effectLst>
          </p:spPr>
          <p:txBody>
            <a:bodyPr spcFirstLastPara="1" wrap="square" lIns="68569" tIns="68569" rIns="68569" bIns="68569" anchor="ctr" anchorCtr="0">
              <a:noAutofit/>
            </a:bodyPr>
            <a:lstStyle/>
            <a:p>
              <a:endParaRPr sz="1050">
                <a:solidFill>
                  <a:schemeClr val="tx1"/>
                </a:solidFill>
              </a:endParaRPr>
            </a:p>
          </p:txBody>
        </p:sp>
        <p:sp>
          <p:nvSpPr>
            <p:cNvPr id="1737" name="Google Shape;1737;p223"/>
            <p:cNvSpPr txBox="1"/>
            <p:nvPr/>
          </p:nvSpPr>
          <p:spPr>
            <a:xfrm>
              <a:off x="7603938" y="2112512"/>
              <a:ext cx="350414" cy="349471"/>
            </a:xfrm>
            <a:prstGeom prst="rect">
              <a:avLst/>
            </a:prstGeom>
            <a:noFill/>
            <a:ln>
              <a:noFill/>
            </a:ln>
          </p:spPr>
          <p:txBody>
            <a:bodyPr spcFirstLastPara="1" wrap="square" lIns="0" tIns="0" rIns="0" bIns="0" anchor="ctr" anchorCtr="0">
              <a:noAutofit/>
            </a:bodyPr>
            <a:lstStyle/>
            <a:p>
              <a:pPr algn="ctr">
                <a:lnSpc>
                  <a:spcPct val="90000"/>
                </a:lnSpc>
              </a:pPr>
              <a:endParaRPr sz="1200">
                <a:solidFill>
                  <a:schemeClr val="tx1"/>
                </a:solidFill>
                <a:latin typeface="Tahoma"/>
                <a:ea typeface="Tahoma"/>
                <a:cs typeface="Tahoma"/>
                <a:sym typeface="Tahoma"/>
              </a:endParaRPr>
            </a:p>
          </p:txBody>
        </p:sp>
        <p:sp>
          <p:nvSpPr>
            <p:cNvPr id="1738" name="Google Shape;1738;p223"/>
            <p:cNvSpPr/>
            <p:nvPr/>
          </p:nvSpPr>
          <p:spPr>
            <a:xfrm>
              <a:off x="6601680" y="2847249"/>
              <a:ext cx="2354928" cy="1412957"/>
            </a:xfrm>
            <a:prstGeom prst="roundRect">
              <a:avLst>
                <a:gd name="adj" fmla="val 10000"/>
              </a:avLst>
            </a:prstGeom>
            <a:solidFill>
              <a:srgbClr val="FFFFCC"/>
            </a:solidFill>
            <a:ln>
              <a:noFill/>
            </a:ln>
            <a:effectLst>
              <a:outerShdw blurRad="57150" dist="19050" dir="5400000" algn="ctr" rotWithShape="0">
                <a:srgbClr val="000000">
                  <a:alpha val="62745"/>
                </a:srgbClr>
              </a:outerShdw>
            </a:effectLst>
          </p:spPr>
          <p:txBody>
            <a:bodyPr spcFirstLastPara="1" wrap="square" lIns="68569" tIns="68569" rIns="68569" bIns="68569" anchor="ctr" anchorCtr="0">
              <a:noAutofit/>
            </a:bodyPr>
            <a:lstStyle/>
            <a:p>
              <a:endParaRPr sz="1050">
                <a:solidFill>
                  <a:schemeClr val="tx1"/>
                </a:solidFill>
              </a:endParaRPr>
            </a:p>
          </p:txBody>
        </p:sp>
        <p:sp>
          <p:nvSpPr>
            <p:cNvPr id="1739" name="Google Shape;1739;p223"/>
            <p:cNvSpPr txBox="1"/>
            <p:nvPr/>
          </p:nvSpPr>
          <p:spPr>
            <a:xfrm>
              <a:off x="6643064" y="2888633"/>
              <a:ext cx="2272160" cy="1330189"/>
            </a:xfrm>
            <a:prstGeom prst="rect">
              <a:avLst/>
            </a:prstGeom>
            <a:noFill/>
            <a:ln>
              <a:noFill/>
            </a:ln>
          </p:spPr>
          <p:txBody>
            <a:bodyPr spcFirstLastPara="1" wrap="square" lIns="45713" tIns="45713" rIns="45713" bIns="45713" anchor="ctr" anchorCtr="0">
              <a:noAutofit/>
            </a:bodyPr>
            <a:lstStyle/>
            <a:p>
              <a:pPr algn="ctr">
                <a:lnSpc>
                  <a:spcPct val="90000"/>
                </a:lnSpc>
              </a:pPr>
              <a:r>
                <a:rPr lang="en" sz="1200">
                  <a:solidFill>
                    <a:schemeClr val="tx1"/>
                  </a:solidFill>
                  <a:latin typeface="Tahoma"/>
                  <a:ea typeface="Tahoma"/>
                  <a:cs typeface="Tahoma"/>
                  <a:sym typeface="Tahoma"/>
                </a:rPr>
                <a:t>Catatkan kod Standard yang dikehendaki</a:t>
              </a:r>
              <a:endParaRPr sz="1200">
                <a:solidFill>
                  <a:schemeClr val="tx1"/>
                </a:solidFill>
                <a:latin typeface="Tahoma"/>
                <a:ea typeface="Tahoma"/>
                <a:cs typeface="Tahoma"/>
                <a:sym typeface="Tahoma"/>
              </a:endParaRPr>
            </a:p>
          </p:txBody>
        </p:sp>
        <p:sp>
          <p:nvSpPr>
            <p:cNvPr id="1740" name="Google Shape;1740;p223"/>
            <p:cNvSpPr/>
            <p:nvPr/>
          </p:nvSpPr>
          <p:spPr>
            <a:xfrm rot="10800000">
              <a:off x="5895201" y="3261717"/>
              <a:ext cx="499244" cy="584022"/>
            </a:xfrm>
            <a:prstGeom prst="rightArrow">
              <a:avLst>
                <a:gd name="adj1" fmla="val 60000"/>
                <a:gd name="adj2" fmla="val 50000"/>
              </a:avLst>
            </a:prstGeom>
            <a:solidFill>
              <a:srgbClr val="002060"/>
            </a:solidFill>
            <a:ln>
              <a:noFill/>
            </a:ln>
            <a:effectLst>
              <a:outerShdw blurRad="57150" dist="19050" dir="5400000" algn="ctr" rotWithShape="0">
                <a:srgbClr val="000000">
                  <a:alpha val="62745"/>
                </a:srgbClr>
              </a:outerShdw>
            </a:effectLst>
          </p:spPr>
          <p:txBody>
            <a:bodyPr spcFirstLastPara="1" wrap="square" lIns="68569" tIns="68569" rIns="68569" bIns="68569" anchor="ctr" anchorCtr="0">
              <a:noAutofit/>
            </a:bodyPr>
            <a:lstStyle/>
            <a:p>
              <a:endParaRPr sz="1050">
                <a:solidFill>
                  <a:schemeClr val="tx1"/>
                </a:solidFill>
              </a:endParaRPr>
            </a:p>
          </p:txBody>
        </p:sp>
        <p:sp>
          <p:nvSpPr>
            <p:cNvPr id="1741" name="Google Shape;1741;p223"/>
            <p:cNvSpPr txBox="1"/>
            <p:nvPr/>
          </p:nvSpPr>
          <p:spPr>
            <a:xfrm>
              <a:off x="6044974" y="3378521"/>
              <a:ext cx="349471" cy="350414"/>
            </a:xfrm>
            <a:prstGeom prst="rect">
              <a:avLst/>
            </a:prstGeom>
            <a:noFill/>
            <a:ln>
              <a:noFill/>
            </a:ln>
          </p:spPr>
          <p:txBody>
            <a:bodyPr spcFirstLastPara="1" wrap="square" lIns="0" tIns="0" rIns="0" bIns="0" anchor="ctr" anchorCtr="0">
              <a:noAutofit/>
            </a:bodyPr>
            <a:lstStyle/>
            <a:p>
              <a:pPr algn="ctr">
                <a:lnSpc>
                  <a:spcPct val="90000"/>
                </a:lnSpc>
              </a:pPr>
              <a:endParaRPr sz="1200">
                <a:solidFill>
                  <a:schemeClr val="tx1"/>
                </a:solidFill>
                <a:latin typeface="Tahoma"/>
                <a:ea typeface="Tahoma"/>
                <a:cs typeface="Tahoma"/>
                <a:sym typeface="Tahoma"/>
              </a:endParaRPr>
            </a:p>
          </p:txBody>
        </p:sp>
        <p:sp>
          <p:nvSpPr>
            <p:cNvPr id="1742" name="Google Shape;1742;p223"/>
            <p:cNvSpPr/>
            <p:nvPr/>
          </p:nvSpPr>
          <p:spPr>
            <a:xfrm>
              <a:off x="3304779" y="2847249"/>
              <a:ext cx="2354928" cy="1412957"/>
            </a:xfrm>
            <a:prstGeom prst="roundRect">
              <a:avLst>
                <a:gd name="adj" fmla="val 10000"/>
              </a:avLst>
            </a:prstGeom>
            <a:solidFill>
              <a:srgbClr val="FFFFCC"/>
            </a:solidFill>
            <a:ln>
              <a:noFill/>
            </a:ln>
            <a:effectLst>
              <a:outerShdw blurRad="57150" dist="19050" dir="5400000" algn="ctr" rotWithShape="0">
                <a:srgbClr val="000000">
                  <a:alpha val="62745"/>
                </a:srgbClr>
              </a:outerShdw>
            </a:effectLst>
          </p:spPr>
          <p:txBody>
            <a:bodyPr spcFirstLastPara="1" wrap="square" lIns="68569" tIns="68569" rIns="68569" bIns="68569" anchor="ctr" anchorCtr="0">
              <a:noAutofit/>
            </a:bodyPr>
            <a:lstStyle/>
            <a:p>
              <a:endParaRPr sz="1050">
                <a:solidFill>
                  <a:schemeClr val="tx1"/>
                </a:solidFill>
              </a:endParaRPr>
            </a:p>
          </p:txBody>
        </p:sp>
        <p:sp>
          <p:nvSpPr>
            <p:cNvPr id="1743" name="Google Shape;1743;p223"/>
            <p:cNvSpPr txBox="1"/>
            <p:nvPr/>
          </p:nvSpPr>
          <p:spPr>
            <a:xfrm>
              <a:off x="3346163" y="2888633"/>
              <a:ext cx="2272160" cy="1330189"/>
            </a:xfrm>
            <a:prstGeom prst="rect">
              <a:avLst/>
            </a:prstGeom>
            <a:noFill/>
            <a:ln>
              <a:noFill/>
            </a:ln>
          </p:spPr>
          <p:txBody>
            <a:bodyPr spcFirstLastPara="1" wrap="square" lIns="45713" tIns="45713" rIns="45713" bIns="45713" anchor="ctr" anchorCtr="0">
              <a:noAutofit/>
            </a:bodyPr>
            <a:lstStyle/>
            <a:p>
              <a:pPr algn="ctr">
                <a:lnSpc>
                  <a:spcPct val="90000"/>
                </a:lnSpc>
              </a:pPr>
              <a:r>
                <a:rPr lang="en" sz="1200">
                  <a:solidFill>
                    <a:schemeClr val="tx1"/>
                  </a:solidFill>
                  <a:latin typeface="Tahoma"/>
                  <a:ea typeface="Tahoma"/>
                  <a:cs typeface="Tahoma"/>
                  <a:sym typeface="Tahoma"/>
                </a:rPr>
                <a:t>Sediakan kiriman wang (RM20/Pakej)</a:t>
              </a:r>
              <a:endParaRPr sz="1200">
                <a:solidFill>
                  <a:schemeClr val="tx1"/>
                </a:solidFill>
                <a:latin typeface="Tahoma"/>
                <a:ea typeface="Tahoma"/>
                <a:cs typeface="Tahoma"/>
                <a:sym typeface="Tahoma"/>
              </a:endParaRPr>
            </a:p>
          </p:txBody>
        </p:sp>
        <p:sp>
          <p:nvSpPr>
            <p:cNvPr id="1744" name="Google Shape;1744;p223"/>
            <p:cNvSpPr/>
            <p:nvPr/>
          </p:nvSpPr>
          <p:spPr>
            <a:xfrm rot="10800000">
              <a:off x="2598300" y="3261717"/>
              <a:ext cx="499244" cy="584022"/>
            </a:xfrm>
            <a:prstGeom prst="rightArrow">
              <a:avLst>
                <a:gd name="adj1" fmla="val 60000"/>
                <a:gd name="adj2" fmla="val 50000"/>
              </a:avLst>
            </a:prstGeom>
            <a:solidFill>
              <a:srgbClr val="002060"/>
            </a:solidFill>
            <a:ln>
              <a:noFill/>
            </a:ln>
            <a:effectLst>
              <a:outerShdw blurRad="57150" dist="19050" dir="5400000" algn="ctr" rotWithShape="0">
                <a:srgbClr val="000000">
                  <a:alpha val="62745"/>
                </a:srgbClr>
              </a:outerShdw>
            </a:effectLst>
          </p:spPr>
          <p:txBody>
            <a:bodyPr spcFirstLastPara="1" wrap="square" lIns="68569" tIns="68569" rIns="68569" bIns="68569" anchor="ctr" anchorCtr="0">
              <a:noAutofit/>
            </a:bodyPr>
            <a:lstStyle/>
            <a:p>
              <a:endParaRPr sz="1050">
                <a:solidFill>
                  <a:schemeClr val="tx1"/>
                </a:solidFill>
              </a:endParaRPr>
            </a:p>
          </p:txBody>
        </p:sp>
        <p:sp>
          <p:nvSpPr>
            <p:cNvPr id="1745" name="Google Shape;1745;p223"/>
            <p:cNvSpPr txBox="1"/>
            <p:nvPr/>
          </p:nvSpPr>
          <p:spPr>
            <a:xfrm>
              <a:off x="2748073" y="3378521"/>
              <a:ext cx="349471" cy="350414"/>
            </a:xfrm>
            <a:prstGeom prst="rect">
              <a:avLst/>
            </a:prstGeom>
            <a:noFill/>
            <a:ln>
              <a:noFill/>
            </a:ln>
          </p:spPr>
          <p:txBody>
            <a:bodyPr spcFirstLastPara="1" wrap="square" lIns="0" tIns="0" rIns="0" bIns="0" anchor="ctr" anchorCtr="0">
              <a:noAutofit/>
            </a:bodyPr>
            <a:lstStyle/>
            <a:p>
              <a:pPr algn="ctr">
                <a:lnSpc>
                  <a:spcPct val="90000"/>
                </a:lnSpc>
              </a:pPr>
              <a:endParaRPr sz="1200">
                <a:solidFill>
                  <a:schemeClr val="tx1"/>
                </a:solidFill>
                <a:latin typeface="Tahoma"/>
                <a:ea typeface="Tahoma"/>
                <a:cs typeface="Tahoma"/>
                <a:sym typeface="Tahoma"/>
              </a:endParaRPr>
            </a:p>
          </p:txBody>
        </p:sp>
        <p:sp>
          <p:nvSpPr>
            <p:cNvPr id="1746" name="Google Shape;1746;p223"/>
            <p:cNvSpPr/>
            <p:nvPr/>
          </p:nvSpPr>
          <p:spPr>
            <a:xfrm>
              <a:off x="7878" y="2847249"/>
              <a:ext cx="2354928" cy="1412957"/>
            </a:xfrm>
            <a:prstGeom prst="roundRect">
              <a:avLst>
                <a:gd name="adj" fmla="val 10000"/>
              </a:avLst>
            </a:prstGeom>
            <a:solidFill>
              <a:srgbClr val="FFFFCC"/>
            </a:solidFill>
            <a:ln>
              <a:noFill/>
            </a:ln>
            <a:effectLst>
              <a:outerShdw blurRad="57150" dist="19050" dir="5400000" algn="ctr" rotWithShape="0">
                <a:srgbClr val="000000">
                  <a:alpha val="62745"/>
                </a:srgbClr>
              </a:outerShdw>
            </a:effectLst>
          </p:spPr>
          <p:txBody>
            <a:bodyPr spcFirstLastPara="1" wrap="square" lIns="68569" tIns="68569" rIns="68569" bIns="68569" anchor="ctr" anchorCtr="0">
              <a:noAutofit/>
            </a:bodyPr>
            <a:lstStyle/>
            <a:p>
              <a:endParaRPr sz="1050">
                <a:solidFill>
                  <a:schemeClr val="tx1"/>
                </a:solidFill>
              </a:endParaRPr>
            </a:p>
          </p:txBody>
        </p:sp>
        <p:sp>
          <p:nvSpPr>
            <p:cNvPr id="1747" name="Google Shape;1747;p223"/>
            <p:cNvSpPr txBox="1"/>
            <p:nvPr/>
          </p:nvSpPr>
          <p:spPr>
            <a:xfrm>
              <a:off x="49262" y="2888633"/>
              <a:ext cx="2272160" cy="1330189"/>
            </a:xfrm>
            <a:prstGeom prst="rect">
              <a:avLst/>
            </a:prstGeom>
            <a:noFill/>
            <a:ln>
              <a:noFill/>
            </a:ln>
          </p:spPr>
          <p:txBody>
            <a:bodyPr spcFirstLastPara="1" wrap="square" lIns="45713" tIns="45713" rIns="45713" bIns="45713" anchor="ctr" anchorCtr="0">
              <a:noAutofit/>
            </a:bodyPr>
            <a:lstStyle/>
            <a:p>
              <a:pPr algn="ctr">
                <a:lnSpc>
                  <a:spcPct val="90000"/>
                </a:lnSpc>
              </a:pPr>
              <a:r>
                <a:rPr lang="en" sz="1200" dirty="0">
                  <a:solidFill>
                    <a:schemeClr val="tx1"/>
                  </a:solidFill>
                  <a:latin typeface="Tahoma"/>
                  <a:ea typeface="Tahoma"/>
                  <a:cs typeface="Tahoma"/>
                  <a:sym typeface="Tahoma"/>
                </a:rPr>
                <a:t>Datang ke JPK Putrajaya/Cyberjaya/ Wilayah</a:t>
              </a:r>
              <a:endParaRPr sz="1050" dirty="0">
                <a:solidFill>
                  <a:schemeClr val="tx1"/>
                </a:solidFill>
              </a:endParaRPr>
            </a:p>
            <a:p>
              <a:pPr algn="ctr">
                <a:lnSpc>
                  <a:spcPct val="90000"/>
                </a:lnSpc>
                <a:spcBef>
                  <a:spcPts val="420"/>
                </a:spcBef>
              </a:pPr>
              <a:r>
                <a:rPr lang="en" sz="1200" dirty="0">
                  <a:solidFill>
                    <a:schemeClr val="tx1"/>
                  </a:solidFill>
                  <a:latin typeface="Tahoma"/>
                  <a:ea typeface="Tahoma"/>
                  <a:cs typeface="Tahoma"/>
                  <a:sym typeface="Tahoma"/>
                </a:rPr>
                <a:t> </a:t>
              </a:r>
              <a:endParaRPr sz="1200" dirty="0">
                <a:solidFill>
                  <a:schemeClr val="tx1"/>
                </a:solidFill>
                <a:latin typeface="Tahoma"/>
                <a:ea typeface="Tahoma"/>
                <a:cs typeface="Tahoma"/>
                <a:sym typeface="Tahoma"/>
              </a:endParaRPr>
            </a:p>
          </p:txBody>
        </p:sp>
      </p:grpSp>
      <p:sp>
        <p:nvSpPr>
          <p:cNvPr id="1748" name="Google Shape;1748;p223"/>
          <p:cNvSpPr txBox="1">
            <a:spLocks noGrp="1"/>
          </p:cNvSpPr>
          <p:nvPr>
            <p:ph type="sldNum" idx="12"/>
          </p:nvPr>
        </p:nvSpPr>
        <p:spPr>
          <a:xfrm>
            <a:off x="4829821" y="4724075"/>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pPr/>
              <a:t>37</a:t>
            </a:fld>
            <a:endParaRPr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937382" y="601142"/>
            <a:ext cx="4654413" cy="4803325"/>
          </a:xfrm>
          <a:prstGeom prst="roundRect">
            <a:avLst>
              <a:gd name="adj" fmla="val 10000"/>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4" name="Group 3"/>
          <p:cNvGrpSpPr/>
          <p:nvPr/>
        </p:nvGrpSpPr>
        <p:grpSpPr>
          <a:xfrm>
            <a:off x="202047" y="3057804"/>
            <a:ext cx="2228851" cy="1717225"/>
            <a:chOff x="-158930" y="2034772"/>
            <a:chExt cx="2971801" cy="2289633"/>
          </a:xfrm>
        </p:grpSpPr>
        <p:sp>
          <p:nvSpPr>
            <p:cNvPr id="5" name="Rounded Rectangle 4"/>
            <p:cNvSpPr/>
            <p:nvPr/>
          </p:nvSpPr>
          <p:spPr>
            <a:xfrm>
              <a:off x="247190" y="2034772"/>
              <a:ext cx="2565681" cy="2289633"/>
            </a:xfrm>
            <a:prstGeom prst="roundRect">
              <a:avLst>
                <a:gd name="adj" fmla="val 10000"/>
              </a:avLst>
            </a:prstGeom>
            <a:solidFill>
              <a:schemeClr val="accent1">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ounded Rectangle 4"/>
            <p:cNvSpPr txBox="1"/>
            <p:nvPr/>
          </p:nvSpPr>
          <p:spPr>
            <a:xfrm>
              <a:off x="-158930" y="2101833"/>
              <a:ext cx="2971801" cy="2222572"/>
            </a:xfrm>
            <a:prstGeom prst="rect">
              <a:avLst/>
            </a:prstGeom>
            <a:solidFill>
              <a:srgbClr val="FFC000"/>
            </a:solid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t" anchorCtr="0">
              <a:noAutofit/>
            </a:bodyPr>
            <a:lstStyle/>
            <a:p>
              <a:pPr defTabSz="533400">
                <a:lnSpc>
                  <a:spcPct val="90000"/>
                </a:lnSpc>
                <a:spcBef>
                  <a:spcPct val="0"/>
                </a:spcBef>
                <a:spcAft>
                  <a:spcPct val="35000"/>
                </a:spcAft>
              </a:pPr>
              <a:r>
                <a:rPr lang="en-US" sz="1050" b="1" kern="1200" dirty="0">
                  <a:solidFill>
                    <a:schemeClr val="tx1"/>
                  </a:solidFill>
                </a:rPr>
                <a:t>Pembangunan </a:t>
              </a:r>
              <a:r>
                <a:rPr lang="en-US" sz="1050" b="1" kern="1200" dirty="0" err="1">
                  <a:solidFill>
                    <a:schemeClr val="tx1"/>
                  </a:solidFill>
                </a:rPr>
                <a:t>Kerangka</a:t>
              </a:r>
              <a:r>
                <a:rPr lang="en-US" sz="1050" b="1" kern="1200" dirty="0">
                  <a:solidFill>
                    <a:schemeClr val="tx1"/>
                  </a:solidFill>
                </a:rPr>
                <a:t> </a:t>
              </a:r>
              <a:r>
                <a:rPr lang="en-US" sz="1050" b="1" kern="1200" dirty="0" err="1">
                  <a:solidFill>
                    <a:schemeClr val="tx1"/>
                  </a:solidFill>
                </a:rPr>
                <a:t>Pekerjaan</a:t>
              </a:r>
              <a:r>
                <a:rPr lang="en-US" sz="1050" b="1" kern="1200" dirty="0">
                  <a:solidFill>
                    <a:schemeClr val="tx1"/>
                  </a:solidFill>
                </a:rPr>
                <a:t> (</a:t>
              </a:r>
              <a:r>
                <a:rPr lang="en-US" sz="1050" b="1" i="1" kern="1200" dirty="0">
                  <a:solidFill>
                    <a:schemeClr val="tx1"/>
                  </a:solidFill>
                </a:rPr>
                <a:t>Occupational Framework- OF</a:t>
              </a:r>
              <a:r>
                <a:rPr lang="en-US" sz="1050" b="1" kern="1200" dirty="0">
                  <a:solidFill>
                    <a:schemeClr val="tx1"/>
                  </a:solidFill>
                </a:rPr>
                <a:t>)</a:t>
              </a:r>
            </a:p>
            <a:p>
              <a:pPr marL="85725" lvl="1" indent="-85725" defTabSz="466725">
                <a:lnSpc>
                  <a:spcPct val="90000"/>
                </a:lnSpc>
                <a:spcBef>
                  <a:spcPct val="0"/>
                </a:spcBef>
                <a:spcAft>
                  <a:spcPct val="15000"/>
                </a:spcAft>
                <a:buChar char="••"/>
              </a:pPr>
              <a:r>
                <a:rPr lang="en-US" sz="1050" kern="1200" dirty="0" err="1">
                  <a:solidFill>
                    <a:schemeClr val="tx1"/>
                  </a:solidFill>
                </a:rPr>
                <a:t>Struktur</a:t>
              </a:r>
              <a:r>
                <a:rPr lang="en-US" sz="1050" kern="1200" dirty="0">
                  <a:solidFill>
                    <a:schemeClr val="tx1"/>
                  </a:solidFill>
                </a:rPr>
                <a:t> </a:t>
              </a:r>
              <a:r>
                <a:rPr lang="en-US" sz="1050" kern="1200" dirty="0" err="1">
                  <a:solidFill>
                    <a:schemeClr val="tx1"/>
                  </a:solidFill>
                </a:rPr>
                <a:t>Pekerjaan</a:t>
              </a:r>
              <a:endParaRPr lang="en-US" sz="1050" kern="1200" dirty="0">
                <a:solidFill>
                  <a:schemeClr val="tx1"/>
                </a:solidFill>
              </a:endParaRPr>
            </a:p>
            <a:p>
              <a:pPr marL="85725" lvl="1" indent="-85725" defTabSz="466725">
                <a:lnSpc>
                  <a:spcPct val="90000"/>
                </a:lnSpc>
                <a:spcBef>
                  <a:spcPct val="0"/>
                </a:spcBef>
                <a:spcAft>
                  <a:spcPct val="15000"/>
                </a:spcAft>
                <a:buChar char="••"/>
              </a:pPr>
              <a:r>
                <a:rPr lang="en-US" sz="1050" kern="1200" dirty="0" err="1">
                  <a:solidFill>
                    <a:schemeClr val="tx1"/>
                  </a:solidFill>
                </a:rPr>
                <a:t>Tajuk</a:t>
              </a:r>
              <a:r>
                <a:rPr lang="en-US" sz="1050" kern="1200" dirty="0">
                  <a:solidFill>
                    <a:schemeClr val="tx1"/>
                  </a:solidFill>
                </a:rPr>
                <a:t> </a:t>
              </a:r>
              <a:r>
                <a:rPr lang="en-US" sz="1050" kern="1200" dirty="0" err="1">
                  <a:solidFill>
                    <a:schemeClr val="tx1"/>
                  </a:solidFill>
                </a:rPr>
                <a:t>Pekerjaan</a:t>
              </a:r>
              <a:endParaRPr lang="en-US" sz="1050" kern="1200" dirty="0">
                <a:solidFill>
                  <a:schemeClr val="tx1"/>
                </a:solidFill>
              </a:endParaRPr>
            </a:p>
            <a:p>
              <a:pPr marL="85725" lvl="1" indent="-85725" defTabSz="466725">
                <a:lnSpc>
                  <a:spcPct val="90000"/>
                </a:lnSpc>
                <a:spcBef>
                  <a:spcPct val="0"/>
                </a:spcBef>
                <a:spcAft>
                  <a:spcPct val="15000"/>
                </a:spcAft>
                <a:buChar char="••"/>
              </a:pPr>
              <a:r>
                <a:rPr lang="en-US" sz="1050" kern="1200" dirty="0" err="1">
                  <a:solidFill>
                    <a:schemeClr val="tx1"/>
                  </a:solidFill>
                </a:rPr>
                <a:t>Tahap</a:t>
              </a:r>
              <a:endParaRPr lang="en-US" sz="1050" kern="1200" dirty="0">
                <a:solidFill>
                  <a:schemeClr val="tx1"/>
                </a:solidFill>
              </a:endParaRPr>
            </a:p>
            <a:p>
              <a:pPr marL="85725" lvl="1" indent="-85725" defTabSz="466725">
                <a:lnSpc>
                  <a:spcPct val="90000"/>
                </a:lnSpc>
                <a:spcBef>
                  <a:spcPct val="0"/>
                </a:spcBef>
                <a:spcAft>
                  <a:spcPct val="15000"/>
                </a:spcAft>
                <a:buChar char="••"/>
              </a:pPr>
              <a:r>
                <a:rPr lang="en-US" sz="1050" kern="1200" dirty="0" err="1">
                  <a:solidFill>
                    <a:schemeClr val="tx1"/>
                  </a:solidFill>
                </a:rPr>
                <a:t>Deskripsi</a:t>
              </a:r>
              <a:r>
                <a:rPr lang="en-US" sz="1050" kern="1200" dirty="0">
                  <a:solidFill>
                    <a:schemeClr val="tx1"/>
                  </a:solidFill>
                </a:rPr>
                <a:t> </a:t>
              </a:r>
              <a:r>
                <a:rPr lang="en-US" sz="1050" kern="1200" dirty="0" err="1">
                  <a:solidFill>
                    <a:schemeClr val="tx1"/>
                  </a:solidFill>
                </a:rPr>
                <a:t>tugas</a:t>
              </a:r>
              <a:endParaRPr lang="en-US" sz="1050" kern="1200" dirty="0">
                <a:solidFill>
                  <a:schemeClr val="tx1"/>
                </a:solidFill>
              </a:endParaRPr>
            </a:p>
            <a:p>
              <a:pPr marL="85725" lvl="1" indent="-85725" defTabSz="466725">
                <a:lnSpc>
                  <a:spcPct val="90000"/>
                </a:lnSpc>
                <a:spcBef>
                  <a:spcPct val="0"/>
                </a:spcBef>
                <a:spcAft>
                  <a:spcPct val="15000"/>
                </a:spcAft>
                <a:buChar char="••"/>
              </a:pPr>
              <a:r>
                <a:rPr lang="en-US" sz="1050" kern="1200" dirty="0" err="1">
                  <a:solidFill>
                    <a:schemeClr val="tx1"/>
                  </a:solidFill>
                </a:rPr>
                <a:t>Tajuk</a:t>
              </a:r>
              <a:r>
                <a:rPr lang="en-US" sz="1050" kern="1200" dirty="0">
                  <a:solidFill>
                    <a:schemeClr val="tx1"/>
                  </a:solidFill>
                </a:rPr>
                <a:t> </a:t>
              </a:r>
              <a:r>
                <a:rPr lang="en-US" sz="1050" kern="1200" dirty="0" err="1">
                  <a:solidFill>
                    <a:schemeClr val="tx1"/>
                  </a:solidFill>
                </a:rPr>
                <a:t>Pekerjaan</a:t>
              </a:r>
              <a:r>
                <a:rPr lang="en-US" sz="1050" kern="1200" dirty="0">
                  <a:solidFill>
                    <a:schemeClr val="tx1"/>
                  </a:solidFill>
                </a:rPr>
                <a:t> </a:t>
              </a:r>
              <a:r>
                <a:rPr lang="en-US" sz="1050" kern="1200" dirty="0" err="1">
                  <a:solidFill>
                    <a:schemeClr val="tx1"/>
                  </a:solidFill>
                </a:rPr>
                <a:t>Kritikal</a:t>
              </a:r>
              <a:endParaRPr lang="en-US" sz="1050" kern="1200" dirty="0">
                <a:solidFill>
                  <a:schemeClr val="tx1"/>
                </a:solidFill>
              </a:endParaRPr>
            </a:p>
          </p:txBody>
        </p:sp>
      </p:grpSp>
      <p:grpSp>
        <p:nvGrpSpPr>
          <p:cNvPr id="7" name="Group 6"/>
          <p:cNvGrpSpPr/>
          <p:nvPr/>
        </p:nvGrpSpPr>
        <p:grpSpPr>
          <a:xfrm>
            <a:off x="2461157" y="3037099"/>
            <a:ext cx="2071757" cy="1771650"/>
            <a:chOff x="2844824" y="2248982"/>
            <a:chExt cx="2762342" cy="2103368"/>
          </a:xfrm>
        </p:grpSpPr>
        <p:sp>
          <p:nvSpPr>
            <p:cNvPr id="8" name="Rounded Rectangle 7"/>
            <p:cNvSpPr/>
            <p:nvPr/>
          </p:nvSpPr>
          <p:spPr>
            <a:xfrm>
              <a:off x="3285225" y="2248982"/>
              <a:ext cx="2321941" cy="2103368"/>
            </a:xfrm>
            <a:prstGeom prst="roundRect">
              <a:avLst>
                <a:gd name="adj" fmla="val 10000"/>
              </a:avLst>
            </a:prstGeom>
            <a:solidFill>
              <a:schemeClr val="tx2">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ounded Rectangle 4"/>
            <p:cNvSpPr txBox="1"/>
            <p:nvPr/>
          </p:nvSpPr>
          <p:spPr>
            <a:xfrm>
              <a:off x="2844824" y="2310588"/>
              <a:ext cx="2762341" cy="1980156"/>
            </a:xfrm>
            <a:prstGeom prst="rect">
              <a:avLst/>
            </a:prstGeom>
            <a:solidFill>
              <a:srgbClr val="FFC000"/>
            </a:solidFill>
          </p:spPr>
          <p:style>
            <a:lnRef idx="0">
              <a:scrgbClr r="0" g="0" b="0"/>
            </a:lnRef>
            <a:fillRef idx="0">
              <a:scrgbClr r="0" g="0" b="0"/>
            </a:fillRef>
            <a:effectRef idx="0">
              <a:scrgbClr r="0" g="0" b="0"/>
            </a:effectRef>
            <a:fontRef idx="minor">
              <a:schemeClr val="lt1"/>
            </a:fontRef>
          </p:style>
          <p:txBody>
            <a:bodyPr spcFirstLastPara="0" vert="horz" wrap="square" lIns="40005" tIns="40005" rIns="40005" bIns="40005" numCol="1" spcCol="1270" anchor="t" anchorCtr="0">
              <a:noAutofit/>
            </a:bodyPr>
            <a:lstStyle/>
            <a:p>
              <a:pPr defTabSz="466725">
                <a:lnSpc>
                  <a:spcPct val="90000"/>
                </a:lnSpc>
                <a:spcBef>
                  <a:spcPct val="0"/>
                </a:spcBef>
                <a:spcAft>
                  <a:spcPct val="35000"/>
                </a:spcAft>
              </a:pPr>
              <a:r>
                <a:rPr lang="en-US" sz="1050" b="1" kern="1200" dirty="0">
                  <a:solidFill>
                    <a:schemeClr val="tx1"/>
                  </a:solidFill>
                </a:rPr>
                <a:t>Pembangunan Standard </a:t>
              </a:r>
              <a:r>
                <a:rPr lang="en-US" sz="1050" b="1" kern="1200" dirty="0" err="1">
                  <a:solidFill>
                    <a:schemeClr val="tx1"/>
                  </a:solidFill>
                </a:rPr>
                <a:t>Kemahiran</a:t>
              </a:r>
              <a:r>
                <a:rPr lang="en-US" sz="1050" b="1" kern="1200" dirty="0">
                  <a:solidFill>
                    <a:schemeClr val="tx1"/>
                  </a:solidFill>
                </a:rPr>
                <a:t> </a:t>
              </a:r>
              <a:r>
                <a:rPr lang="en-US" sz="1050" b="1" kern="1200" dirty="0" err="1">
                  <a:solidFill>
                    <a:schemeClr val="tx1"/>
                  </a:solidFill>
                </a:rPr>
                <a:t>Pekerjaan</a:t>
              </a:r>
              <a:r>
                <a:rPr lang="en-US" sz="1050" b="1" kern="1200" dirty="0">
                  <a:solidFill>
                    <a:schemeClr val="tx1"/>
                  </a:solidFill>
                </a:rPr>
                <a:t> </a:t>
              </a:r>
              <a:r>
                <a:rPr lang="en-US" sz="1050" b="1" kern="1200" dirty="0" err="1">
                  <a:solidFill>
                    <a:schemeClr val="tx1"/>
                  </a:solidFill>
                </a:rPr>
                <a:t>Kebangsaan</a:t>
              </a:r>
              <a:r>
                <a:rPr lang="en-US" sz="1050" b="1" kern="1200" dirty="0">
                  <a:solidFill>
                    <a:schemeClr val="tx1"/>
                  </a:solidFill>
                </a:rPr>
                <a:t> (NOSS)/ Standard </a:t>
              </a:r>
              <a:r>
                <a:rPr lang="en-US" sz="1050" b="1" kern="1200" dirty="0" err="1">
                  <a:solidFill>
                    <a:schemeClr val="tx1"/>
                  </a:solidFill>
                </a:rPr>
                <a:t>Keterampilan</a:t>
              </a:r>
              <a:r>
                <a:rPr lang="en-US" sz="1050" b="1" kern="1200" dirty="0">
                  <a:solidFill>
                    <a:schemeClr val="tx1"/>
                  </a:solidFill>
                </a:rPr>
                <a:t> </a:t>
              </a:r>
              <a:r>
                <a:rPr lang="en-US" sz="1050" b="1" kern="1200" dirty="0" err="1">
                  <a:solidFill>
                    <a:schemeClr val="tx1"/>
                  </a:solidFill>
                </a:rPr>
                <a:t>Kebangsaan</a:t>
              </a:r>
              <a:r>
                <a:rPr lang="en-US" sz="1050" b="1" kern="1200" dirty="0">
                  <a:solidFill>
                    <a:schemeClr val="tx1"/>
                  </a:solidFill>
                </a:rPr>
                <a:t> (NCS)</a:t>
              </a:r>
            </a:p>
            <a:p>
              <a:pPr marL="85725" lvl="1" indent="-85725" defTabSz="400050">
                <a:lnSpc>
                  <a:spcPct val="90000"/>
                </a:lnSpc>
                <a:spcBef>
                  <a:spcPct val="0"/>
                </a:spcBef>
                <a:spcAft>
                  <a:spcPct val="15000"/>
                </a:spcAft>
                <a:buChar char="••"/>
              </a:pPr>
              <a:r>
                <a:rPr lang="en-US" sz="1050" kern="1200" dirty="0">
                  <a:solidFill>
                    <a:schemeClr val="tx1"/>
                  </a:solidFill>
                </a:rPr>
                <a:t>Competency Profile Chart (CPC)</a:t>
              </a:r>
            </a:p>
            <a:p>
              <a:pPr marL="85725" lvl="1" indent="-85725" defTabSz="400050">
                <a:lnSpc>
                  <a:spcPct val="90000"/>
                </a:lnSpc>
                <a:spcBef>
                  <a:spcPct val="0"/>
                </a:spcBef>
                <a:spcAft>
                  <a:spcPct val="15000"/>
                </a:spcAft>
                <a:buChar char="••"/>
              </a:pPr>
              <a:r>
                <a:rPr lang="en-US" sz="1050" kern="1200" dirty="0">
                  <a:solidFill>
                    <a:schemeClr val="tx1"/>
                  </a:solidFill>
                </a:rPr>
                <a:t>Competency Profile (CP)</a:t>
              </a:r>
            </a:p>
            <a:p>
              <a:pPr marL="85725" lvl="1" indent="-85725" defTabSz="400050">
                <a:lnSpc>
                  <a:spcPct val="90000"/>
                </a:lnSpc>
                <a:spcBef>
                  <a:spcPct val="0"/>
                </a:spcBef>
                <a:spcAft>
                  <a:spcPct val="15000"/>
                </a:spcAft>
                <a:buChar char="••"/>
              </a:pPr>
              <a:r>
                <a:rPr lang="en-US" sz="1050" kern="1200" dirty="0">
                  <a:solidFill>
                    <a:schemeClr val="tx1"/>
                  </a:solidFill>
                </a:rPr>
                <a:t>Curriculum of Competency Unit (</a:t>
              </a:r>
              <a:r>
                <a:rPr lang="en-US" sz="1050" kern="1200" dirty="0" err="1">
                  <a:solidFill>
                    <a:schemeClr val="tx1"/>
                  </a:solidFill>
                </a:rPr>
                <a:t>CoCU</a:t>
              </a:r>
              <a:r>
                <a:rPr lang="en-US" sz="1050" kern="1200" dirty="0">
                  <a:solidFill>
                    <a:schemeClr val="tx1"/>
                  </a:solidFill>
                </a:rPr>
                <a:t>)</a:t>
              </a:r>
            </a:p>
          </p:txBody>
        </p:sp>
      </p:grpSp>
      <p:grpSp>
        <p:nvGrpSpPr>
          <p:cNvPr id="10" name="Group 9"/>
          <p:cNvGrpSpPr/>
          <p:nvPr/>
        </p:nvGrpSpPr>
        <p:grpSpPr>
          <a:xfrm>
            <a:off x="4612358" y="2979949"/>
            <a:ext cx="1771649" cy="1828800"/>
            <a:chOff x="6147064" y="2433198"/>
            <a:chExt cx="2362199" cy="1913853"/>
          </a:xfrm>
        </p:grpSpPr>
        <p:sp>
          <p:nvSpPr>
            <p:cNvPr id="11" name="Rounded Rectangle 10"/>
            <p:cNvSpPr/>
            <p:nvPr/>
          </p:nvSpPr>
          <p:spPr>
            <a:xfrm>
              <a:off x="6147064" y="2433198"/>
              <a:ext cx="2173172" cy="1913853"/>
            </a:xfrm>
            <a:prstGeom prst="roundRect">
              <a:avLst>
                <a:gd name="adj" fmla="val 10000"/>
              </a:avLst>
            </a:prstGeom>
            <a:solidFill>
              <a:schemeClr val="accent5">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Rounded Rectangle 4"/>
            <p:cNvSpPr txBox="1"/>
            <p:nvPr/>
          </p:nvSpPr>
          <p:spPr>
            <a:xfrm>
              <a:off x="6203118" y="2489253"/>
              <a:ext cx="2306145" cy="1801743"/>
            </a:xfrm>
            <a:prstGeom prst="rect">
              <a:avLst/>
            </a:prstGeom>
            <a:solidFill>
              <a:srgbClr val="FFC000"/>
            </a:solidFill>
          </p:spPr>
          <p:style>
            <a:lnRef idx="0">
              <a:scrgbClr r="0" g="0" b="0"/>
            </a:lnRef>
            <a:fillRef idx="0">
              <a:scrgbClr r="0" g="0" b="0"/>
            </a:fillRef>
            <a:effectRef idx="0">
              <a:scrgbClr r="0" g="0" b="0"/>
            </a:effectRef>
            <a:fontRef idx="minor">
              <a:schemeClr val="lt1"/>
            </a:fontRef>
          </p:style>
          <p:txBody>
            <a:bodyPr spcFirstLastPara="0" vert="horz" wrap="square" lIns="40005" tIns="40005" rIns="40005" bIns="40005" numCol="1" spcCol="1270" anchor="t" anchorCtr="0">
              <a:noAutofit/>
            </a:bodyPr>
            <a:lstStyle/>
            <a:p>
              <a:pPr defTabSz="466725">
                <a:lnSpc>
                  <a:spcPct val="90000"/>
                </a:lnSpc>
                <a:spcBef>
                  <a:spcPct val="0"/>
                </a:spcBef>
                <a:spcAft>
                  <a:spcPct val="35000"/>
                </a:spcAft>
              </a:pPr>
              <a:r>
                <a:rPr lang="en-US" sz="1050" b="1" kern="1200" dirty="0" err="1">
                  <a:solidFill>
                    <a:schemeClr val="tx1"/>
                  </a:solidFill>
                </a:rPr>
                <a:t>Persijilan</a:t>
              </a:r>
              <a:r>
                <a:rPr lang="en-US" sz="1050" b="1" kern="1200" dirty="0">
                  <a:solidFill>
                    <a:schemeClr val="tx1"/>
                  </a:solidFill>
                </a:rPr>
                <a:t> </a:t>
              </a:r>
              <a:r>
                <a:rPr lang="en-US" sz="1050" b="1" kern="1200" dirty="0" err="1">
                  <a:solidFill>
                    <a:schemeClr val="tx1"/>
                  </a:solidFill>
                </a:rPr>
                <a:t>Kemahiran</a:t>
              </a:r>
              <a:r>
                <a:rPr lang="en-US" sz="1050" b="1" kern="1200" dirty="0">
                  <a:solidFill>
                    <a:schemeClr val="tx1"/>
                  </a:solidFill>
                </a:rPr>
                <a:t> Malaysia </a:t>
              </a:r>
              <a:r>
                <a:rPr lang="en-US" sz="1050" b="1" kern="1200" dirty="0" err="1">
                  <a:solidFill>
                    <a:schemeClr val="tx1"/>
                  </a:solidFill>
                </a:rPr>
                <a:t>melalui</a:t>
              </a:r>
              <a:r>
                <a:rPr lang="en-US" sz="1050" b="1" kern="1200" dirty="0">
                  <a:solidFill>
                    <a:schemeClr val="tx1"/>
                  </a:solidFill>
                </a:rPr>
                <a:t> </a:t>
              </a:r>
              <a:r>
                <a:rPr lang="en-US" sz="1050" b="1" kern="1200" dirty="0" err="1">
                  <a:solidFill>
                    <a:schemeClr val="tx1"/>
                  </a:solidFill>
                </a:rPr>
                <a:t>kaedah</a:t>
              </a:r>
              <a:r>
                <a:rPr lang="en-US" sz="1050" b="1" kern="1200" dirty="0">
                  <a:solidFill>
                    <a:schemeClr val="tx1"/>
                  </a:solidFill>
                </a:rPr>
                <a:t>:</a:t>
              </a:r>
            </a:p>
            <a:p>
              <a:pPr marL="85725" lvl="1" indent="-85725" defTabSz="466725">
                <a:lnSpc>
                  <a:spcPct val="90000"/>
                </a:lnSpc>
                <a:spcBef>
                  <a:spcPct val="0"/>
                </a:spcBef>
                <a:spcAft>
                  <a:spcPct val="15000"/>
                </a:spcAft>
                <a:buChar char="••"/>
              </a:pPr>
              <a:r>
                <a:rPr lang="en-US" sz="1050" kern="1200" dirty="0" err="1">
                  <a:solidFill>
                    <a:schemeClr val="tx1"/>
                  </a:solidFill>
                </a:rPr>
                <a:t>Pentauliahan</a:t>
              </a:r>
              <a:r>
                <a:rPr lang="en-US" sz="1050" kern="1200" dirty="0">
                  <a:solidFill>
                    <a:schemeClr val="tx1"/>
                  </a:solidFill>
                </a:rPr>
                <a:t> </a:t>
              </a:r>
              <a:r>
                <a:rPr lang="en-US" sz="1050" kern="1200" dirty="0" err="1">
                  <a:solidFill>
                    <a:schemeClr val="tx1"/>
                  </a:solidFill>
                </a:rPr>
                <a:t>Pusat</a:t>
              </a:r>
              <a:r>
                <a:rPr lang="en-US" sz="1050" kern="1200" dirty="0">
                  <a:solidFill>
                    <a:schemeClr val="tx1"/>
                  </a:solidFill>
                </a:rPr>
                <a:t> </a:t>
              </a:r>
              <a:r>
                <a:rPr lang="en-US" sz="1050" kern="1200" dirty="0" err="1">
                  <a:solidFill>
                    <a:schemeClr val="tx1"/>
                  </a:solidFill>
                </a:rPr>
                <a:t>Bertauliah</a:t>
              </a:r>
              <a:endParaRPr lang="en-US" sz="1050" kern="1200" dirty="0">
                <a:solidFill>
                  <a:schemeClr val="tx1"/>
                </a:solidFill>
              </a:endParaRPr>
            </a:p>
            <a:p>
              <a:pPr marL="85725" lvl="1" indent="-85725" defTabSz="466725">
                <a:lnSpc>
                  <a:spcPct val="90000"/>
                </a:lnSpc>
                <a:spcBef>
                  <a:spcPct val="0"/>
                </a:spcBef>
                <a:spcAft>
                  <a:spcPct val="15000"/>
                </a:spcAft>
                <a:buChar char="••"/>
              </a:pPr>
              <a:r>
                <a:rPr lang="en-US" sz="1050" kern="1200" dirty="0" err="1">
                  <a:solidFill>
                    <a:schemeClr val="tx1"/>
                  </a:solidFill>
                </a:rPr>
                <a:t>Sistem</a:t>
              </a:r>
              <a:r>
                <a:rPr lang="en-US" sz="1050" kern="1200" dirty="0">
                  <a:solidFill>
                    <a:schemeClr val="tx1"/>
                  </a:solidFill>
                </a:rPr>
                <a:t> </a:t>
              </a:r>
              <a:r>
                <a:rPr lang="en-US" sz="1050" kern="1200" dirty="0" err="1">
                  <a:solidFill>
                    <a:schemeClr val="tx1"/>
                  </a:solidFill>
                </a:rPr>
                <a:t>Latihan</a:t>
              </a:r>
              <a:r>
                <a:rPr lang="en-US" sz="1050" kern="1200" dirty="0">
                  <a:solidFill>
                    <a:schemeClr val="tx1"/>
                  </a:solidFill>
                </a:rPr>
                <a:t> Dual Nasional</a:t>
              </a:r>
            </a:p>
            <a:p>
              <a:pPr marL="85725" lvl="1" indent="-85725" defTabSz="466725">
                <a:lnSpc>
                  <a:spcPct val="90000"/>
                </a:lnSpc>
                <a:spcBef>
                  <a:spcPct val="0"/>
                </a:spcBef>
                <a:spcAft>
                  <a:spcPct val="15000"/>
                </a:spcAft>
                <a:buChar char="••"/>
              </a:pPr>
              <a:r>
                <a:rPr lang="en-US" sz="1050" kern="1200" dirty="0" err="1">
                  <a:solidFill>
                    <a:schemeClr val="tx1"/>
                  </a:solidFill>
                </a:rPr>
                <a:t>Pengiktirafan</a:t>
              </a:r>
              <a:r>
                <a:rPr lang="en-US" sz="1050" kern="1200" dirty="0">
                  <a:solidFill>
                    <a:schemeClr val="tx1"/>
                  </a:solidFill>
                </a:rPr>
                <a:t> </a:t>
              </a:r>
              <a:r>
                <a:rPr lang="en-US" sz="1050" kern="1200" dirty="0" err="1">
                  <a:solidFill>
                    <a:schemeClr val="tx1"/>
                  </a:solidFill>
                </a:rPr>
                <a:t>Pencapaian</a:t>
              </a:r>
              <a:r>
                <a:rPr lang="en-US" sz="1050" kern="1200" dirty="0">
                  <a:solidFill>
                    <a:schemeClr val="tx1"/>
                  </a:solidFill>
                </a:rPr>
                <a:t> </a:t>
              </a:r>
              <a:r>
                <a:rPr lang="en-US" sz="1050" kern="1200" dirty="0" err="1">
                  <a:solidFill>
                    <a:schemeClr val="tx1"/>
                  </a:solidFill>
                </a:rPr>
                <a:t>Terdahulu</a:t>
              </a:r>
              <a:endParaRPr lang="en-US" sz="1050" kern="1200" dirty="0">
                <a:solidFill>
                  <a:schemeClr val="tx1"/>
                </a:solidFill>
              </a:endParaRPr>
            </a:p>
          </p:txBody>
        </p:sp>
      </p:grpSp>
      <p:sp>
        <p:nvSpPr>
          <p:cNvPr id="13" name="Oval 12"/>
          <p:cNvSpPr/>
          <p:nvPr/>
        </p:nvSpPr>
        <p:spPr>
          <a:xfrm>
            <a:off x="267995" y="2670608"/>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b="1" dirty="0">
                <a:solidFill>
                  <a:sysClr val="windowText" lastClr="000000"/>
                </a:solidFill>
              </a:rPr>
              <a:t>1</a:t>
            </a:r>
          </a:p>
        </p:txBody>
      </p:sp>
      <p:sp>
        <p:nvSpPr>
          <p:cNvPr id="14" name="Oval 13"/>
          <p:cNvSpPr/>
          <p:nvPr/>
        </p:nvSpPr>
        <p:spPr>
          <a:xfrm>
            <a:off x="2421088" y="2674412"/>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b="1" dirty="0">
                <a:solidFill>
                  <a:sysClr val="windowText" lastClr="000000"/>
                </a:solidFill>
              </a:rPr>
              <a:t>2</a:t>
            </a:r>
          </a:p>
        </p:txBody>
      </p:sp>
      <p:sp>
        <p:nvSpPr>
          <p:cNvPr id="15" name="Oval 14"/>
          <p:cNvSpPr/>
          <p:nvPr/>
        </p:nvSpPr>
        <p:spPr>
          <a:xfrm>
            <a:off x="4612358" y="2609222"/>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b="1" dirty="0">
                <a:solidFill>
                  <a:sysClr val="windowText" lastClr="000000"/>
                </a:solidFill>
              </a:rPr>
              <a:t>3</a:t>
            </a:r>
          </a:p>
        </p:txBody>
      </p:sp>
      <p:sp>
        <p:nvSpPr>
          <p:cNvPr id="17" name="Rectangle 16"/>
          <p:cNvSpPr/>
          <p:nvPr/>
        </p:nvSpPr>
        <p:spPr>
          <a:xfrm>
            <a:off x="-10392" y="100526"/>
            <a:ext cx="6555170" cy="553998"/>
          </a:xfrm>
          <a:prstGeom prst="rect">
            <a:avLst/>
          </a:prstGeom>
          <a:solidFill>
            <a:srgbClr val="92D050"/>
          </a:solidFill>
        </p:spPr>
        <p:txBody>
          <a:bodyPr wrap="square">
            <a:spAutoFit/>
          </a:bodyPr>
          <a:lstStyle/>
          <a:p>
            <a:pPr eaLnBrk="1" hangingPunct="1"/>
            <a:r>
              <a:rPr lang="en-MY" altLang="en-US" sz="1500" b="1" dirty="0"/>
              <a:t>PEMBANGUNAN STANDARD KEMAHIRAN PEKERJAAN MALAYSIA</a:t>
            </a:r>
          </a:p>
          <a:p>
            <a:pPr eaLnBrk="1" hangingPunct="1"/>
            <a:r>
              <a:rPr lang="en-MY" altLang="en-US" sz="1500" b="1" dirty="0"/>
              <a:t>KEARAH PENGANUGERAHAN SIJIL KEMAHIRAN MALAYSIA</a:t>
            </a:r>
          </a:p>
        </p:txBody>
      </p:sp>
    </p:spTree>
    <p:extLst>
      <p:ext uri="{BB962C8B-B14F-4D97-AF65-F5344CB8AC3E}">
        <p14:creationId xmlns:p14="http://schemas.microsoft.com/office/powerpoint/2010/main" val="19276088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sp>
        <p:nvSpPr>
          <p:cNvPr id="1771" name="Google Shape;1771;p225"/>
          <p:cNvSpPr txBox="1">
            <a:spLocks noGrp="1"/>
          </p:cNvSpPr>
          <p:nvPr>
            <p:ph type="title"/>
          </p:nvPr>
        </p:nvSpPr>
        <p:spPr>
          <a:xfrm>
            <a:off x="471488" y="848323"/>
            <a:ext cx="5915025" cy="745629"/>
          </a:xfrm>
          <a:prstGeom prst="rect">
            <a:avLst/>
          </a:prstGeom>
          <a:noFill/>
          <a:ln>
            <a:noFill/>
          </a:ln>
        </p:spPr>
        <p:txBody>
          <a:bodyPr spcFirstLastPara="1" wrap="square" lIns="68569" tIns="34275" rIns="68569" bIns="34275" anchor="ctr" anchorCtr="0">
            <a:noAutofit/>
          </a:bodyPr>
          <a:lstStyle/>
          <a:p>
            <a:pPr>
              <a:buSzPts val="3300"/>
            </a:pPr>
            <a:r>
              <a:rPr lang="en"/>
              <a:t/>
            </a:r>
            <a:br>
              <a:rPr lang="en"/>
            </a:br>
            <a:endParaRPr/>
          </a:p>
        </p:txBody>
      </p:sp>
      <p:sp>
        <p:nvSpPr>
          <p:cNvPr id="1772" name="Google Shape;1772;p225"/>
          <p:cNvSpPr txBox="1">
            <a:spLocks noGrp="1"/>
          </p:cNvSpPr>
          <p:nvPr>
            <p:ph type="body" idx="1"/>
          </p:nvPr>
        </p:nvSpPr>
        <p:spPr>
          <a:xfrm>
            <a:off x="200025" y="1414463"/>
            <a:ext cx="6457950" cy="2447628"/>
          </a:xfrm>
          <a:prstGeom prst="rect">
            <a:avLst/>
          </a:prstGeom>
          <a:noFill/>
          <a:ln>
            <a:noFill/>
          </a:ln>
        </p:spPr>
        <p:txBody>
          <a:bodyPr spcFirstLastPara="1" wrap="square" lIns="68569" tIns="34275" rIns="68569" bIns="34275" anchor="t" anchorCtr="0">
            <a:noAutofit/>
          </a:bodyPr>
          <a:lstStyle/>
          <a:p>
            <a:pPr marL="0" indent="0">
              <a:lnSpc>
                <a:spcPct val="80000"/>
              </a:lnSpc>
              <a:spcBef>
                <a:spcPts val="0"/>
              </a:spcBef>
              <a:buSzPts val="2400"/>
              <a:buNone/>
            </a:pPr>
            <a:r>
              <a:rPr lang="en" sz="1800">
                <a:latin typeface="Arial"/>
                <a:ea typeface="Arial"/>
                <a:cs typeface="Arial"/>
                <a:sym typeface="Arial"/>
              </a:rPr>
              <a:t>Kerangka Pekerjaan /</a:t>
            </a:r>
            <a:r>
              <a:rPr lang="en" sz="1800" i="1">
                <a:latin typeface="Arial"/>
                <a:ea typeface="Arial"/>
                <a:cs typeface="Arial"/>
                <a:sym typeface="Arial"/>
              </a:rPr>
              <a:t>Occupational Framework</a:t>
            </a:r>
            <a:r>
              <a:rPr lang="en" sz="1800">
                <a:latin typeface="Arial"/>
                <a:ea typeface="Arial"/>
                <a:cs typeface="Arial"/>
                <a:sym typeface="Arial"/>
              </a:rPr>
              <a:t> (OF) sebelum ini dikenali sebagai Analisa Pekerjaan/ Occupational Analysis (OA).</a:t>
            </a:r>
            <a:endParaRPr/>
          </a:p>
          <a:p>
            <a:pPr marL="128588" indent="-14288">
              <a:lnSpc>
                <a:spcPct val="80000"/>
              </a:lnSpc>
              <a:buSzPts val="2400"/>
              <a:buNone/>
            </a:pPr>
            <a:endParaRPr sz="1800"/>
          </a:p>
          <a:p>
            <a:pPr marL="0" indent="0">
              <a:lnSpc>
                <a:spcPct val="80000"/>
              </a:lnSpc>
              <a:buSzPts val="2400"/>
              <a:buNone/>
            </a:pPr>
            <a:r>
              <a:rPr lang="en" sz="1800" i="1">
                <a:latin typeface="Arial"/>
                <a:ea typeface="Arial"/>
                <a:cs typeface="Arial"/>
                <a:sym typeface="Arial"/>
              </a:rPr>
              <a:t>Occupational Framework</a:t>
            </a:r>
            <a:r>
              <a:rPr lang="en" sz="1800">
                <a:latin typeface="Arial"/>
                <a:ea typeface="Arial"/>
                <a:cs typeface="Arial"/>
                <a:sym typeface="Arial"/>
              </a:rPr>
              <a:t> (OF)</a:t>
            </a:r>
            <a:r>
              <a:rPr lang="en" sz="1800"/>
              <a:t> adalah hasil daripada analisis pekerjaan dan penyelidikan yang dijalankan di sektor industri tertentu. </a:t>
            </a:r>
            <a:endParaRPr sz="1800"/>
          </a:p>
          <a:p>
            <a:pPr marL="0" indent="0">
              <a:lnSpc>
                <a:spcPct val="80000"/>
              </a:lnSpc>
              <a:buSzPts val="2400"/>
              <a:buNone/>
            </a:pPr>
            <a:endParaRPr sz="1800"/>
          </a:p>
          <a:p>
            <a:pPr marL="0" indent="0">
              <a:lnSpc>
                <a:spcPct val="80000"/>
              </a:lnSpc>
              <a:buSzPts val="2400"/>
              <a:buNone/>
            </a:pPr>
            <a:r>
              <a:rPr lang="en" sz="1800"/>
              <a:t>Kandungan OF meliputi Struktur Pekerjaan/ Occupational Structure (OS), Definisi Pekerjaan/ Occupational Definitions (OD), Deskripi Tugas/ Job descriptions (JD), keperluan sumber manusia dan maklumat industry.</a:t>
            </a:r>
            <a:endParaRPr/>
          </a:p>
        </p:txBody>
      </p:sp>
      <p:sp>
        <p:nvSpPr>
          <p:cNvPr id="1773" name="Google Shape;1773;p225"/>
          <p:cNvSpPr txBox="1"/>
          <p:nvPr/>
        </p:nvSpPr>
        <p:spPr>
          <a:xfrm>
            <a:off x="0" y="642938"/>
            <a:ext cx="4457700" cy="319170"/>
          </a:xfrm>
          <a:prstGeom prst="rect">
            <a:avLst/>
          </a:prstGeom>
          <a:solidFill>
            <a:srgbClr val="92D050"/>
          </a:solidFill>
          <a:ln>
            <a:noFill/>
          </a:ln>
        </p:spPr>
        <p:txBody>
          <a:bodyPr spcFirstLastPara="1" wrap="square" lIns="68569" tIns="34275" rIns="68569" bIns="34275" anchor="t" anchorCtr="0">
            <a:noAutofit/>
          </a:bodyPr>
          <a:lstStyle/>
          <a:p>
            <a:r>
              <a:rPr lang="en" sz="1350" b="1"/>
              <a:t>Kerangka Pekerjaan/ </a:t>
            </a:r>
            <a:r>
              <a:rPr lang="en" sz="1350" b="1" i="1"/>
              <a:t>Occupational Framework (OF</a:t>
            </a:r>
            <a:r>
              <a:rPr lang="en" sz="1350" b="1"/>
              <a:t>)</a:t>
            </a:r>
            <a:endParaRPr sz="135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sp>
        <p:nvSpPr>
          <p:cNvPr id="1159" name="Google Shape;1159;p190"/>
          <p:cNvSpPr txBox="1">
            <a:spLocks noGrp="1"/>
          </p:cNvSpPr>
          <p:nvPr>
            <p:ph type="body" idx="1"/>
          </p:nvPr>
        </p:nvSpPr>
        <p:spPr>
          <a:xfrm>
            <a:off x="471488" y="1669852"/>
            <a:ext cx="5915025" cy="2447628"/>
          </a:xfrm>
          <a:prstGeom prst="rect">
            <a:avLst/>
          </a:prstGeom>
          <a:noFill/>
          <a:ln>
            <a:noFill/>
          </a:ln>
        </p:spPr>
        <p:txBody>
          <a:bodyPr spcFirstLastPara="1" wrap="square" lIns="68569" tIns="34275" rIns="68569" bIns="34275" anchor="t" anchorCtr="0">
            <a:noAutofit/>
          </a:bodyPr>
          <a:lstStyle/>
          <a:p>
            <a:pPr marL="128588" indent="-133350">
              <a:spcBef>
                <a:spcPts val="0"/>
              </a:spcBef>
              <a:buSzPts val="2800"/>
            </a:pPr>
            <a:r>
              <a:rPr lang="en">
                <a:latin typeface="Tahoma"/>
                <a:ea typeface="Tahoma"/>
                <a:cs typeface="Tahoma"/>
                <a:sym typeface="Tahoma"/>
              </a:rPr>
              <a:t>Memperkenalkan dan memberi pemahaman mengenai Sistem Persijilan Kemahiran Malaysia (SPKM)</a:t>
            </a:r>
            <a:endParaRPr/>
          </a:p>
          <a:p>
            <a:pPr marL="128588" indent="0">
              <a:buSzPts val="2800"/>
              <a:buNone/>
            </a:pPr>
            <a:endParaRPr>
              <a:latin typeface="Tahoma"/>
              <a:ea typeface="Tahoma"/>
              <a:cs typeface="Tahoma"/>
              <a:sym typeface="Tahoma"/>
            </a:endParaRPr>
          </a:p>
          <a:p>
            <a:pPr marL="128588" indent="-133350">
              <a:buSzPts val="2800"/>
            </a:pPr>
            <a:r>
              <a:rPr lang="en">
                <a:latin typeface="Tahoma"/>
                <a:ea typeface="Tahoma"/>
                <a:cs typeface="Tahoma"/>
                <a:sym typeface="Tahoma"/>
              </a:rPr>
              <a:t>Syarat wajib dihadiri oleh setiap personel Pusat Bertauliah sebelum dilantik sebagai Personel Pentauliahan </a:t>
            </a:r>
            <a:endParaRPr>
              <a:latin typeface="Tahoma"/>
              <a:ea typeface="Tahoma"/>
              <a:cs typeface="Tahoma"/>
              <a:sym typeface="Tahoma"/>
            </a:endParaRPr>
          </a:p>
        </p:txBody>
      </p:sp>
      <p:sp>
        <p:nvSpPr>
          <p:cNvPr id="1160" name="Google Shape;1160;p190"/>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4</a:t>
            </a:fld>
            <a:endParaRPr>
              <a:solidFill>
                <a:srgbClr val="000000"/>
              </a:solidFill>
            </a:endParaRPr>
          </a:p>
        </p:txBody>
      </p:sp>
      <p:sp>
        <p:nvSpPr>
          <p:cNvPr id="1161" name="Google Shape;1161;p190"/>
          <p:cNvSpPr txBox="1"/>
          <p:nvPr/>
        </p:nvSpPr>
        <p:spPr>
          <a:xfrm>
            <a:off x="0" y="767924"/>
            <a:ext cx="6858000" cy="242374"/>
          </a:xfrm>
          <a:prstGeom prst="rect">
            <a:avLst/>
          </a:prstGeom>
          <a:noFill/>
          <a:ln>
            <a:noFill/>
          </a:ln>
        </p:spPr>
        <p:txBody>
          <a:bodyPr spcFirstLastPara="1" wrap="square" lIns="68569" tIns="0" rIns="34275" bIns="0" anchor="t" anchorCtr="0">
            <a:noAutofit/>
          </a:bodyPr>
          <a:lstStyle/>
          <a:p>
            <a:pPr algn="ctr"/>
            <a:r>
              <a:rPr lang="en" sz="2100" b="1">
                <a:latin typeface="Tahoma"/>
                <a:ea typeface="Tahoma"/>
                <a:cs typeface="Tahoma"/>
                <a:sym typeface="Tahoma"/>
              </a:rPr>
              <a:t>Tujuan Kursus Induksi</a:t>
            </a:r>
            <a:endParaRPr sz="2100" b="1">
              <a:latin typeface="Tahoma"/>
              <a:ea typeface="Tahoma"/>
              <a:cs typeface="Tahoma"/>
              <a:sym typeface="Tahoma"/>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77"/>
        <p:cNvGrpSpPr/>
        <p:nvPr/>
      </p:nvGrpSpPr>
      <p:grpSpPr>
        <a:xfrm>
          <a:off x="0" y="0"/>
          <a:ext cx="0" cy="0"/>
          <a:chOff x="0" y="0"/>
          <a:chExt cx="0" cy="0"/>
        </a:xfrm>
      </p:grpSpPr>
      <p:pic>
        <p:nvPicPr>
          <p:cNvPr id="1778" name="Google Shape;1778;p226"/>
          <p:cNvPicPr preferRelativeResize="0">
            <a:picLocks noGrp="1"/>
          </p:cNvPicPr>
          <p:nvPr>
            <p:ph type="body" idx="1"/>
          </p:nvPr>
        </p:nvPicPr>
        <p:blipFill rotWithShape="1">
          <a:blip r:embed="rId3">
            <a:alphaModFix/>
          </a:blip>
          <a:srcRect/>
          <a:stretch/>
        </p:blipFill>
        <p:spPr>
          <a:xfrm>
            <a:off x="534591" y="1285929"/>
            <a:ext cx="5794772" cy="2519958"/>
          </a:xfrm>
          <a:prstGeom prst="rect">
            <a:avLst/>
          </a:prstGeom>
          <a:noFill/>
          <a:ln>
            <a:noFill/>
          </a:ln>
        </p:spPr>
      </p:pic>
      <p:sp>
        <p:nvSpPr>
          <p:cNvPr id="1779" name="Google Shape;1779;p226"/>
          <p:cNvSpPr/>
          <p:nvPr/>
        </p:nvSpPr>
        <p:spPr>
          <a:xfrm>
            <a:off x="3663553" y="2585545"/>
            <a:ext cx="3092054" cy="791939"/>
          </a:xfrm>
          <a:prstGeom prst="wedgeRoundRectCallout">
            <a:avLst>
              <a:gd name="adj1" fmla="val -82921"/>
              <a:gd name="adj2" fmla="val 35009"/>
              <a:gd name="adj3" fmla="val 16667"/>
            </a:avLst>
          </a:prstGeom>
          <a:solidFill>
            <a:srgbClr val="DDEAF6"/>
          </a:solidFill>
          <a:ln w="9525" cap="flat" cmpd="sng">
            <a:solidFill>
              <a:srgbClr val="FF0066"/>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900" b="1" u="sng" dirty="0"/>
              <a:t>Job Title</a:t>
            </a:r>
            <a:endParaRPr sz="1050" dirty="0"/>
          </a:p>
          <a:p>
            <a:pPr algn="ctr"/>
            <a:r>
              <a:rPr lang="en" sz="900" dirty="0"/>
              <a:t>A job title is a term that describes the position held by an employee in a few words. Depending on the job, a job title can describe the job responsibilities, the level of the job, or both</a:t>
            </a:r>
            <a:endParaRPr sz="900" dirty="0"/>
          </a:p>
        </p:txBody>
      </p:sp>
      <p:sp>
        <p:nvSpPr>
          <p:cNvPr id="1780" name="Google Shape;1780;p226"/>
          <p:cNvSpPr/>
          <p:nvPr/>
        </p:nvSpPr>
        <p:spPr>
          <a:xfrm>
            <a:off x="3663553" y="3434839"/>
            <a:ext cx="3092054" cy="480903"/>
          </a:xfrm>
          <a:prstGeom prst="wedgeRoundRectCallout">
            <a:avLst>
              <a:gd name="adj1" fmla="val -122269"/>
              <a:gd name="adj2" fmla="val -15410"/>
              <a:gd name="adj3" fmla="val 16667"/>
            </a:avLst>
          </a:prstGeom>
          <a:solidFill>
            <a:srgbClr val="DDEAF6"/>
          </a:solidFill>
          <a:ln w="9525" cap="flat" cmpd="sng">
            <a:solidFill>
              <a:srgbClr val="FF0066"/>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900" b="1" u="sng" dirty="0"/>
              <a:t>Level</a:t>
            </a:r>
            <a:endParaRPr sz="1050" dirty="0"/>
          </a:p>
          <a:p>
            <a:pPr algn="ctr"/>
            <a:r>
              <a:rPr lang="en" sz="900" dirty="0"/>
              <a:t>Level of competencies is as described in Malaysian Occupational Skills Qualification Framework (MOSQF)</a:t>
            </a:r>
            <a:endParaRPr sz="900" dirty="0"/>
          </a:p>
        </p:txBody>
      </p:sp>
      <p:sp>
        <p:nvSpPr>
          <p:cNvPr id="1781" name="Google Shape;1781;p226"/>
          <p:cNvSpPr txBox="1"/>
          <p:nvPr/>
        </p:nvSpPr>
        <p:spPr>
          <a:xfrm>
            <a:off x="1" y="556592"/>
            <a:ext cx="2398926" cy="284566"/>
          </a:xfrm>
          <a:prstGeom prst="rect">
            <a:avLst/>
          </a:prstGeom>
          <a:solidFill>
            <a:srgbClr val="92D050"/>
          </a:solidFill>
          <a:ln>
            <a:noFill/>
          </a:ln>
        </p:spPr>
        <p:txBody>
          <a:bodyPr spcFirstLastPara="1" wrap="square" lIns="68569" tIns="34275" rIns="68569" bIns="34275" anchor="t" anchorCtr="0">
            <a:noAutofit/>
          </a:bodyPr>
          <a:lstStyle/>
          <a:p>
            <a:pPr algn="ctr"/>
            <a:r>
              <a:rPr lang="en" b="1"/>
              <a:t>KERANGKA PEKERJAAN</a:t>
            </a:r>
            <a:endParaRPr sz="1000" b="1"/>
          </a:p>
        </p:txBody>
      </p:sp>
      <p:sp>
        <p:nvSpPr>
          <p:cNvPr id="1782" name="Google Shape;1782;p226"/>
          <p:cNvSpPr txBox="1"/>
          <p:nvPr/>
        </p:nvSpPr>
        <p:spPr>
          <a:xfrm>
            <a:off x="304916" y="951012"/>
            <a:ext cx="5939799" cy="225062"/>
          </a:xfrm>
          <a:prstGeom prst="rect">
            <a:avLst/>
          </a:prstGeom>
          <a:solidFill>
            <a:srgbClr val="FFFF00"/>
          </a:solidFill>
          <a:ln>
            <a:noFill/>
          </a:ln>
        </p:spPr>
        <p:txBody>
          <a:bodyPr spcFirstLastPara="1" wrap="square" lIns="68569" tIns="34275" rIns="68569" bIns="34275" anchor="t" anchorCtr="0">
            <a:noAutofit/>
          </a:bodyPr>
          <a:lstStyle/>
          <a:p>
            <a:pPr algn="ctr"/>
            <a:r>
              <a:rPr lang="en" sz="1500" b="1" u="sng"/>
              <a:t>i- STRUKTUR PEKERJAAN/ </a:t>
            </a:r>
            <a:r>
              <a:rPr lang="en" sz="1500" b="1" i="1" u="sng"/>
              <a:t>OCCUPATIONAL STRUCTURE (OS)</a:t>
            </a:r>
            <a:endParaRPr sz="1500"/>
          </a:p>
        </p:txBody>
      </p:sp>
      <p:sp>
        <p:nvSpPr>
          <p:cNvPr id="1783" name="Google Shape;1783;p226"/>
          <p:cNvSpPr txBox="1">
            <a:spLocks noGrp="1"/>
          </p:cNvSpPr>
          <p:nvPr>
            <p:ph type="title"/>
          </p:nvPr>
        </p:nvSpPr>
        <p:spPr>
          <a:xfrm>
            <a:off x="742950" y="4003678"/>
            <a:ext cx="5467350" cy="778667"/>
          </a:xfrm>
          <a:prstGeom prst="rect">
            <a:avLst/>
          </a:prstGeom>
          <a:solidFill>
            <a:srgbClr val="FFCCCC"/>
          </a:solidFill>
          <a:ln w="95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r>
              <a:rPr lang="en" sz="1350" dirty="0"/>
              <a:t/>
            </a:r>
            <a:br>
              <a:rPr lang="en" sz="1350" dirty="0"/>
            </a:br>
            <a:r>
              <a:rPr lang="en" sz="1350" dirty="0"/>
              <a:t>OS adalah hasil daripada proses Analisa Pekerjaan yang mengenalpasti tajuk-tajuk pekerjaan berdasarkan Seksyen dan Bahagian, berasaskan MSIC serta Tahap kompetensi untuk sesuatu industri. </a:t>
            </a:r>
            <a:br>
              <a:rPr lang="en" sz="1350" dirty="0"/>
            </a:br>
            <a:r>
              <a:rPr lang="en" sz="1350" dirty="0"/>
              <a:t> </a:t>
            </a:r>
            <a:endParaRPr sz="135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787"/>
        <p:cNvGrpSpPr/>
        <p:nvPr/>
      </p:nvGrpSpPr>
      <p:grpSpPr>
        <a:xfrm>
          <a:off x="0" y="0"/>
          <a:ext cx="0" cy="0"/>
          <a:chOff x="0" y="0"/>
          <a:chExt cx="0" cy="0"/>
        </a:xfrm>
      </p:grpSpPr>
      <p:sp>
        <p:nvSpPr>
          <p:cNvPr id="1788" name="Google Shape;1788;p227"/>
          <p:cNvSpPr txBox="1">
            <a:spLocks noGrp="1"/>
          </p:cNvSpPr>
          <p:nvPr>
            <p:ph type="title"/>
          </p:nvPr>
        </p:nvSpPr>
        <p:spPr>
          <a:xfrm>
            <a:off x="37" y="642992"/>
            <a:ext cx="2120111" cy="299145"/>
          </a:xfrm>
          <a:prstGeom prst="rect">
            <a:avLst/>
          </a:prstGeom>
          <a:solidFill>
            <a:srgbClr val="FFFF00"/>
          </a:solidFill>
          <a:ln>
            <a:noFill/>
          </a:ln>
        </p:spPr>
        <p:txBody>
          <a:bodyPr spcFirstLastPara="1" wrap="square" lIns="68569" tIns="34275" rIns="68569" bIns="34275" anchor="ctr" anchorCtr="0">
            <a:noAutofit/>
          </a:bodyPr>
          <a:lstStyle/>
          <a:p>
            <a:r>
              <a:rPr lang="en" sz="1350" b="1"/>
              <a:t>Contoh Struktur Pekerjaan</a:t>
            </a:r>
            <a:endParaRPr sz="1350" b="1"/>
          </a:p>
        </p:txBody>
      </p:sp>
      <p:pic>
        <p:nvPicPr>
          <p:cNvPr id="1789" name="Google Shape;1789;p227"/>
          <p:cNvPicPr preferRelativeResize="0">
            <a:picLocks noGrp="1"/>
          </p:cNvPicPr>
          <p:nvPr>
            <p:ph type="body" idx="1"/>
          </p:nvPr>
        </p:nvPicPr>
        <p:blipFill rotWithShape="1">
          <a:blip r:embed="rId3">
            <a:alphaModFix/>
          </a:blip>
          <a:srcRect l="34453" t="15562" r="34454" b="9382"/>
          <a:stretch/>
        </p:blipFill>
        <p:spPr>
          <a:xfrm>
            <a:off x="1206030" y="1073796"/>
            <a:ext cx="4162130" cy="4069703"/>
          </a:xfrm>
          <a:prstGeom prst="rect">
            <a:avLst/>
          </a:prstGeom>
          <a:noFill/>
          <a:ln>
            <a:noFill/>
          </a:ln>
        </p:spPr>
      </p:pic>
      <p:sp>
        <p:nvSpPr>
          <p:cNvPr id="1790" name="Google Shape;1790;p227"/>
          <p:cNvSpPr/>
          <p:nvPr/>
        </p:nvSpPr>
        <p:spPr>
          <a:xfrm>
            <a:off x="5368160" y="1073796"/>
            <a:ext cx="691753" cy="165199"/>
          </a:xfrm>
          <a:prstGeom prst="wedgeRoundRectCallout">
            <a:avLst>
              <a:gd name="adj1" fmla="val -64452"/>
              <a:gd name="adj2" fmla="val 23494"/>
              <a:gd name="adj3" fmla="val 16667"/>
            </a:avLst>
          </a:prstGeom>
          <a:solidFill>
            <a:srgbClr val="DDEAF6"/>
          </a:solidFill>
          <a:ln w="9525" cap="flat" cmpd="sng">
            <a:solidFill>
              <a:srgbClr val="FF0066"/>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050" b="1" u="sng"/>
              <a:t>Sector</a:t>
            </a:r>
            <a:endParaRPr sz="1050"/>
          </a:p>
        </p:txBody>
      </p:sp>
      <p:sp>
        <p:nvSpPr>
          <p:cNvPr id="1791" name="Google Shape;1791;p227"/>
          <p:cNvSpPr/>
          <p:nvPr/>
        </p:nvSpPr>
        <p:spPr>
          <a:xfrm>
            <a:off x="5432262" y="1770665"/>
            <a:ext cx="844153" cy="128588"/>
          </a:xfrm>
          <a:prstGeom prst="wedgeRoundRectCallout">
            <a:avLst>
              <a:gd name="adj1" fmla="val -65110"/>
              <a:gd name="adj2" fmla="val 35009"/>
              <a:gd name="adj3" fmla="val 16667"/>
            </a:avLst>
          </a:prstGeom>
          <a:solidFill>
            <a:srgbClr val="DDEAF6"/>
          </a:solidFill>
          <a:ln w="9525" cap="flat" cmpd="sng">
            <a:solidFill>
              <a:srgbClr val="FF0066"/>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050" b="1" u="sng"/>
              <a:t>Job Title</a:t>
            </a:r>
            <a:endParaRPr sz="1050"/>
          </a:p>
        </p:txBody>
      </p:sp>
      <p:sp>
        <p:nvSpPr>
          <p:cNvPr id="1792" name="Google Shape;1792;p227"/>
          <p:cNvSpPr/>
          <p:nvPr/>
        </p:nvSpPr>
        <p:spPr>
          <a:xfrm rot="10800000">
            <a:off x="124184" y="2357438"/>
            <a:ext cx="914400" cy="171450"/>
          </a:xfrm>
          <a:prstGeom prst="wedgeRoundRectCallout">
            <a:avLst>
              <a:gd name="adj1" fmla="val -69845"/>
              <a:gd name="adj2" fmla="val 16913"/>
              <a:gd name="adj3" fmla="val 16667"/>
            </a:avLst>
          </a:prstGeom>
          <a:solidFill>
            <a:srgbClr val="DDEAF6"/>
          </a:solidFill>
          <a:ln w="9525" cap="flat" cmpd="sng">
            <a:solidFill>
              <a:srgbClr val="FF0066"/>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050" b="1" u="sng"/>
          </a:p>
        </p:txBody>
      </p:sp>
      <p:sp>
        <p:nvSpPr>
          <p:cNvPr id="1793" name="Google Shape;1793;p227"/>
          <p:cNvSpPr txBox="1"/>
          <p:nvPr/>
        </p:nvSpPr>
        <p:spPr>
          <a:xfrm>
            <a:off x="291629" y="2355817"/>
            <a:ext cx="579583" cy="173125"/>
          </a:xfrm>
          <a:prstGeom prst="rect">
            <a:avLst/>
          </a:prstGeom>
          <a:noFill/>
          <a:ln>
            <a:noFill/>
          </a:ln>
        </p:spPr>
        <p:txBody>
          <a:bodyPr spcFirstLastPara="1" wrap="square" lIns="68569" tIns="34275" rIns="68569" bIns="34275" anchor="t" anchorCtr="0">
            <a:noAutofit/>
          </a:bodyPr>
          <a:lstStyle/>
          <a:p>
            <a:r>
              <a:rPr lang="en" sz="1050" b="1" u="sng"/>
              <a:t>Level</a:t>
            </a:r>
            <a:endParaRPr sz="1050" b="1" u="sng"/>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797"/>
        <p:cNvGrpSpPr/>
        <p:nvPr/>
      </p:nvGrpSpPr>
      <p:grpSpPr>
        <a:xfrm>
          <a:off x="0" y="0"/>
          <a:ext cx="0" cy="0"/>
          <a:chOff x="0" y="0"/>
          <a:chExt cx="0" cy="0"/>
        </a:xfrm>
      </p:grpSpPr>
      <p:pic>
        <p:nvPicPr>
          <p:cNvPr id="1798" name="Google Shape;1798;p228"/>
          <p:cNvPicPr preferRelativeResize="0">
            <a:picLocks noGrp="1"/>
          </p:cNvPicPr>
          <p:nvPr>
            <p:ph type="body" idx="1"/>
          </p:nvPr>
        </p:nvPicPr>
        <p:blipFill rotWithShape="1">
          <a:blip r:embed="rId3">
            <a:alphaModFix/>
          </a:blip>
          <a:srcRect l="32394" t="14343" r="31467" b="11530"/>
          <a:stretch/>
        </p:blipFill>
        <p:spPr>
          <a:xfrm>
            <a:off x="342900" y="1200150"/>
            <a:ext cx="5543550" cy="3663512"/>
          </a:xfrm>
          <a:prstGeom prst="rect">
            <a:avLst/>
          </a:prstGeom>
          <a:noFill/>
          <a:ln>
            <a:noFill/>
          </a:ln>
        </p:spPr>
      </p:pic>
      <p:sp>
        <p:nvSpPr>
          <p:cNvPr id="1799" name="Google Shape;1799;p228"/>
          <p:cNvSpPr txBox="1"/>
          <p:nvPr/>
        </p:nvSpPr>
        <p:spPr>
          <a:xfrm>
            <a:off x="0" y="596348"/>
            <a:ext cx="2398926" cy="277902"/>
          </a:xfrm>
          <a:prstGeom prst="rect">
            <a:avLst/>
          </a:prstGeom>
          <a:solidFill>
            <a:srgbClr val="92D050"/>
          </a:solidFill>
          <a:ln>
            <a:noFill/>
          </a:ln>
        </p:spPr>
        <p:txBody>
          <a:bodyPr spcFirstLastPara="1" wrap="square" lIns="68569" tIns="34275" rIns="68569" bIns="34275" anchor="t" anchorCtr="0">
            <a:noAutofit/>
          </a:bodyPr>
          <a:lstStyle/>
          <a:p>
            <a:r>
              <a:rPr lang="en" b="1"/>
              <a:t>KERANGKA PEKERJAAN</a:t>
            </a:r>
            <a:endParaRPr sz="1000" b="1"/>
          </a:p>
        </p:txBody>
      </p:sp>
      <p:sp>
        <p:nvSpPr>
          <p:cNvPr id="1800" name="Google Shape;1800;p228"/>
          <p:cNvSpPr txBox="1"/>
          <p:nvPr/>
        </p:nvSpPr>
        <p:spPr>
          <a:xfrm>
            <a:off x="514350" y="985837"/>
            <a:ext cx="2571750" cy="214313"/>
          </a:xfrm>
          <a:prstGeom prst="rect">
            <a:avLst/>
          </a:prstGeom>
          <a:solidFill>
            <a:srgbClr val="FFFF00"/>
          </a:solidFill>
          <a:ln>
            <a:noFill/>
          </a:ln>
        </p:spPr>
        <p:txBody>
          <a:bodyPr spcFirstLastPara="1" wrap="square" lIns="68569" tIns="34275" rIns="68569" bIns="34275" anchor="ctr" anchorCtr="0">
            <a:noAutofit/>
          </a:bodyPr>
          <a:lstStyle/>
          <a:p>
            <a:pPr>
              <a:lnSpc>
                <a:spcPct val="90000"/>
              </a:lnSpc>
              <a:buClr>
                <a:schemeClr val="dk1"/>
              </a:buClr>
              <a:buSzPts val="1800"/>
            </a:pPr>
            <a:endParaRPr sz="1350" b="1">
              <a:latin typeface="Calibri"/>
              <a:ea typeface="Calibri"/>
              <a:cs typeface="Calibri"/>
              <a:sym typeface="Calibri"/>
            </a:endParaRPr>
          </a:p>
          <a:p>
            <a:pPr>
              <a:lnSpc>
                <a:spcPct val="90000"/>
              </a:lnSpc>
              <a:buSzPts val="1800"/>
            </a:pPr>
            <a:r>
              <a:rPr lang="en" sz="1350" b="1">
                <a:latin typeface="Calibri"/>
                <a:ea typeface="Calibri"/>
                <a:cs typeface="Calibri"/>
                <a:sym typeface="Calibri"/>
              </a:rPr>
              <a:t>ii- Occupational Descriptions (OD)</a:t>
            </a:r>
            <a:r>
              <a:rPr lang="en" sz="1350">
                <a:latin typeface="Calibri"/>
                <a:ea typeface="Calibri"/>
                <a:cs typeface="Calibri"/>
                <a:sym typeface="Calibri"/>
              </a:rPr>
              <a:t/>
            </a:r>
            <a:br>
              <a:rPr lang="en" sz="1350">
                <a:latin typeface="Calibri"/>
                <a:ea typeface="Calibri"/>
                <a:cs typeface="Calibri"/>
                <a:sym typeface="Calibri"/>
              </a:rPr>
            </a:br>
            <a:endParaRPr sz="1350" b="1">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804"/>
        <p:cNvGrpSpPr/>
        <p:nvPr/>
      </p:nvGrpSpPr>
      <p:grpSpPr>
        <a:xfrm>
          <a:off x="0" y="0"/>
          <a:ext cx="0" cy="0"/>
          <a:chOff x="0" y="0"/>
          <a:chExt cx="0" cy="0"/>
        </a:xfrm>
      </p:grpSpPr>
      <p:sp>
        <p:nvSpPr>
          <p:cNvPr id="1805" name="Google Shape;1805;p229"/>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pPr/>
              <a:t>43</a:t>
            </a:fld>
            <a:endParaRPr/>
          </a:p>
        </p:txBody>
      </p:sp>
      <p:pic>
        <p:nvPicPr>
          <p:cNvPr id="1806" name="Google Shape;1806;p229"/>
          <p:cNvPicPr preferRelativeResize="0"/>
          <p:nvPr/>
        </p:nvPicPr>
        <p:blipFill rotWithShape="1">
          <a:blip r:embed="rId3">
            <a:alphaModFix/>
          </a:blip>
          <a:srcRect l="36800" t="24236" r="27226" b="11781"/>
          <a:stretch/>
        </p:blipFill>
        <p:spPr>
          <a:xfrm>
            <a:off x="117754" y="1302552"/>
            <a:ext cx="1436787" cy="1436787"/>
          </a:xfrm>
          <a:prstGeom prst="roundRect">
            <a:avLst>
              <a:gd name="adj" fmla="val 8594"/>
            </a:avLst>
          </a:prstGeom>
          <a:solidFill>
            <a:srgbClr val="ECECEC"/>
          </a:solidFill>
          <a:ln>
            <a:noFill/>
          </a:ln>
          <a:effectLst>
            <a:reflection stA="38000" endPos="28000" dist="5000" dir="5400000" sy="-100000" algn="bl" rotWithShape="0"/>
          </a:effectLst>
        </p:spPr>
      </p:pic>
      <p:sp>
        <p:nvSpPr>
          <p:cNvPr id="1807" name="Google Shape;1807;p229"/>
          <p:cNvSpPr txBox="1"/>
          <p:nvPr/>
        </p:nvSpPr>
        <p:spPr>
          <a:xfrm>
            <a:off x="2442673" y="830924"/>
            <a:ext cx="4182666" cy="2026459"/>
          </a:xfrm>
          <a:prstGeom prst="rect">
            <a:avLst/>
          </a:prstGeom>
          <a:solidFill>
            <a:srgbClr val="E7F6F9"/>
          </a:solidFill>
          <a:ln w="9525" cap="flat" cmpd="sng">
            <a:solidFill>
              <a:srgbClr val="FFFFCC"/>
            </a:solidFill>
            <a:prstDash val="solid"/>
            <a:miter lim="800000"/>
            <a:headEnd type="none" w="sm" len="sm"/>
            <a:tailEnd type="none" w="sm" len="sm"/>
          </a:ln>
        </p:spPr>
        <p:txBody>
          <a:bodyPr spcFirstLastPara="1" wrap="square" lIns="68569" tIns="34275" rIns="68569" bIns="34275" anchor="t" anchorCtr="0">
            <a:noAutofit/>
          </a:bodyPr>
          <a:lstStyle/>
          <a:p>
            <a:pPr algn="ctr"/>
            <a:r>
              <a:rPr lang="en" sz="1200" dirty="0">
                <a:latin typeface="Tahoma"/>
                <a:ea typeface="Tahoma"/>
                <a:cs typeface="Tahoma"/>
                <a:sym typeface="Tahoma"/>
              </a:rPr>
              <a:t>SKPK/NOSS adalah dokumen yang menggariskan </a:t>
            </a:r>
            <a:r>
              <a:rPr lang="en" sz="1200" b="1" dirty="0">
                <a:latin typeface="Tahoma"/>
                <a:ea typeface="Tahoma"/>
                <a:cs typeface="Tahoma"/>
                <a:sym typeface="Tahoma"/>
              </a:rPr>
              <a:t>keterampilan</a:t>
            </a:r>
            <a:r>
              <a:rPr lang="en" sz="1200" dirty="0">
                <a:latin typeface="Tahoma"/>
                <a:ea typeface="Tahoma"/>
                <a:cs typeface="Tahoma"/>
                <a:sym typeface="Tahoma"/>
              </a:rPr>
              <a:t> yang di perlukan oleh seseorang </a:t>
            </a:r>
            <a:r>
              <a:rPr lang="en" sz="1200" b="1" dirty="0">
                <a:latin typeface="Tahoma"/>
                <a:ea typeface="Tahoma"/>
                <a:cs typeface="Tahoma"/>
                <a:sym typeface="Tahoma"/>
              </a:rPr>
              <a:t>pekerja mahir </a:t>
            </a:r>
            <a:r>
              <a:rPr lang="en" sz="1200" dirty="0">
                <a:latin typeface="Tahoma"/>
                <a:ea typeface="Tahoma"/>
                <a:cs typeface="Tahoma"/>
                <a:sym typeface="Tahoma"/>
              </a:rPr>
              <a:t>yang bekerja di Malaysia bagi sesuatu </a:t>
            </a:r>
            <a:r>
              <a:rPr lang="en" sz="1200" b="1" dirty="0">
                <a:latin typeface="Tahoma"/>
                <a:ea typeface="Tahoma"/>
                <a:cs typeface="Tahoma"/>
                <a:sym typeface="Tahoma"/>
              </a:rPr>
              <a:t>bidang</a:t>
            </a:r>
            <a:r>
              <a:rPr lang="en" sz="1200" dirty="0">
                <a:latin typeface="Tahoma"/>
                <a:ea typeface="Tahoma"/>
                <a:cs typeface="Tahoma"/>
                <a:sym typeface="Tahoma"/>
              </a:rPr>
              <a:t> dan </a:t>
            </a:r>
            <a:r>
              <a:rPr lang="en" sz="1200" b="1" dirty="0">
                <a:latin typeface="Tahoma"/>
                <a:ea typeface="Tahoma"/>
                <a:cs typeface="Tahoma"/>
                <a:sym typeface="Tahoma"/>
              </a:rPr>
              <a:t>tahap pekerjaan serta laluan </a:t>
            </a:r>
            <a:r>
              <a:rPr lang="en" sz="1200" dirty="0">
                <a:latin typeface="Tahoma"/>
                <a:ea typeface="Tahoma"/>
                <a:cs typeface="Tahoma"/>
                <a:sym typeface="Tahoma"/>
              </a:rPr>
              <a:t>untuk mencapai keterampilan tersebut. </a:t>
            </a:r>
            <a:endParaRPr sz="1050" dirty="0"/>
          </a:p>
          <a:p>
            <a:pPr algn="ctr"/>
            <a:endParaRPr sz="1200" dirty="0">
              <a:latin typeface="Tahoma"/>
              <a:ea typeface="Tahoma"/>
              <a:cs typeface="Tahoma"/>
              <a:sym typeface="Tahoma"/>
            </a:endParaRPr>
          </a:p>
          <a:p>
            <a:r>
              <a:rPr lang="en" sz="1050" dirty="0">
                <a:latin typeface="Tahoma"/>
                <a:ea typeface="Tahoma"/>
                <a:cs typeface="Tahoma"/>
                <a:sym typeface="Tahoma"/>
              </a:rPr>
              <a:t>Ia dibangun berasaskan:</a:t>
            </a:r>
            <a:endParaRPr sz="1050" dirty="0"/>
          </a:p>
          <a:p>
            <a:r>
              <a:rPr lang="en" sz="1050" dirty="0">
                <a:latin typeface="Tahoma"/>
                <a:ea typeface="Tahoma"/>
                <a:cs typeface="Tahoma"/>
                <a:sym typeface="Tahoma"/>
              </a:rPr>
              <a:t>- keperluan pekerjaan;</a:t>
            </a:r>
            <a:endParaRPr sz="1050" dirty="0">
              <a:latin typeface="Tahoma"/>
              <a:ea typeface="Tahoma"/>
              <a:cs typeface="Tahoma"/>
              <a:sym typeface="Tahoma"/>
            </a:endParaRPr>
          </a:p>
          <a:p>
            <a:r>
              <a:rPr lang="en" sz="1050" dirty="0">
                <a:latin typeface="Tahoma"/>
                <a:ea typeface="Tahoma"/>
                <a:cs typeface="Tahoma"/>
                <a:sym typeface="Tahoma"/>
              </a:rPr>
              <a:t>- mengikut struktur kerjaya di dalam sesuatu bidang pekerjaan; - dibangunkan oleh pakar industri dan pekerja mahir yang menjalankan pekerjaan.</a:t>
            </a:r>
            <a:endParaRPr sz="1050" dirty="0"/>
          </a:p>
        </p:txBody>
      </p:sp>
      <p:sp>
        <p:nvSpPr>
          <p:cNvPr id="1808" name="Google Shape;1808;p229"/>
          <p:cNvSpPr/>
          <p:nvPr/>
        </p:nvSpPr>
        <p:spPr>
          <a:xfrm>
            <a:off x="171450" y="3203079"/>
            <a:ext cx="5653088" cy="1770942"/>
          </a:xfrm>
          <a:prstGeom prst="rect">
            <a:avLst/>
          </a:prstGeom>
          <a:solidFill>
            <a:srgbClr val="D8E2F3"/>
          </a:solidFill>
          <a:ln>
            <a:noFill/>
          </a:ln>
        </p:spPr>
        <p:txBody>
          <a:bodyPr spcFirstLastPara="1" wrap="square" lIns="68569" tIns="34275" rIns="68569" bIns="34275" anchor="t" anchorCtr="0">
            <a:noAutofit/>
          </a:bodyPr>
          <a:lstStyle/>
          <a:p>
            <a:pPr algn="ctr"/>
            <a:r>
              <a:rPr lang="en" sz="1200">
                <a:latin typeface="Tahoma"/>
                <a:ea typeface="Tahoma"/>
                <a:cs typeface="Tahoma"/>
                <a:sym typeface="Tahoma"/>
              </a:rPr>
              <a:t>SKK/NCS merupakan spesifikasi kompetensi yang diperlukan bagi seseorang pekerja mahir yang bekerja di Malaysia untuk sesuatu </a:t>
            </a:r>
            <a:r>
              <a:rPr lang="en" sz="1200" b="1">
                <a:latin typeface="Tahoma"/>
                <a:ea typeface="Tahoma"/>
                <a:cs typeface="Tahoma"/>
                <a:sym typeface="Tahoma"/>
              </a:rPr>
              <a:t>bidang pekerjaan yang khusus</a:t>
            </a:r>
            <a:r>
              <a:rPr lang="en" sz="1200">
                <a:latin typeface="Tahoma"/>
                <a:ea typeface="Tahoma"/>
                <a:cs typeface="Tahoma"/>
                <a:sym typeface="Tahoma"/>
              </a:rPr>
              <a:t> yang memenuhi keperluan industri di bawah NOSS. </a:t>
            </a:r>
            <a:endParaRPr sz="1050"/>
          </a:p>
          <a:p>
            <a:endParaRPr sz="1200">
              <a:latin typeface="Tahoma"/>
              <a:ea typeface="Tahoma"/>
              <a:cs typeface="Tahoma"/>
              <a:sym typeface="Tahoma"/>
            </a:endParaRPr>
          </a:p>
          <a:p>
            <a:r>
              <a:rPr lang="en" sz="1050">
                <a:latin typeface="Tahoma"/>
                <a:ea typeface="Tahoma"/>
                <a:cs typeface="Tahoma"/>
                <a:sym typeface="Tahoma"/>
              </a:rPr>
              <a:t>Ia dibangun berasaskan:</a:t>
            </a:r>
            <a:endParaRPr sz="1050"/>
          </a:p>
          <a:p>
            <a:r>
              <a:rPr lang="en" sz="1050">
                <a:latin typeface="Tahoma"/>
                <a:ea typeface="Tahoma"/>
                <a:cs typeface="Tahoma"/>
                <a:sym typeface="Tahoma"/>
              </a:rPr>
              <a:t>-keperluan spesifik pekerjaan;</a:t>
            </a:r>
            <a:endParaRPr sz="1050">
              <a:latin typeface="Tahoma"/>
              <a:ea typeface="Tahoma"/>
              <a:cs typeface="Tahoma"/>
              <a:sym typeface="Tahoma"/>
            </a:endParaRPr>
          </a:p>
          <a:p>
            <a:r>
              <a:rPr lang="en" sz="1050">
                <a:latin typeface="Tahoma"/>
                <a:ea typeface="Tahoma"/>
                <a:cs typeface="Tahoma"/>
                <a:sym typeface="Tahoma"/>
              </a:rPr>
              <a:t>-tidak mengikut struktur kerjaya dan tahap di dalam sesuatu bidang pekerjaan;</a:t>
            </a:r>
            <a:endParaRPr sz="1050"/>
          </a:p>
          <a:p>
            <a:r>
              <a:rPr lang="en" sz="1050">
                <a:latin typeface="Tahoma"/>
                <a:ea typeface="Tahoma"/>
                <a:cs typeface="Tahoma"/>
                <a:sym typeface="Tahoma"/>
              </a:rPr>
              <a:t>-dibangunkan oleh pakar industri dan pekerja mahir yang menjalankan pekerjaan.</a:t>
            </a:r>
            <a:endParaRPr sz="1050"/>
          </a:p>
          <a:p>
            <a:r>
              <a:rPr lang="en" sz="1050">
                <a:latin typeface="Tahoma"/>
                <a:ea typeface="Tahoma"/>
                <a:cs typeface="Tahoma"/>
                <a:sym typeface="Tahoma"/>
              </a:rPr>
              <a:t>Contoh :- Z-009 Core Abilities, Z-010 Certificate IP Associate, Z-050 Greentech Compliance </a:t>
            </a:r>
            <a:endParaRPr sz="1050"/>
          </a:p>
        </p:txBody>
      </p:sp>
      <p:sp>
        <p:nvSpPr>
          <p:cNvPr id="1809" name="Google Shape;1809;p229"/>
          <p:cNvSpPr/>
          <p:nvPr/>
        </p:nvSpPr>
        <p:spPr>
          <a:xfrm>
            <a:off x="2008094" y="544282"/>
            <a:ext cx="351234" cy="257175"/>
          </a:xfrm>
          <a:prstGeom prst="ellipse">
            <a:avLst/>
          </a:prstGeom>
          <a:solidFill>
            <a:srgbClr val="1E4E79"/>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350">
                <a:solidFill>
                  <a:srgbClr val="FFFFFF"/>
                </a:solidFill>
              </a:rPr>
              <a:t>1</a:t>
            </a:r>
            <a:endParaRPr sz="1050"/>
          </a:p>
        </p:txBody>
      </p:sp>
      <p:sp>
        <p:nvSpPr>
          <p:cNvPr id="1810" name="Google Shape;1810;p229"/>
          <p:cNvSpPr/>
          <p:nvPr/>
        </p:nvSpPr>
        <p:spPr>
          <a:xfrm>
            <a:off x="84913" y="2928047"/>
            <a:ext cx="352425" cy="257175"/>
          </a:xfrm>
          <a:prstGeom prst="ellipse">
            <a:avLst/>
          </a:prstGeom>
          <a:solidFill>
            <a:srgbClr val="1E4E79"/>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350">
                <a:solidFill>
                  <a:srgbClr val="FFFFFF"/>
                </a:solidFill>
              </a:rPr>
              <a:t>2</a:t>
            </a:r>
            <a:endParaRPr sz="1050"/>
          </a:p>
        </p:txBody>
      </p:sp>
      <p:sp>
        <p:nvSpPr>
          <p:cNvPr id="1811" name="Google Shape;1811;p229"/>
          <p:cNvSpPr/>
          <p:nvPr/>
        </p:nvSpPr>
        <p:spPr>
          <a:xfrm>
            <a:off x="2392702" y="486238"/>
            <a:ext cx="4237435" cy="346472"/>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050" b="1" dirty="0">
                <a:latin typeface="Tahoma"/>
                <a:ea typeface="Tahoma"/>
                <a:cs typeface="Tahoma"/>
                <a:sym typeface="Tahoma"/>
              </a:rPr>
              <a:t>Standard Kemahiran Pekerjaan Kebangsaan (SKPK/ </a:t>
            </a:r>
            <a:r>
              <a:rPr lang="en" sz="1050" b="1" i="1" dirty="0">
                <a:latin typeface="Tahoma"/>
                <a:ea typeface="Tahoma"/>
                <a:cs typeface="Tahoma"/>
                <a:sym typeface="Tahoma"/>
              </a:rPr>
              <a:t>National Occupational Skills Standard </a:t>
            </a:r>
            <a:r>
              <a:rPr lang="en" sz="1050" b="1" dirty="0">
                <a:latin typeface="Tahoma"/>
                <a:ea typeface="Tahoma"/>
                <a:cs typeface="Tahoma"/>
                <a:sym typeface="Tahoma"/>
              </a:rPr>
              <a:t>-NOSS)</a:t>
            </a:r>
            <a:endParaRPr sz="1050" dirty="0"/>
          </a:p>
        </p:txBody>
      </p:sp>
      <p:sp>
        <p:nvSpPr>
          <p:cNvPr id="1812" name="Google Shape;1812;p229"/>
          <p:cNvSpPr/>
          <p:nvPr/>
        </p:nvSpPr>
        <p:spPr>
          <a:xfrm>
            <a:off x="465914" y="2875361"/>
            <a:ext cx="4238625" cy="346472"/>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050" b="1">
                <a:latin typeface="Tahoma"/>
                <a:ea typeface="Tahoma"/>
                <a:cs typeface="Tahoma"/>
                <a:sym typeface="Tahoma"/>
              </a:rPr>
              <a:t>Standard Keterampilan Kebangsaan (SKK/ </a:t>
            </a:r>
            <a:endParaRPr sz="1050"/>
          </a:p>
          <a:p>
            <a:pPr algn="ctr"/>
            <a:r>
              <a:rPr lang="en" sz="1050" b="1" i="1">
                <a:latin typeface="Tahoma"/>
                <a:ea typeface="Tahoma"/>
                <a:cs typeface="Tahoma"/>
                <a:sym typeface="Tahoma"/>
              </a:rPr>
              <a:t>National Competency Standard </a:t>
            </a:r>
            <a:r>
              <a:rPr lang="en" sz="1050" b="1">
                <a:latin typeface="Tahoma"/>
                <a:ea typeface="Tahoma"/>
                <a:cs typeface="Tahoma"/>
                <a:sym typeface="Tahoma"/>
              </a:rPr>
              <a:t>-NCS)</a:t>
            </a:r>
            <a:endParaRPr sz="1050"/>
          </a:p>
        </p:txBody>
      </p:sp>
      <p:sp>
        <p:nvSpPr>
          <p:cNvPr id="1813" name="Google Shape;1813;p229"/>
          <p:cNvSpPr txBox="1"/>
          <p:nvPr/>
        </p:nvSpPr>
        <p:spPr>
          <a:xfrm>
            <a:off x="29287" y="642938"/>
            <a:ext cx="1924181" cy="263511"/>
          </a:xfrm>
          <a:prstGeom prst="rect">
            <a:avLst/>
          </a:prstGeom>
          <a:solidFill>
            <a:srgbClr val="92D050"/>
          </a:solidFill>
          <a:ln>
            <a:noFill/>
          </a:ln>
        </p:spPr>
        <p:txBody>
          <a:bodyPr spcFirstLastPara="1" wrap="square" lIns="68569" tIns="34275" rIns="68569" bIns="34275" anchor="t" anchorCtr="0">
            <a:noAutofit/>
          </a:bodyPr>
          <a:lstStyle/>
          <a:p>
            <a:pPr algn="ctr"/>
            <a:r>
              <a:rPr lang="en" sz="1200" b="1" dirty="0"/>
              <a:t>APA ITU STANDARD?</a:t>
            </a:r>
            <a:endParaRPr sz="1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06"/>
                                        </p:tgtEl>
                                        <p:attrNameLst>
                                          <p:attrName>style.visibility</p:attrName>
                                        </p:attrNameLst>
                                      </p:cBhvr>
                                      <p:to>
                                        <p:strVal val="visible"/>
                                      </p:to>
                                    </p:set>
                                    <p:animEffect transition="in" filter="fade">
                                      <p:cBhvr>
                                        <p:cTn id="7" dur="500"/>
                                        <p:tgtEl>
                                          <p:spTgt spid="18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817"/>
        <p:cNvGrpSpPr/>
        <p:nvPr/>
      </p:nvGrpSpPr>
      <p:grpSpPr>
        <a:xfrm>
          <a:off x="0" y="0"/>
          <a:ext cx="0" cy="0"/>
          <a:chOff x="0" y="0"/>
          <a:chExt cx="0" cy="0"/>
        </a:xfrm>
      </p:grpSpPr>
      <p:grpSp>
        <p:nvGrpSpPr>
          <p:cNvPr id="1818" name="Google Shape;1818;p230"/>
          <p:cNvGrpSpPr/>
          <p:nvPr/>
        </p:nvGrpSpPr>
        <p:grpSpPr>
          <a:xfrm>
            <a:off x="228452" y="1181326"/>
            <a:ext cx="6399315" cy="3682335"/>
            <a:chOff x="1979" y="195131"/>
            <a:chExt cx="8532420" cy="4971979"/>
          </a:xfrm>
        </p:grpSpPr>
        <p:sp>
          <p:nvSpPr>
            <p:cNvPr id="1819" name="Google Shape;1819;p230"/>
            <p:cNvSpPr/>
            <p:nvPr/>
          </p:nvSpPr>
          <p:spPr>
            <a:xfrm>
              <a:off x="1979" y="197052"/>
              <a:ext cx="2933971" cy="1150143"/>
            </a:xfrm>
            <a:prstGeom prst="roundRect">
              <a:avLst>
                <a:gd name="adj" fmla="val 10000"/>
              </a:avLst>
            </a:prstGeom>
            <a:solidFill>
              <a:schemeClr val="dk2"/>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1820" name="Google Shape;1820;p230"/>
            <p:cNvSpPr txBox="1"/>
            <p:nvPr/>
          </p:nvSpPr>
          <p:spPr>
            <a:xfrm>
              <a:off x="109240" y="230739"/>
              <a:ext cx="2699948" cy="1082769"/>
            </a:xfrm>
            <a:prstGeom prst="rect">
              <a:avLst/>
            </a:prstGeom>
            <a:noFill/>
            <a:ln>
              <a:noFill/>
            </a:ln>
          </p:spPr>
          <p:txBody>
            <a:bodyPr spcFirstLastPara="1" wrap="square" lIns="51431" tIns="34275" rIns="51431" bIns="34275" anchor="ctr" anchorCtr="0">
              <a:noAutofit/>
            </a:bodyPr>
            <a:lstStyle/>
            <a:p>
              <a:pPr algn="ctr">
                <a:lnSpc>
                  <a:spcPct val="90000"/>
                </a:lnSpc>
              </a:pPr>
              <a:r>
                <a:rPr lang="en" sz="2700" dirty="0">
                  <a:solidFill>
                    <a:schemeClr val="lt1"/>
                  </a:solidFill>
                </a:rPr>
                <a:t>FLEKSIBEL</a:t>
              </a:r>
              <a:endParaRPr sz="2700" dirty="0">
                <a:solidFill>
                  <a:schemeClr val="lt1"/>
                </a:solidFill>
              </a:endParaRPr>
            </a:p>
          </p:txBody>
        </p:sp>
        <p:sp>
          <p:nvSpPr>
            <p:cNvPr id="1821" name="Google Shape;1821;p230"/>
            <p:cNvSpPr/>
            <p:nvPr/>
          </p:nvSpPr>
          <p:spPr>
            <a:xfrm>
              <a:off x="232008" y="1347195"/>
              <a:ext cx="230028" cy="862607"/>
            </a:xfrm>
            <a:custGeom>
              <a:avLst/>
              <a:gdLst/>
              <a:ahLst/>
              <a:cxnLst/>
              <a:rect l="l" t="t" r="r" b="b"/>
              <a:pathLst>
                <a:path w="120000" h="120000" extrusionOk="0">
                  <a:moveTo>
                    <a:pt x="0" y="0"/>
                  </a:moveTo>
                  <a:lnTo>
                    <a:pt x="0" y="120000"/>
                  </a:lnTo>
                  <a:lnTo>
                    <a:pt x="120000" y="120000"/>
                  </a:lnTo>
                </a:path>
              </a:pathLst>
            </a:custGeom>
            <a:noFill/>
            <a:ln w="12700" cap="flat" cmpd="sng">
              <a:solidFill>
                <a:srgbClr val="487AA8"/>
              </a:solidFill>
              <a:prstDash val="solid"/>
              <a:miter lim="800000"/>
              <a:headEnd type="none" w="sm" len="sm"/>
              <a:tailEnd type="none" w="sm" len="sm"/>
            </a:ln>
          </p:spPr>
        </p:sp>
        <p:sp>
          <p:nvSpPr>
            <p:cNvPr id="1822" name="Google Shape;1822;p230"/>
            <p:cNvSpPr/>
            <p:nvPr/>
          </p:nvSpPr>
          <p:spPr>
            <a:xfrm>
              <a:off x="462036" y="1634731"/>
              <a:ext cx="1840230" cy="1150143"/>
            </a:xfrm>
            <a:prstGeom prst="roundRect">
              <a:avLst>
                <a:gd name="adj" fmla="val 10000"/>
              </a:avLst>
            </a:prstGeom>
            <a:solidFill>
              <a:srgbClr val="DEFF75">
                <a:alpha val="89803"/>
              </a:srgbClr>
            </a:solidFill>
            <a:ln>
              <a:noFill/>
            </a:ln>
          </p:spPr>
          <p:txBody>
            <a:bodyPr spcFirstLastPara="1" wrap="square" lIns="68569" tIns="68569" rIns="68569" bIns="68569" anchor="ctr" anchorCtr="0">
              <a:noAutofit/>
            </a:bodyPr>
            <a:lstStyle/>
            <a:p>
              <a:endParaRPr sz="1050"/>
            </a:p>
          </p:txBody>
        </p:sp>
        <p:sp>
          <p:nvSpPr>
            <p:cNvPr id="1823" name="Google Shape;1823;p230"/>
            <p:cNvSpPr txBox="1"/>
            <p:nvPr/>
          </p:nvSpPr>
          <p:spPr>
            <a:xfrm>
              <a:off x="495723" y="1668418"/>
              <a:ext cx="1772856" cy="1082769"/>
            </a:xfrm>
            <a:prstGeom prst="rect">
              <a:avLst/>
            </a:prstGeom>
            <a:noFill/>
            <a:ln>
              <a:noFill/>
            </a:ln>
          </p:spPr>
          <p:txBody>
            <a:bodyPr spcFirstLastPara="1" wrap="square" lIns="19988" tIns="13331" rIns="19988" bIns="13331" anchor="ctr" anchorCtr="0">
              <a:noAutofit/>
            </a:bodyPr>
            <a:lstStyle/>
            <a:p>
              <a:pPr algn="ctr">
                <a:lnSpc>
                  <a:spcPct val="90000"/>
                </a:lnSpc>
              </a:pPr>
              <a:r>
                <a:rPr lang="en" sz="1050">
                  <a:solidFill>
                    <a:schemeClr val="dk1"/>
                  </a:solidFill>
                  <a:latin typeface="Tahoma"/>
                  <a:ea typeface="Tahoma"/>
                  <a:cs typeface="Tahoma"/>
                  <a:sym typeface="Tahoma"/>
                </a:rPr>
                <a:t>Unit kompetensi boleh </a:t>
              </a:r>
              <a:r>
                <a:rPr lang="en" sz="1050" b="1" u="sng">
                  <a:solidFill>
                    <a:schemeClr val="dk1"/>
                  </a:solidFill>
                  <a:latin typeface="Tahoma"/>
                  <a:ea typeface="Tahoma"/>
                  <a:cs typeface="Tahoma"/>
                  <a:sym typeface="Tahoma"/>
                </a:rPr>
                <a:t>dipakej mengikut keperluan spesifik pelatih</a:t>
              </a:r>
              <a:endParaRPr sz="1050">
                <a:solidFill>
                  <a:schemeClr val="dk1"/>
                </a:solidFill>
              </a:endParaRPr>
            </a:p>
          </p:txBody>
        </p:sp>
        <p:sp>
          <p:nvSpPr>
            <p:cNvPr id="1824" name="Google Shape;1824;p230"/>
            <p:cNvSpPr/>
            <p:nvPr/>
          </p:nvSpPr>
          <p:spPr>
            <a:xfrm>
              <a:off x="232008" y="1347195"/>
              <a:ext cx="230028" cy="2300287"/>
            </a:xfrm>
            <a:custGeom>
              <a:avLst/>
              <a:gdLst/>
              <a:ahLst/>
              <a:cxnLst/>
              <a:rect l="l" t="t" r="r" b="b"/>
              <a:pathLst>
                <a:path w="120000" h="120000" extrusionOk="0">
                  <a:moveTo>
                    <a:pt x="0" y="0"/>
                  </a:moveTo>
                  <a:lnTo>
                    <a:pt x="0" y="120000"/>
                  </a:lnTo>
                  <a:lnTo>
                    <a:pt x="120000" y="120000"/>
                  </a:lnTo>
                </a:path>
              </a:pathLst>
            </a:custGeom>
            <a:noFill/>
            <a:ln w="12700" cap="flat" cmpd="sng">
              <a:solidFill>
                <a:srgbClr val="487AA8"/>
              </a:solidFill>
              <a:prstDash val="solid"/>
              <a:miter lim="800000"/>
              <a:headEnd type="none" w="sm" len="sm"/>
              <a:tailEnd type="none" w="sm" len="sm"/>
            </a:ln>
          </p:spPr>
        </p:sp>
        <p:sp>
          <p:nvSpPr>
            <p:cNvPr id="1825" name="Google Shape;1825;p230"/>
            <p:cNvSpPr/>
            <p:nvPr/>
          </p:nvSpPr>
          <p:spPr>
            <a:xfrm>
              <a:off x="462036" y="3072411"/>
              <a:ext cx="2473913" cy="1150143"/>
            </a:xfrm>
            <a:prstGeom prst="roundRect">
              <a:avLst>
                <a:gd name="adj" fmla="val 10000"/>
              </a:avLst>
            </a:prstGeom>
            <a:solidFill>
              <a:srgbClr val="DEFF75">
                <a:alpha val="89803"/>
              </a:srgbClr>
            </a:solidFill>
            <a:ln w="12700" cap="flat" cmpd="sng">
              <a:solidFill>
                <a:srgbClr val="599BD5"/>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1826" name="Google Shape;1826;p230"/>
            <p:cNvSpPr txBox="1"/>
            <p:nvPr/>
          </p:nvSpPr>
          <p:spPr>
            <a:xfrm>
              <a:off x="495723" y="3106098"/>
              <a:ext cx="2406539" cy="1082769"/>
            </a:xfrm>
            <a:prstGeom prst="rect">
              <a:avLst/>
            </a:prstGeom>
            <a:noFill/>
            <a:ln>
              <a:noFill/>
            </a:ln>
          </p:spPr>
          <p:txBody>
            <a:bodyPr spcFirstLastPara="1" wrap="square" lIns="19988" tIns="13331" rIns="19988" bIns="13331" anchor="ctr" anchorCtr="0">
              <a:noAutofit/>
            </a:bodyPr>
            <a:lstStyle/>
            <a:p>
              <a:pPr algn="ctr">
                <a:lnSpc>
                  <a:spcPct val="90000"/>
                </a:lnSpc>
              </a:pPr>
              <a:r>
                <a:rPr lang="en" sz="1050">
                  <a:solidFill>
                    <a:schemeClr val="dk1"/>
                  </a:solidFill>
                  <a:latin typeface="Tahoma"/>
                  <a:ea typeface="Tahoma"/>
                  <a:cs typeface="Tahoma"/>
                  <a:sym typeface="Tahoma"/>
                </a:rPr>
                <a:t>Unit kompetensi teras dan elektif membolehkan </a:t>
              </a:r>
              <a:r>
                <a:rPr lang="en" sz="1050" b="1" u="sng">
                  <a:solidFill>
                    <a:schemeClr val="dk1"/>
                  </a:solidFill>
                  <a:latin typeface="Tahoma"/>
                  <a:ea typeface="Tahoma"/>
                  <a:cs typeface="Tahoma"/>
                  <a:sym typeface="Tahoma"/>
                </a:rPr>
                <a:t>multi-skilling dan pengkhususan</a:t>
              </a:r>
              <a:r>
                <a:rPr lang="en" sz="1050">
                  <a:solidFill>
                    <a:schemeClr val="dk1"/>
                  </a:solidFill>
                  <a:latin typeface="Tahoma"/>
                  <a:ea typeface="Tahoma"/>
                  <a:cs typeface="Tahoma"/>
                  <a:sym typeface="Tahoma"/>
                </a:rPr>
                <a:t> mengikut keperluan program latihan</a:t>
              </a:r>
              <a:endParaRPr sz="1050">
                <a:solidFill>
                  <a:schemeClr val="dk1"/>
                </a:solidFill>
              </a:endParaRPr>
            </a:p>
          </p:txBody>
        </p:sp>
        <p:sp>
          <p:nvSpPr>
            <p:cNvPr id="1827" name="Google Shape;1827;p230"/>
            <p:cNvSpPr/>
            <p:nvPr/>
          </p:nvSpPr>
          <p:spPr>
            <a:xfrm>
              <a:off x="232008" y="1347195"/>
              <a:ext cx="230028" cy="3491405"/>
            </a:xfrm>
            <a:custGeom>
              <a:avLst/>
              <a:gdLst/>
              <a:ahLst/>
              <a:cxnLst/>
              <a:rect l="l" t="t" r="r" b="b"/>
              <a:pathLst>
                <a:path w="120000" h="120000" extrusionOk="0">
                  <a:moveTo>
                    <a:pt x="0" y="0"/>
                  </a:moveTo>
                  <a:lnTo>
                    <a:pt x="0" y="120000"/>
                  </a:lnTo>
                  <a:lnTo>
                    <a:pt x="120000" y="120000"/>
                  </a:lnTo>
                </a:path>
              </a:pathLst>
            </a:custGeom>
            <a:noFill/>
            <a:ln w="12700" cap="flat" cmpd="sng">
              <a:solidFill>
                <a:srgbClr val="487AA8"/>
              </a:solidFill>
              <a:prstDash val="solid"/>
              <a:miter lim="800000"/>
              <a:headEnd type="none" w="sm" len="sm"/>
              <a:tailEnd type="none" w="sm" len="sm"/>
            </a:ln>
          </p:spPr>
        </p:sp>
        <p:sp>
          <p:nvSpPr>
            <p:cNvPr id="1828" name="Google Shape;1828;p230"/>
            <p:cNvSpPr/>
            <p:nvPr/>
          </p:nvSpPr>
          <p:spPr>
            <a:xfrm>
              <a:off x="462036" y="4510091"/>
              <a:ext cx="2306728" cy="657019"/>
            </a:xfrm>
            <a:prstGeom prst="roundRect">
              <a:avLst>
                <a:gd name="adj" fmla="val 10000"/>
              </a:avLst>
            </a:prstGeom>
            <a:solidFill>
              <a:srgbClr val="DEFF75">
                <a:alpha val="89803"/>
              </a:srgbClr>
            </a:solidFill>
            <a:ln w="12700" cap="flat" cmpd="sng">
              <a:solidFill>
                <a:srgbClr val="599BD5"/>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1829" name="Google Shape;1829;p230"/>
            <p:cNvSpPr txBox="1"/>
            <p:nvPr/>
          </p:nvSpPr>
          <p:spPr>
            <a:xfrm>
              <a:off x="481279" y="4529334"/>
              <a:ext cx="2268242" cy="618533"/>
            </a:xfrm>
            <a:prstGeom prst="rect">
              <a:avLst/>
            </a:prstGeom>
            <a:noFill/>
            <a:ln>
              <a:noFill/>
            </a:ln>
          </p:spPr>
          <p:txBody>
            <a:bodyPr spcFirstLastPara="1" wrap="square" lIns="19988" tIns="13331" rIns="19988" bIns="13331" anchor="ctr" anchorCtr="0">
              <a:noAutofit/>
            </a:bodyPr>
            <a:lstStyle/>
            <a:p>
              <a:pPr algn="ctr">
                <a:lnSpc>
                  <a:spcPct val="90000"/>
                </a:lnSpc>
              </a:pPr>
              <a:r>
                <a:rPr lang="en" sz="1050">
                  <a:solidFill>
                    <a:schemeClr val="dk1"/>
                  </a:solidFill>
                  <a:latin typeface="Tahoma"/>
                  <a:ea typeface="Tahoma"/>
                  <a:cs typeface="Tahoma"/>
                  <a:sym typeface="Tahoma"/>
                </a:rPr>
                <a:t>Menyokong </a:t>
              </a:r>
              <a:r>
                <a:rPr lang="en" sz="1050" b="1" u="sng">
                  <a:solidFill>
                    <a:schemeClr val="dk1"/>
                  </a:solidFill>
                  <a:latin typeface="Tahoma"/>
                  <a:ea typeface="Tahoma"/>
                  <a:cs typeface="Tahoma"/>
                  <a:sym typeface="Tahoma"/>
                </a:rPr>
                <a:t>pelaksanaan latihan di industri</a:t>
              </a:r>
              <a:endParaRPr sz="1050">
                <a:solidFill>
                  <a:schemeClr val="dk1"/>
                </a:solidFill>
              </a:endParaRPr>
            </a:p>
          </p:txBody>
        </p:sp>
        <p:sp>
          <p:nvSpPr>
            <p:cNvPr id="1830" name="Google Shape;1830;p230"/>
            <p:cNvSpPr/>
            <p:nvPr/>
          </p:nvSpPr>
          <p:spPr>
            <a:xfrm>
              <a:off x="3082639" y="219088"/>
              <a:ext cx="3034479" cy="1150143"/>
            </a:xfrm>
            <a:prstGeom prst="roundRect">
              <a:avLst>
                <a:gd name="adj" fmla="val 10000"/>
              </a:avLst>
            </a:prstGeom>
            <a:solidFill>
              <a:schemeClr val="dk2"/>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1831" name="Google Shape;1831;p230"/>
            <p:cNvSpPr txBox="1"/>
            <p:nvPr/>
          </p:nvSpPr>
          <p:spPr>
            <a:xfrm>
              <a:off x="3147858" y="252775"/>
              <a:ext cx="2917451" cy="1082769"/>
            </a:xfrm>
            <a:prstGeom prst="rect">
              <a:avLst/>
            </a:prstGeom>
            <a:noFill/>
            <a:ln>
              <a:noFill/>
            </a:ln>
          </p:spPr>
          <p:txBody>
            <a:bodyPr spcFirstLastPara="1" wrap="square" lIns="51431" tIns="34275" rIns="51431" bIns="34275" anchor="ctr" anchorCtr="0">
              <a:noAutofit/>
            </a:bodyPr>
            <a:lstStyle/>
            <a:p>
              <a:pPr algn="ctr">
                <a:lnSpc>
                  <a:spcPct val="90000"/>
                </a:lnSpc>
              </a:pPr>
              <a:r>
                <a:rPr lang="en" sz="2700" dirty="0">
                  <a:solidFill>
                    <a:schemeClr val="lt1"/>
                  </a:solidFill>
                </a:rPr>
                <a:t>RESPONSIF</a:t>
              </a:r>
              <a:endParaRPr sz="2700" dirty="0">
                <a:solidFill>
                  <a:schemeClr val="lt1"/>
                </a:solidFill>
              </a:endParaRPr>
            </a:p>
          </p:txBody>
        </p:sp>
        <p:sp>
          <p:nvSpPr>
            <p:cNvPr id="1832" name="Google Shape;1832;p230"/>
            <p:cNvSpPr/>
            <p:nvPr/>
          </p:nvSpPr>
          <p:spPr>
            <a:xfrm>
              <a:off x="3312668" y="1369232"/>
              <a:ext cx="198353" cy="840571"/>
            </a:xfrm>
            <a:custGeom>
              <a:avLst/>
              <a:gdLst/>
              <a:ahLst/>
              <a:cxnLst/>
              <a:rect l="l" t="t" r="r" b="b"/>
              <a:pathLst>
                <a:path w="120000" h="120000" extrusionOk="0">
                  <a:moveTo>
                    <a:pt x="0" y="0"/>
                  </a:moveTo>
                  <a:lnTo>
                    <a:pt x="0" y="120000"/>
                  </a:lnTo>
                  <a:lnTo>
                    <a:pt x="120000" y="120000"/>
                  </a:lnTo>
                </a:path>
              </a:pathLst>
            </a:custGeom>
            <a:noFill/>
            <a:ln w="12700" cap="flat" cmpd="sng">
              <a:solidFill>
                <a:srgbClr val="487AA8"/>
              </a:solidFill>
              <a:prstDash val="solid"/>
              <a:miter lim="800000"/>
              <a:headEnd type="none" w="sm" len="sm"/>
              <a:tailEnd type="none" w="sm" len="sm"/>
            </a:ln>
          </p:spPr>
        </p:sp>
        <p:sp>
          <p:nvSpPr>
            <p:cNvPr id="1833" name="Google Shape;1833;p230"/>
            <p:cNvSpPr/>
            <p:nvPr/>
          </p:nvSpPr>
          <p:spPr>
            <a:xfrm>
              <a:off x="3511021" y="1634731"/>
              <a:ext cx="1840230" cy="1150143"/>
            </a:xfrm>
            <a:prstGeom prst="roundRect">
              <a:avLst>
                <a:gd name="adj" fmla="val 10000"/>
              </a:avLst>
            </a:prstGeom>
            <a:solidFill>
              <a:srgbClr val="B0EE00">
                <a:alpha val="89803"/>
              </a:srgbClr>
            </a:solidFill>
            <a:ln w="12700" cap="flat" cmpd="sng">
              <a:solidFill>
                <a:srgbClr val="599BD5"/>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1834" name="Google Shape;1834;p230"/>
            <p:cNvSpPr txBox="1"/>
            <p:nvPr/>
          </p:nvSpPr>
          <p:spPr>
            <a:xfrm>
              <a:off x="3544708" y="1668418"/>
              <a:ext cx="1772856" cy="1082769"/>
            </a:xfrm>
            <a:prstGeom prst="rect">
              <a:avLst/>
            </a:prstGeom>
            <a:noFill/>
            <a:ln>
              <a:noFill/>
            </a:ln>
          </p:spPr>
          <p:txBody>
            <a:bodyPr spcFirstLastPara="1" wrap="square" lIns="19988" tIns="13331" rIns="19988" bIns="13331" anchor="ctr" anchorCtr="0">
              <a:noAutofit/>
            </a:bodyPr>
            <a:lstStyle/>
            <a:p>
              <a:pPr algn="ctr">
                <a:lnSpc>
                  <a:spcPct val="90000"/>
                </a:lnSpc>
              </a:pPr>
              <a:r>
                <a:rPr lang="en" sz="1050">
                  <a:solidFill>
                    <a:schemeClr val="dk1"/>
                  </a:solidFill>
                  <a:latin typeface="Tahoma"/>
                  <a:ea typeface="Tahoma"/>
                  <a:cs typeface="Tahoma"/>
                  <a:sym typeface="Tahoma"/>
                </a:rPr>
                <a:t>Unit kompetensi </a:t>
              </a:r>
              <a:r>
                <a:rPr lang="en" sz="1050" b="1" u="sng">
                  <a:solidFill>
                    <a:schemeClr val="dk1"/>
                  </a:solidFill>
                  <a:latin typeface="Tahoma"/>
                  <a:ea typeface="Tahoma"/>
                  <a:cs typeface="Tahoma"/>
                  <a:sym typeface="Tahoma"/>
                </a:rPr>
                <a:t>dikemaskini mengikut perubahan </a:t>
              </a:r>
              <a:r>
                <a:rPr lang="en" sz="1050">
                  <a:solidFill>
                    <a:schemeClr val="dk1"/>
                  </a:solidFill>
                  <a:latin typeface="Tahoma"/>
                  <a:ea typeface="Tahoma"/>
                  <a:cs typeface="Tahoma"/>
                  <a:sym typeface="Tahoma"/>
                </a:rPr>
                <a:t>industri dan teknologi terkini. </a:t>
              </a:r>
              <a:endParaRPr sz="1050">
                <a:solidFill>
                  <a:schemeClr val="dk1"/>
                </a:solidFill>
              </a:endParaRPr>
            </a:p>
          </p:txBody>
        </p:sp>
        <p:sp>
          <p:nvSpPr>
            <p:cNvPr id="1835" name="Google Shape;1835;p230"/>
            <p:cNvSpPr/>
            <p:nvPr/>
          </p:nvSpPr>
          <p:spPr>
            <a:xfrm>
              <a:off x="3312668" y="1369232"/>
              <a:ext cx="198353" cy="2278250"/>
            </a:xfrm>
            <a:custGeom>
              <a:avLst/>
              <a:gdLst/>
              <a:ahLst/>
              <a:cxnLst/>
              <a:rect l="l" t="t" r="r" b="b"/>
              <a:pathLst>
                <a:path w="120000" h="120000" extrusionOk="0">
                  <a:moveTo>
                    <a:pt x="0" y="0"/>
                  </a:moveTo>
                  <a:lnTo>
                    <a:pt x="0" y="120000"/>
                  </a:lnTo>
                  <a:lnTo>
                    <a:pt x="120000" y="120000"/>
                  </a:lnTo>
                </a:path>
              </a:pathLst>
            </a:custGeom>
            <a:noFill/>
            <a:ln w="12700" cap="flat" cmpd="sng">
              <a:solidFill>
                <a:srgbClr val="487AA8"/>
              </a:solidFill>
              <a:prstDash val="solid"/>
              <a:miter lim="800000"/>
              <a:headEnd type="none" w="sm" len="sm"/>
              <a:tailEnd type="none" w="sm" len="sm"/>
            </a:ln>
          </p:spPr>
        </p:sp>
        <p:sp>
          <p:nvSpPr>
            <p:cNvPr id="1836" name="Google Shape;1836;p230"/>
            <p:cNvSpPr/>
            <p:nvPr/>
          </p:nvSpPr>
          <p:spPr>
            <a:xfrm>
              <a:off x="3511021" y="3072411"/>
              <a:ext cx="2606096" cy="1150143"/>
            </a:xfrm>
            <a:prstGeom prst="roundRect">
              <a:avLst>
                <a:gd name="adj" fmla="val 10000"/>
              </a:avLst>
            </a:prstGeom>
            <a:solidFill>
              <a:srgbClr val="B0EE00">
                <a:alpha val="89803"/>
              </a:srgbClr>
            </a:solidFill>
            <a:ln w="12700" cap="flat" cmpd="sng">
              <a:solidFill>
                <a:srgbClr val="599BD5"/>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1837" name="Google Shape;1837;p230"/>
            <p:cNvSpPr txBox="1"/>
            <p:nvPr/>
          </p:nvSpPr>
          <p:spPr>
            <a:xfrm>
              <a:off x="3544708" y="3106098"/>
              <a:ext cx="2538722" cy="1082769"/>
            </a:xfrm>
            <a:prstGeom prst="rect">
              <a:avLst/>
            </a:prstGeom>
            <a:noFill/>
            <a:ln>
              <a:noFill/>
            </a:ln>
          </p:spPr>
          <p:txBody>
            <a:bodyPr spcFirstLastPara="1" wrap="square" lIns="19988" tIns="13331" rIns="19988" bIns="13331" anchor="ctr" anchorCtr="0">
              <a:noAutofit/>
            </a:bodyPr>
            <a:lstStyle/>
            <a:p>
              <a:pPr algn="ctr">
                <a:lnSpc>
                  <a:spcPct val="90000"/>
                </a:lnSpc>
              </a:pPr>
              <a:r>
                <a:rPr lang="en" sz="1050">
                  <a:solidFill>
                    <a:schemeClr val="dk1"/>
                  </a:solidFill>
                  <a:latin typeface="Tahoma"/>
                  <a:ea typeface="Tahoma"/>
                  <a:cs typeface="Tahoma"/>
                  <a:sym typeface="Tahoma"/>
                </a:rPr>
                <a:t>Pelatih </a:t>
              </a:r>
              <a:r>
                <a:rPr lang="en" sz="1050" b="1" u="sng">
                  <a:solidFill>
                    <a:schemeClr val="dk1"/>
                  </a:solidFill>
                  <a:latin typeface="Tahoma"/>
                  <a:ea typeface="Tahoma"/>
                  <a:cs typeface="Tahoma"/>
                  <a:sym typeface="Tahoma"/>
                </a:rPr>
                <a:t>dibolehkan mengambil latihan unit kompetensi NOSS lain </a:t>
              </a:r>
              <a:r>
                <a:rPr lang="en" sz="1050">
                  <a:solidFill>
                    <a:schemeClr val="dk1"/>
                  </a:solidFill>
                  <a:latin typeface="Tahoma"/>
                  <a:ea typeface="Tahoma"/>
                  <a:cs typeface="Tahoma"/>
                  <a:sym typeface="Tahoma"/>
                </a:rPr>
                <a:t>yang diperlukan</a:t>
              </a:r>
              <a:endParaRPr sz="1050">
                <a:solidFill>
                  <a:schemeClr val="dk1"/>
                </a:solidFill>
              </a:endParaRPr>
            </a:p>
          </p:txBody>
        </p:sp>
        <p:sp>
          <p:nvSpPr>
            <p:cNvPr id="1838" name="Google Shape;1838;p230"/>
            <p:cNvSpPr/>
            <p:nvPr/>
          </p:nvSpPr>
          <p:spPr>
            <a:xfrm>
              <a:off x="6234112" y="195131"/>
              <a:ext cx="2300287" cy="1150143"/>
            </a:xfrm>
            <a:prstGeom prst="roundRect">
              <a:avLst>
                <a:gd name="adj" fmla="val 10000"/>
              </a:avLst>
            </a:prstGeom>
            <a:solidFill>
              <a:schemeClr val="dk2"/>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1839" name="Google Shape;1839;p230"/>
            <p:cNvSpPr txBox="1"/>
            <p:nvPr/>
          </p:nvSpPr>
          <p:spPr>
            <a:xfrm>
              <a:off x="6267799" y="228818"/>
              <a:ext cx="2232913" cy="1082769"/>
            </a:xfrm>
            <a:prstGeom prst="rect">
              <a:avLst/>
            </a:prstGeom>
            <a:noFill/>
            <a:ln>
              <a:noFill/>
            </a:ln>
          </p:spPr>
          <p:txBody>
            <a:bodyPr spcFirstLastPara="1" wrap="square" lIns="51431" tIns="34275" rIns="51431" bIns="34275" anchor="ctr" anchorCtr="0">
              <a:noAutofit/>
            </a:bodyPr>
            <a:lstStyle/>
            <a:p>
              <a:pPr algn="ctr">
                <a:lnSpc>
                  <a:spcPct val="90000"/>
                </a:lnSpc>
              </a:pPr>
              <a:r>
                <a:rPr lang="en" sz="2700">
                  <a:solidFill>
                    <a:schemeClr val="lt1"/>
                  </a:solidFill>
                </a:rPr>
                <a:t>DINAMIK</a:t>
              </a:r>
              <a:endParaRPr sz="2700">
                <a:solidFill>
                  <a:schemeClr val="lt1"/>
                </a:solidFill>
              </a:endParaRPr>
            </a:p>
          </p:txBody>
        </p:sp>
        <p:sp>
          <p:nvSpPr>
            <p:cNvPr id="1840" name="Google Shape;1840;p230"/>
            <p:cNvSpPr/>
            <p:nvPr/>
          </p:nvSpPr>
          <p:spPr>
            <a:xfrm>
              <a:off x="6464141" y="1345275"/>
              <a:ext cx="228049" cy="1228974"/>
            </a:xfrm>
            <a:custGeom>
              <a:avLst/>
              <a:gdLst/>
              <a:ahLst/>
              <a:cxnLst/>
              <a:rect l="l" t="t" r="r" b="b"/>
              <a:pathLst>
                <a:path w="120000" h="120000" extrusionOk="0">
                  <a:moveTo>
                    <a:pt x="0" y="0"/>
                  </a:moveTo>
                  <a:lnTo>
                    <a:pt x="0" y="120000"/>
                  </a:lnTo>
                  <a:lnTo>
                    <a:pt x="120000" y="120000"/>
                  </a:lnTo>
                </a:path>
              </a:pathLst>
            </a:custGeom>
            <a:noFill/>
            <a:ln w="12700" cap="flat" cmpd="sng">
              <a:solidFill>
                <a:srgbClr val="487AA8"/>
              </a:solidFill>
              <a:prstDash val="solid"/>
              <a:miter lim="800000"/>
              <a:headEnd type="none" w="sm" len="sm"/>
              <a:tailEnd type="none" w="sm" len="sm"/>
            </a:ln>
          </p:spPr>
        </p:sp>
        <p:sp>
          <p:nvSpPr>
            <p:cNvPr id="1841" name="Google Shape;1841;p230"/>
            <p:cNvSpPr/>
            <p:nvPr/>
          </p:nvSpPr>
          <p:spPr>
            <a:xfrm>
              <a:off x="6692190" y="1634731"/>
              <a:ext cx="1840230" cy="1879035"/>
            </a:xfrm>
            <a:prstGeom prst="roundRect">
              <a:avLst>
                <a:gd name="adj" fmla="val 10000"/>
              </a:avLst>
            </a:prstGeom>
            <a:solidFill>
              <a:schemeClr val="lt1">
                <a:alpha val="89803"/>
              </a:schemeClr>
            </a:solidFill>
            <a:ln w="12700" cap="flat" cmpd="sng">
              <a:solidFill>
                <a:srgbClr val="599BD5"/>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1842" name="Google Shape;1842;p230"/>
            <p:cNvSpPr txBox="1"/>
            <p:nvPr/>
          </p:nvSpPr>
          <p:spPr>
            <a:xfrm>
              <a:off x="6746088" y="1688629"/>
              <a:ext cx="1732434" cy="1771239"/>
            </a:xfrm>
            <a:prstGeom prst="rect">
              <a:avLst/>
            </a:prstGeom>
            <a:noFill/>
            <a:ln>
              <a:noFill/>
            </a:ln>
          </p:spPr>
          <p:txBody>
            <a:bodyPr spcFirstLastPara="1" wrap="square" lIns="19988" tIns="13331" rIns="19988" bIns="13331" anchor="ctr" anchorCtr="0">
              <a:noAutofit/>
            </a:bodyPr>
            <a:lstStyle/>
            <a:p>
              <a:pPr algn="ctr">
                <a:lnSpc>
                  <a:spcPct val="90000"/>
                </a:lnSpc>
              </a:pPr>
              <a:r>
                <a:rPr lang="en" sz="1050">
                  <a:solidFill>
                    <a:schemeClr val="dk1"/>
                  </a:solidFill>
                  <a:latin typeface="Tahoma"/>
                  <a:ea typeface="Tahoma"/>
                  <a:cs typeface="Tahoma"/>
                  <a:sym typeface="Tahoma"/>
                </a:rPr>
                <a:t>Unit kompetensi </a:t>
              </a:r>
              <a:r>
                <a:rPr lang="en" sz="1050" b="1" u="sng">
                  <a:solidFill>
                    <a:schemeClr val="dk1"/>
                  </a:solidFill>
                  <a:latin typeface="Tahoma"/>
                  <a:ea typeface="Tahoma"/>
                  <a:cs typeface="Tahoma"/>
                  <a:sym typeface="Tahoma"/>
                </a:rPr>
                <a:t>ditambah dan dijumudkan mengikut keperluan semasa </a:t>
              </a:r>
              <a:r>
                <a:rPr lang="en" sz="1050">
                  <a:solidFill>
                    <a:schemeClr val="dk1"/>
                  </a:solidFill>
                  <a:latin typeface="Tahoma"/>
                  <a:ea typeface="Tahoma"/>
                  <a:cs typeface="Tahoma"/>
                  <a:sym typeface="Tahoma"/>
                </a:rPr>
                <a:t>pekerjaan</a:t>
              </a:r>
              <a:endParaRPr sz="1050">
                <a:solidFill>
                  <a:schemeClr val="dk1"/>
                </a:solidFill>
              </a:endParaRPr>
            </a:p>
          </p:txBody>
        </p:sp>
      </p:grpSp>
      <p:sp>
        <p:nvSpPr>
          <p:cNvPr id="1843" name="Google Shape;1843;p230"/>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pPr/>
              <a:t>44</a:t>
            </a:fld>
            <a:endParaRPr/>
          </a:p>
        </p:txBody>
      </p:sp>
      <p:sp>
        <p:nvSpPr>
          <p:cNvPr id="1844" name="Google Shape;1844;p230"/>
          <p:cNvSpPr txBox="1"/>
          <p:nvPr/>
        </p:nvSpPr>
        <p:spPr>
          <a:xfrm>
            <a:off x="0" y="642938"/>
            <a:ext cx="1873013" cy="296511"/>
          </a:xfrm>
          <a:prstGeom prst="rect">
            <a:avLst/>
          </a:prstGeom>
          <a:solidFill>
            <a:srgbClr val="92D050"/>
          </a:solidFill>
          <a:ln>
            <a:noFill/>
          </a:ln>
        </p:spPr>
        <p:txBody>
          <a:bodyPr spcFirstLastPara="1" wrap="square" lIns="68569" tIns="34275" rIns="68569" bIns="34275" anchor="t" anchorCtr="0">
            <a:noAutofit/>
          </a:bodyPr>
          <a:lstStyle/>
          <a:p>
            <a:r>
              <a:rPr lang="en" sz="1350" b="1" dirty="0"/>
              <a:t>KONSEP STANDARD</a:t>
            </a:r>
            <a:endParaRPr sz="135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849"/>
        <p:cNvGrpSpPr/>
        <p:nvPr/>
      </p:nvGrpSpPr>
      <p:grpSpPr>
        <a:xfrm>
          <a:off x="0" y="0"/>
          <a:ext cx="0" cy="0"/>
          <a:chOff x="0" y="0"/>
          <a:chExt cx="0" cy="0"/>
        </a:xfrm>
      </p:grpSpPr>
      <p:graphicFrame>
        <p:nvGraphicFramePr>
          <p:cNvPr id="1850" name="Google Shape;1850;p231"/>
          <p:cNvGraphicFramePr/>
          <p:nvPr/>
        </p:nvGraphicFramePr>
        <p:xfrm>
          <a:off x="457200" y="1671638"/>
          <a:ext cx="5943604" cy="1848506"/>
        </p:xfrm>
        <a:graphic>
          <a:graphicData uri="http://schemas.openxmlformats.org/drawingml/2006/table">
            <a:tbl>
              <a:tblPr firstRow="1" bandRow="1">
                <a:noFill/>
                <a:tableStyleId>{33F86859-480D-4D18-A959-4202B10B6FFE}</a:tableStyleId>
              </a:tblPr>
              <a:tblGrid>
                <a:gridCol w="1028700">
                  <a:extLst>
                    <a:ext uri="{9D8B030D-6E8A-4147-A177-3AD203B41FA5}">
                      <a16:colId xmlns="" xmlns:a16="http://schemas.microsoft.com/office/drawing/2014/main" val="20000"/>
                    </a:ext>
                  </a:extLst>
                </a:gridCol>
                <a:gridCol w="228600">
                  <a:extLst>
                    <a:ext uri="{9D8B030D-6E8A-4147-A177-3AD203B41FA5}">
                      <a16:colId xmlns="" xmlns:a16="http://schemas.microsoft.com/office/drawing/2014/main" val="20001"/>
                    </a:ext>
                  </a:extLst>
                </a:gridCol>
                <a:gridCol w="228600">
                  <a:extLst>
                    <a:ext uri="{9D8B030D-6E8A-4147-A177-3AD203B41FA5}">
                      <a16:colId xmlns="" xmlns:a16="http://schemas.microsoft.com/office/drawing/2014/main" val="20002"/>
                    </a:ext>
                  </a:extLst>
                </a:gridCol>
                <a:gridCol w="228600">
                  <a:extLst>
                    <a:ext uri="{9D8B030D-6E8A-4147-A177-3AD203B41FA5}">
                      <a16:colId xmlns="" xmlns:a16="http://schemas.microsoft.com/office/drawing/2014/main" val="20003"/>
                    </a:ext>
                  </a:extLst>
                </a:gridCol>
                <a:gridCol w="228600">
                  <a:extLst>
                    <a:ext uri="{9D8B030D-6E8A-4147-A177-3AD203B41FA5}">
                      <a16:colId xmlns="" xmlns:a16="http://schemas.microsoft.com/office/drawing/2014/main" val="20004"/>
                    </a:ext>
                  </a:extLst>
                </a:gridCol>
                <a:gridCol w="228600">
                  <a:extLst>
                    <a:ext uri="{9D8B030D-6E8A-4147-A177-3AD203B41FA5}">
                      <a16:colId xmlns="" xmlns:a16="http://schemas.microsoft.com/office/drawing/2014/main" val="20005"/>
                    </a:ext>
                  </a:extLst>
                </a:gridCol>
                <a:gridCol w="228600">
                  <a:extLst>
                    <a:ext uri="{9D8B030D-6E8A-4147-A177-3AD203B41FA5}">
                      <a16:colId xmlns="" xmlns:a16="http://schemas.microsoft.com/office/drawing/2014/main" val="20006"/>
                    </a:ext>
                  </a:extLst>
                </a:gridCol>
                <a:gridCol w="228600">
                  <a:extLst>
                    <a:ext uri="{9D8B030D-6E8A-4147-A177-3AD203B41FA5}">
                      <a16:colId xmlns="" xmlns:a16="http://schemas.microsoft.com/office/drawing/2014/main" val="20007"/>
                    </a:ext>
                  </a:extLst>
                </a:gridCol>
                <a:gridCol w="207169">
                  <a:extLst>
                    <a:ext uri="{9D8B030D-6E8A-4147-A177-3AD203B41FA5}">
                      <a16:colId xmlns="" xmlns:a16="http://schemas.microsoft.com/office/drawing/2014/main" val="20008"/>
                    </a:ext>
                  </a:extLst>
                </a:gridCol>
                <a:gridCol w="207169">
                  <a:extLst>
                    <a:ext uri="{9D8B030D-6E8A-4147-A177-3AD203B41FA5}">
                      <a16:colId xmlns="" xmlns:a16="http://schemas.microsoft.com/office/drawing/2014/main" val="20009"/>
                    </a:ext>
                  </a:extLst>
                </a:gridCol>
                <a:gridCol w="207169">
                  <a:extLst>
                    <a:ext uri="{9D8B030D-6E8A-4147-A177-3AD203B41FA5}">
                      <a16:colId xmlns="" xmlns:a16="http://schemas.microsoft.com/office/drawing/2014/main" val="20010"/>
                    </a:ext>
                  </a:extLst>
                </a:gridCol>
                <a:gridCol w="207169">
                  <a:extLst>
                    <a:ext uri="{9D8B030D-6E8A-4147-A177-3AD203B41FA5}">
                      <a16:colId xmlns="" xmlns:a16="http://schemas.microsoft.com/office/drawing/2014/main" val="20011"/>
                    </a:ext>
                  </a:extLst>
                </a:gridCol>
                <a:gridCol w="207169">
                  <a:extLst>
                    <a:ext uri="{9D8B030D-6E8A-4147-A177-3AD203B41FA5}">
                      <a16:colId xmlns="" xmlns:a16="http://schemas.microsoft.com/office/drawing/2014/main" val="20012"/>
                    </a:ext>
                  </a:extLst>
                </a:gridCol>
                <a:gridCol w="207169">
                  <a:extLst>
                    <a:ext uri="{9D8B030D-6E8A-4147-A177-3AD203B41FA5}">
                      <a16:colId xmlns="" xmlns:a16="http://schemas.microsoft.com/office/drawing/2014/main" val="20013"/>
                    </a:ext>
                  </a:extLst>
                </a:gridCol>
                <a:gridCol w="207169">
                  <a:extLst>
                    <a:ext uri="{9D8B030D-6E8A-4147-A177-3AD203B41FA5}">
                      <a16:colId xmlns="" xmlns:a16="http://schemas.microsoft.com/office/drawing/2014/main" val="20014"/>
                    </a:ext>
                  </a:extLst>
                </a:gridCol>
                <a:gridCol w="207169">
                  <a:extLst>
                    <a:ext uri="{9D8B030D-6E8A-4147-A177-3AD203B41FA5}">
                      <a16:colId xmlns="" xmlns:a16="http://schemas.microsoft.com/office/drawing/2014/main" val="20015"/>
                    </a:ext>
                  </a:extLst>
                </a:gridCol>
                <a:gridCol w="207169">
                  <a:extLst>
                    <a:ext uri="{9D8B030D-6E8A-4147-A177-3AD203B41FA5}">
                      <a16:colId xmlns="" xmlns:a16="http://schemas.microsoft.com/office/drawing/2014/main" val="20016"/>
                    </a:ext>
                  </a:extLst>
                </a:gridCol>
                <a:gridCol w="207169">
                  <a:extLst>
                    <a:ext uri="{9D8B030D-6E8A-4147-A177-3AD203B41FA5}">
                      <a16:colId xmlns="" xmlns:a16="http://schemas.microsoft.com/office/drawing/2014/main" val="20017"/>
                    </a:ext>
                  </a:extLst>
                </a:gridCol>
                <a:gridCol w="207169">
                  <a:extLst>
                    <a:ext uri="{9D8B030D-6E8A-4147-A177-3AD203B41FA5}">
                      <a16:colId xmlns="" xmlns:a16="http://schemas.microsoft.com/office/drawing/2014/main" val="20018"/>
                    </a:ext>
                  </a:extLst>
                </a:gridCol>
                <a:gridCol w="207169">
                  <a:extLst>
                    <a:ext uri="{9D8B030D-6E8A-4147-A177-3AD203B41FA5}">
                      <a16:colId xmlns="" xmlns:a16="http://schemas.microsoft.com/office/drawing/2014/main" val="20019"/>
                    </a:ext>
                  </a:extLst>
                </a:gridCol>
                <a:gridCol w="207169">
                  <a:extLst>
                    <a:ext uri="{9D8B030D-6E8A-4147-A177-3AD203B41FA5}">
                      <a16:colId xmlns="" xmlns:a16="http://schemas.microsoft.com/office/drawing/2014/main" val="20020"/>
                    </a:ext>
                  </a:extLst>
                </a:gridCol>
                <a:gridCol w="207169">
                  <a:extLst>
                    <a:ext uri="{9D8B030D-6E8A-4147-A177-3AD203B41FA5}">
                      <a16:colId xmlns="" xmlns:a16="http://schemas.microsoft.com/office/drawing/2014/main" val="20021"/>
                    </a:ext>
                  </a:extLst>
                </a:gridCol>
                <a:gridCol w="207169">
                  <a:extLst>
                    <a:ext uri="{9D8B030D-6E8A-4147-A177-3AD203B41FA5}">
                      <a16:colId xmlns="" xmlns:a16="http://schemas.microsoft.com/office/drawing/2014/main" val="20022"/>
                    </a:ext>
                  </a:extLst>
                </a:gridCol>
                <a:gridCol w="207169">
                  <a:extLst>
                    <a:ext uri="{9D8B030D-6E8A-4147-A177-3AD203B41FA5}">
                      <a16:colId xmlns="" xmlns:a16="http://schemas.microsoft.com/office/drawing/2014/main" val="20023"/>
                    </a:ext>
                  </a:extLst>
                </a:gridCol>
              </a:tblGrid>
              <a:tr h="219656">
                <a:tc>
                  <a:txBody>
                    <a:bodyPr/>
                    <a:lstStyle/>
                    <a:p>
                      <a:pPr marL="0" marR="0" lvl="0" indent="0" algn="l" rtl="0">
                        <a:spcBef>
                          <a:spcPts val="0"/>
                        </a:spcBef>
                        <a:spcAft>
                          <a:spcPts val="0"/>
                        </a:spcAft>
                        <a:buNone/>
                      </a:pPr>
                      <a:r>
                        <a:rPr lang="en" sz="900" u="none" strike="noStrike" cap="none">
                          <a:solidFill>
                            <a:schemeClr val="dk2"/>
                          </a:solidFill>
                          <a:latin typeface="Arial Narrow"/>
                          <a:ea typeface="Arial Narrow"/>
                          <a:cs typeface="Arial Narrow"/>
                          <a:sym typeface="Arial Narrow"/>
                        </a:rPr>
                        <a:t>Experts input</a:t>
                      </a:r>
                      <a:endParaRPr sz="900">
                        <a:solidFill>
                          <a:schemeClr val="dk2"/>
                        </a:solidFill>
                        <a:latin typeface="Arial Narrow"/>
                        <a:ea typeface="Arial Narrow"/>
                        <a:cs typeface="Arial Narrow"/>
                        <a:sym typeface="Arial Narrow"/>
                      </a:endParaRPr>
                    </a:p>
                  </a:txBody>
                  <a:tcPr marL="68588" marR="68588" marT="25725" marB="25725"/>
                </a:tc>
                <a:tc gridSpan="23">
                  <a:txBody>
                    <a:bodyPr/>
                    <a:lstStyle/>
                    <a:p>
                      <a:pPr marL="0" marR="0" lvl="0" indent="0" algn="ctr" rtl="0">
                        <a:spcBef>
                          <a:spcPts val="0"/>
                        </a:spcBef>
                        <a:spcAft>
                          <a:spcPts val="0"/>
                        </a:spcAft>
                        <a:buNone/>
                      </a:pPr>
                      <a:r>
                        <a:rPr lang="en" sz="900">
                          <a:solidFill>
                            <a:schemeClr val="dk2"/>
                          </a:solidFill>
                          <a:latin typeface="Arial Narrow"/>
                          <a:ea typeface="Arial Narrow"/>
                          <a:cs typeface="Arial Narrow"/>
                          <a:sym typeface="Arial Narrow"/>
                        </a:rPr>
                        <a:t>Skills Set (Tasks)</a:t>
                      </a:r>
                      <a:endParaRPr sz="900">
                        <a:solidFill>
                          <a:schemeClr val="dk2"/>
                        </a:solidFill>
                        <a:latin typeface="Arial Narrow"/>
                        <a:ea typeface="Arial Narrow"/>
                        <a:cs typeface="Arial Narrow"/>
                        <a:sym typeface="Arial Narrow"/>
                      </a:endParaRPr>
                    </a:p>
                  </a:txBody>
                  <a:tcPr marL="68588" marR="68588" marT="25725" marB="25725"/>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325770">
                <a:tc>
                  <a:txBody>
                    <a:bodyPr/>
                    <a:lstStyle/>
                    <a:p>
                      <a:pPr marL="0" marR="0" lvl="0" indent="0" algn="l" rtl="0">
                        <a:spcBef>
                          <a:spcPts val="0"/>
                        </a:spcBef>
                        <a:spcAft>
                          <a:spcPts val="0"/>
                        </a:spcAft>
                        <a:buNone/>
                      </a:pPr>
                      <a:r>
                        <a:rPr lang="en" sz="900">
                          <a:solidFill>
                            <a:schemeClr val="dk2"/>
                          </a:solidFill>
                          <a:latin typeface="Arial Narrow"/>
                          <a:ea typeface="Arial Narrow"/>
                          <a:cs typeface="Arial Narrow"/>
                          <a:sym typeface="Arial Narrow"/>
                        </a:rPr>
                        <a:t>Practitioner1 (Company A)</a:t>
                      </a:r>
                      <a:endParaRPr sz="800"/>
                    </a:p>
                  </a:txBody>
                  <a:tcPr marL="68588" marR="68588" marT="25725" marB="25725"/>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0000">
                        <a:alpha val="20000"/>
                      </a:srgbClr>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0000">
                        <a:alpha val="20000"/>
                      </a:srgbClr>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0000">
                        <a:alpha val="20000"/>
                      </a:srgbClr>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0000">
                        <a:alpha val="20000"/>
                      </a:srgbClr>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0000">
                        <a:alpha val="20000"/>
                      </a:srgbClr>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0000">
                        <a:alpha val="20000"/>
                      </a:srgbClr>
                    </a:solidFill>
                  </a:tcPr>
                </a:tc>
                <a:tc>
                  <a:txBody>
                    <a:bodyPr/>
                    <a:lstStyle/>
                    <a:p>
                      <a:pPr marL="0" marR="0" lvl="0" indent="0" algn="l" rtl="0">
                        <a:spcBef>
                          <a:spcPts val="0"/>
                        </a:spcBef>
                        <a:spcAft>
                          <a:spcPts val="0"/>
                        </a:spcAft>
                        <a:buNone/>
                      </a:pPr>
                      <a:endParaRPr sz="800"/>
                    </a:p>
                  </a:txBody>
                  <a:tcPr marL="68588" marR="68588" marT="25725" marB="25725">
                    <a:solidFill>
                      <a:srgbClr val="FF0000">
                        <a:alpha val="20000"/>
                      </a:srgbClr>
                    </a:solidFill>
                  </a:tcPr>
                </a:tc>
                <a:tc>
                  <a:txBody>
                    <a:bodyPr/>
                    <a:lstStyle/>
                    <a:p>
                      <a:pPr marL="0" marR="0" lvl="0" indent="0" algn="l" rtl="0">
                        <a:spcBef>
                          <a:spcPts val="0"/>
                        </a:spcBef>
                        <a:spcAft>
                          <a:spcPts val="0"/>
                        </a:spcAft>
                        <a:buNone/>
                      </a:pPr>
                      <a:endParaRPr sz="800"/>
                    </a:p>
                  </a:txBody>
                  <a:tcPr marL="68588" marR="68588" marT="25725" marB="25725">
                    <a:solidFill>
                      <a:srgbClr val="FF0000">
                        <a:alpha val="20000"/>
                      </a:srgbClr>
                    </a:solidFill>
                  </a:tcPr>
                </a:tc>
                <a:tc>
                  <a:txBody>
                    <a:bodyPr/>
                    <a:lstStyle/>
                    <a:p>
                      <a:pPr marL="0" marR="0" lvl="0" indent="0" algn="l" rtl="0">
                        <a:spcBef>
                          <a:spcPts val="0"/>
                        </a:spcBef>
                        <a:spcAft>
                          <a:spcPts val="0"/>
                        </a:spcAft>
                        <a:buNone/>
                      </a:pPr>
                      <a:endParaRPr sz="800"/>
                    </a:p>
                  </a:txBody>
                  <a:tcPr marL="68588" marR="68588" marT="25725" marB="25725">
                    <a:solidFill>
                      <a:srgbClr val="FF0000">
                        <a:alpha val="20000"/>
                      </a:srgbClr>
                    </a:solidFill>
                  </a:tcPr>
                </a:tc>
                <a:tc>
                  <a:txBody>
                    <a:bodyPr/>
                    <a:lstStyle/>
                    <a:p>
                      <a:pPr marL="0" marR="0" lvl="0" indent="0" algn="l" rtl="0">
                        <a:spcBef>
                          <a:spcPts val="0"/>
                        </a:spcBef>
                        <a:spcAft>
                          <a:spcPts val="0"/>
                        </a:spcAft>
                        <a:buNone/>
                      </a:pPr>
                      <a:endParaRPr sz="800"/>
                    </a:p>
                  </a:txBody>
                  <a:tcPr marL="68588" marR="68588" marT="25725" marB="25725">
                    <a:solidFill>
                      <a:srgbClr val="FF0000">
                        <a:alpha val="20000"/>
                      </a:srgbClr>
                    </a:solidFill>
                  </a:tcPr>
                </a:tc>
                <a:tc>
                  <a:txBody>
                    <a:bodyPr/>
                    <a:lstStyle/>
                    <a:p>
                      <a:pPr marL="0" marR="0" lvl="0" indent="0" algn="l" rtl="0">
                        <a:spcBef>
                          <a:spcPts val="0"/>
                        </a:spcBef>
                        <a:spcAft>
                          <a:spcPts val="0"/>
                        </a:spcAft>
                        <a:buNone/>
                      </a:pPr>
                      <a:endParaRPr sz="800"/>
                    </a:p>
                  </a:txBody>
                  <a:tcPr marL="68588" marR="68588" marT="25725" marB="25725">
                    <a:solidFill>
                      <a:srgbClr val="FF0000">
                        <a:alpha val="20000"/>
                      </a:srgbClr>
                    </a:solidFill>
                  </a:tcPr>
                </a:tc>
                <a:tc>
                  <a:txBody>
                    <a:bodyPr/>
                    <a:lstStyle/>
                    <a:p>
                      <a:pPr marL="0" marR="0" lvl="0" indent="0" algn="l" rtl="0">
                        <a:spcBef>
                          <a:spcPts val="0"/>
                        </a:spcBef>
                        <a:spcAft>
                          <a:spcPts val="0"/>
                        </a:spcAft>
                        <a:buNone/>
                      </a:pPr>
                      <a:endParaRPr sz="800"/>
                    </a:p>
                  </a:txBody>
                  <a:tcPr marL="68588" marR="68588" marT="25725" marB="25725">
                    <a:solidFill>
                      <a:srgbClr val="FF0000">
                        <a:alpha val="20000"/>
                      </a:srgbClr>
                    </a:solidFill>
                  </a:tcPr>
                </a:tc>
                <a:tc>
                  <a:txBody>
                    <a:bodyPr/>
                    <a:lstStyle/>
                    <a:p>
                      <a:pPr marL="0" marR="0" lvl="0" indent="0" algn="l" rtl="0">
                        <a:spcBef>
                          <a:spcPts val="0"/>
                        </a:spcBef>
                        <a:spcAft>
                          <a:spcPts val="0"/>
                        </a:spcAft>
                        <a:buNone/>
                      </a:pPr>
                      <a:endParaRPr sz="800"/>
                    </a:p>
                  </a:txBody>
                  <a:tcPr marL="68588" marR="68588" marT="25725" marB="25725">
                    <a:solidFill>
                      <a:srgbClr val="FF0000">
                        <a:alpha val="20000"/>
                      </a:srgbClr>
                    </a:solidFill>
                  </a:tcPr>
                </a:tc>
                <a:tc>
                  <a:txBody>
                    <a:bodyPr/>
                    <a:lstStyle/>
                    <a:p>
                      <a:pPr marL="0" marR="0" lvl="0" indent="0" algn="l" rtl="0">
                        <a:spcBef>
                          <a:spcPts val="0"/>
                        </a:spcBef>
                        <a:spcAft>
                          <a:spcPts val="0"/>
                        </a:spcAft>
                        <a:buNone/>
                      </a:pPr>
                      <a:endParaRPr sz="800"/>
                    </a:p>
                  </a:txBody>
                  <a:tcPr marL="68588" marR="68588" marT="25725" marB="25725">
                    <a:solidFill>
                      <a:srgbClr val="FF0000">
                        <a:alpha val="20000"/>
                      </a:srgbClr>
                    </a:solidFill>
                  </a:tcPr>
                </a:tc>
                <a:tc>
                  <a:txBody>
                    <a:bodyPr/>
                    <a:lstStyle/>
                    <a:p>
                      <a:pPr marL="0" marR="0" lvl="0" indent="0" algn="l" rtl="0">
                        <a:spcBef>
                          <a:spcPts val="0"/>
                        </a:spcBef>
                        <a:spcAft>
                          <a:spcPts val="0"/>
                        </a:spcAft>
                        <a:buNone/>
                      </a:pPr>
                      <a:endParaRPr sz="800"/>
                    </a:p>
                  </a:txBody>
                  <a:tcPr marL="68588" marR="68588" marT="25725" marB="25725">
                    <a:solidFill>
                      <a:srgbClr val="FF0000">
                        <a:alpha val="20000"/>
                      </a:srgbClr>
                    </a:solidFill>
                  </a:tcPr>
                </a:tc>
                <a:tc>
                  <a:txBody>
                    <a:bodyPr/>
                    <a:lstStyle/>
                    <a:p>
                      <a:pPr marL="0" marR="0" lvl="0" indent="0" algn="l" rtl="0">
                        <a:spcBef>
                          <a:spcPts val="0"/>
                        </a:spcBef>
                        <a:spcAft>
                          <a:spcPts val="0"/>
                        </a:spcAft>
                        <a:buNone/>
                      </a:pPr>
                      <a:endParaRPr sz="800"/>
                    </a:p>
                  </a:txBody>
                  <a:tcPr marL="68588" marR="68588" marT="25725" marB="25725">
                    <a:solidFill>
                      <a:srgbClr val="FF0000">
                        <a:alpha val="20000"/>
                      </a:srgbClr>
                    </a:solidFill>
                  </a:tcPr>
                </a:tc>
                <a:tc>
                  <a:txBody>
                    <a:bodyPr/>
                    <a:lstStyle/>
                    <a:p>
                      <a:pPr marL="0" marR="0" lvl="0" indent="0" algn="l" rtl="0">
                        <a:spcBef>
                          <a:spcPts val="0"/>
                        </a:spcBef>
                        <a:spcAft>
                          <a:spcPts val="0"/>
                        </a:spcAft>
                        <a:buNone/>
                      </a:pPr>
                      <a:endParaRPr sz="800"/>
                    </a:p>
                  </a:txBody>
                  <a:tcPr marL="68588" marR="68588" marT="25725" marB="25725">
                    <a:solidFill>
                      <a:srgbClr val="FF0000">
                        <a:alpha val="20000"/>
                      </a:srgbClr>
                    </a:solidFill>
                  </a:tcPr>
                </a:tc>
                <a:tc>
                  <a:txBody>
                    <a:bodyPr/>
                    <a:lstStyle/>
                    <a:p>
                      <a:pPr marL="0" marR="0" lvl="0" indent="0" algn="l" rtl="0">
                        <a:spcBef>
                          <a:spcPts val="0"/>
                        </a:spcBef>
                        <a:spcAft>
                          <a:spcPts val="0"/>
                        </a:spcAft>
                        <a:buNone/>
                      </a:pPr>
                      <a:endParaRPr sz="800"/>
                    </a:p>
                  </a:txBody>
                  <a:tcPr marL="68588" marR="68588" marT="25725" marB="25725">
                    <a:solidFill>
                      <a:srgbClr val="FF0000">
                        <a:alpha val="20000"/>
                      </a:srgbClr>
                    </a:solidFill>
                  </a:tcPr>
                </a:tc>
                <a:tc>
                  <a:txBody>
                    <a:bodyPr/>
                    <a:lstStyle/>
                    <a:p>
                      <a:pPr marL="0" marR="0" lvl="0" indent="0" algn="l" rtl="0">
                        <a:spcBef>
                          <a:spcPts val="0"/>
                        </a:spcBef>
                        <a:spcAft>
                          <a:spcPts val="0"/>
                        </a:spcAft>
                        <a:buNone/>
                      </a:pPr>
                      <a:endParaRPr sz="800"/>
                    </a:p>
                  </a:txBody>
                  <a:tcPr marL="68588" marR="68588" marT="25725" marB="25725">
                    <a:solidFill>
                      <a:srgbClr val="FF0000">
                        <a:alpha val="20000"/>
                      </a:srgbClr>
                    </a:solidFill>
                  </a:tcPr>
                </a:tc>
                <a:tc>
                  <a:txBody>
                    <a:bodyPr/>
                    <a:lstStyle/>
                    <a:p>
                      <a:pPr marL="0" marR="0" lvl="0" indent="0" algn="l" rtl="0">
                        <a:spcBef>
                          <a:spcPts val="0"/>
                        </a:spcBef>
                        <a:spcAft>
                          <a:spcPts val="0"/>
                        </a:spcAft>
                        <a:buNone/>
                      </a:pPr>
                      <a:endParaRPr sz="800"/>
                    </a:p>
                  </a:txBody>
                  <a:tcPr marL="68588" marR="68588" marT="25725" marB="25725"/>
                </a:tc>
                <a:tc>
                  <a:txBody>
                    <a:bodyPr/>
                    <a:lstStyle/>
                    <a:p>
                      <a:pPr marL="0" marR="0" lvl="0" indent="0" algn="l" rtl="0">
                        <a:spcBef>
                          <a:spcPts val="0"/>
                        </a:spcBef>
                        <a:spcAft>
                          <a:spcPts val="0"/>
                        </a:spcAft>
                        <a:buNone/>
                      </a:pPr>
                      <a:endParaRPr sz="800"/>
                    </a:p>
                  </a:txBody>
                  <a:tcPr marL="68588" marR="68588" marT="25725" marB="25725"/>
                </a:tc>
                <a:tc>
                  <a:txBody>
                    <a:bodyPr/>
                    <a:lstStyle/>
                    <a:p>
                      <a:pPr marL="0" marR="0" lvl="0" indent="0" algn="l" rtl="0">
                        <a:spcBef>
                          <a:spcPts val="0"/>
                        </a:spcBef>
                        <a:spcAft>
                          <a:spcPts val="0"/>
                        </a:spcAft>
                        <a:buNone/>
                      </a:pPr>
                      <a:endParaRPr sz="800"/>
                    </a:p>
                  </a:txBody>
                  <a:tcPr marL="68588" marR="68588" marT="25725" marB="25725"/>
                </a:tc>
                <a:extLst>
                  <a:ext uri="{0D108BD9-81ED-4DB2-BD59-A6C34878D82A}">
                    <a16:rowId xmlns="" xmlns:a16="http://schemas.microsoft.com/office/drawing/2014/main" val="10001"/>
                  </a:ext>
                </a:extLst>
              </a:tr>
              <a:tr h="325770">
                <a:tc>
                  <a:txBody>
                    <a:bodyPr/>
                    <a:lstStyle/>
                    <a:p>
                      <a:pPr marL="0" marR="0" lvl="0" indent="0" algn="l" rtl="0">
                        <a:spcBef>
                          <a:spcPts val="0"/>
                        </a:spcBef>
                        <a:spcAft>
                          <a:spcPts val="0"/>
                        </a:spcAft>
                        <a:buNone/>
                      </a:pPr>
                      <a:r>
                        <a:rPr lang="en" sz="900">
                          <a:solidFill>
                            <a:schemeClr val="dk2"/>
                          </a:solidFill>
                          <a:latin typeface="Arial Narrow"/>
                          <a:ea typeface="Arial Narrow"/>
                          <a:cs typeface="Arial Narrow"/>
                          <a:sym typeface="Arial Narrow"/>
                        </a:rPr>
                        <a:t>Practitioner2</a:t>
                      </a:r>
                      <a:endParaRPr sz="800"/>
                    </a:p>
                    <a:p>
                      <a:pPr marL="0" marR="0" lvl="0" indent="0" algn="l" rtl="0">
                        <a:spcBef>
                          <a:spcPts val="0"/>
                        </a:spcBef>
                        <a:spcAft>
                          <a:spcPts val="0"/>
                        </a:spcAft>
                        <a:buNone/>
                      </a:pPr>
                      <a:r>
                        <a:rPr lang="en" sz="900">
                          <a:solidFill>
                            <a:schemeClr val="dk2"/>
                          </a:solidFill>
                          <a:latin typeface="Arial Narrow"/>
                          <a:ea typeface="Arial Narrow"/>
                          <a:cs typeface="Arial Narrow"/>
                          <a:sym typeface="Arial Narrow"/>
                        </a:rPr>
                        <a:t>(Company –B)</a:t>
                      </a:r>
                      <a:endParaRPr sz="900">
                        <a:solidFill>
                          <a:schemeClr val="dk2"/>
                        </a:solidFill>
                        <a:latin typeface="Arial Narrow"/>
                        <a:ea typeface="Arial Narrow"/>
                        <a:cs typeface="Arial Narrow"/>
                        <a:sym typeface="Arial Narrow"/>
                      </a:endParaRPr>
                    </a:p>
                  </a:txBody>
                  <a:tcPr marL="68588" marR="68588" marT="25725" marB="25725"/>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FF66"/>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FF66"/>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FF66"/>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FF66"/>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FF66"/>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FF66"/>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FF66"/>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FF66"/>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FF66"/>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FF66"/>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FF66"/>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FF66"/>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FF66"/>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FF66"/>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FF66"/>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FF66"/>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FF66"/>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FF66"/>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FF66"/>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tc>
                <a:extLst>
                  <a:ext uri="{0D108BD9-81ED-4DB2-BD59-A6C34878D82A}">
                    <a16:rowId xmlns="" xmlns:a16="http://schemas.microsoft.com/office/drawing/2014/main" val="10002"/>
                  </a:ext>
                </a:extLst>
              </a:tr>
              <a:tr h="325770">
                <a:tc>
                  <a:txBody>
                    <a:bodyPr/>
                    <a:lstStyle/>
                    <a:p>
                      <a:pPr marL="0" marR="0" lvl="0" indent="0" algn="l" rtl="0">
                        <a:spcBef>
                          <a:spcPts val="0"/>
                        </a:spcBef>
                        <a:spcAft>
                          <a:spcPts val="0"/>
                        </a:spcAft>
                        <a:buNone/>
                      </a:pPr>
                      <a:r>
                        <a:rPr lang="en" sz="900">
                          <a:solidFill>
                            <a:schemeClr val="dk2"/>
                          </a:solidFill>
                          <a:latin typeface="Arial Narrow"/>
                          <a:ea typeface="Arial Narrow"/>
                          <a:cs typeface="Arial Narrow"/>
                          <a:sym typeface="Arial Narrow"/>
                        </a:rPr>
                        <a:t>Practitioner3</a:t>
                      </a:r>
                      <a:endParaRPr sz="800"/>
                    </a:p>
                    <a:p>
                      <a:pPr marL="0" marR="0" lvl="0" indent="0" algn="l" rtl="0">
                        <a:lnSpc>
                          <a:spcPct val="100000"/>
                        </a:lnSpc>
                        <a:spcBef>
                          <a:spcPts val="0"/>
                        </a:spcBef>
                        <a:spcAft>
                          <a:spcPts val="0"/>
                        </a:spcAft>
                        <a:buClr>
                          <a:schemeClr val="dk2"/>
                        </a:buClr>
                        <a:buSzPts val="1200"/>
                        <a:buFont typeface="Arial Narrow"/>
                        <a:buNone/>
                      </a:pPr>
                      <a:r>
                        <a:rPr lang="en" sz="900">
                          <a:solidFill>
                            <a:schemeClr val="dk2"/>
                          </a:solidFill>
                          <a:latin typeface="Arial Narrow"/>
                          <a:ea typeface="Arial Narrow"/>
                          <a:cs typeface="Arial Narrow"/>
                          <a:sym typeface="Arial Narrow"/>
                        </a:rPr>
                        <a:t>(Company –C)</a:t>
                      </a:r>
                      <a:endParaRPr sz="800"/>
                    </a:p>
                  </a:txBody>
                  <a:tcPr marL="68588" marR="68588" marT="25725" marB="25725"/>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FF00">
                        <a:alpha val="20000"/>
                      </a:srgbClr>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FF00">
                        <a:alpha val="20000"/>
                      </a:srgbClr>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FF00">
                        <a:alpha val="20000"/>
                      </a:srgbClr>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FF00">
                        <a:alpha val="20000"/>
                      </a:srgbClr>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FF00">
                        <a:alpha val="20000"/>
                      </a:srgbClr>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FF00">
                        <a:alpha val="20000"/>
                      </a:srgbClr>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FF00">
                        <a:alpha val="20000"/>
                      </a:srgbClr>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FF00">
                        <a:alpha val="20000"/>
                      </a:srgbClr>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FF00">
                        <a:alpha val="20000"/>
                      </a:srgbClr>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FF00">
                        <a:alpha val="20000"/>
                      </a:srgbClr>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FF00">
                        <a:alpha val="20000"/>
                      </a:srgbClr>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FF00">
                        <a:alpha val="20000"/>
                      </a:srgbClr>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FF00">
                        <a:alpha val="20000"/>
                      </a:srgbClr>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FF00">
                        <a:alpha val="20000"/>
                      </a:srgbClr>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FF00">
                        <a:alpha val="20000"/>
                      </a:srgbClr>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FF00">
                        <a:alpha val="20000"/>
                      </a:srgbClr>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FF00">
                        <a:alpha val="20000"/>
                      </a:srgbClr>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FF00">
                        <a:alpha val="20000"/>
                      </a:srgbClr>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tc>
                <a:extLst>
                  <a:ext uri="{0D108BD9-81ED-4DB2-BD59-A6C34878D82A}">
                    <a16:rowId xmlns="" xmlns:a16="http://schemas.microsoft.com/office/drawing/2014/main" val="10003"/>
                  </a:ext>
                </a:extLst>
              </a:tr>
              <a:tr h="325770">
                <a:tc>
                  <a:txBody>
                    <a:bodyPr/>
                    <a:lstStyle/>
                    <a:p>
                      <a:pPr marL="0" marR="0" lvl="0" indent="0" algn="l" rtl="0">
                        <a:spcBef>
                          <a:spcPts val="0"/>
                        </a:spcBef>
                        <a:spcAft>
                          <a:spcPts val="0"/>
                        </a:spcAft>
                        <a:buNone/>
                      </a:pPr>
                      <a:r>
                        <a:rPr lang="en" sz="900">
                          <a:solidFill>
                            <a:schemeClr val="dk2"/>
                          </a:solidFill>
                          <a:latin typeface="Arial Narrow"/>
                          <a:ea typeface="Arial Narrow"/>
                          <a:cs typeface="Arial Narrow"/>
                          <a:sym typeface="Arial Narrow"/>
                        </a:rPr>
                        <a:t>Practitioner4</a:t>
                      </a:r>
                      <a:endParaRPr sz="800"/>
                    </a:p>
                    <a:p>
                      <a:pPr marL="0" marR="0" lvl="0" indent="0" algn="l" rtl="0">
                        <a:lnSpc>
                          <a:spcPct val="100000"/>
                        </a:lnSpc>
                        <a:spcBef>
                          <a:spcPts val="0"/>
                        </a:spcBef>
                        <a:spcAft>
                          <a:spcPts val="0"/>
                        </a:spcAft>
                        <a:buClr>
                          <a:schemeClr val="dk2"/>
                        </a:buClr>
                        <a:buSzPts val="1200"/>
                        <a:buFont typeface="Arial Narrow"/>
                        <a:buNone/>
                      </a:pPr>
                      <a:r>
                        <a:rPr lang="en" sz="900">
                          <a:solidFill>
                            <a:schemeClr val="dk2"/>
                          </a:solidFill>
                          <a:latin typeface="Arial Narrow"/>
                          <a:ea typeface="Arial Narrow"/>
                          <a:cs typeface="Arial Narrow"/>
                          <a:sym typeface="Arial Narrow"/>
                        </a:rPr>
                        <a:t>(Company –D)</a:t>
                      </a:r>
                      <a:endParaRPr sz="800"/>
                    </a:p>
                  </a:txBody>
                  <a:tcPr marL="68588" marR="68588" marT="25725" marB="25725"/>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9900"/>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9900"/>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9900"/>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9900"/>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9900"/>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9900"/>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9900"/>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9900"/>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9900"/>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9900"/>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9900"/>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9900"/>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9900"/>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9900"/>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9900"/>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9900"/>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9900"/>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9900"/>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9900"/>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9900"/>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FF9900"/>
                    </a:solidFill>
                  </a:tcPr>
                </a:tc>
                <a:extLst>
                  <a:ext uri="{0D108BD9-81ED-4DB2-BD59-A6C34878D82A}">
                    <a16:rowId xmlns="" xmlns:a16="http://schemas.microsoft.com/office/drawing/2014/main" val="10004"/>
                  </a:ext>
                </a:extLst>
              </a:tr>
              <a:tr h="325770">
                <a:tc>
                  <a:txBody>
                    <a:bodyPr/>
                    <a:lstStyle/>
                    <a:p>
                      <a:pPr marL="0" marR="0" lvl="0" indent="0" algn="l" rtl="0">
                        <a:spcBef>
                          <a:spcPts val="0"/>
                        </a:spcBef>
                        <a:spcAft>
                          <a:spcPts val="0"/>
                        </a:spcAft>
                        <a:buNone/>
                      </a:pPr>
                      <a:r>
                        <a:rPr lang="en" sz="900">
                          <a:solidFill>
                            <a:schemeClr val="dk2"/>
                          </a:solidFill>
                          <a:latin typeface="Arial Narrow"/>
                          <a:ea typeface="Arial Narrow"/>
                          <a:cs typeface="Arial Narrow"/>
                          <a:sym typeface="Arial Narrow"/>
                        </a:rPr>
                        <a:t>Practitioner5</a:t>
                      </a:r>
                      <a:endParaRPr sz="800"/>
                    </a:p>
                    <a:p>
                      <a:pPr marL="0" marR="0" lvl="0" indent="0" algn="l" rtl="0">
                        <a:spcBef>
                          <a:spcPts val="0"/>
                        </a:spcBef>
                        <a:spcAft>
                          <a:spcPts val="0"/>
                        </a:spcAft>
                        <a:buNone/>
                      </a:pPr>
                      <a:r>
                        <a:rPr lang="en" sz="900">
                          <a:solidFill>
                            <a:schemeClr val="dk2"/>
                          </a:solidFill>
                          <a:latin typeface="Arial Narrow"/>
                          <a:ea typeface="Arial Narrow"/>
                          <a:cs typeface="Arial Narrow"/>
                          <a:sym typeface="Arial Narrow"/>
                        </a:rPr>
                        <a:t>(Company –E)</a:t>
                      </a:r>
                      <a:endParaRPr sz="900">
                        <a:solidFill>
                          <a:schemeClr val="dk2"/>
                        </a:solidFill>
                        <a:latin typeface="Arial Narrow"/>
                        <a:ea typeface="Arial Narrow"/>
                        <a:cs typeface="Arial Narrow"/>
                        <a:sym typeface="Arial Narrow"/>
                      </a:endParaRPr>
                    </a:p>
                  </a:txBody>
                  <a:tcPr marL="68588" marR="68588" marT="25725" marB="25725"/>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00B0F0"/>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00B0F0"/>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00B0F0"/>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00B0F0"/>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00B0F0"/>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00B0F0"/>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00B0F0"/>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00B0F0"/>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00B0F0"/>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00B0F0"/>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00B0F0"/>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00B0F0"/>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00B0F0"/>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00B0F0"/>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00B0F0"/>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00B0F0"/>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00B0F0"/>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00B0F0"/>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00B0F0"/>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solidFill>
                      <a:srgbClr val="00B0F0"/>
                    </a:solidFill>
                  </a:tcPr>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tc>
                <a:tc>
                  <a:txBody>
                    <a:bodyPr/>
                    <a:lstStyle/>
                    <a:p>
                      <a:pPr marL="0" marR="0" lvl="0" indent="0" algn="l" rtl="0">
                        <a:spcBef>
                          <a:spcPts val="0"/>
                        </a:spcBef>
                        <a:spcAft>
                          <a:spcPts val="0"/>
                        </a:spcAft>
                        <a:buNone/>
                      </a:pPr>
                      <a:endParaRPr sz="900">
                        <a:latin typeface="Arial Narrow"/>
                        <a:ea typeface="Arial Narrow"/>
                        <a:cs typeface="Arial Narrow"/>
                        <a:sym typeface="Arial Narrow"/>
                      </a:endParaRPr>
                    </a:p>
                  </a:txBody>
                  <a:tcPr marL="68588" marR="68588" marT="25725" marB="25725"/>
                </a:tc>
                <a:extLst>
                  <a:ext uri="{0D108BD9-81ED-4DB2-BD59-A6C34878D82A}">
                    <a16:rowId xmlns="" xmlns:a16="http://schemas.microsoft.com/office/drawing/2014/main" val="10005"/>
                  </a:ext>
                </a:extLst>
              </a:tr>
            </a:tbl>
          </a:graphicData>
        </a:graphic>
      </p:graphicFrame>
      <p:cxnSp>
        <p:nvCxnSpPr>
          <p:cNvPr id="1851" name="Google Shape;1851;p231"/>
          <p:cNvCxnSpPr/>
          <p:nvPr/>
        </p:nvCxnSpPr>
        <p:spPr>
          <a:xfrm rot="5400000">
            <a:off x="1015008" y="2571157"/>
            <a:ext cx="2314575" cy="1191"/>
          </a:xfrm>
          <a:prstGeom prst="straightConnector1">
            <a:avLst/>
          </a:prstGeom>
          <a:noFill/>
          <a:ln w="28575" cap="flat" cmpd="sng">
            <a:solidFill>
              <a:srgbClr val="FF0000"/>
            </a:solidFill>
            <a:prstDash val="lgDash"/>
            <a:round/>
            <a:headEnd type="none" w="med" len="med"/>
            <a:tailEnd type="none" w="med" len="med"/>
          </a:ln>
        </p:spPr>
      </p:cxnSp>
      <p:cxnSp>
        <p:nvCxnSpPr>
          <p:cNvPr id="1852" name="Google Shape;1852;p231"/>
          <p:cNvCxnSpPr/>
          <p:nvPr/>
        </p:nvCxnSpPr>
        <p:spPr>
          <a:xfrm rot="5400000">
            <a:off x="4215408" y="2571157"/>
            <a:ext cx="2314575" cy="1191"/>
          </a:xfrm>
          <a:prstGeom prst="straightConnector1">
            <a:avLst/>
          </a:prstGeom>
          <a:noFill/>
          <a:ln w="28575" cap="flat" cmpd="sng">
            <a:solidFill>
              <a:srgbClr val="FF0000"/>
            </a:solidFill>
            <a:prstDash val="lgDash"/>
            <a:round/>
            <a:headEnd type="none" w="med" len="med"/>
            <a:tailEnd type="none" w="med" len="med"/>
          </a:ln>
        </p:spPr>
      </p:cxnSp>
      <p:cxnSp>
        <p:nvCxnSpPr>
          <p:cNvPr id="1853" name="Google Shape;1853;p231"/>
          <p:cNvCxnSpPr/>
          <p:nvPr/>
        </p:nvCxnSpPr>
        <p:spPr>
          <a:xfrm>
            <a:off x="2171700" y="1543051"/>
            <a:ext cx="3200400" cy="893"/>
          </a:xfrm>
          <a:prstGeom prst="straightConnector1">
            <a:avLst/>
          </a:prstGeom>
          <a:noFill/>
          <a:ln w="28575" cap="flat" cmpd="sng">
            <a:solidFill>
              <a:srgbClr val="0000FF"/>
            </a:solidFill>
            <a:prstDash val="solid"/>
            <a:round/>
            <a:headEnd type="stealth" w="med" len="med"/>
            <a:tailEnd type="stealth" w="med" len="med"/>
          </a:ln>
        </p:spPr>
      </p:cxnSp>
      <p:sp>
        <p:nvSpPr>
          <p:cNvPr id="1854" name="Google Shape;1854;p231"/>
          <p:cNvSpPr txBox="1"/>
          <p:nvPr/>
        </p:nvSpPr>
        <p:spPr>
          <a:xfrm>
            <a:off x="2686050" y="1441252"/>
            <a:ext cx="2228850" cy="207169"/>
          </a:xfrm>
          <a:prstGeom prst="rect">
            <a:avLst/>
          </a:prstGeom>
          <a:solidFill>
            <a:srgbClr val="FFFFFF"/>
          </a:solidFill>
          <a:ln>
            <a:noFill/>
          </a:ln>
        </p:spPr>
        <p:txBody>
          <a:bodyPr spcFirstLastPara="1" wrap="square" lIns="68569" tIns="34275" rIns="68569" bIns="34275" anchor="t" anchorCtr="0">
            <a:noAutofit/>
          </a:bodyPr>
          <a:lstStyle/>
          <a:p>
            <a:pPr algn="ctr"/>
            <a:r>
              <a:rPr lang="en" sz="1350" b="1">
                <a:latin typeface="Arial Narrow"/>
                <a:ea typeface="Arial Narrow"/>
                <a:cs typeface="Arial Narrow"/>
                <a:sym typeface="Arial Narrow"/>
              </a:rPr>
              <a:t>Core Competencies</a:t>
            </a:r>
            <a:endParaRPr sz="1350">
              <a:latin typeface="Trebuchet MS"/>
              <a:ea typeface="Trebuchet MS"/>
              <a:cs typeface="Trebuchet MS"/>
              <a:sym typeface="Trebuchet MS"/>
            </a:endParaRPr>
          </a:p>
        </p:txBody>
      </p:sp>
      <p:sp>
        <p:nvSpPr>
          <p:cNvPr id="1855" name="Google Shape;1855;p231"/>
          <p:cNvSpPr/>
          <p:nvPr/>
        </p:nvSpPr>
        <p:spPr>
          <a:xfrm>
            <a:off x="2085975" y="3863878"/>
            <a:ext cx="160611" cy="728609"/>
          </a:xfrm>
          <a:prstGeom prst="leftBrace">
            <a:avLst>
              <a:gd name="adj1" fmla="val 8333"/>
              <a:gd name="adj2" fmla="val 50000"/>
            </a:avLst>
          </a:prstGeom>
          <a:noFill/>
          <a:ln w="9525" cap="flat" cmpd="sng">
            <a:solidFill>
              <a:srgbClr val="0000FF"/>
            </a:solidFill>
            <a:prstDash val="solid"/>
            <a:round/>
            <a:headEnd type="none" w="sm" len="sm"/>
            <a:tailEnd type="none" w="sm" len="sm"/>
          </a:ln>
        </p:spPr>
        <p:txBody>
          <a:bodyPr spcFirstLastPara="1" wrap="square" lIns="68569" tIns="34275" rIns="68569" bIns="34275" anchor="t" anchorCtr="0">
            <a:noAutofit/>
          </a:bodyPr>
          <a:lstStyle/>
          <a:p>
            <a:endParaRPr sz="1350" b="1"/>
          </a:p>
        </p:txBody>
      </p:sp>
      <p:sp>
        <p:nvSpPr>
          <p:cNvPr id="1856" name="Google Shape;1856;p231"/>
          <p:cNvSpPr/>
          <p:nvPr/>
        </p:nvSpPr>
        <p:spPr>
          <a:xfrm>
            <a:off x="5199459" y="3820963"/>
            <a:ext cx="228600" cy="771525"/>
          </a:xfrm>
          <a:prstGeom prst="leftBrace">
            <a:avLst>
              <a:gd name="adj1" fmla="val 8333"/>
              <a:gd name="adj2" fmla="val 50000"/>
            </a:avLst>
          </a:prstGeom>
          <a:noFill/>
          <a:ln w="9525" cap="flat" cmpd="sng">
            <a:solidFill>
              <a:srgbClr val="0000FF"/>
            </a:solidFill>
            <a:prstDash val="solid"/>
            <a:round/>
            <a:headEnd type="none" w="sm" len="sm"/>
            <a:tailEnd type="none" w="sm" len="sm"/>
          </a:ln>
        </p:spPr>
        <p:txBody>
          <a:bodyPr spcFirstLastPara="1" wrap="square" lIns="68569" tIns="34275" rIns="68569" bIns="34275" anchor="t" anchorCtr="0">
            <a:noAutofit/>
          </a:bodyPr>
          <a:lstStyle/>
          <a:p>
            <a:endParaRPr sz="1350" b="1"/>
          </a:p>
        </p:txBody>
      </p:sp>
      <p:sp>
        <p:nvSpPr>
          <p:cNvPr id="1857" name="Google Shape;1857;p231"/>
          <p:cNvSpPr txBox="1"/>
          <p:nvPr/>
        </p:nvSpPr>
        <p:spPr>
          <a:xfrm>
            <a:off x="947800" y="3652516"/>
            <a:ext cx="1223900" cy="741275"/>
          </a:xfrm>
          <a:prstGeom prst="rect">
            <a:avLst/>
          </a:prstGeom>
          <a:noFill/>
          <a:ln>
            <a:noFill/>
          </a:ln>
        </p:spPr>
        <p:txBody>
          <a:bodyPr spcFirstLastPara="1" wrap="square" lIns="68569" tIns="34275" rIns="68569" bIns="34275" anchor="t" anchorCtr="0">
            <a:noAutofit/>
          </a:bodyPr>
          <a:lstStyle/>
          <a:p>
            <a:pPr algn="ctr"/>
            <a:r>
              <a:rPr lang="en" sz="1350" b="1" dirty="0">
                <a:latin typeface="Arial Narrow"/>
                <a:ea typeface="Arial Narrow"/>
                <a:cs typeface="Arial Narrow"/>
                <a:sym typeface="Arial Narrow"/>
              </a:rPr>
              <a:t>Elective competencies/ Company Specific</a:t>
            </a:r>
            <a:endParaRPr sz="1050" dirty="0"/>
          </a:p>
        </p:txBody>
      </p:sp>
      <p:cxnSp>
        <p:nvCxnSpPr>
          <p:cNvPr id="1858" name="Google Shape;1858;p231"/>
          <p:cNvCxnSpPr/>
          <p:nvPr/>
        </p:nvCxnSpPr>
        <p:spPr>
          <a:xfrm>
            <a:off x="1485900" y="1302003"/>
            <a:ext cx="4914900" cy="20539"/>
          </a:xfrm>
          <a:prstGeom prst="straightConnector1">
            <a:avLst/>
          </a:prstGeom>
          <a:noFill/>
          <a:ln w="28575" cap="flat" cmpd="sng">
            <a:solidFill>
              <a:srgbClr val="0000FF"/>
            </a:solidFill>
            <a:prstDash val="solid"/>
            <a:round/>
            <a:headEnd type="stealth" w="med" len="med"/>
            <a:tailEnd type="stealth" w="med" len="med"/>
          </a:ln>
        </p:spPr>
      </p:cxnSp>
      <p:sp>
        <p:nvSpPr>
          <p:cNvPr id="1859" name="Google Shape;1859;p231"/>
          <p:cNvSpPr txBox="1"/>
          <p:nvPr/>
        </p:nvSpPr>
        <p:spPr>
          <a:xfrm>
            <a:off x="2743200" y="1200150"/>
            <a:ext cx="2228850" cy="208062"/>
          </a:xfrm>
          <a:prstGeom prst="rect">
            <a:avLst/>
          </a:prstGeom>
          <a:solidFill>
            <a:srgbClr val="FFFFFF"/>
          </a:solidFill>
          <a:ln>
            <a:noFill/>
          </a:ln>
        </p:spPr>
        <p:txBody>
          <a:bodyPr spcFirstLastPara="1" wrap="square" lIns="68569" tIns="34275" rIns="68569" bIns="34275" anchor="t" anchorCtr="0">
            <a:noAutofit/>
          </a:bodyPr>
          <a:lstStyle/>
          <a:p>
            <a:pPr algn="ctr"/>
            <a:r>
              <a:rPr lang="en" sz="1350" b="1">
                <a:latin typeface="Arial Narrow"/>
                <a:ea typeface="Arial Narrow"/>
                <a:cs typeface="Arial Narrow"/>
                <a:sym typeface="Arial Narrow"/>
              </a:rPr>
              <a:t>Documented Standard (</a:t>
            </a:r>
            <a:r>
              <a:rPr lang="en" sz="1350">
                <a:latin typeface="Trebuchet MS"/>
                <a:ea typeface="Trebuchet MS"/>
                <a:cs typeface="Trebuchet MS"/>
                <a:sym typeface="Trebuchet MS"/>
              </a:rPr>
              <a:t>NOSS)</a:t>
            </a:r>
            <a:endParaRPr sz="1050"/>
          </a:p>
        </p:txBody>
      </p:sp>
      <p:sp>
        <p:nvSpPr>
          <p:cNvPr id="1860" name="Google Shape;1860;p231"/>
          <p:cNvSpPr/>
          <p:nvPr/>
        </p:nvSpPr>
        <p:spPr>
          <a:xfrm>
            <a:off x="2171700" y="1891308"/>
            <a:ext cx="3200400" cy="1628775"/>
          </a:xfrm>
          <a:prstGeom prst="rect">
            <a:avLst/>
          </a:prstGeom>
          <a:blipFill rotWithShape="1">
            <a:blip r:embed="rId3">
              <a:alphaModFix amt="49000"/>
            </a:blip>
            <a:tile tx="0" ty="0" sx="100000" sy="100000" flip="none" algn="tl"/>
          </a:blipFill>
          <a:ln w="9525" cap="flat" cmpd="sng">
            <a:solidFill>
              <a:schemeClr val="dk1"/>
            </a:solidFill>
            <a:prstDash val="solid"/>
            <a:round/>
            <a:headEnd type="none" w="sm" len="sm"/>
            <a:tailEnd type="none" w="sm" len="sm"/>
          </a:ln>
        </p:spPr>
        <p:txBody>
          <a:bodyPr spcFirstLastPara="1" wrap="square" lIns="68569" tIns="34275" rIns="68569" bIns="34275" anchor="t" anchorCtr="0">
            <a:noAutofit/>
          </a:bodyPr>
          <a:lstStyle/>
          <a:p>
            <a:endParaRPr sz="1350" b="1"/>
          </a:p>
        </p:txBody>
      </p:sp>
      <p:sp>
        <p:nvSpPr>
          <p:cNvPr id="1861" name="Google Shape;1861;p231"/>
          <p:cNvSpPr txBox="1"/>
          <p:nvPr/>
        </p:nvSpPr>
        <p:spPr>
          <a:xfrm>
            <a:off x="5428059" y="3777317"/>
            <a:ext cx="1240755" cy="755601"/>
          </a:xfrm>
          <a:prstGeom prst="rect">
            <a:avLst/>
          </a:prstGeom>
          <a:noFill/>
          <a:ln>
            <a:noFill/>
          </a:ln>
        </p:spPr>
        <p:txBody>
          <a:bodyPr spcFirstLastPara="1" wrap="square" lIns="68569" tIns="34275" rIns="68569" bIns="34275" anchor="t" anchorCtr="0">
            <a:noAutofit/>
          </a:bodyPr>
          <a:lstStyle/>
          <a:p>
            <a:pPr algn="ctr"/>
            <a:r>
              <a:rPr lang="en" sz="1350" b="1" dirty="0">
                <a:latin typeface="Arial Narrow"/>
                <a:ea typeface="Arial Narrow"/>
                <a:cs typeface="Arial Narrow"/>
                <a:sym typeface="Arial Narrow"/>
              </a:rPr>
              <a:t>Elective competencies/ Company Specific</a:t>
            </a:r>
            <a:endParaRPr sz="1050" dirty="0"/>
          </a:p>
        </p:txBody>
      </p:sp>
      <p:cxnSp>
        <p:nvCxnSpPr>
          <p:cNvPr id="1862" name="Google Shape;1862;p231"/>
          <p:cNvCxnSpPr/>
          <p:nvPr/>
        </p:nvCxnSpPr>
        <p:spPr>
          <a:xfrm rot="5400000">
            <a:off x="1303139" y="1471044"/>
            <a:ext cx="385763" cy="1191"/>
          </a:xfrm>
          <a:prstGeom prst="straightConnector1">
            <a:avLst/>
          </a:prstGeom>
          <a:noFill/>
          <a:ln w="28575" cap="flat" cmpd="sng">
            <a:solidFill>
              <a:srgbClr val="FF0000"/>
            </a:solidFill>
            <a:prstDash val="lgDash"/>
            <a:round/>
            <a:headEnd type="none" w="med" len="med"/>
            <a:tailEnd type="none" w="med" len="med"/>
          </a:ln>
        </p:spPr>
      </p:cxnSp>
      <p:cxnSp>
        <p:nvCxnSpPr>
          <p:cNvPr id="1863" name="Google Shape;1863;p231"/>
          <p:cNvCxnSpPr/>
          <p:nvPr/>
        </p:nvCxnSpPr>
        <p:spPr>
          <a:xfrm rot="5400000">
            <a:off x="6208514" y="1478188"/>
            <a:ext cx="385763" cy="1191"/>
          </a:xfrm>
          <a:prstGeom prst="straightConnector1">
            <a:avLst/>
          </a:prstGeom>
          <a:noFill/>
          <a:ln w="28575" cap="flat" cmpd="sng">
            <a:solidFill>
              <a:srgbClr val="FF0000"/>
            </a:solidFill>
            <a:prstDash val="lgDash"/>
            <a:round/>
            <a:headEnd type="none" w="med" len="med"/>
            <a:tailEnd type="none" w="med" len="med"/>
          </a:ln>
        </p:spPr>
      </p:cxnSp>
      <p:sp>
        <p:nvSpPr>
          <p:cNvPr id="1864" name="Google Shape;1864;p231"/>
          <p:cNvSpPr txBox="1"/>
          <p:nvPr/>
        </p:nvSpPr>
        <p:spPr>
          <a:xfrm>
            <a:off x="0" y="642992"/>
            <a:ext cx="5029200" cy="173125"/>
          </a:xfrm>
          <a:prstGeom prst="rect">
            <a:avLst/>
          </a:prstGeom>
          <a:solidFill>
            <a:srgbClr val="92D050"/>
          </a:solidFill>
          <a:ln>
            <a:noFill/>
          </a:ln>
        </p:spPr>
        <p:txBody>
          <a:bodyPr spcFirstLastPara="1" wrap="square" lIns="68569" tIns="0" rIns="34275" bIns="0" anchor="t" anchorCtr="0">
            <a:noAutofit/>
          </a:bodyPr>
          <a:lstStyle/>
          <a:p>
            <a:r>
              <a:rPr lang="en" sz="1500" b="1"/>
              <a:t>Proses Dapatan Kompetensi Dalam Sesuatu Standard</a:t>
            </a:r>
            <a:endParaRPr sz="1050"/>
          </a:p>
        </p:txBody>
      </p:sp>
      <p:sp>
        <p:nvSpPr>
          <p:cNvPr id="1865" name="Google Shape;1865;p231"/>
          <p:cNvSpPr txBox="1">
            <a:spLocks noGrp="1"/>
          </p:cNvSpPr>
          <p:nvPr>
            <p:ph type="sldNum" idx="12"/>
          </p:nvPr>
        </p:nvSpPr>
        <p:spPr>
          <a:xfrm>
            <a:off x="4859229" y="4695921"/>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pPr/>
              <a:t>45</a:t>
            </a:fld>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51"/>
                                        </p:tgtEl>
                                        <p:attrNameLst>
                                          <p:attrName>style.visibility</p:attrName>
                                        </p:attrNameLst>
                                      </p:cBhvr>
                                      <p:to>
                                        <p:strVal val="visible"/>
                                      </p:to>
                                    </p:set>
                                    <p:animEffect transition="in" filter="fade">
                                      <p:cBhvr>
                                        <p:cTn id="7" dur="500"/>
                                        <p:tgtEl>
                                          <p:spTgt spid="185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52"/>
                                        </p:tgtEl>
                                        <p:attrNameLst>
                                          <p:attrName>style.visibility</p:attrName>
                                        </p:attrNameLst>
                                      </p:cBhvr>
                                      <p:to>
                                        <p:strVal val="visible"/>
                                      </p:to>
                                    </p:set>
                                    <p:animEffect transition="in" filter="fade">
                                      <p:cBhvr>
                                        <p:cTn id="11" dur="500"/>
                                        <p:tgtEl>
                                          <p:spTgt spid="185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60"/>
                                        </p:tgtEl>
                                        <p:attrNameLst>
                                          <p:attrName>style.visibility</p:attrName>
                                        </p:attrNameLst>
                                      </p:cBhvr>
                                      <p:to>
                                        <p:strVal val="visible"/>
                                      </p:to>
                                    </p:set>
                                    <p:animEffect transition="in" filter="fade">
                                      <p:cBhvr>
                                        <p:cTn id="15" dur="500"/>
                                        <p:tgtEl>
                                          <p:spTgt spid="186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53"/>
                                        </p:tgtEl>
                                        <p:attrNameLst>
                                          <p:attrName>style.visibility</p:attrName>
                                        </p:attrNameLst>
                                      </p:cBhvr>
                                      <p:to>
                                        <p:strVal val="visible"/>
                                      </p:to>
                                    </p:set>
                                    <p:animEffect transition="in" filter="fade">
                                      <p:cBhvr>
                                        <p:cTn id="20" dur="500"/>
                                        <p:tgtEl>
                                          <p:spTgt spid="1853"/>
                                        </p:tgtEl>
                                      </p:cBhvr>
                                    </p:animEffect>
                                  </p:childTnLst>
                                </p:cTn>
                              </p:par>
                              <p:par>
                                <p:cTn id="21" presetID="10" presetClass="entr" presetSubtype="0" fill="hold" nodeType="withEffect">
                                  <p:stCondLst>
                                    <p:cond delay="0"/>
                                  </p:stCondLst>
                                  <p:childTnLst>
                                    <p:set>
                                      <p:cBhvr>
                                        <p:cTn id="22" dur="1" fill="hold">
                                          <p:stCondLst>
                                            <p:cond delay="0"/>
                                          </p:stCondLst>
                                        </p:cTn>
                                        <p:tgtEl>
                                          <p:spTgt spid="1854"/>
                                        </p:tgtEl>
                                        <p:attrNameLst>
                                          <p:attrName>style.visibility</p:attrName>
                                        </p:attrNameLst>
                                      </p:cBhvr>
                                      <p:to>
                                        <p:strVal val="visible"/>
                                      </p:to>
                                    </p:set>
                                    <p:animEffect transition="in" filter="fade">
                                      <p:cBhvr>
                                        <p:cTn id="23" dur="500"/>
                                        <p:tgtEl>
                                          <p:spTgt spid="185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855"/>
                                        </p:tgtEl>
                                        <p:attrNameLst>
                                          <p:attrName>style.visibility</p:attrName>
                                        </p:attrNameLst>
                                      </p:cBhvr>
                                      <p:to>
                                        <p:strVal val="visible"/>
                                      </p:to>
                                    </p:set>
                                  </p:childTnLst>
                                </p:cTn>
                              </p:par>
                              <p:par>
                                <p:cTn id="28" presetID="10" presetClass="entr" presetSubtype="0" fill="hold" nodeType="withEffect">
                                  <p:stCondLst>
                                    <p:cond delay="0"/>
                                  </p:stCondLst>
                                  <p:childTnLst>
                                    <p:set>
                                      <p:cBhvr>
                                        <p:cTn id="29" dur="1" fill="hold">
                                          <p:stCondLst>
                                            <p:cond delay="0"/>
                                          </p:stCondLst>
                                        </p:cTn>
                                        <p:tgtEl>
                                          <p:spTgt spid="1857"/>
                                        </p:tgtEl>
                                        <p:attrNameLst>
                                          <p:attrName>style.visibility</p:attrName>
                                        </p:attrNameLst>
                                      </p:cBhvr>
                                      <p:to>
                                        <p:strVal val="visible"/>
                                      </p:to>
                                    </p:set>
                                    <p:animEffect transition="in" filter="fade">
                                      <p:cBhvr>
                                        <p:cTn id="30" dur="500"/>
                                        <p:tgtEl>
                                          <p:spTgt spid="1857"/>
                                        </p:tgtEl>
                                      </p:cBhvr>
                                    </p:animEffect>
                                  </p:childTnLst>
                                </p:cTn>
                              </p:par>
                              <p:par>
                                <p:cTn id="31" presetID="1" presetClass="entr" presetSubtype="0" fill="hold" nodeType="withEffect">
                                  <p:stCondLst>
                                    <p:cond delay="0"/>
                                  </p:stCondLst>
                                  <p:childTnLst>
                                    <p:set>
                                      <p:cBhvr>
                                        <p:cTn id="32" dur="1" fill="hold">
                                          <p:stCondLst>
                                            <p:cond delay="0"/>
                                          </p:stCondLst>
                                        </p:cTn>
                                        <p:tgtEl>
                                          <p:spTgt spid="1856"/>
                                        </p:tgtEl>
                                        <p:attrNameLst>
                                          <p:attrName>style.visibility</p:attrName>
                                        </p:attrNameLst>
                                      </p:cBhvr>
                                      <p:to>
                                        <p:strVal val="visible"/>
                                      </p:to>
                                    </p:set>
                                  </p:childTnLst>
                                </p:cTn>
                              </p:par>
                              <p:par>
                                <p:cTn id="33" presetID="10" presetClass="entr" presetSubtype="0" fill="hold" nodeType="withEffect">
                                  <p:stCondLst>
                                    <p:cond delay="0"/>
                                  </p:stCondLst>
                                  <p:childTnLst>
                                    <p:set>
                                      <p:cBhvr>
                                        <p:cTn id="34" dur="1" fill="hold">
                                          <p:stCondLst>
                                            <p:cond delay="0"/>
                                          </p:stCondLst>
                                        </p:cTn>
                                        <p:tgtEl>
                                          <p:spTgt spid="1861"/>
                                        </p:tgtEl>
                                        <p:attrNameLst>
                                          <p:attrName>style.visibility</p:attrName>
                                        </p:attrNameLst>
                                      </p:cBhvr>
                                      <p:to>
                                        <p:strVal val="visible"/>
                                      </p:to>
                                    </p:set>
                                    <p:animEffect transition="in" filter="fade">
                                      <p:cBhvr>
                                        <p:cTn id="35" dur="500"/>
                                        <p:tgtEl>
                                          <p:spTgt spid="1861"/>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1862"/>
                                        </p:tgtEl>
                                        <p:attrNameLst>
                                          <p:attrName>style.visibility</p:attrName>
                                        </p:attrNameLst>
                                      </p:cBhvr>
                                      <p:to>
                                        <p:strVal val="visible"/>
                                      </p:to>
                                    </p:set>
                                    <p:animEffect transition="in" filter="fade">
                                      <p:cBhvr>
                                        <p:cTn id="39" dur="500"/>
                                        <p:tgtEl>
                                          <p:spTgt spid="1862"/>
                                        </p:tgtEl>
                                      </p:cBhvr>
                                    </p:animEffect>
                                  </p:childTnLst>
                                </p:cTn>
                              </p:par>
                              <p:par>
                                <p:cTn id="40" presetID="10" presetClass="entr" presetSubtype="0" fill="hold" nodeType="withEffect">
                                  <p:stCondLst>
                                    <p:cond delay="0"/>
                                  </p:stCondLst>
                                  <p:childTnLst>
                                    <p:set>
                                      <p:cBhvr>
                                        <p:cTn id="41" dur="1" fill="hold">
                                          <p:stCondLst>
                                            <p:cond delay="0"/>
                                          </p:stCondLst>
                                        </p:cTn>
                                        <p:tgtEl>
                                          <p:spTgt spid="1863"/>
                                        </p:tgtEl>
                                        <p:attrNameLst>
                                          <p:attrName>style.visibility</p:attrName>
                                        </p:attrNameLst>
                                      </p:cBhvr>
                                      <p:to>
                                        <p:strVal val="visible"/>
                                      </p:to>
                                    </p:set>
                                    <p:animEffect transition="in" filter="fade">
                                      <p:cBhvr>
                                        <p:cTn id="42" dur="500"/>
                                        <p:tgtEl>
                                          <p:spTgt spid="1863"/>
                                        </p:tgtEl>
                                      </p:cBhvr>
                                    </p:animEffect>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1858"/>
                                        </p:tgtEl>
                                        <p:attrNameLst>
                                          <p:attrName>style.visibility</p:attrName>
                                        </p:attrNameLst>
                                      </p:cBhvr>
                                      <p:to>
                                        <p:strVal val="visible"/>
                                      </p:to>
                                    </p:set>
                                    <p:animEffect transition="in" filter="fade">
                                      <p:cBhvr>
                                        <p:cTn id="46" dur="500"/>
                                        <p:tgtEl>
                                          <p:spTgt spid="1858"/>
                                        </p:tgtEl>
                                      </p:cBhvr>
                                    </p:animEffect>
                                  </p:childTnLst>
                                </p:cTn>
                              </p:par>
                              <p:par>
                                <p:cTn id="47" presetID="10" presetClass="entr" presetSubtype="0" fill="hold" nodeType="withEffect">
                                  <p:stCondLst>
                                    <p:cond delay="0"/>
                                  </p:stCondLst>
                                  <p:childTnLst>
                                    <p:set>
                                      <p:cBhvr>
                                        <p:cTn id="48" dur="1" fill="hold">
                                          <p:stCondLst>
                                            <p:cond delay="0"/>
                                          </p:stCondLst>
                                        </p:cTn>
                                        <p:tgtEl>
                                          <p:spTgt spid="1859"/>
                                        </p:tgtEl>
                                        <p:attrNameLst>
                                          <p:attrName>style.visibility</p:attrName>
                                        </p:attrNameLst>
                                      </p:cBhvr>
                                      <p:to>
                                        <p:strVal val="visible"/>
                                      </p:to>
                                    </p:set>
                                    <p:animEffect transition="in" filter="fade">
                                      <p:cBhvr>
                                        <p:cTn id="49" dur="500"/>
                                        <p:tgtEl>
                                          <p:spTgt spid="1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869"/>
        <p:cNvGrpSpPr/>
        <p:nvPr/>
      </p:nvGrpSpPr>
      <p:grpSpPr>
        <a:xfrm>
          <a:off x="0" y="0"/>
          <a:ext cx="0" cy="0"/>
          <a:chOff x="0" y="0"/>
          <a:chExt cx="0" cy="0"/>
        </a:xfrm>
      </p:grpSpPr>
      <p:cxnSp>
        <p:nvCxnSpPr>
          <p:cNvPr id="1870" name="Google Shape;1870;p232"/>
          <p:cNvCxnSpPr/>
          <p:nvPr/>
        </p:nvCxnSpPr>
        <p:spPr>
          <a:xfrm>
            <a:off x="1216855" y="2119016"/>
            <a:ext cx="3132535" cy="0"/>
          </a:xfrm>
          <a:prstGeom prst="straightConnector1">
            <a:avLst/>
          </a:prstGeom>
          <a:noFill/>
          <a:ln w="9525" cap="flat" cmpd="sng">
            <a:solidFill>
              <a:schemeClr val="accent1"/>
            </a:solidFill>
            <a:prstDash val="solid"/>
            <a:miter lim="800000"/>
            <a:headEnd type="none" w="sm" len="sm"/>
            <a:tailEnd type="none" w="sm" len="sm"/>
          </a:ln>
        </p:spPr>
      </p:cxnSp>
      <p:sp>
        <p:nvSpPr>
          <p:cNvPr id="1871" name="Google Shape;1871;p232"/>
          <p:cNvSpPr/>
          <p:nvPr/>
        </p:nvSpPr>
        <p:spPr>
          <a:xfrm>
            <a:off x="299545" y="1285875"/>
            <a:ext cx="785868" cy="2956561"/>
          </a:xfrm>
          <a:prstGeom prst="rect">
            <a:avLst/>
          </a:prstGeom>
          <a:gradFill>
            <a:gsLst>
              <a:gs pos="0">
                <a:srgbClr val="4F8A28">
                  <a:alpha val="14901"/>
                </a:srgbClr>
              </a:gs>
              <a:gs pos="80000">
                <a:srgbClr val="69B535"/>
              </a:gs>
              <a:gs pos="100000">
                <a:srgbClr val="68B933"/>
              </a:gs>
            </a:gsLst>
            <a:lin ang="5400000" scaled="0"/>
          </a:gradFill>
          <a:ln>
            <a:noFill/>
          </a:ln>
          <a:effectLst>
            <a:outerShdw blurRad="57150" dist="19050" dir="5400000" algn="ctr" rotWithShape="0">
              <a:srgbClr val="000000">
                <a:alpha val="62745"/>
              </a:srgbClr>
            </a:outerShdw>
          </a:effectLst>
        </p:spPr>
        <p:txBody>
          <a:bodyPr spcFirstLastPara="1" vert="vert270" wrap="square" lIns="68569" tIns="34275" rIns="68569" bIns="34275" anchor="ctr" anchorCtr="0">
            <a:noAutofit/>
          </a:bodyPr>
          <a:lstStyle/>
          <a:p>
            <a:pPr algn="ctr"/>
            <a:r>
              <a:rPr lang="en" sz="1800" b="1">
                <a:latin typeface="Tahoma"/>
                <a:ea typeface="Tahoma"/>
                <a:cs typeface="Tahoma"/>
                <a:sym typeface="Tahoma"/>
              </a:rPr>
              <a:t>PAKEJ STANDARD</a:t>
            </a:r>
            <a:endParaRPr sz="1050"/>
          </a:p>
        </p:txBody>
      </p:sp>
      <p:sp>
        <p:nvSpPr>
          <p:cNvPr id="1872" name="Google Shape;1872;p232"/>
          <p:cNvSpPr/>
          <p:nvPr/>
        </p:nvSpPr>
        <p:spPr>
          <a:xfrm>
            <a:off x="1314072" y="1278732"/>
            <a:ext cx="1782365" cy="567035"/>
          </a:xfrm>
          <a:prstGeom prst="round2DiagRect">
            <a:avLst>
              <a:gd name="adj1" fmla="val 16667"/>
              <a:gd name="adj2" fmla="val 0"/>
            </a:avLst>
          </a:prstGeom>
          <a:solidFill>
            <a:srgbClr val="D8E2F3"/>
          </a:solidFill>
          <a:ln w="9525" cap="flat" cmpd="sng">
            <a:solidFill>
              <a:schemeClr val="accent1"/>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350">
                <a:latin typeface="Tahoma"/>
                <a:ea typeface="Tahoma"/>
                <a:cs typeface="Tahoma"/>
                <a:sym typeface="Tahoma"/>
              </a:rPr>
              <a:t>Standard Practice (SP)</a:t>
            </a:r>
            <a:endParaRPr sz="1050"/>
          </a:p>
        </p:txBody>
      </p:sp>
      <p:sp>
        <p:nvSpPr>
          <p:cNvPr id="1873" name="Google Shape;1873;p232"/>
          <p:cNvSpPr/>
          <p:nvPr/>
        </p:nvSpPr>
        <p:spPr>
          <a:xfrm>
            <a:off x="3129642" y="2216351"/>
            <a:ext cx="917972" cy="1255514"/>
          </a:xfrm>
          <a:prstGeom prst="round2DiagRect">
            <a:avLst>
              <a:gd name="adj1" fmla="val 16667"/>
              <a:gd name="adj2" fmla="val 0"/>
            </a:avLst>
          </a:prstGeom>
          <a:solidFill>
            <a:srgbClr val="D8E2F3"/>
          </a:solidFill>
          <a:ln w="9525" cap="flat" cmpd="sng">
            <a:solidFill>
              <a:schemeClr val="accent1"/>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350">
                <a:latin typeface="Tahoma"/>
                <a:ea typeface="Tahoma"/>
                <a:cs typeface="Tahoma"/>
                <a:sym typeface="Tahoma"/>
              </a:rPr>
              <a:t>Standard Content (SC)</a:t>
            </a:r>
            <a:endParaRPr sz="1050"/>
          </a:p>
        </p:txBody>
      </p:sp>
      <p:sp>
        <p:nvSpPr>
          <p:cNvPr id="1874" name="Google Shape;1874;p232"/>
          <p:cNvSpPr/>
          <p:nvPr/>
        </p:nvSpPr>
        <p:spPr>
          <a:xfrm>
            <a:off x="1216345" y="2216404"/>
            <a:ext cx="1782365" cy="567035"/>
          </a:xfrm>
          <a:prstGeom prst="round2DiagRect">
            <a:avLst>
              <a:gd name="adj1" fmla="val 16667"/>
              <a:gd name="adj2" fmla="val 0"/>
            </a:avLst>
          </a:prstGeom>
          <a:solidFill>
            <a:srgbClr val="FECAF0"/>
          </a:solidFill>
          <a:ln w="9525" cap="flat" cmpd="sng">
            <a:solidFill>
              <a:schemeClr val="accent1"/>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350">
                <a:latin typeface="Tahoma"/>
                <a:ea typeface="Tahoma"/>
                <a:cs typeface="Tahoma"/>
                <a:sym typeface="Tahoma"/>
              </a:rPr>
              <a:t>Competency Profile Chart (CPC)</a:t>
            </a:r>
            <a:endParaRPr sz="1050"/>
          </a:p>
        </p:txBody>
      </p:sp>
      <p:sp>
        <p:nvSpPr>
          <p:cNvPr id="1875" name="Google Shape;1875;p232"/>
          <p:cNvSpPr/>
          <p:nvPr/>
        </p:nvSpPr>
        <p:spPr>
          <a:xfrm>
            <a:off x="1216345" y="2904828"/>
            <a:ext cx="1782365" cy="567035"/>
          </a:xfrm>
          <a:prstGeom prst="round2DiagRect">
            <a:avLst>
              <a:gd name="adj1" fmla="val 16667"/>
              <a:gd name="adj2" fmla="val 0"/>
            </a:avLst>
          </a:prstGeom>
          <a:solidFill>
            <a:srgbClr val="FECAF0"/>
          </a:solidFill>
          <a:ln w="9525" cap="flat" cmpd="sng">
            <a:solidFill>
              <a:schemeClr val="accent1"/>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350" dirty="0">
                <a:latin typeface="Tahoma"/>
                <a:ea typeface="Tahoma"/>
                <a:cs typeface="Tahoma"/>
                <a:sym typeface="Tahoma"/>
              </a:rPr>
              <a:t>Competency Profile (CP)</a:t>
            </a:r>
            <a:endParaRPr sz="1050" dirty="0"/>
          </a:p>
        </p:txBody>
      </p:sp>
      <p:cxnSp>
        <p:nvCxnSpPr>
          <p:cNvPr id="1876" name="Google Shape;1876;p232"/>
          <p:cNvCxnSpPr/>
          <p:nvPr/>
        </p:nvCxnSpPr>
        <p:spPr>
          <a:xfrm>
            <a:off x="1216855" y="3511154"/>
            <a:ext cx="3132535" cy="0"/>
          </a:xfrm>
          <a:prstGeom prst="straightConnector1">
            <a:avLst/>
          </a:prstGeom>
          <a:noFill/>
          <a:ln w="9525" cap="flat" cmpd="sng">
            <a:solidFill>
              <a:schemeClr val="accent1"/>
            </a:solidFill>
            <a:prstDash val="solid"/>
            <a:miter lim="800000"/>
            <a:headEnd type="none" w="sm" len="sm"/>
            <a:tailEnd type="none" w="sm" len="sm"/>
          </a:ln>
        </p:spPr>
      </p:cxnSp>
      <p:sp>
        <p:nvSpPr>
          <p:cNvPr id="1877" name="Google Shape;1877;p232"/>
          <p:cNvSpPr/>
          <p:nvPr/>
        </p:nvSpPr>
        <p:spPr>
          <a:xfrm>
            <a:off x="1224144" y="3665638"/>
            <a:ext cx="1781175" cy="663475"/>
          </a:xfrm>
          <a:prstGeom prst="round2DiagRect">
            <a:avLst>
              <a:gd name="adj1" fmla="val 16667"/>
              <a:gd name="adj2" fmla="val 0"/>
            </a:avLst>
          </a:prstGeom>
          <a:solidFill>
            <a:srgbClr val="D8E2F3"/>
          </a:solidFill>
          <a:ln w="9525" cap="flat" cmpd="sng">
            <a:solidFill>
              <a:schemeClr val="accent1"/>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350" dirty="0">
                <a:latin typeface="Tahoma"/>
                <a:ea typeface="Tahoma"/>
                <a:cs typeface="Tahoma"/>
                <a:sym typeface="Tahoma"/>
              </a:rPr>
              <a:t>Curriculum of Competency Unit (CoCU)</a:t>
            </a:r>
            <a:endParaRPr sz="1050" dirty="0"/>
          </a:p>
        </p:txBody>
      </p:sp>
      <p:sp>
        <p:nvSpPr>
          <p:cNvPr id="1878" name="Google Shape;1878;p232"/>
          <p:cNvSpPr txBox="1"/>
          <p:nvPr/>
        </p:nvSpPr>
        <p:spPr>
          <a:xfrm>
            <a:off x="1085850" y="646386"/>
            <a:ext cx="2343150" cy="514305"/>
          </a:xfrm>
          <a:prstGeom prst="rect">
            <a:avLst/>
          </a:prstGeom>
          <a:solidFill>
            <a:srgbClr val="92D050"/>
          </a:solidFill>
          <a:ln>
            <a:noFill/>
          </a:ln>
        </p:spPr>
        <p:txBody>
          <a:bodyPr spcFirstLastPara="1" wrap="square" lIns="68569" tIns="0" rIns="34275" bIns="0" anchor="t" anchorCtr="0">
            <a:noAutofit/>
          </a:bodyPr>
          <a:lstStyle/>
          <a:p>
            <a:pPr algn="ctr"/>
            <a:r>
              <a:rPr lang="en" sz="1500" b="1" dirty="0"/>
              <a:t>Elemen/ Kandungan </a:t>
            </a:r>
            <a:endParaRPr sz="1050" dirty="0"/>
          </a:p>
          <a:p>
            <a:pPr algn="ctr"/>
            <a:r>
              <a:rPr lang="en" sz="1500" b="1" dirty="0"/>
              <a:t>Di dalam Standard</a:t>
            </a:r>
            <a:endParaRPr sz="1500" b="1" dirty="0"/>
          </a:p>
        </p:txBody>
      </p:sp>
      <p:sp>
        <p:nvSpPr>
          <p:cNvPr id="1879" name="Google Shape;1879;p232"/>
          <p:cNvSpPr/>
          <p:nvPr/>
        </p:nvSpPr>
        <p:spPr>
          <a:xfrm>
            <a:off x="4387454" y="1243013"/>
            <a:ext cx="57150" cy="308610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rgbClr val="FFFFFF"/>
              </a:solidFill>
            </a:endParaRPr>
          </a:p>
        </p:txBody>
      </p:sp>
      <p:sp>
        <p:nvSpPr>
          <p:cNvPr id="1880" name="Google Shape;1880;p232"/>
          <p:cNvSpPr/>
          <p:nvPr/>
        </p:nvSpPr>
        <p:spPr>
          <a:xfrm>
            <a:off x="4648236" y="3600450"/>
            <a:ext cx="1885950" cy="951012"/>
          </a:xfrm>
          <a:prstGeom prst="rect">
            <a:avLst/>
          </a:prstGeom>
          <a:solidFill>
            <a:srgbClr val="BBD6EE"/>
          </a:solidFill>
          <a:ln w="12700" cap="flat" cmpd="sng">
            <a:solidFill>
              <a:srgbClr val="42719B"/>
            </a:solidFill>
            <a:prstDash val="solid"/>
            <a:miter lim="800000"/>
            <a:headEnd type="none" w="sm" len="sm"/>
            <a:tailEnd type="none" w="sm" len="sm"/>
          </a:ln>
        </p:spPr>
        <p:txBody>
          <a:bodyPr spcFirstLastPara="1" wrap="square" lIns="68569" tIns="34275" rIns="68569" bIns="34275" anchor="t" anchorCtr="0">
            <a:noAutofit/>
          </a:bodyPr>
          <a:lstStyle/>
          <a:p>
            <a:pPr marL="171450" indent="-171450">
              <a:buClr>
                <a:srgbClr val="323F4F"/>
              </a:buClr>
              <a:buSzPts val="1200"/>
              <a:buFont typeface="Calibri"/>
              <a:buAutoNum type="arabicPeriod"/>
            </a:pPr>
            <a:r>
              <a:rPr lang="en" sz="1100" dirty="0" smtClean="0">
                <a:solidFill>
                  <a:srgbClr val="323F4F"/>
                </a:solidFill>
                <a:latin typeface="Calibri"/>
                <a:ea typeface="Calibri"/>
                <a:cs typeface="Calibri"/>
                <a:sym typeface="Calibri"/>
              </a:rPr>
              <a:t>Penyediaan </a:t>
            </a:r>
            <a:r>
              <a:rPr lang="en" sz="1100" dirty="0">
                <a:solidFill>
                  <a:srgbClr val="323F4F"/>
                </a:solidFill>
                <a:latin typeface="Calibri"/>
                <a:ea typeface="Calibri"/>
                <a:cs typeface="Calibri"/>
                <a:sym typeface="Calibri"/>
              </a:rPr>
              <a:t>bahan-bahan latihan &amp; pembelajaran</a:t>
            </a:r>
            <a:endParaRPr sz="1100" dirty="0">
              <a:solidFill>
                <a:srgbClr val="323F4F"/>
              </a:solidFill>
              <a:latin typeface="Calibri"/>
              <a:ea typeface="Calibri"/>
              <a:cs typeface="Calibri"/>
              <a:sym typeface="Calibri"/>
            </a:endParaRPr>
          </a:p>
          <a:p>
            <a:pPr marL="171450" indent="-171450">
              <a:buClr>
                <a:srgbClr val="323F4F"/>
              </a:buClr>
              <a:buSzPts val="1200"/>
              <a:buFont typeface="Calibri"/>
              <a:buAutoNum type="arabicPeriod"/>
            </a:pPr>
            <a:r>
              <a:rPr lang="en" sz="1100" dirty="0">
                <a:solidFill>
                  <a:srgbClr val="323F4F"/>
                </a:solidFill>
                <a:latin typeface="Calibri"/>
                <a:ea typeface="Calibri"/>
                <a:cs typeface="Calibri"/>
                <a:sym typeface="Calibri"/>
              </a:rPr>
              <a:t>Analisis keperluan latihan</a:t>
            </a:r>
            <a:endParaRPr sz="1100" dirty="0">
              <a:solidFill>
                <a:srgbClr val="323F4F"/>
              </a:solidFill>
              <a:latin typeface="Calibri"/>
              <a:ea typeface="Calibri"/>
              <a:cs typeface="Calibri"/>
              <a:sym typeface="Calibri"/>
            </a:endParaRPr>
          </a:p>
          <a:p>
            <a:pPr marL="171450" indent="-171450">
              <a:buClr>
                <a:srgbClr val="323F4F"/>
              </a:buClr>
              <a:buSzPts val="1200"/>
              <a:buFont typeface="Calibri"/>
              <a:buAutoNum type="arabicPeriod"/>
            </a:pPr>
            <a:r>
              <a:rPr lang="en" sz="1100" dirty="0">
                <a:solidFill>
                  <a:srgbClr val="323F4F"/>
                </a:solidFill>
                <a:latin typeface="Calibri"/>
                <a:ea typeface="Calibri"/>
                <a:cs typeface="Calibri"/>
                <a:sym typeface="Calibri"/>
              </a:rPr>
              <a:t>Penilaian</a:t>
            </a:r>
            <a:endParaRPr sz="1100" dirty="0">
              <a:solidFill>
                <a:srgbClr val="323F4F"/>
              </a:solidFill>
              <a:latin typeface="Calibri"/>
              <a:ea typeface="Calibri"/>
              <a:cs typeface="Calibri"/>
              <a:sym typeface="Calibri"/>
            </a:endParaRPr>
          </a:p>
          <a:p>
            <a:pPr marL="171450" indent="-171450">
              <a:buClr>
                <a:srgbClr val="323F4F"/>
              </a:buClr>
              <a:buSzPts val="1200"/>
              <a:buFont typeface="Calibri"/>
              <a:buAutoNum type="arabicPeriod"/>
            </a:pPr>
            <a:r>
              <a:rPr lang="en" sz="1100" dirty="0">
                <a:solidFill>
                  <a:srgbClr val="323F4F"/>
                </a:solidFill>
                <a:latin typeface="Calibri"/>
                <a:ea typeface="Calibri"/>
                <a:cs typeface="Calibri"/>
                <a:sym typeface="Calibri"/>
              </a:rPr>
              <a:t>Persijilan</a:t>
            </a:r>
            <a:endParaRPr sz="1100" dirty="0">
              <a:solidFill>
                <a:srgbClr val="323F4F"/>
              </a:solidFill>
              <a:latin typeface="Calibri"/>
              <a:ea typeface="Calibri"/>
              <a:cs typeface="Calibri"/>
              <a:sym typeface="Calibri"/>
            </a:endParaRPr>
          </a:p>
        </p:txBody>
      </p:sp>
      <p:cxnSp>
        <p:nvCxnSpPr>
          <p:cNvPr id="1881" name="Google Shape;1881;p232"/>
          <p:cNvCxnSpPr/>
          <p:nvPr/>
        </p:nvCxnSpPr>
        <p:spPr>
          <a:xfrm rot="10800000" flipH="1">
            <a:off x="4743450" y="3495973"/>
            <a:ext cx="2000250" cy="10715"/>
          </a:xfrm>
          <a:prstGeom prst="straightConnector1">
            <a:avLst/>
          </a:prstGeom>
          <a:noFill/>
          <a:ln w="9525" cap="flat" cmpd="sng">
            <a:solidFill>
              <a:schemeClr val="accent1"/>
            </a:solidFill>
            <a:prstDash val="solid"/>
            <a:miter lim="800000"/>
            <a:headEnd type="none" w="sm" len="sm"/>
            <a:tailEnd type="none" w="sm" len="sm"/>
          </a:ln>
        </p:spPr>
      </p:cxnSp>
      <p:sp>
        <p:nvSpPr>
          <p:cNvPr id="1882" name="Google Shape;1882;p232"/>
          <p:cNvSpPr/>
          <p:nvPr/>
        </p:nvSpPr>
        <p:spPr>
          <a:xfrm>
            <a:off x="4648236" y="2357438"/>
            <a:ext cx="1885950" cy="1138534"/>
          </a:xfrm>
          <a:prstGeom prst="rect">
            <a:avLst/>
          </a:prstGeom>
          <a:solidFill>
            <a:srgbClr val="BBD6EE"/>
          </a:solidFill>
          <a:ln w="12700" cap="flat" cmpd="sng">
            <a:solidFill>
              <a:srgbClr val="42719B"/>
            </a:solidFill>
            <a:prstDash val="solid"/>
            <a:miter lim="800000"/>
            <a:headEnd type="none" w="sm" len="sm"/>
            <a:tailEnd type="none" w="sm" len="sm"/>
          </a:ln>
        </p:spPr>
        <p:txBody>
          <a:bodyPr spcFirstLastPara="1" wrap="square" lIns="68569" tIns="34275" rIns="68569" bIns="34275" anchor="t" anchorCtr="0">
            <a:noAutofit/>
          </a:bodyPr>
          <a:lstStyle/>
          <a:p>
            <a:pPr marL="171450" indent="-171450">
              <a:buClr>
                <a:srgbClr val="323F4F"/>
              </a:buClr>
              <a:buSzPts val="1200"/>
              <a:buFont typeface="Calibri"/>
              <a:buAutoNum type="arabicPeriod"/>
            </a:pPr>
            <a:r>
              <a:rPr lang="en" sz="1100" dirty="0" smtClean="0">
                <a:solidFill>
                  <a:srgbClr val="323F4F"/>
                </a:solidFill>
                <a:latin typeface="Calibri"/>
                <a:ea typeface="Calibri"/>
                <a:cs typeface="Calibri"/>
                <a:sym typeface="Calibri"/>
              </a:rPr>
              <a:t>Spesifikasi </a:t>
            </a:r>
            <a:r>
              <a:rPr lang="en" sz="1100" dirty="0">
                <a:solidFill>
                  <a:srgbClr val="323F4F"/>
                </a:solidFill>
                <a:latin typeface="Calibri"/>
                <a:ea typeface="Calibri"/>
                <a:cs typeface="Calibri"/>
                <a:sym typeface="Calibri"/>
              </a:rPr>
              <a:t>pengambilan pekerja</a:t>
            </a:r>
            <a:endParaRPr sz="1100" dirty="0">
              <a:solidFill>
                <a:srgbClr val="323F4F"/>
              </a:solidFill>
              <a:latin typeface="Calibri"/>
              <a:ea typeface="Calibri"/>
              <a:cs typeface="Calibri"/>
              <a:sym typeface="Calibri"/>
            </a:endParaRPr>
          </a:p>
          <a:p>
            <a:pPr marL="171450" indent="-171450">
              <a:buClr>
                <a:srgbClr val="323F4F"/>
              </a:buClr>
              <a:buSzPts val="1200"/>
              <a:buFont typeface="Calibri"/>
              <a:buAutoNum type="arabicPeriod"/>
            </a:pPr>
            <a:r>
              <a:rPr lang="en" sz="1100" dirty="0">
                <a:solidFill>
                  <a:srgbClr val="323F4F"/>
                </a:solidFill>
                <a:latin typeface="Calibri"/>
                <a:ea typeface="Calibri"/>
                <a:cs typeface="Calibri"/>
                <a:sym typeface="Calibri"/>
              </a:rPr>
              <a:t>Kaunseling kerjaya</a:t>
            </a:r>
            <a:endParaRPr sz="1100" dirty="0">
              <a:solidFill>
                <a:srgbClr val="323F4F"/>
              </a:solidFill>
              <a:latin typeface="Calibri"/>
              <a:ea typeface="Calibri"/>
              <a:cs typeface="Calibri"/>
              <a:sym typeface="Calibri"/>
            </a:endParaRPr>
          </a:p>
          <a:p>
            <a:pPr marL="171450" indent="-171450">
              <a:buClr>
                <a:srgbClr val="323F4F"/>
              </a:buClr>
              <a:buSzPts val="1200"/>
              <a:buFont typeface="Calibri"/>
              <a:buAutoNum type="arabicPeriod"/>
            </a:pPr>
            <a:r>
              <a:rPr lang="en" sz="1100" dirty="0">
                <a:solidFill>
                  <a:srgbClr val="323F4F"/>
                </a:solidFill>
                <a:latin typeface="Calibri"/>
                <a:ea typeface="Calibri"/>
                <a:cs typeface="Calibri"/>
                <a:sym typeface="Calibri"/>
              </a:rPr>
              <a:t>Penilaian prestasi pekerja</a:t>
            </a:r>
            <a:endParaRPr sz="1100" dirty="0">
              <a:solidFill>
                <a:srgbClr val="323F4F"/>
              </a:solidFill>
              <a:latin typeface="Calibri"/>
              <a:ea typeface="Calibri"/>
              <a:cs typeface="Calibri"/>
              <a:sym typeface="Calibri"/>
            </a:endParaRPr>
          </a:p>
          <a:p>
            <a:pPr marL="171450" indent="-171450">
              <a:buClr>
                <a:srgbClr val="323F4F"/>
              </a:buClr>
              <a:buSzPts val="1200"/>
              <a:buFont typeface="Calibri"/>
              <a:buAutoNum type="arabicPeriod"/>
            </a:pPr>
            <a:r>
              <a:rPr lang="en" sz="1100" dirty="0">
                <a:solidFill>
                  <a:srgbClr val="323F4F"/>
                </a:solidFill>
                <a:latin typeface="Calibri"/>
                <a:ea typeface="Calibri"/>
                <a:cs typeface="Calibri"/>
                <a:sym typeface="Calibri"/>
              </a:rPr>
              <a:t>Senarai tugas</a:t>
            </a:r>
            <a:endParaRPr sz="1100" dirty="0">
              <a:solidFill>
                <a:srgbClr val="323F4F"/>
              </a:solidFill>
              <a:latin typeface="Calibri"/>
              <a:ea typeface="Calibri"/>
              <a:cs typeface="Calibri"/>
              <a:sym typeface="Calibri"/>
            </a:endParaRPr>
          </a:p>
          <a:p>
            <a:pPr marL="171450" indent="-171450">
              <a:buClr>
                <a:srgbClr val="323F4F"/>
              </a:buClr>
              <a:buSzPts val="1200"/>
              <a:buFont typeface="Calibri"/>
              <a:buAutoNum type="arabicPeriod"/>
            </a:pPr>
            <a:r>
              <a:rPr lang="en" sz="1100" dirty="0">
                <a:solidFill>
                  <a:srgbClr val="323F4F"/>
                </a:solidFill>
                <a:latin typeface="Calibri"/>
                <a:ea typeface="Calibri"/>
                <a:cs typeface="Calibri"/>
                <a:sym typeface="Calibri"/>
              </a:rPr>
              <a:t>Pembangunan kerjaya</a:t>
            </a:r>
            <a:endParaRPr sz="1100" dirty="0">
              <a:solidFill>
                <a:srgbClr val="323F4F"/>
              </a:solidFill>
              <a:latin typeface="Calibri"/>
              <a:ea typeface="Calibri"/>
              <a:cs typeface="Calibri"/>
              <a:sym typeface="Calibri"/>
            </a:endParaRPr>
          </a:p>
        </p:txBody>
      </p:sp>
      <p:sp>
        <p:nvSpPr>
          <p:cNvPr id="1883" name="Google Shape;1883;p232"/>
          <p:cNvSpPr/>
          <p:nvPr/>
        </p:nvSpPr>
        <p:spPr>
          <a:xfrm>
            <a:off x="4648236" y="1211208"/>
            <a:ext cx="1885950" cy="907808"/>
          </a:xfrm>
          <a:prstGeom prst="rect">
            <a:avLst/>
          </a:prstGeom>
          <a:solidFill>
            <a:srgbClr val="BBD6EE"/>
          </a:solidFill>
          <a:ln>
            <a:noFill/>
          </a:ln>
        </p:spPr>
        <p:txBody>
          <a:bodyPr spcFirstLastPara="1" wrap="square" lIns="68569" tIns="34275" rIns="68569" bIns="34275" anchor="t" anchorCtr="0">
            <a:noAutofit/>
          </a:bodyPr>
          <a:lstStyle/>
          <a:p>
            <a:pPr marL="171450" indent="-171450">
              <a:buClr>
                <a:srgbClr val="323F4F"/>
              </a:buClr>
              <a:buSzPts val="1200"/>
              <a:buFont typeface="Calibri"/>
              <a:buAutoNum type="arabicPeriod"/>
            </a:pPr>
            <a:r>
              <a:rPr lang="en" sz="1100" dirty="0" smtClean="0">
                <a:solidFill>
                  <a:srgbClr val="323F4F"/>
                </a:solidFill>
                <a:latin typeface="Calibri"/>
                <a:ea typeface="Calibri"/>
                <a:cs typeface="Calibri"/>
                <a:sym typeface="Calibri"/>
              </a:rPr>
              <a:t>Panduan </a:t>
            </a:r>
            <a:r>
              <a:rPr lang="en" sz="1100" dirty="0">
                <a:solidFill>
                  <a:srgbClr val="323F4F"/>
                </a:solidFill>
                <a:latin typeface="Calibri"/>
                <a:ea typeface="Calibri"/>
                <a:cs typeface="Calibri"/>
                <a:sym typeface="Calibri"/>
              </a:rPr>
              <a:t>kemasukan program</a:t>
            </a:r>
            <a:endParaRPr sz="1100" dirty="0"/>
          </a:p>
          <a:p>
            <a:pPr marL="171450" indent="-171450">
              <a:buClr>
                <a:srgbClr val="323F4F"/>
              </a:buClr>
              <a:buSzPts val="1200"/>
              <a:buFont typeface="Calibri"/>
              <a:buAutoNum type="arabicPeriod"/>
            </a:pPr>
            <a:r>
              <a:rPr lang="en" sz="1100" dirty="0">
                <a:solidFill>
                  <a:srgbClr val="323F4F"/>
                </a:solidFill>
                <a:latin typeface="Calibri"/>
                <a:ea typeface="Calibri"/>
                <a:cs typeface="Calibri"/>
                <a:sym typeface="Calibri"/>
              </a:rPr>
              <a:t>Kaunseling kerjaya</a:t>
            </a:r>
            <a:endParaRPr sz="1100" dirty="0">
              <a:solidFill>
                <a:srgbClr val="323F4F"/>
              </a:solidFill>
              <a:latin typeface="Calibri"/>
              <a:ea typeface="Calibri"/>
              <a:cs typeface="Calibri"/>
              <a:sym typeface="Calibri"/>
            </a:endParaRPr>
          </a:p>
          <a:p>
            <a:pPr marL="171450" indent="-171450">
              <a:buClr>
                <a:srgbClr val="323F4F"/>
              </a:buClr>
              <a:buSzPts val="1200"/>
              <a:buFont typeface="Calibri"/>
              <a:buAutoNum type="arabicPeriod"/>
            </a:pPr>
            <a:r>
              <a:rPr lang="en" sz="1100" dirty="0">
                <a:solidFill>
                  <a:srgbClr val="323F4F"/>
                </a:solidFill>
                <a:latin typeface="Calibri"/>
                <a:ea typeface="Calibri"/>
                <a:cs typeface="Calibri"/>
                <a:sym typeface="Calibri"/>
              </a:rPr>
              <a:t>Panduan direktori badan kawalselia dan industri</a:t>
            </a:r>
            <a:endParaRPr sz="1100" dirty="0">
              <a:solidFill>
                <a:srgbClr val="323F4F"/>
              </a:solidFill>
              <a:latin typeface="Calibri"/>
              <a:ea typeface="Calibri"/>
              <a:cs typeface="Calibri"/>
              <a:sym typeface="Calibri"/>
            </a:endParaRPr>
          </a:p>
        </p:txBody>
      </p:sp>
      <p:cxnSp>
        <p:nvCxnSpPr>
          <p:cNvPr id="1884" name="Google Shape;1884;p232"/>
          <p:cNvCxnSpPr/>
          <p:nvPr/>
        </p:nvCxnSpPr>
        <p:spPr>
          <a:xfrm rot="10800000" flipH="1">
            <a:off x="4800600" y="2100263"/>
            <a:ext cx="2000250" cy="10715"/>
          </a:xfrm>
          <a:prstGeom prst="straightConnector1">
            <a:avLst/>
          </a:prstGeom>
          <a:noFill/>
          <a:ln w="9525" cap="flat" cmpd="sng">
            <a:solidFill>
              <a:schemeClr val="accent1"/>
            </a:solidFill>
            <a:prstDash val="solid"/>
            <a:miter lim="800000"/>
            <a:headEnd type="none" w="sm" len="sm"/>
            <a:tailEnd type="none" w="sm" len="sm"/>
          </a:ln>
        </p:spPr>
      </p:cxnSp>
      <p:sp>
        <p:nvSpPr>
          <p:cNvPr id="1885" name="Google Shape;1885;p232"/>
          <p:cNvSpPr txBox="1">
            <a:spLocks noGrp="1"/>
          </p:cNvSpPr>
          <p:nvPr>
            <p:ph type="sldNum" idx="12"/>
          </p:nvPr>
        </p:nvSpPr>
        <p:spPr>
          <a:xfrm>
            <a:off x="5086350" y="4551462"/>
            <a:ext cx="1600200" cy="267890"/>
          </a:xfrm>
          <a:prstGeom prst="rect">
            <a:avLst/>
          </a:prstGeom>
          <a:noFill/>
          <a:ln>
            <a:noFill/>
          </a:ln>
        </p:spPr>
        <p:txBody>
          <a:bodyPr spcFirstLastPara="1" wrap="square" lIns="68569" tIns="34275" rIns="68569" bIns="34275" anchor="ctr" anchorCtr="0">
            <a:noAutofit/>
          </a:bodyPr>
          <a:lstStyle/>
          <a:p>
            <a:fld id="{00000000-1234-1234-1234-123412341234}" type="slidenum">
              <a:rPr lang="en"/>
              <a:pPr/>
              <a:t>46</a:t>
            </a:fld>
            <a:endParaRPr/>
          </a:p>
        </p:txBody>
      </p:sp>
      <p:sp>
        <p:nvSpPr>
          <p:cNvPr id="1886" name="Google Shape;1886;p232"/>
          <p:cNvSpPr txBox="1"/>
          <p:nvPr/>
        </p:nvSpPr>
        <p:spPr>
          <a:xfrm>
            <a:off x="4343400" y="646387"/>
            <a:ext cx="2343150" cy="514298"/>
          </a:xfrm>
          <a:prstGeom prst="rect">
            <a:avLst/>
          </a:prstGeom>
          <a:solidFill>
            <a:srgbClr val="92D050"/>
          </a:solidFill>
          <a:ln>
            <a:noFill/>
          </a:ln>
        </p:spPr>
        <p:txBody>
          <a:bodyPr spcFirstLastPara="1" wrap="square" lIns="68569" tIns="0" rIns="34275" bIns="0" anchor="t" anchorCtr="0">
            <a:noAutofit/>
          </a:bodyPr>
          <a:lstStyle/>
          <a:p>
            <a:pPr algn="ctr"/>
            <a:r>
              <a:rPr lang="en" sz="1500" b="1" dirty="0"/>
              <a:t>Kegunaan Kandungan Standard</a:t>
            </a:r>
            <a:endParaRPr sz="105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890"/>
        <p:cNvGrpSpPr/>
        <p:nvPr/>
      </p:nvGrpSpPr>
      <p:grpSpPr>
        <a:xfrm>
          <a:off x="0" y="0"/>
          <a:ext cx="0" cy="0"/>
          <a:chOff x="0" y="0"/>
          <a:chExt cx="0" cy="0"/>
        </a:xfrm>
      </p:grpSpPr>
      <p:sp>
        <p:nvSpPr>
          <p:cNvPr id="1891" name="Google Shape;1891;p233"/>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pPr/>
              <a:t>47</a:t>
            </a:fld>
            <a:endParaRPr/>
          </a:p>
        </p:txBody>
      </p:sp>
      <p:pic>
        <p:nvPicPr>
          <p:cNvPr id="1892" name="Google Shape;1892;p233"/>
          <p:cNvPicPr preferRelativeResize="0"/>
          <p:nvPr/>
        </p:nvPicPr>
        <p:blipFill rotWithShape="1">
          <a:blip r:embed="rId3">
            <a:alphaModFix/>
          </a:blip>
          <a:srcRect l="57253" t="23044" r="10046" b="9083"/>
          <a:stretch/>
        </p:blipFill>
        <p:spPr>
          <a:xfrm>
            <a:off x="114337" y="1509915"/>
            <a:ext cx="3212306" cy="3408926"/>
          </a:xfrm>
          <a:prstGeom prst="rect">
            <a:avLst/>
          </a:prstGeom>
          <a:noFill/>
          <a:ln w="28575" cap="flat" cmpd="sng">
            <a:solidFill>
              <a:schemeClr val="dk1"/>
            </a:solidFill>
            <a:prstDash val="solid"/>
            <a:round/>
            <a:headEnd type="none" w="sm" len="sm"/>
            <a:tailEnd type="none" w="sm" len="sm"/>
          </a:ln>
        </p:spPr>
      </p:pic>
      <p:pic>
        <p:nvPicPr>
          <p:cNvPr id="1893" name="Google Shape;1893;p233"/>
          <p:cNvPicPr preferRelativeResize="0"/>
          <p:nvPr/>
        </p:nvPicPr>
        <p:blipFill rotWithShape="1">
          <a:blip r:embed="rId3">
            <a:alphaModFix/>
          </a:blip>
          <a:srcRect l="8269" t="23044" r="60034" b="9083"/>
          <a:stretch/>
        </p:blipFill>
        <p:spPr>
          <a:xfrm>
            <a:off x="3543302" y="1522512"/>
            <a:ext cx="3107531" cy="3396329"/>
          </a:xfrm>
          <a:prstGeom prst="rect">
            <a:avLst/>
          </a:prstGeom>
          <a:noFill/>
          <a:ln w="28575" cap="flat" cmpd="sng">
            <a:solidFill>
              <a:schemeClr val="dk1"/>
            </a:solidFill>
            <a:prstDash val="solid"/>
            <a:round/>
            <a:headEnd type="none" w="sm" len="sm"/>
            <a:tailEnd type="none" w="sm" len="sm"/>
          </a:ln>
        </p:spPr>
      </p:pic>
      <p:sp>
        <p:nvSpPr>
          <p:cNvPr id="1894" name="Google Shape;1894;p233"/>
          <p:cNvSpPr txBox="1"/>
          <p:nvPr/>
        </p:nvSpPr>
        <p:spPr>
          <a:xfrm>
            <a:off x="1314503" y="882595"/>
            <a:ext cx="4126370" cy="392408"/>
          </a:xfrm>
          <a:prstGeom prst="rect">
            <a:avLst/>
          </a:prstGeom>
          <a:solidFill>
            <a:srgbClr val="FFFF00"/>
          </a:solidFill>
          <a:ln>
            <a:noFill/>
          </a:ln>
        </p:spPr>
        <p:txBody>
          <a:bodyPr spcFirstLastPara="1" wrap="square" lIns="68569" tIns="34275" rIns="68569" bIns="34275" anchor="t" anchorCtr="0">
            <a:noAutofit/>
          </a:bodyPr>
          <a:lstStyle/>
          <a:p>
            <a:r>
              <a:rPr lang="en" sz="1800" b="1" dirty="0"/>
              <a:t>Perbezaan dokumen NOSS dan NCS</a:t>
            </a:r>
            <a:endParaRPr sz="1050" dirty="0"/>
          </a:p>
        </p:txBody>
      </p:sp>
      <p:sp>
        <p:nvSpPr>
          <p:cNvPr id="1895" name="Google Shape;1895;p233"/>
          <p:cNvSpPr txBox="1"/>
          <p:nvPr/>
        </p:nvSpPr>
        <p:spPr>
          <a:xfrm>
            <a:off x="1485937" y="1592164"/>
            <a:ext cx="629018" cy="276050"/>
          </a:xfrm>
          <a:prstGeom prst="rect">
            <a:avLst/>
          </a:prstGeom>
          <a:solidFill>
            <a:srgbClr val="FF0000"/>
          </a:solidFill>
          <a:ln>
            <a:noFill/>
          </a:ln>
        </p:spPr>
        <p:txBody>
          <a:bodyPr spcFirstLastPara="1" wrap="square" lIns="68569" tIns="34275" rIns="68569" bIns="34275" anchor="t" anchorCtr="0">
            <a:noAutofit/>
          </a:bodyPr>
          <a:lstStyle/>
          <a:p>
            <a:r>
              <a:rPr lang="en" sz="1350" b="1" dirty="0"/>
              <a:t>NOSS</a:t>
            </a:r>
            <a:endParaRPr sz="1050" dirty="0"/>
          </a:p>
        </p:txBody>
      </p:sp>
      <p:sp>
        <p:nvSpPr>
          <p:cNvPr id="1896" name="Google Shape;1896;p233"/>
          <p:cNvSpPr txBox="1"/>
          <p:nvPr/>
        </p:nvSpPr>
        <p:spPr>
          <a:xfrm>
            <a:off x="4914937" y="1593057"/>
            <a:ext cx="503984" cy="275157"/>
          </a:xfrm>
          <a:prstGeom prst="rect">
            <a:avLst/>
          </a:prstGeom>
          <a:solidFill>
            <a:srgbClr val="FF0000"/>
          </a:solidFill>
          <a:ln>
            <a:noFill/>
          </a:ln>
        </p:spPr>
        <p:txBody>
          <a:bodyPr spcFirstLastPara="1" wrap="square" lIns="68569" tIns="34275" rIns="68569" bIns="34275" anchor="t" anchorCtr="0">
            <a:noAutofit/>
          </a:bodyPr>
          <a:lstStyle/>
          <a:p>
            <a:r>
              <a:rPr lang="en" sz="1350" b="1" dirty="0"/>
              <a:t>NCS</a:t>
            </a:r>
            <a:endParaRPr sz="1050" dirty="0"/>
          </a:p>
        </p:txBody>
      </p:sp>
      <p:sp>
        <p:nvSpPr>
          <p:cNvPr id="1897" name="Google Shape;1897;p233"/>
          <p:cNvSpPr txBox="1"/>
          <p:nvPr/>
        </p:nvSpPr>
        <p:spPr>
          <a:xfrm>
            <a:off x="2515352" y="3726217"/>
            <a:ext cx="686294" cy="374869"/>
          </a:xfrm>
          <a:prstGeom prst="rect">
            <a:avLst/>
          </a:prstGeom>
          <a:solidFill>
            <a:srgbClr val="FBE4D4"/>
          </a:solidFill>
          <a:ln>
            <a:noFill/>
          </a:ln>
        </p:spPr>
        <p:txBody>
          <a:bodyPr spcFirstLastPara="1" wrap="square" lIns="68569" tIns="34275" rIns="68569" bIns="34275" anchor="t" anchorCtr="0">
            <a:noAutofit/>
          </a:bodyPr>
          <a:lstStyle/>
          <a:p>
            <a:r>
              <a:rPr lang="en" sz="900" dirty="0"/>
              <a:t>Ada Tahap</a:t>
            </a:r>
            <a:endParaRPr sz="900" dirty="0"/>
          </a:p>
        </p:txBody>
      </p:sp>
      <p:sp>
        <p:nvSpPr>
          <p:cNvPr id="1898" name="Google Shape;1898;p233"/>
          <p:cNvSpPr txBox="1"/>
          <p:nvPr/>
        </p:nvSpPr>
        <p:spPr>
          <a:xfrm>
            <a:off x="5749570" y="3778619"/>
            <a:ext cx="764969" cy="391528"/>
          </a:xfrm>
          <a:prstGeom prst="rect">
            <a:avLst/>
          </a:prstGeom>
          <a:solidFill>
            <a:srgbClr val="FBE4D4"/>
          </a:solidFill>
          <a:ln>
            <a:noFill/>
          </a:ln>
        </p:spPr>
        <p:txBody>
          <a:bodyPr spcFirstLastPara="1" wrap="square" lIns="68569" tIns="34275" rIns="68569" bIns="34275" anchor="t" anchorCtr="0">
            <a:noAutofit/>
          </a:bodyPr>
          <a:lstStyle/>
          <a:p>
            <a:r>
              <a:rPr lang="en" sz="900" dirty="0"/>
              <a:t>Tiada Tahap</a:t>
            </a:r>
            <a:endParaRPr sz="900" dirty="0"/>
          </a:p>
        </p:txBody>
      </p:sp>
      <p:sp>
        <p:nvSpPr>
          <p:cNvPr id="1899" name="Google Shape;1899;p233"/>
          <p:cNvSpPr txBox="1"/>
          <p:nvPr/>
        </p:nvSpPr>
        <p:spPr>
          <a:xfrm>
            <a:off x="36" y="600578"/>
            <a:ext cx="2069605" cy="267421"/>
          </a:xfrm>
          <a:prstGeom prst="rect">
            <a:avLst/>
          </a:prstGeom>
          <a:solidFill>
            <a:srgbClr val="92D050"/>
          </a:solidFill>
          <a:ln>
            <a:noFill/>
          </a:ln>
        </p:spPr>
        <p:txBody>
          <a:bodyPr spcFirstLastPara="1" wrap="square" lIns="68569" tIns="34275" rIns="68569" bIns="34275" anchor="t" anchorCtr="0">
            <a:noAutofit/>
          </a:bodyPr>
          <a:lstStyle/>
          <a:p>
            <a:r>
              <a:rPr lang="en" b="1" dirty="0"/>
              <a:t>FORMAT STANDARD</a:t>
            </a:r>
            <a:endParaRPr b="1" dirty="0"/>
          </a:p>
        </p:txBody>
      </p:sp>
      <p:sp>
        <p:nvSpPr>
          <p:cNvPr id="1900" name="Google Shape;1900;p233"/>
          <p:cNvSpPr/>
          <p:nvPr/>
        </p:nvSpPr>
        <p:spPr>
          <a:xfrm>
            <a:off x="1321043" y="3270141"/>
            <a:ext cx="857250" cy="493781"/>
          </a:xfrm>
          <a:prstGeom prst="ellipse">
            <a:avLst/>
          </a:prstGeom>
          <a:noFill/>
          <a:ln w="3810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rgbClr val="FFFFFF"/>
              </a:solidFill>
            </a:endParaRPr>
          </a:p>
        </p:txBody>
      </p:sp>
      <p:sp>
        <p:nvSpPr>
          <p:cNvPr id="1901" name="Google Shape;1901;p233"/>
          <p:cNvSpPr/>
          <p:nvPr/>
        </p:nvSpPr>
        <p:spPr>
          <a:xfrm>
            <a:off x="4668442" y="3270141"/>
            <a:ext cx="857250" cy="385763"/>
          </a:xfrm>
          <a:prstGeom prst="ellipse">
            <a:avLst/>
          </a:prstGeom>
          <a:noFill/>
          <a:ln w="3810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rgbClr val="FFFFFF"/>
              </a:solidFill>
            </a:endParaRPr>
          </a:p>
        </p:txBody>
      </p:sp>
      <p:cxnSp>
        <p:nvCxnSpPr>
          <p:cNvPr id="1902" name="Google Shape;1902;p233"/>
          <p:cNvCxnSpPr>
            <a:endCxn id="1900" idx="5"/>
          </p:cNvCxnSpPr>
          <p:nvPr/>
        </p:nvCxnSpPr>
        <p:spPr>
          <a:xfrm flipH="1" flipV="1">
            <a:off x="2052752" y="3691609"/>
            <a:ext cx="462600" cy="235646"/>
          </a:xfrm>
          <a:prstGeom prst="straightConnector1">
            <a:avLst/>
          </a:prstGeom>
          <a:noFill/>
          <a:ln w="9525" cap="flat" cmpd="sng">
            <a:solidFill>
              <a:schemeClr val="accent1"/>
            </a:solidFill>
            <a:prstDash val="solid"/>
            <a:miter lim="800000"/>
            <a:headEnd type="none" w="sm" len="sm"/>
            <a:tailEnd type="triangle" w="med" len="med"/>
          </a:ln>
        </p:spPr>
      </p:cxnSp>
      <p:cxnSp>
        <p:nvCxnSpPr>
          <p:cNvPr id="1903" name="Google Shape;1903;p233"/>
          <p:cNvCxnSpPr/>
          <p:nvPr/>
        </p:nvCxnSpPr>
        <p:spPr>
          <a:xfrm rot="10800000">
            <a:off x="5315095" y="3674237"/>
            <a:ext cx="434475" cy="248400"/>
          </a:xfrm>
          <a:prstGeom prst="straightConnector1">
            <a:avLst/>
          </a:prstGeom>
          <a:noFill/>
          <a:ln w="9525" cap="flat" cmpd="sng">
            <a:solidFill>
              <a:schemeClr val="accent1"/>
            </a:solidFill>
            <a:prstDash val="solid"/>
            <a:miter lim="800000"/>
            <a:headEnd type="none" w="sm" len="sm"/>
            <a:tailEnd type="triangle" w="med" len="med"/>
          </a:ln>
        </p:spPr>
      </p:cxn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907"/>
        <p:cNvGrpSpPr/>
        <p:nvPr/>
      </p:nvGrpSpPr>
      <p:grpSpPr>
        <a:xfrm>
          <a:off x="0" y="0"/>
          <a:ext cx="0" cy="0"/>
          <a:chOff x="0" y="0"/>
          <a:chExt cx="0" cy="0"/>
        </a:xfrm>
      </p:grpSpPr>
      <p:sp>
        <p:nvSpPr>
          <p:cNvPr id="1908" name="Google Shape;1908;p234"/>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pPr/>
              <a:t>48</a:t>
            </a:fld>
            <a:endParaRPr/>
          </a:p>
        </p:txBody>
      </p:sp>
      <p:pic>
        <p:nvPicPr>
          <p:cNvPr id="1909" name="Google Shape;1909;p234"/>
          <p:cNvPicPr preferRelativeResize="0"/>
          <p:nvPr/>
        </p:nvPicPr>
        <p:blipFill rotWithShape="1">
          <a:blip r:embed="rId3">
            <a:alphaModFix/>
          </a:blip>
          <a:srcRect l="58388" t="21465" r="10046" b="9084"/>
          <a:stretch/>
        </p:blipFill>
        <p:spPr>
          <a:xfrm>
            <a:off x="29782" y="1174752"/>
            <a:ext cx="3442598" cy="3195042"/>
          </a:xfrm>
          <a:prstGeom prst="rect">
            <a:avLst/>
          </a:prstGeom>
          <a:noFill/>
          <a:ln w="28575" cap="flat" cmpd="sng">
            <a:solidFill>
              <a:schemeClr val="dk1"/>
            </a:solidFill>
            <a:prstDash val="solid"/>
            <a:round/>
            <a:headEnd type="none" w="sm" len="sm"/>
            <a:tailEnd type="none" w="sm" len="sm"/>
          </a:ln>
        </p:spPr>
      </p:pic>
      <p:pic>
        <p:nvPicPr>
          <p:cNvPr id="1910" name="Google Shape;1910;p234"/>
          <p:cNvPicPr preferRelativeResize="0"/>
          <p:nvPr/>
        </p:nvPicPr>
        <p:blipFill rotWithShape="1">
          <a:blip r:embed="rId3">
            <a:alphaModFix/>
          </a:blip>
          <a:srcRect l="8270" t="21465" r="59943" b="9084"/>
          <a:stretch/>
        </p:blipFill>
        <p:spPr>
          <a:xfrm>
            <a:off x="3543300" y="1200151"/>
            <a:ext cx="3320654" cy="3169643"/>
          </a:xfrm>
          <a:prstGeom prst="rect">
            <a:avLst/>
          </a:prstGeom>
          <a:noFill/>
          <a:ln w="28575" cap="flat" cmpd="sng">
            <a:solidFill>
              <a:schemeClr val="dk1"/>
            </a:solidFill>
            <a:prstDash val="solid"/>
            <a:round/>
            <a:headEnd type="none" w="sm" len="sm"/>
            <a:tailEnd type="none" w="sm" len="sm"/>
          </a:ln>
        </p:spPr>
      </p:pic>
      <p:sp>
        <p:nvSpPr>
          <p:cNvPr id="1911" name="Google Shape;1911;p234"/>
          <p:cNvSpPr txBox="1"/>
          <p:nvPr/>
        </p:nvSpPr>
        <p:spPr>
          <a:xfrm>
            <a:off x="1714519" y="867999"/>
            <a:ext cx="3714749" cy="246426"/>
          </a:xfrm>
          <a:prstGeom prst="rect">
            <a:avLst/>
          </a:prstGeom>
          <a:solidFill>
            <a:srgbClr val="FFFF00"/>
          </a:solidFill>
          <a:ln>
            <a:noFill/>
          </a:ln>
        </p:spPr>
        <p:txBody>
          <a:bodyPr spcFirstLastPara="1" wrap="square" lIns="68569" tIns="34275" rIns="68569" bIns="34275" anchor="t" anchorCtr="0">
            <a:noAutofit/>
          </a:bodyPr>
          <a:lstStyle/>
          <a:p>
            <a:r>
              <a:rPr lang="en" sz="1500" b="1" dirty="0"/>
              <a:t>Perbezaan dokumen NOSS dan NCS</a:t>
            </a:r>
            <a:endParaRPr sz="1050" dirty="0"/>
          </a:p>
        </p:txBody>
      </p:sp>
      <p:sp>
        <p:nvSpPr>
          <p:cNvPr id="1912" name="Google Shape;1912;p234"/>
          <p:cNvSpPr txBox="1"/>
          <p:nvPr/>
        </p:nvSpPr>
        <p:spPr>
          <a:xfrm>
            <a:off x="1462124" y="1206401"/>
            <a:ext cx="629018" cy="207749"/>
          </a:xfrm>
          <a:prstGeom prst="rect">
            <a:avLst/>
          </a:prstGeom>
          <a:noFill/>
          <a:ln>
            <a:noFill/>
          </a:ln>
        </p:spPr>
        <p:txBody>
          <a:bodyPr spcFirstLastPara="1" wrap="square" lIns="68569" tIns="34275" rIns="68569" bIns="34275" anchor="t" anchorCtr="0">
            <a:noAutofit/>
          </a:bodyPr>
          <a:lstStyle/>
          <a:p>
            <a:r>
              <a:rPr lang="en" sz="1350" b="1" u="sng"/>
              <a:t>NOSS</a:t>
            </a:r>
            <a:endParaRPr sz="1050"/>
          </a:p>
        </p:txBody>
      </p:sp>
      <p:sp>
        <p:nvSpPr>
          <p:cNvPr id="1913" name="Google Shape;1913;p234"/>
          <p:cNvSpPr txBox="1"/>
          <p:nvPr/>
        </p:nvSpPr>
        <p:spPr>
          <a:xfrm>
            <a:off x="4968515" y="1200151"/>
            <a:ext cx="503984" cy="207749"/>
          </a:xfrm>
          <a:prstGeom prst="rect">
            <a:avLst/>
          </a:prstGeom>
          <a:noFill/>
          <a:ln>
            <a:noFill/>
          </a:ln>
        </p:spPr>
        <p:txBody>
          <a:bodyPr spcFirstLastPara="1" wrap="square" lIns="68569" tIns="34275" rIns="68569" bIns="34275" anchor="t" anchorCtr="0">
            <a:noAutofit/>
          </a:bodyPr>
          <a:lstStyle/>
          <a:p>
            <a:r>
              <a:rPr lang="en" sz="1350" b="1" u="sng"/>
              <a:t>NCS</a:t>
            </a:r>
            <a:endParaRPr sz="1050"/>
          </a:p>
        </p:txBody>
      </p:sp>
      <p:sp>
        <p:nvSpPr>
          <p:cNvPr id="1914" name="Google Shape;1914;p234"/>
          <p:cNvSpPr/>
          <p:nvPr/>
        </p:nvSpPr>
        <p:spPr>
          <a:xfrm>
            <a:off x="221456" y="2228850"/>
            <a:ext cx="1543050" cy="385763"/>
          </a:xfrm>
          <a:prstGeom prst="ellipse">
            <a:avLst/>
          </a:prstGeom>
          <a:noFill/>
          <a:ln w="5715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rgbClr val="FFFFFF"/>
              </a:solidFill>
            </a:endParaRPr>
          </a:p>
        </p:txBody>
      </p:sp>
      <p:sp>
        <p:nvSpPr>
          <p:cNvPr id="1915" name="Google Shape;1915;p234"/>
          <p:cNvSpPr txBox="1"/>
          <p:nvPr/>
        </p:nvSpPr>
        <p:spPr>
          <a:xfrm>
            <a:off x="36" y="596348"/>
            <a:ext cx="2069605" cy="271651"/>
          </a:xfrm>
          <a:prstGeom prst="rect">
            <a:avLst/>
          </a:prstGeom>
          <a:solidFill>
            <a:srgbClr val="92D050"/>
          </a:solidFill>
          <a:ln>
            <a:noFill/>
          </a:ln>
        </p:spPr>
        <p:txBody>
          <a:bodyPr spcFirstLastPara="1" wrap="square" lIns="68569" tIns="34275" rIns="68569" bIns="34275" anchor="t" anchorCtr="0">
            <a:noAutofit/>
          </a:bodyPr>
          <a:lstStyle/>
          <a:p>
            <a:r>
              <a:rPr lang="en" b="1" dirty="0"/>
              <a:t>FORMAT STANDARD</a:t>
            </a:r>
            <a:endParaRPr b="1" dirty="0"/>
          </a:p>
        </p:txBody>
      </p:sp>
      <p:graphicFrame>
        <p:nvGraphicFramePr>
          <p:cNvPr id="1916" name="Google Shape;1916;p234"/>
          <p:cNvGraphicFramePr/>
          <p:nvPr/>
        </p:nvGraphicFramePr>
        <p:xfrm>
          <a:off x="3225404" y="3740744"/>
          <a:ext cx="3486150" cy="580084"/>
        </p:xfrm>
        <a:graphic>
          <a:graphicData uri="http://schemas.openxmlformats.org/drawingml/2006/table">
            <a:tbl>
              <a:tblPr firstRow="1" bandRow="1">
                <a:noFill/>
                <a:tableStyleId>{33F86859-480D-4D18-A959-4202B10B6FFE}</a:tableStyleId>
              </a:tblPr>
              <a:tblGrid>
                <a:gridCol w="1743075">
                  <a:extLst>
                    <a:ext uri="{9D8B030D-6E8A-4147-A177-3AD203B41FA5}">
                      <a16:colId xmlns="" xmlns:a16="http://schemas.microsoft.com/office/drawing/2014/main" val="20000"/>
                    </a:ext>
                  </a:extLst>
                </a:gridCol>
                <a:gridCol w="1743075">
                  <a:extLst>
                    <a:ext uri="{9D8B030D-6E8A-4147-A177-3AD203B41FA5}">
                      <a16:colId xmlns="" xmlns:a16="http://schemas.microsoft.com/office/drawing/2014/main" val="20001"/>
                    </a:ext>
                  </a:extLst>
                </a:gridCol>
              </a:tblGrid>
              <a:tr h="208594">
                <a:tc gridSpan="2">
                  <a:txBody>
                    <a:bodyPr/>
                    <a:lstStyle/>
                    <a:p>
                      <a:pPr marL="0" marR="0" lvl="0" indent="0" algn="ctr" rtl="0">
                        <a:spcBef>
                          <a:spcPts val="0"/>
                        </a:spcBef>
                        <a:spcAft>
                          <a:spcPts val="0"/>
                        </a:spcAft>
                        <a:buNone/>
                      </a:pPr>
                      <a:r>
                        <a:rPr lang="en" sz="800"/>
                        <a:t>PELAKSANAAN</a:t>
                      </a:r>
                      <a:endParaRPr sz="800"/>
                    </a:p>
                  </a:txBody>
                  <a:tcPr marL="68588" marR="68588" marT="25725" marB="25725">
                    <a:solidFill>
                      <a:srgbClr val="00B050"/>
                    </a:solidFill>
                  </a:tcPr>
                </a:tc>
                <a:tc hMerge="1">
                  <a:txBody>
                    <a:bodyPr/>
                    <a:lstStyle/>
                    <a:p>
                      <a:endParaRPr lang="en-US"/>
                    </a:p>
                  </a:txBody>
                  <a:tcPr/>
                </a:tc>
                <a:extLst>
                  <a:ext uri="{0D108BD9-81ED-4DB2-BD59-A6C34878D82A}">
                    <a16:rowId xmlns="" xmlns:a16="http://schemas.microsoft.com/office/drawing/2014/main" val="10000"/>
                  </a:ext>
                </a:extLst>
              </a:tr>
              <a:tr h="360060">
                <a:tc>
                  <a:txBody>
                    <a:bodyPr/>
                    <a:lstStyle/>
                    <a:p>
                      <a:pPr marL="0" marR="0" lvl="0" indent="0" algn="l" rtl="0">
                        <a:lnSpc>
                          <a:spcPct val="100000"/>
                        </a:lnSpc>
                        <a:spcBef>
                          <a:spcPts val="0"/>
                        </a:spcBef>
                        <a:spcAft>
                          <a:spcPts val="0"/>
                        </a:spcAft>
                        <a:buClr>
                          <a:schemeClr val="dk1"/>
                        </a:buClr>
                        <a:buSzPts val="900"/>
                        <a:buFont typeface="Calibri"/>
                        <a:buNone/>
                      </a:pPr>
                      <a:r>
                        <a:rPr lang="en" sz="700" b="1"/>
                        <a:t>NOSS </a:t>
                      </a:r>
                      <a:r>
                        <a:rPr lang="en" sz="700"/>
                        <a:t>– tahap &amp; laluan kerjaya</a:t>
                      </a:r>
                      <a:endParaRPr sz="700"/>
                    </a:p>
                    <a:p>
                      <a:pPr marL="0" marR="0" lvl="0" indent="0" algn="l" rtl="0">
                        <a:lnSpc>
                          <a:spcPct val="100000"/>
                        </a:lnSpc>
                        <a:spcBef>
                          <a:spcPts val="0"/>
                        </a:spcBef>
                        <a:spcAft>
                          <a:spcPts val="0"/>
                        </a:spcAft>
                        <a:buClr>
                          <a:schemeClr val="dk1"/>
                        </a:buClr>
                        <a:buSzPts val="900"/>
                        <a:buFont typeface="Calibri"/>
                        <a:buNone/>
                      </a:pPr>
                      <a:r>
                        <a:rPr lang="en" sz="700" b="1"/>
                        <a:t>Persijilan</a:t>
                      </a:r>
                      <a:r>
                        <a:rPr lang="en" sz="700"/>
                        <a:t> : SKM / DKM/ DLKM/ Penyata Pencapaian</a:t>
                      </a:r>
                      <a:endParaRPr sz="800"/>
                    </a:p>
                  </a:txBody>
                  <a:tcPr marL="68588" marR="68588" marT="25725" marB="25725">
                    <a:solidFill>
                      <a:srgbClr val="FFD966"/>
                    </a:solidFill>
                  </a:tcPr>
                </a:tc>
                <a:tc>
                  <a:txBody>
                    <a:bodyPr/>
                    <a:lstStyle/>
                    <a:p>
                      <a:pPr marL="0" marR="0" lvl="0" indent="0" algn="l" rtl="0">
                        <a:lnSpc>
                          <a:spcPct val="100000"/>
                        </a:lnSpc>
                        <a:spcBef>
                          <a:spcPts val="0"/>
                        </a:spcBef>
                        <a:spcAft>
                          <a:spcPts val="0"/>
                        </a:spcAft>
                        <a:buClr>
                          <a:schemeClr val="dk1"/>
                        </a:buClr>
                        <a:buSzPts val="900"/>
                        <a:buFont typeface="Calibri"/>
                        <a:buNone/>
                      </a:pPr>
                      <a:r>
                        <a:rPr lang="en" sz="700" b="1"/>
                        <a:t>NCS</a:t>
                      </a:r>
                      <a:r>
                        <a:rPr lang="en" sz="700"/>
                        <a:t> – tiada tahap &amp; laluan kerjaya</a:t>
                      </a:r>
                      <a:endParaRPr sz="800"/>
                    </a:p>
                    <a:p>
                      <a:pPr marL="0" marR="0" lvl="0" indent="0" algn="l" rtl="0">
                        <a:spcBef>
                          <a:spcPts val="0"/>
                        </a:spcBef>
                        <a:spcAft>
                          <a:spcPts val="0"/>
                        </a:spcAft>
                        <a:buNone/>
                      </a:pPr>
                      <a:r>
                        <a:rPr lang="en" sz="800" b="1"/>
                        <a:t>Persijilan</a:t>
                      </a:r>
                      <a:r>
                        <a:rPr lang="en" sz="800"/>
                        <a:t>: Penyata Pencapaian</a:t>
                      </a:r>
                      <a:endParaRPr sz="800"/>
                    </a:p>
                  </a:txBody>
                  <a:tcPr marL="68588" marR="68588" marT="25725" marB="25725">
                    <a:solidFill>
                      <a:srgbClr val="8DA9DB"/>
                    </a:solidFill>
                  </a:tcPr>
                </a:tc>
                <a:extLst>
                  <a:ext uri="{0D108BD9-81ED-4DB2-BD59-A6C34878D82A}">
                    <a16:rowId xmlns="" xmlns:a16="http://schemas.microsoft.com/office/drawing/2014/main" val="10001"/>
                  </a:ext>
                </a:extLst>
              </a:tr>
            </a:tbl>
          </a:graphicData>
        </a:graphic>
      </p:graphicFrame>
      <p:cxnSp>
        <p:nvCxnSpPr>
          <p:cNvPr id="1917" name="Google Shape;1917;p234"/>
          <p:cNvCxnSpPr>
            <a:stCxn id="1912" idx="2"/>
            <a:endCxn id="1914" idx="0"/>
          </p:cNvCxnSpPr>
          <p:nvPr/>
        </p:nvCxnSpPr>
        <p:spPr>
          <a:xfrm flipH="1">
            <a:off x="992958" y="1414150"/>
            <a:ext cx="783675" cy="814725"/>
          </a:xfrm>
          <a:prstGeom prst="straightConnector1">
            <a:avLst/>
          </a:prstGeom>
          <a:noFill/>
          <a:ln w="28575" cap="flat" cmpd="sng">
            <a:solidFill>
              <a:schemeClr val="dk1"/>
            </a:solidFill>
            <a:prstDash val="solid"/>
            <a:miter lim="800000"/>
            <a:headEnd type="none" w="sm" len="sm"/>
            <a:tailEnd type="triangle" w="med" len="med"/>
          </a:ln>
        </p:spPr>
      </p:cxn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1922" name="Google Shape;1922;p235"/>
          <p:cNvSpPr/>
          <p:nvPr/>
        </p:nvSpPr>
        <p:spPr>
          <a:xfrm>
            <a:off x="4364182" y="2228850"/>
            <a:ext cx="2514600" cy="672005"/>
          </a:xfrm>
          <a:prstGeom prst="rect">
            <a:avLst/>
          </a:prstGeom>
          <a:solidFill>
            <a:srgbClr val="F4B081"/>
          </a:solidFill>
          <a:ln>
            <a:noFill/>
          </a:ln>
        </p:spPr>
        <p:txBody>
          <a:bodyPr spcFirstLastPara="1" wrap="square" lIns="68569" tIns="34275" rIns="68569" bIns="34275" anchor="t" anchorCtr="0">
            <a:noAutofit/>
          </a:bodyPr>
          <a:lstStyle/>
          <a:p>
            <a:pPr algn="ctr"/>
            <a:r>
              <a:rPr lang="en" sz="4050" b="1" dirty="0"/>
              <a:t>NOSS</a:t>
            </a:r>
            <a:endParaRPr sz="405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191"/>
          <p:cNvSpPr txBox="1">
            <a:spLocks noGrp="1"/>
          </p:cNvSpPr>
          <p:nvPr>
            <p:ph type="body" idx="1"/>
          </p:nvPr>
        </p:nvSpPr>
        <p:spPr>
          <a:xfrm>
            <a:off x="1085850" y="1457325"/>
            <a:ext cx="4629150" cy="1843088"/>
          </a:xfrm>
          <a:prstGeom prst="rect">
            <a:avLst/>
          </a:prstGeom>
          <a:noFill/>
          <a:ln>
            <a:noFill/>
          </a:ln>
        </p:spPr>
        <p:txBody>
          <a:bodyPr spcFirstLastPara="1" wrap="square" lIns="68569" tIns="34275" rIns="68569" bIns="34275" anchor="t" anchorCtr="0">
            <a:noAutofit/>
          </a:bodyPr>
          <a:lstStyle/>
          <a:p>
            <a:pPr marL="128588" indent="-142875">
              <a:lnSpc>
                <a:spcPct val="200000"/>
              </a:lnSpc>
              <a:spcBef>
                <a:spcPts val="0"/>
              </a:spcBef>
              <a:buSzPts val="3000"/>
            </a:pPr>
            <a:r>
              <a:rPr lang="en" sz="2250">
                <a:latin typeface="Tahoma"/>
                <a:ea typeface="Tahoma"/>
                <a:cs typeface="Tahoma"/>
                <a:sym typeface="Tahoma"/>
              </a:rPr>
              <a:t>Warganegara Malaysia; atau</a:t>
            </a:r>
            <a:endParaRPr sz="2250">
              <a:latin typeface="Tahoma"/>
              <a:ea typeface="Tahoma"/>
              <a:cs typeface="Tahoma"/>
              <a:sym typeface="Tahoma"/>
            </a:endParaRPr>
          </a:p>
          <a:p>
            <a:pPr marL="128588" indent="-142875">
              <a:lnSpc>
                <a:spcPct val="200000"/>
              </a:lnSpc>
              <a:buSzPts val="3000"/>
            </a:pPr>
            <a:r>
              <a:rPr lang="en" sz="2250">
                <a:latin typeface="Tahoma"/>
                <a:ea typeface="Tahoma"/>
                <a:cs typeface="Tahoma"/>
                <a:sym typeface="Tahoma"/>
              </a:rPr>
              <a:t>Pemastautin Tetap (PR); dan </a:t>
            </a:r>
            <a:endParaRPr sz="2250">
              <a:latin typeface="Tahoma"/>
              <a:ea typeface="Tahoma"/>
              <a:cs typeface="Tahoma"/>
              <a:sym typeface="Tahoma"/>
            </a:endParaRPr>
          </a:p>
          <a:p>
            <a:pPr marL="128588" indent="-142875">
              <a:lnSpc>
                <a:spcPct val="200000"/>
              </a:lnSpc>
              <a:buSzPts val="3000"/>
            </a:pPr>
            <a:r>
              <a:rPr lang="en" sz="2250">
                <a:latin typeface="Tahoma"/>
                <a:ea typeface="Tahoma"/>
                <a:cs typeface="Tahoma"/>
                <a:sym typeface="Tahoma"/>
              </a:rPr>
              <a:t>Berumur 18 tahun ke atas. </a:t>
            </a:r>
            <a:endParaRPr/>
          </a:p>
          <a:p>
            <a:pPr marL="0" indent="0">
              <a:lnSpc>
                <a:spcPct val="200000"/>
              </a:lnSpc>
              <a:buSzPts val="2100"/>
              <a:buNone/>
            </a:pPr>
            <a:endParaRPr>
              <a:latin typeface="Tahoma"/>
              <a:ea typeface="Tahoma"/>
              <a:cs typeface="Tahoma"/>
              <a:sym typeface="Tahoma"/>
            </a:endParaRPr>
          </a:p>
        </p:txBody>
      </p:sp>
      <p:sp>
        <p:nvSpPr>
          <p:cNvPr id="1167" name="Google Shape;1167;p191"/>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5</a:t>
            </a:fld>
            <a:endParaRPr>
              <a:solidFill>
                <a:srgbClr val="000000"/>
              </a:solidFill>
            </a:endParaRPr>
          </a:p>
        </p:txBody>
      </p:sp>
      <p:sp>
        <p:nvSpPr>
          <p:cNvPr id="1168" name="Google Shape;1168;p191"/>
          <p:cNvSpPr txBox="1"/>
          <p:nvPr/>
        </p:nvSpPr>
        <p:spPr>
          <a:xfrm>
            <a:off x="0" y="906477"/>
            <a:ext cx="6858000" cy="242374"/>
          </a:xfrm>
          <a:prstGeom prst="rect">
            <a:avLst/>
          </a:prstGeom>
          <a:noFill/>
          <a:ln>
            <a:noFill/>
          </a:ln>
        </p:spPr>
        <p:txBody>
          <a:bodyPr spcFirstLastPara="1" wrap="square" lIns="68569" tIns="0" rIns="34275" bIns="0" anchor="t" anchorCtr="0">
            <a:noAutofit/>
          </a:bodyPr>
          <a:lstStyle/>
          <a:p>
            <a:pPr algn="ctr"/>
            <a:r>
              <a:rPr lang="en" sz="2100" b="1">
                <a:latin typeface="Tahoma"/>
                <a:ea typeface="Tahoma"/>
                <a:cs typeface="Tahoma"/>
                <a:sym typeface="Tahoma"/>
              </a:rPr>
              <a:t>Syarat Kelayakan Peserta Kursus</a:t>
            </a:r>
            <a:endParaRPr sz="2100" b="1">
              <a:latin typeface="Tahoma"/>
              <a:ea typeface="Tahoma"/>
              <a:cs typeface="Tahoma"/>
              <a:sym typeface="Tahoma"/>
            </a:endParaRPr>
          </a:p>
        </p:txBody>
      </p:sp>
      <p:sp>
        <p:nvSpPr>
          <p:cNvPr id="1169" name="Google Shape;1169;p191"/>
          <p:cNvSpPr txBox="1"/>
          <p:nvPr/>
        </p:nvSpPr>
        <p:spPr>
          <a:xfrm>
            <a:off x="653142" y="3783460"/>
            <a:ext cx="5486400" cy="744434"/>
          </a:xfrm>
          <a:prstGeom prst="rect">
            <a:avLst/>
          </a:prstGeom>
          <a:noFill/>
          <a:ln>
            <a:noFill/>
          </a:ln>
        </p:spPr>
        <p:txBody>
          <a:bodyPr spcFirstLastPara="1" wrap="square" lIns="68569" tIns="34275" rIns="68569" bIns="34275" anchor="t" anchorCtr="0">
            <a:noAutofit/>
          </a:bodyPr>
          <a:lstStyle/>
          <a:p>
            <a:pPr lvl="1" algn="just"/>
            <a:r>
              <a:rPr lang="en" sz="1500" b="1" dirty="0">
                <a:solidFill>
                  <a:srgbClr val="FF0000"/>
                </a:solidFill>
                <a:latin typeface="Tahoma"/>
                <a:ea typeface="Tahoma"/>
                <a:cs typeface="Tahoma"/>
                <a:sym typeface="Tahoma"/>
              </a:rPr>
              <a:t>JPK berhak membatalkan penyertaan bagi  mana-mana peserta yang tidak memenuhi  syarat kelayakan serta tidak akan mengeluarkan Sijil Kursus Induksi kepada peserta yang terlibat. </a:t>
            </a:r>
            <a:endParaRPr sz="1500" b="1" dirty="0">
              <a:solidFill>
                <a:srgbClr val="FF0000"/>
              </a:solidFill>
              <a:latin typeface="Tahoma"/>
              <a:ea typeface="Tahoma"/>
              <a:cs typeface="Tahoma"/>
              <a:sym typeface="Tahoma"/>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926"/>
        <p:cNvGrpSpPr/>
        <p:nvPr/>
      </p:nvGrpSpPr>
      <p:grpSpPr>
        <a:xfrm>
          <a:off x="0" y="0"/>
          <a:ext cx="0" cy="0"/>
          <a:chOff x="0" y="0"/>
          <a:chExt cx="0" cy="0"/>
        </a:xfrm>
      </p:grpSpPr>
      <p:sp>
        <p:nvSpPr>
          <p:cNvPr id="1927" name="Google Shape;1927;p236"/>
          <p:cNvSpPr txBox="1">
            <a:spLocks noGrp="1"/>
          </p:cNvSpPr>
          <p:nvPr>
            <p:ph type="title"/>
          </p:nvPr>
        </p:nvSpPr>
        <p:spPr>
          <a:xfrm>
            <a:off x="0" y="548640"/>
            <a:ext cx="2686050" cy="282714"/>
          </a:xfrm>
          <a:prstGeom prst="rect">
            <a:avLst/>
          </a:prstGeom>
          <a:solidFill>
            <a:srgbClr val="92D050"/>
          </a:solidFill>
          <a:ln>
            <a:noFill/>
          </a:ln>
        </p:spPr>
        <p:txBody>
          <a:bodyPr spcFirstLastPara="1" wrap="square" lIns="68569" tIns="34275" rIns="68569" bIns="34275" anchor="ctr" anchorCtr="0">
            <a:noAutofit/>
          </a:bodyPr>
          <a:lstStyle/>
          <a:p>
            <a:pPr>
              <a:buSzPts val="2000"/>
            </a:pPr>
            <a:r>
              <a:rPr lang="en" sz="1500" b="1">
                <a:latin typeface="Arial"/>
                <a:ea typeface="Arial"/>
                <a:cs typeface="Arial"/>
                <a:sym typeface="Arial"/>
              </a:rPr>
              <a:t>STANDARD PRACTICE (SP)  </a:t>
            </a:r>
            <a:endParaRPr/>
          </a:p>
        </p:txBody>
      </p:sp>
      <p:graphicFrame>
        <p:nvGraphicFramePr>
          <p:cNvPr id="1928" name="Google Shape;1928;p236"/>
          <p:cNvGraphicFramePr/>
          <p:nvPr/>
        </p:nvGraphicFramePr>
        <p:xfrm>
          <a:off x="914400" y="900113"/>
          <a:ext cx="4857750" cy="3844266"/>
        </p:xfrm>
        <a:graphic>
          <a:graphicData uri="http://schemas.openxmlformats.org/drawingml/2006/table">
            <a:tbl>
              <a:tblPr>
                <a:noFill/>
                <a:tableStyleId>{9BCF97E9-7570-4AD7-8307-900B4BE17A45}</a:tableStyleId>
              </a:tblPr>
              <a:tblGrid>
                <a:gridCol w="4857750">
                  <a:extLst>
                    <a:ext uri="{9D8B030D-6E8A-4147-A177-3AD203B41FA5}">
                      <a16:colId xmlns="" xmlns:a16="http://schemas.microsoft.com/office/drawing/2014/main" val="20000"/>
                    </a:ext>
                  </a:extLst>
                </a:gridCol>
              </a:tblGrid>
              <a:tr h="320040">
                <a:tc>
                  <a:txBody>
                    <a:bodyPr/>
                    <a:lstStyle/>
                    <a:p>
                      <a:pPr marL="0" marR="0" lvl="0" indent="0" algn="l" rtl="0">
                        <a:spcBef>
                          <a:spcPts val="0"/>
                        </a:spcBef>
                        <a:spcAft>
                          <a:spcPts val="0"/>
                        </a:spcAft>
                        <a:buNone/>
                      </a:pPr>
                      <a:r>
                        <a:rPr lang="en" sz="1100" b="1">
                          <a:solidFill>
                            <a:schemeClr val="dk1"/>
                          </a:solidFill>
                          <a:latin typeface="Calibri"/>
                          <a:ea typeface="Calibri"/>
                          <a:cs typeface="Calibri"/>
                          <a:sym typeface="Calibri"/>
                        </a:rPr>
                        <a:t>KANDUNGAN</a:t>
                      </a:r>
                      <a:endParaRPr sz="800"/>
                    </a:p>
                    <a:p>
                      <a:pPr marL="0" marR="0" lvl="0" indent="0" algn="l" rtl="0">
                        <a:spcBef>
                          <a:spcPts val="0"/>
                        </a:spcBef>
                        <a:spcAft>
                          <a:spcPts val="0"/>
                        </a:spcAft>
                        <a:buNone/>
                      </a:pPr>
                      <a:endParaRPr sz="1100" b="1">
                        <a:solidFill>
                          <a:schemeClr val="dk1"/>
                        </a:solidFill>
                        <a:latin typeface="Calibri"/>
                        <a:ea typeface="Calibri"/>
                        <a:cs typeface="Calibri"/>
                        <a:sym typeface="Calibri"/>
                      </a:endParaRPr>
                    </a:p>
                  </a:txBody>
                  <a:tcPr marL="22088" marR="2208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48135"/>
                    </a:solidFill>
                  </a:tcPr>
                </a:tc>
                <a:extLst>
                  <a:ext uri="{0D108BD9-81ED-4DB2-BD59-A6C34878D82A}">
                    <a16:rowId xmlns="" xmlns:a16="http://schemas.microsoft.com/office/drawing/2014/main" val="10000"/>
                  </a:ext>
                </a:extLst>
              </a:tr>
              <a:tr h="1144143">
                <a:tc>
                  <a:txBody>
                    <a:bodyPr/>
                    <a:lstStyle/>
                    <a:p>
                      <a:pPr marL="0" marR="0" lvl="0" indent="0" algn="just" rtl="0">
                        <a:lnSpc>
                          <a:spcPct val="115000"/>
                        </a:lnSpc>
                        <a:spcBef>
                          <a:spcPts val="0"/>
                        </a:spcBef>
                        <a:spcAft>
                          <a:spcPts val="0"/>
                        </a:spcAft>
                        <a:buClr>
                          <a:schemeClr val="dk1"/>
                        </a:buClr>
                        <a:buSzPts val="1400"/>
                        <a:buFont typeface="Calibri"/>
                        <a:buNone/>
                      </a:pPr>
                      <a:r>
                        <a:rPr lang="en" sz="1100" b="0" i="0" u="none" strike="noStrike" cap="none">
                          <a:solidFill>
                            <a:schemeClr val="dk1"/>
                          </a:solidFill>
                          <a:latin typeface="Calibri"/>
                          <a:ea typeface="Calibri"/>
                          <a:cs typeface="Calibri"/>
                          <a:sym typeface="Calibri"/>
                        </a:rPr>
                        <a:t>1.  Pengenalan</a:t>
                      </a:r>
                      <a:endParaRPr sz="11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 sz="1100">
                          <a:solidFill>
                            <a:schemeClr val="dk1"/>
                          </a:solidFill>
                          <a:latin typeface="Calibri"/>
                          <a:ea typeface="Calibri"/>
                          <a:cs typeface="Calibri"/>
                          <a:sym typeface="Calibri"/>
                        </a:rPr>
                        <a:t>     1.1 Latarbelakang Pekerjaan</a:t>
                      </a: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en" sz="1100">
                          <a:solidFill>
                            <a:schemeClr val="dk1"/>
                          </a:solidFill>
                          <a:latin typeface="Calibri"/>
                          <a:ea typeface="Calibri"/>
                          <a:cs typeface="Calibri"/>
                          <a:sym typeface="Calibri"/>
                        </a:rPr>
                        <a:t>     1.2 Rasional Pembangunan NOSS</a:t>
                      </a:r>
                      <a:endParaRPr sz="800"/>
                    </a:p>
                    <a:p>
                      <a:pPr marL="0" marR="0" lvl="0" indent="0" algn="l" rtl="0">
                        <a:spcBef>
                          <a:spcPts val="0"/>
                        </a:spcBef>
                        <a:spcAft>
                          <a:spcPts val="0"/>
                        </a:spcAft>
                        <a:buNone/>
                      </a:pPr>
                      <a:r>
                        <a:rPr lang="en" sz="1100">
                          <a:solidFill>
                            <a:schemeClr val="dk1"/>
                          </a:solidFill>
                          <a:latin typeface="Calibri"/>
                          <a:ea typeface="Calibri"/>
                          <a:cs typeface="Calibri"/>
                          <a:sym typeface="Calibri"/>
                        </a:rPr>
                        <a:t>     1.3 Rasional Struktur Pekerjaan dan Struktur Bidang Pekerjaan</a:t>
                      </a: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en" sz="1100">
                          <a:solidFill>
                            <a:schemeClr val="dk1"/>
                          </a:solidFill>
                          <a:latin typeface="Calibri"/>
                          <a:ea typeface="Calibri"/>
                          <a:cs typeface="Calibri"/>
                          <a:sym typeface="Calibri"/>
                        </a:rPr>
                        <a:t>     1.4 Keperluan Badan Kawalselia/ Berkanun Berkaitan Pekerjaan</a:t>
                      </a: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en" sz="1100">
                          <a:solidFill>
                            <a:schemeClr val="dk1"/>
                          </a:solidFill>
                          <a:latin typeface="Calibri"/>
                          <a:ea typeface="Calibri"/>
                          <a:cs typeface="Calibri"/>
                          <a:sym typeface="Calibri"/>
                        </a:rPr>
                        <a:t>     1.5 Pra-syarat Pekerjaan</a:t>
                      </a: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en" sz="1100" u="none">
                          <a:solidFill>
                            <a:schemeClr val="dk1"/>
                          </a:solidFill>
                        </a:rPr>
                        <a:t>     1.6 Pra-syarat Latihan</a:t>
                      </a:r>
                      <a:endParaRPr sz="1100" u="none">
                        <a:solidFill>
                          <a:schemeClr val="dk1"/>
                        </a:solidFill>
                      </a:endParaRPr>
                    </a:p>
                  </a:txBody>
                  <a:tcPr marL="22088" marR="2208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1"/>
                  </a:ext>
                </a:extLst>
              </a:tr>
              <a:tr h="184023">
                <a:tc>
                  <a:txBody>
                    <a:bodyPr/>
                    <a:lstStyle/>
                    <a:p>
                      <a:pPr marL="0" marR="0" lvl="0" indent="0" algn="just" rtl="0">
                        <a:lnSpc>
                          <a:spcPct val="115000"/>
                        </a:lnSpc>
                        <a:spcBef>
                          <a:spcPts val="0"/>
                        </a:spcBef>
                        <a:spcAft>
                          <a:spcPts val="0"/>
                        </a:spcAft>
                        <a:buClr>
                          <a:schemeClr val="dk1"/>
                        </a:buClr>
                        <a:buSzPts val="1400"/>
                        <a:buFont typeface="Calibri"/>
                        <a:buNone/>
                      </a:pPr>
                      <a:r>
                        <a:rPr lang="en" sz="1100">
                          <a:solidFill>
                            <a:schemeClr val="dk1"/>
                          </a:solidFill>
                          <a:latin typeface="Calibri"/>
                          <a:ea typeface="Calibri"/>
                          <a:cs typeface="Calibri"/>
                          <a:sym typeface="Calibri"/>
                        </a:rPr>
                        <a:t>2.   Struktur Pekerjaan (OS)</a:t>
                      </a:r>
                      <a:endParaRPr sz="1100" b="0" i="0" u="none" strike="noStrike" cap="none">
                        <a:solidFill>
                          <a:schemeClr val="dk1"/>
                        </a:solidFill>
                        <a:latin typeface="Calibri"/>
                        <a:ea typeface="Calibri"/>
                        <a:cs typeface="Calibri"/>
                        <a:sym typeface="Calibri"/>
                      </a:endParaRPr>
                    </a:p>
                  </a:txBody>
                  <a:tcPr marL="22088" marR="2208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2"/>
                  </a:ext>
                </a:extLst>
              </a:tr>
              <a:tr h="184023">
                <a:tc>
                  <a:txBody>
                    <a:bodyPr/>
                    <a:lstStyle/>
                    <a:p>
                      <a:pPr marL="0" marR="0" lvl="0" indent="0" algn="just" rtl="0">
                        <a:lnSpc>
                          <a:spcPct val="115000"/>
                        </a:lnSpc>
                        <a:spcBef>
                          <a:spcPts val="0"/>
                        </a:spcBef>
                        <a:spcAft>
                          <a:spcPts val="0"/>
                        </a:spcAft>
                        <a:buClr>
                          <a:schemeClr val="dk1"/>
                        </a:buClr>
                        <a:buSzPts val="1400"/>
                        <a:buFont typeface="Calibri"/>
                        <a:buNone/>
                      </a:pPr>
                      <a:r>
                        <a:rPr lang="en" sz="1100">
                          <a:solidFill>
                            <a:schemeClr val="dk1"/>
                          </a:solidFill>
                          <a:latin typeface="Calibri"/>
                          <a:ea typeface="Calibri"/>
                          <a:cs typeface="Calibri"/>
                          <a:sym typeface="Calibri"/>
                        </a:rPr>
                        <a:t>3.   Struktur Bidang Pekerjaan (OAS)</a:t>
                      </a:r>
                      <a:endParaRPr sz="1100" b="0" i="0" u="none" strike="noStrike" cap="none">
                        <a:solidFill>
                          <a:schemeClr val="dk1"/>
                        </a:solidFill>
                        <a:latin typeface="Calibri"/>
                        <a:ea typeface="Calibri"/>
                        <a:cs typeface="Calibri"/>
                        <a:sym typeface="Calibri"/>
                      </a:endParaRPr>
                    </a:p>
                  </a:txBody>
                  <a:tcPr marL="22088" marR="2208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3"/>
                  </a:ext>
                </a:extLst>
              </a:tr>
              <a:tr h="184023">
                <a:tc>
                  <a:txBody>
                    <a:bodyPr/>
                    <a:lstStyle/>
                    <a:p>
                      <a:pPr marL="0" marR="0" lvl="0" indent="0" algn="just" rtl="0">
                        <a:lnSpc>
                          <a:spcPct val="115000"/>
                        </a:lnSpc>
                        <a:spcBef>
                          <a:spcPts val="0"/>
                        </a:spcBef>
                        <a:spcAft>
                          <a:spcPts val="0"/>
                        </a:spcAft>
                        <a:buClr>
                          <a:schemeClr val="dk1"/>
                        </a:buClr>
                        <a:buSzPts val="1400"/>
                        <a:buFont typeface="Calibri"/>
                        <a:buNone/>
                      </a:pPr>
                      <a:r>
                        <a:rPr lang="en" sz="1100">
                          <a:solidFill>
                            <a:schemeClr val="dk1"/>
                          </a:solidFill>
                          <a:latin typeface="Calibri"/>
                          <a:ea typeface="Calibri"/>
                          <a:cs typeface="Calibri"/>
                          <a:sym typeface="Calibri"/>
                        </a:rPr>
                        <a:t>4.   Definisi Tahap Kompetensi</a:t>
                      </a:r>
                      <a:endParaRPr sz="1100" b="0" i="0" u="none" strike="noStrike" cap="none">
                        <a:solidFill>
                          <a:schemeClr val="dk1"/>
                        </a:solidFill>
                        <a:latin typeface="Calibri"/>
                        <a:ea typeface="Calibri"/>
                        <a:cs typeface="Calibri"/>
                        <a:sym typeface="Calibri"/>
                      </a:endParaRPr>
                    </a:p>
                  </a:txBody>
                  <a:tcPr marL="22088" marR="2208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4"/>
                  </a:ext>
                </a:extLst>
              </a:tr>
              <a:tr h="184023">
                <a:tc>
                  <a:txBody>
                    <a:bodyPr/>
                    <a:lstStyle/>
                    <a:p>
                      <a:pPr marL="0" marR="0" lvl="0" indent="0" algn="just" rtl="0">
                        <a:lnSpc>
                          <a:spcPct val="115000"/>
                        </a:lnSpc>
                        <a:spcBef>
                          <a:spcPts val="0"/>
                        </a:spcBef>
                        <a:spcAft>
                          <a:spcPts val="0"/>
                        </a:spcAft>
                        <a:buClr>
                          <a:schemeClr val="dk1"/>
                        </a:buClr>
                        <a:buSzPts val="1400"/>
                        <a:buFont typeface="Calibri"/>
                        <a:buNone/>
                      </a:pPr>
                      <a:r>
                        <a:rPr lang="en" sz="1100">
                          <a:solidFill>
                            <a:schemeClr val="dk1"/>
                          </a:solidFill>
                          <a:latin typeface="Calibri"/>
                          <a:ea typeface="Calibri"/>
                          <a:cs typeface="Calibri"/>
                          <a:sym typeface="Calibri"/>
                        </a:rPr>
                        <a:t>5.   Penganugerahan Sijil</a:t>
                      </a:r>
                      <a:endParaRPr sz="1100" b="0" i="0" u="none" strike="noStrike" cap="none">
                        <a:solidFill>
                          <a:schemeClr val="dk1"/>
                        </a:solidFill>
                        <a:latin typeface="Calibri"/>
                        <a:ea typeface="Calibri"/>
                        <a:cs typeface="Calibri"/>
                        <a:sym typeface="Calibri"/>
                      </a:endParaRPr>
                    </a:p>
                  </a:txBody>
                  <a:tcPr marL="22088" marR="2208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5"/>
                  </a:ext>
                </a:extLst>
              </a:tr>
              <a:tr h="184023">
                <a:tc>
                  <a:txBody>
                    <a:bodyPr/>
                    <a:lstStyle/>
                    <a:p>
                      <a:pPr marL="0" marR="0" lvl="0" indent="0" algn="just" rtl="0">
                        <a:lnSpc>
                          <a:spcPct val="115000"/>
                        </a:lnSpc>
                        <a:spcBef>
                          <a:spcPts val="0"/>
                        </a:spcBef>
                        <a:spcAft>
                          <a:spcPts val="0"/>
                        </a:spcAft>
                        <a:buClr>
                          <a:schemeClr val="dk1"/>
                        </a:buClr>
                        <a:buSzPts val="1400"/>
                        <a:buFont typeface="Calibri"/>
                        <a:buNone/>
                      </a:pPr>
                      <a:r>
                        <a:rPr lang="en" sz="1100">
                          <a:solidFill>
                            <a:schemeClr val="dk1"/>
                          </a:solidFill>
                          <a:latin typeface="Calibri"/>
                          <a:ea typeface="Calibri"/>
                          <a:cs typeface="Calibri"/>
                          <a:sym typeface="Calibri"/>
                        </a:rPr>
                        <a:t>6.   Kompetensi Pekerjaan</a:t>
                      </a:r>
                      <a:endParaRPr sz="1100" b="0" i="0" u="none" strike="noStrike" cap="none">
                        <a:solidFill>
                          <a:schemeClr val="dk1"/>
                        </a:solidFill>
                        <a:latin typeface="Calibri"/>
                        <a:ea typeface="Calibri"/>
                        <a:cs typeface="Calibri"/>
                        <a:sym typeface="Calibri"/>
                      </a:endParaRPr>
                    </a:p>
                  </a:txBody>
                  <a:tcPr marL="22088" marR="2208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6"/>
                  </a:ext>
                </a:extLst>
              </a:tr>
              <a:tr h="184023">
                <a:tc>
                  <a:txBody>
                    <a:bodyPr/>
                    <a:lstStyle/>
                    <a:p>
                      <a:pPr marL="0" marR="0" lvl="0" indent="0" algn="just" rtl="0">
                        <a:lnSpc>
                          <a:spcPct val="115000"/>
                        </a:lnSpc>
                        <a:spcBef>
                          <a:spcPts val="0"/>
                        </a:spcBef>
                        <a:spcAft>
                          <a:spcPts val="0"/>
                        </a:spcAft>
                        <a:buClr>
                          <a:schemeClr val="dk1"/>
                        </a:buClr>
                        <a:buSzPts val="1400"/>
                        <a:buFont typeface="Calibri"/>
                        <a:buNone/>
                      </a:pPr>
                      <a:r>
                        <a:rPr lang="en" sz="1100">
                          <a:solidFill>
                            <a:schemeClr val="dk1"/>
                          </a:solidFill>
                          <a:latin typeface="Calibri"/>
                          <a:ea typeface="Calibri"/>
                          <a:cs typeface="Calibri"/>
                          <a:sym typeface="Calibri"/>
                        </a:rPr>
                        <a:t>7.   Kondisi Kerja</a:t>
                      </a:r>
                      <a:endParaRPr sz="1100" b="0" i="0" u="none" strike="noStrike" cap="none">
                        <a:solidFill>
                          <a:schemeClr val="dk1"/>
                        </a:solidFill>
                        <a:latin typeface="Calibri"/>
                        <a:ea typeface="Calibri"/>
                        <a:cs typeface="Calibri"/>
                        <a:sym typeface="Calibri"/>
                      </a:endParaRPr>
                    </a:p>
                  </a:txBody>
                  <a:tcPr marL="22088" marR="2208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7"/>
                  </a:ext>
                </a:extLst>
              </a:tr>
              <a:tr h="184023">
                <a:tc>
                  <a:txBody>
                    <a:bodyPr/>
                    <a:lstStyle/>
                    <a:p>
                      <a:pPr marL="0" marR="0" lvl="0" indent="0" algn="just" rtl="0">
                        <a:lnSpc>
                          <a:spcPct val="115000"/>
                        </a:lnSpc>
                        <a:spcBef>
                          <a:spcPts val="0"/>
                        </a:spcBef>
                        <a:spcAft>
                          <a:spcPts val="0"/>
                        </a:spcAft>
                        <a:buClr>
                          <a:schemeClr val="dk1"/>
                        </a:buClr>
                        <a:buSzPts val="1400"/>
                        <a:buFont typeface="Calibri"/>
                        <a:buNone/>
                      </a:pPr>
                      <a:r>
                        <a:rPr lang="en" sz="1100">
                          <a:solidFill>
                            <a:schemeClr val="dk1"/>
                          </a:solidFill>
                          <a:latin typeface="Calibri"/>
                          <a:ea typeface="Calibri"/>
                          <a:cs typeface="Calibri"/>
                          <a:sym typeface="Calibri"/>
                        </a:rPr>
                        <a:t>8.   Prospek Pekerjaan</a:t>
                      </a:r>
                      <a:endParaRPr sz="1100" b="0" i="0" u="none" strike="noStrike" cap="none">
                        <a:solidFill>
                          <a:schemeClr val="dk1"/>
                        </a:solidFill>
                        <a:latin typeface="Calibri"/>
                        <a:ea typeface="Calibri"/>
                        <a:cs typeface="Calibri"/>
                        <a:sym typeface="Calibri"/>
                      </a:endParaRPr>
                    </a:p>
                  </a:txBody>
                  <a:tcPr marL="22088" marR="2208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8"/>
                  </a:ext>
                </a:extLst>
              </a:tr>
              <a:tr h="184023">
                <a:tc>
                  <a:txBody>
                    <a:bodyPr/>
                    <a:lstStyle/>
                    <a:p>
                      <a:pPr marL="0" marR="0" lvl="0" indent="0" algn="just" rtl="0">
                        <a:lnSpc>
                          <a:spcPct val="115000"/>
                        </a:lnSpc>
                        <a:spcBef>
                          <a:spcPts val="0"/>
                        </a:spcBef>
                        <a:spcAft>
                          <a:spcPts val="0"/>
                        </a:spcAft>
                        <a:buClr>
                          <a:schemeClr val="dk1"/>
                        </a:buClr>
                        <a:buSzPts val="1400"/>
                        <a:buFont typeface="Calibri"/>
                        <a:buNone/>
                      </a:pPr>
                      <a:r>
                        <a:rPr lang="en" sz="1100">
                          <a:solidFill>
                            <a:schemeClr val="dk1"/>
                          </a:solidFill>
                          <a:latin typeface="Calibri"/>
                          <a:ea typeface="Calibri"/>
                          <a:cs typeface="Calibri"/>
                          <a:sym typeface="Calibri"/>
                        </a:rPr>
                        <a:t>9.   Peluang Peningkatan Kemahiran</a:t>
                      </a:r>
                      <a:endParaRPr sz="1100" b="0" i="0" u="none" strike="noStrike" cap="none">
                        <a:solidFill>
                          <a:schemeClr val="dk1"/>
                        </a:solidFill>
                        <a:latin typeface="Calibri"/>
                        <a:ea typeface="Calibri"/>
                        <a:cs typeface="Calibri"/>
                        <a:sym typeface="Calibri"/>
                      </a:endParaRPr>
                    </a:p>
                  </a:txBody>
                  <a:tcPr marL="22088" marR="2208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9"/>
                  </a:ext>
                </a:extLst>
              </a:tr>
              <a:tr h="184023">
                <a:tc>
                  <a:txBody>
                    <a:bodyPr/>
                    <a:lstStyle/>
                    <a:p>
                      <a:pPr marL="0" marR="0" lvl="0" indent="0" algn="just" rtl="0">
                        <a:lnSpc>
                          <a:spcPct val="115000"/>
                        </a:lnSpc>
                        <a:spcBef>
                          <a:spcPts val="0"/>
                        </a:spcBef>
                        <a:spcAft>
                          <a:spcPts val="0"/>
                        </a:spcAft>
                        <a:buClr>
                          <a:schemeClr val="dk1"/>
                        </a:buClr>
                        <a:buSzPts val="1400"/>
                        <a:buFont typeface="Calibri"/>
                        <a:buNone/>
                      </a:pPr>
                      <a:r>
                        <a:rPr lang="en" sz="1100">
                          <a:solidFill>
                            <a:schemeClr val="dk1"/>
                          </a:solidFill>
                          <a:latin typeface="Calibri"/>
                          <a:ea typeface="Calibri"/>
                          <a:cs typeface="Calibri"/>
                          <a:sym typeface="Calibri"/>
                        </a:rPr>
                        <a:t>10. Organisasi Rujukan Bagi Sumber Maklumat Tambahan</a:t>
                      </a:r>
                      <a:endParaRPr sz="1100" b="0" i="0" u="none" strike="noStrike" cap="none">
                        <a:solidFill>
                          <a:schemeClr val="dk1"/>
                        </a:solidFill>
                        <a:latin typeface="Calibri"/>
                        <a:ea typeface="Calibri"/>
                        <a:cs typeface="Calibri"/>
                        <a:sym typeface="Calibri"/>
                      </a:endParaRPr>
                    </a:p>
                  </a:txBody>
                  <a:tcPr marL="22088" marR="2208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10"/>
                  </a:ext>
                </a:extLst>
              </a:tr>
              <a:tr h="184023">
                <a:tc>
                  <a:txBody>
                    <a:bodyPr/>
                    <a:lstStyle/>
                    <a:p>
                      <a:pPr marL="0" marR="0" lvl="0" indent="0" algn="just" rtl="0">
                        <a:lnSpc>
                          <a:spcPct val="115000"/>
                        </a:lnSpc>
                        <a:spcBef>
                          <a:spcPts val="0"/>
                        </a:spcBef>
                        <a:spcAft>
                          <a:spcPts val="0"/>
                        </a:spcAft>
                        <a:buClr>
                          <a:schemeClr val="dk1"/>
                        </a:buClr>
                        <a:buSzPts val="1400"/>
                        <a:buFont typeface="Calibri"/>
                        <a:buNone/>
                      </a:pPr>
                      <a:r>
                        <a:rPr lang="en" sz="1100">
                          <a:solidFill>
                            <a:schemeClr val="dk1"/>
                          </a:solidFill>
                          <a:latin typeface="Calibri"/>
                          <a:ea typeface="Calibri"/>
                          <a:cs typeface="Calibri"/>
                          <a:sym typeface="Calibri"/>
                        </a:rPr>
                        <a:t>11. Jawatankuasa Teknikal Penilaian Standard</a:t>
                      </a:r>
                      <a:endParaRPr sz="1100" b="0" i="0" u="none" strike="noStrike" cap="none">
                        <a:solidFill>
                          <a:schemeClr val="dk1"/>
                        </a:solidFill>
                        <a:latin typeface="Calibri"/>
                        <a:ea typeface="Calibri"/>
                        <a:cs typeface="Calibri"/>
                        <a:sym typeface="Calibri"/>
                      </a:endParaRPr>
                    </a:p>
                  </a:txBody>
                  <a:tcPr marL="22088" marR="2208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11"/>
                  </a:ext>
                </a:extLst>
              </a:tr>
              <a:tr h="382500">
                <a:tc>
                  <a:txBody>
                    <a:bodyPr/>
                    <a:lstStyle/>
                    <a:p>
                      <a:pPr marL="0" marR="0" lvl="0" indent="0" algn="just" rtl="0">
                        <a:lnSpc>
                          <a:spcPct val="115000"/>
                        </a:lnSpc>
                        <a:spcBef>
                          <a:spcPts val="0"/>
                        </a:spcBef>
                        <a:spcAft>
                          <a:spcPts val="0"/>
                        </a:spcAft>
                        <a:buClr>
                          <a:schemeClr val="dk1"/>
                        </a:buClr>
                        <a:buSzPts val="1400"/>
                        <a:buFont typeface="Times New Roman"/>
                        <a:buNone/>
                      </a:pPr>
                      <a:r>
                        <a:rPr lang="en" sz="1100">
                          <a:latin typeface="Times New Roman"/>
                          <a:ea typeface="Times New Roman"/>
                          <a:cs typeface="Times New Roman"/>
                          <a:sym typeface="Times New Roman"/>
                        </a:rPr>
                        <a:t>12. Jawatankuasa Pembangunan Standard</a:t>
                      </a:r>
                      <a:endParaRPr sz="1100" b="0" i="0" u="none" strike="noStrike" cap="none">
                        <a:solidFill>
                          <a:schemeClr val="dk1"/>
                        </a:solidFill>
                        <a:latin typeface="Calibri"/>
                        <a:ea typeface="Calibri"/>
                        <a:cs typeface="Calibri"/>
                        <a:sym typeface="Calibri"/>
                      </a:endParaRPr>
                    </a:p>
                  </a:txBody>
                  <a:tcPr marL="22088" marR="22088"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12"/>
                  </a:ext>
                </a:extLst>
              </a:tr>
            </a:tbl>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932"/>
        <p:cNvGrpSpPr/>
        <p:nvPr/>
      </p:nvGrpSpPr>
      <p:grpSpPr>
        <a:xfrm>
          <a:off x="0" y="0"/>
          <a:ext cx="0" cy="0"/>
          <a:chOff x="0" y="0"/>
          <a:chExt cx="0" cy="0"/>
        </a:xfrm>
      </p:grpSpPr>
      <p:sp>
        <p:nvSpPr>
          <p:cNvPr id="1933" name="Google Shape;1933;p237"/>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pPr/>
              <a:t>51</a:t>
            </a:fld>
            <a:endParaRPr/>
          </a:p>
        </p:txBody>
      </p:sp>
      <p:pic>
        <p:nvPicPr>
          <p:cNvPr id="1934" name="Google Shape;1934;p237"/>
          <p:cNvPicPr preferRelativeResize="0"/>
          <p:nvPr/>
        </p:nvPicPr>
        <p:blipFill rotWithShape="1">
          <a:blip r:embed="rId3">
            <a:alphaModFix/>
          </a:blip>
          <a:srcRect l="56595" t="31387" r="6875" b="19908"/>
          <a:stretch/>
        </p:blipFill>
        <p:spPr>
          <a:xfrm>
            <a:off x="285779" y="831593"/>
            <a:ext cx="6303169" cy="4371028"/>
          </a:xfrm>
          <a:prstGeom prst="rect">
            <a:avLst/>
          </a:prstGeom>
          <a:noFill/>
          <a:ln>
            <a:noFill/>
          </a:ln>
        </p:spPr>
      </p:pic>
      <p:sp>
        <p:nvSpPr>
          <p:cNvPr id="1935" name="Google Shape;1935;p237"/>
          <p:cNvSpPr txBox="1"/>
          <p:nvPr/>
        </p:nvSpPr>
        <p:spPr>
          <a:xfrm>
            <a:off x="3829050" y="2014590"/>
            <a:ext cx="2857500" cy="1059685"/>
          </a:xfrm>
          <a:prstGeom prst="rect">
            <a:avLst/>
          </a:prstGeom>
          <a:solidFill>
            <a:srgbClr val="FBE4D4"/>
          </a:solidFill>
          <a:ln w="28575" cap="flat" cmpd="sng">
            <a:solidFill>
              <a:schemeClr val="dk1"/>
            </a:solidFill>
            <a:prstDash val="solid"/>
            <a:round/>
            <a:headEnd type="none" w="sm" len="sm"/>
            <a:tailEnd type="none" w="sm" len="sm"/>
          </a:ln>
        </p:spPr>
        <p:txBody>
          <a:bodyPr spcFirstLastPara="1" wrap="square" lIns="68569" tIns="34275" rIns="68569" bIns="34275" anchor="t" anchorCtr="0">
            <a:noAutofit/>
          </a:bodyPr>
          <a:lstStyle/>
          <a:p>
            <a:pPr marL="257175" indent="-257175" algn="ctr"/>
            <a:r>
              <a:rPr lang="en" sz="900" b="1" u="sng" dirty="0"/>
              <a:t>Kriteria Unit Kompetensi (CU)</a:t>
            </a:r>
            <a:endParaRPr sz="1050" dirty="0"/>
          </a:p>
          <a:p>
            <a:pPr marL="257175" indent="-257175" algn="ctr"/>
            <a:endParaRPr sz="900" b="1" u="sng" dirty="0"/>
          </a:p>
          <a:p>
            <a:pPr marL="257175" indent="-257175">
              <a:buSzPts val="1200"/>
              <a:buFont typeface="Calibri"/>
              <a:buAutoNum type="arabicPeriod"/>
            </a:pPr>
            <a:r>
              <a:rPr lang="en" sz="900" dirty="0"/>
              <a:t>Hasil kerja lengkap bagi sebuah </a:t>
            </a:r>
            <a:r>
              <a:rPr lang="en" sz="900" b="1" dirty="0"/>
              <a:t>perkhidmatan, produk dan keputusan</a:t>
            </a:r>
            <a:r>
              <a:rPr lang="en" sz="900" dirty="0"/>
              <a:t>.</a:t>
            </a:r>
            <a:endParaRPr sz="1050" dirty="0"/>
          </a:p>
          <a:p>
            <a:pPr marL="257175" indent="-257175">
              <a:buSzPts val="1200"/>
              <a:buFont typeface="Calibri"/>
              <a:buAutoNum type="arabicPeriod"/>
            </a:pPr>
            <a:r>
              <a:rPr lang="en" sz="900" dirty="0"/>
              <a:t>Tiada saling kaitan antara CU</a:t>
            </a:r>
            <a:endParaRPr sz="1050" dirty="0"/>
          </a:p>
          <a:p>
            <a:pPr marL="257175" indent="-257175">
              <a:buSzPts val="1200"/>
              <a:buFont typeface="Calibri"/>
              <a:buAutoNum type="arabicPeriod"/>
            </a:pPr>
            <a:r>
              <a:rPr lang="en" sz="900" dirty="0"/>
              <a:t>Terdiri dari Kompetensi Teras dan Elektif</a:t>
            </a:r>
            <a:endParaRPr sz="900" dirty="0"/>
          </a:p>
          <a:p>
            <a:pPr marL="257175" indent="-257175">
              <a:buSzPts val="1200"/>
              <a:buFont typeface="Calibri"/>
              <a:buAutoNum type="arabicPeriod"/>
            </a:pPr>
            <a:r>
              <a:rPr lang="en" sz="900" dirty="0"/>
              <a:t>Bilangan CU yang ideal adalah 5</a:t>
            </a:r>
            <a:endParaRPr sz="900" dirty="0"/>
          </a:p>
        </p:txBody>
      </p:sp>
      <p:sp>
        <p:nvSpPr>
          <p:cNvPr id="1936" name="Google Shape;1936;p237"/>
          <p:cNvSpPr txBox="1"/>
          <p:nvPr/>
        </p:nvSpPr>
        <p:spPr>
          <a:xfrm>
            <a:off x="171486" y="949539"/>
            <a:ext cx="2946961" cy="207749"/>
          </a:xfrm>
          <a:prstGeom prst="rect">
            <a:avLst/>
          </a:prstGeom>
          <a:solidFill>
            <a:srgbClr val="FFFF00"/>
          </a:solidFill>
          <a:ln>
            <a:noFill/>
          </a:ln>
        </p:spPr>
        <p:txBody>
          <a:bodyPr spcFirstLastPara="1" wrap="square" lIns="68569" tIns="34275" rIns="68569" bIns="34275" anchor="t" anchorCtr="0">
            <a:noAutofit/>
          </a:bodyPr>
          <a:lstStyle/>
          <a:p>
            <a:r>
              <a:rPr lang="en" sz="1350" b="1"/>
              <a:t>i- Competency Profile Chart (CPC)</a:t>
            </a:r>
            <a:endParaRPr sz="1050"/>
          </a:p>
        </p:txBody>
      </p:sp>
      <p:sp>
        <p:nvSpPr>
          <p:cNvPr id="1937" name="Google Shape;1937;p237"/>
          <p:cNvSpPr txBox="1"/>
          <p:nvPr/>
        </p:nvSpPr>
        <p:spPr>
          <a:xfrm>
            <a:off x="-29691" y="572494"/>
            <a:ext cx="2429993" cy="278193"/>
          </a:xfrm>
          <a:prstGeom prst="rect">
            <a:avLst/>
          </a:prstGeom>
          <a:solidFill>
            <a:srgbClr val="92D050"/>
          </a:solidFill>
          <a:ln>
            <a:noFill/>
          </a:ln>
        </p:spPr>
        <p:txBody>
          <a:bodyPr spcFirstLastPara="1" wrap="square" lIns="68569" tIns="34275" rIns="68569" bIns="34275" anchor="t" anchorCtr="0">
            <a:noAutofit/>
          </a:bodyPr>
          <a:lstStyle/>
          <a:p>
            <a:pPr algn="ctr"/>
            <a:r>
              <a:rPr lang="en" sz="1350" b="1" dirty="0">
                <a:latin typeface="Tahoma"/>
                <a:ea typeface="Tahoma"/>
                <a:cs typeface="Tahoma"/>
                <a:sym typeface="Tahoma"/>
              </a:rPr>
              <a:t>STANDARD CONTENT (SC)</a:t>
            </a:r>
            <a:endParaRPr sz="1350" b="1" dirty="0">
              <a:latin typeface="Tahoma"/>
              <a:ea typeface="Tahoma"/>
              <a:cs typeface="Tahoma"/>
              <a:sym typeface="Tahoma"/>
            </a:endParaRPr>
          </a:p>
        </p:txBody>
      </p:sp>
      <p:graphicFrame>
        <p:nvGraphicFramePr>
          <p:cNvPr id="1938" name="Google Shape;1938;p237"/>
          <p:cNvGraphicFramePr/>
          <p:nvPr>
            <p:extLst>
              <p:ext uri="{D42A27DB-BD31-4B8C-83A1-F6EECF244321}">
                <p14:modId xmlns:p14="http://schemas.microsoft.com/office/powerpoint/2010/main" val="2207661576"/>
              </p:ext>
            </p:extLst>
          </p:nvPr>
        </p:nvGraphicFramePr>
        <p:xfrm>
          <a:off x="2662842" y="3819787"/>
          <a:ext cx="3943350" cy="1002686"/>
        </p:xfrm>
        <a:graphic>
          <a:graphicData uri="http://schemas.openxmlformats.org/drawingml/2006/table">
            <a:tbl>
              <a:tblPr firstRow="1" bandRow="1">
                <a:noFill/>
                <a:tableStyleId>{33F86859-480D-4D18-A959-4202B10B6FFE}</a:tableStyleId>
              </a:tblPr>
              <a:tblGrid>
                <a:gridCol w="1485900">
                  <a:extLst>
                    <a:ext uri="{9D8B030D-6E8A-4147-A177-3AD203B41FA5}">
                      <a16:colId xmlns="" xmlns:a16="http://schemas.microsoft.com/office/drawing/2014/main" val="20000"/>
                    </a:ext>
                  </a:extLst>
                </a:gridCol>
                <a:gridCol w="2457450">
                  <a:extLst>
                    <a:ext uri="{9D8B030D-6E8A-4147-A177-3AD203B41FA5}">
                      <a16:colId xmlns="" xmlns:a16="http://schemas.microsoft.com/office/drawing/2014/main" val="20001"/>
                    </a:ext>
                  </a:extLst>
                </a:gridCol>
              </a:tblGrid>
              <a:tr h="174900">
                <a:tc gridSpan="2">
                  <a:txBody>
                    <a:bodyPr/>
                    <a:lstStyle/>
                    <a:p>
                      <a:pPr marL="0" marR="0" lvl="0" indent="0" algn="ctr" rtl="0">
                        <a:lnSpc>
                          <a:spcPct val="100000"/>
                        </a:lnSpc>
                        <a:spcBef>
                          <a:spcPts val="0"/>
                        </a:spcBef>
                        <a:spcAft>
                          <a:spcPts val="0"/>
                        </a:spcAft>
                        <a:buClr>
                          <a:schemeClr val="dk1"/>
                        </a:buClr>
                        <a:buSzPts val="1000"/>
                        <a:buFont typeface="Calibri"/>
                        <a:buNone/>
                      </a:pPr>
                      <a:r>
                        <a:rPr lang="en" sz="800" b="1"/>
                        <a:t>SYARAT MENDAPATKAN PERSIJILAN</a:t>
                      </a:r>
                      <a:endParaRPr sz="800"/>
                    </a:p>
                  </a:txBody>
                  <a:tcPr marL="68588" marR="68588" marT="25725" marB="25725">
                    <a:solidFill>
                      <a:srgbClr val="FF2D2D"/>
                    </a:solidFill>
                  </a:tcPr>
                </a:tc>
                <a:tc hMerge="1">
                  <a:txBody>
                    <a:bodyPr/>
                    <a:lstStyle/>
                    <a:p>
                      <a:endParaRPr lang="en-US"/>
                    </a:p>
                  </a:txBody>
                  <a:tcPr/>
                </a:tc>
                <a:extLst>
                  <a:ext uri="{0D108BD9-81ED-4DB2-BD59-A6C34878D82A}">
                    <a16:rowId xmlns="" xmlns:a16="http://schemas.microsoft.com/office/drawing/2014/main" val="10000"/>
                  </a:ext>
                </a:extLst>
              </a:tr>
              <a:tr h="291480">
                <a:tc>
                  <a:txBody>
                    <a:bodyPr/>
                    <a:lstStyle/>
                    <a:p>
                      <a:pPr marL="0" marR="0" lvl="0" indent="0" algn="l" rtl="0">
                        <a:lnSpc>
                          <a:spcPct val="100000"/>
                        </a:lnSpc>
                        <a:spcBef>
                          <a:spcPts val="0"/>
                        </a:spcBef>
                        <a:spcAft>
                          <a:spcPts val="0"/>
                        </a:spcAft>
                        <a:buClr>
                          <a:schemeClr val="dk1"/>
                        </a:buClr>
                        <a:buSzPts val="1100"/>
                        <a:buFont typeface="Calibri"/>
                        <a:buNone/>
                      </a:pPr>
                      <a:r>
                        <a:rPr lang="en" sz="800"/>
                        <a:t>SKM/ DKM/ DLKM </a:t>
                      </a:r>
                      <a:endParaRPr sz="800"/>
                    </a:p>
                    <a:p>
                      <a:pPr marL="0" marR="0" lvl="0" indent="0" algn="l" rtl="0">
                        <a:spcBef>
                          <a:spcPts val="0"/>
                        </a:spcBef>
                        <a:spcAft>
                          <a:spcPts val="0"/>
                        </a:spcAft>
                        <a:buNone/>
                      </a:pPr>
                      <a:endParaRPr sz="800"/>
                    </a:p>
                  </a:txBody>
                  <a:tcPr marL="68588" marR="68588" marT="25725" marB="25725">
                    <a:solidFill>
                      <a:srgbClr val="92D050"/>
                    </a:solidFill>
                  </a:tcPr>
                </a:tc>
                <a:tc>
                  <a:txBody>
                    <a:bodyPr/>
                    <a:lstStyle/>
                    <a:p>
                      <a:pPr marL="0" marR="0" lvl="0" indent="0" algn="l" rtl="0">
                        <a:lnSpc>
                          <a:spcPct val="100000"/>
                        </a:lnSpc>
                        <a:spcBef>
                          <a:spcPts val="0"/>
                        </a:spcBef>
                        <a:spcAft>
                          <a:spcPts val="0"/>
                        </a:spcAft>
                        <a:buClr>
                          <a:schemeClr val="dk1"/>
                        </a:buClr>
                        <a:buSzPts val="1000"/>
                        <a:buFont typeface="Calibri"/>
                        <a:buNone/>
                      </a:pPr>
                      <a:r>
                        <a:rPr lang="en" sz="800"/>
                        <a:t>Trampil semua Unit Kompetensi Teras</a:t>
                      </a:r>
                      <a:endParaRPr sz="800"/>
                    </a:p>
                  </a:txBody>
                  <a:tcPr marL="68588" marR="68588" marT="25725" marB="25725">
                    <a:solidFill>
                      <a:srgbClr val="92D050"/>
                    </a:solidFill>
                  </a:tcPr>
                </a:tc>
                <a:extLst>
                  <a:ext uri="{0D108BD9-81ED-4DB2-BD59-A6C34878D82A}">
                    <a16:rowId xmlns="" xmlns:a16="http://schemas.microsoft.com/office/drawing/2014/main" val="10001"/>
                  </a:ext>
                </a:extLst>
              </a:tr>
              <a:tr h="237206">
                <a:tc>
                  <a:txBody>
                    <a:bodyPr/>
                    <a:lstStyle/>
                    <a:p>
                      <a:pPr marL="0" marR="0" lvl="0" indent="0" algn="l" rtl="0">
                        <a:spcBef>
                          <a:spcPts val="0"/>
                        </a:spcBef>
                        <a:spcAft>
                          <a:spcPts val="0"/>
                        </a:spcAft>
                        <a:buNone/>
                      </a:pPr>
                      <a:r>
                        <a:rPr lang="en" sz="800"/>
                        <a:t>Penyata Pencapaian (PC)</a:t>
                      </a:r>
                      <a:endParaRPr sz="800"/>
                    </a:p>
                  </a:txBody>
                  <a:tcPr marL="68588" marR="68588" marT="25725" marB="25725">
                    <a:solidFill>
                      <a:srgbClr val="92D050"/>
                    </a:solidFill>
                  </a:tcPr>
                </a:tc>
                <a:tc>
                  <a:txBody>
                    <a:bodyPr/>
                    <a:lstStyle/>
                    <a:p>
                      <a:pPr marL="0" marR="0" lvl="0" indent="0" algn="l" rtl="0">
                        <a:spcBef>
                          <a:spcPts val="0"/>
                        </a:spcBef>
                        <a:spcAft>
                          <a:spcPts val="0"/>
                        </a:spcAft>
                        <a:buNone/>
                      </a:pPr>
                      <a:r>
                        <a:rPr lang="en" sz="800"/>
                        <a:t>Trampil sebahagian Unit Kompetensi teras </a:t>
                      </a:r>
                      <a:endParaRPr sz="800"/>
                    </a:p>
                  </a:txBody>
                  <a:tcPr marL="68588" marR="68588" marT="25725" marB="25725">
                    <a:solidFill>
                      <a:srgbClr val="92D050"/>
                    </a:solidFill>
                  </a:tcPr>
                </a:tc>
                <a:extLst>
                  <a:ext uri="{0D108BD9-81ED-4DB2-BD59-A6C34878D82A}">
                    <a16:rowId xmlns="" xmlns:a16="http://schemas.microsoft.com/office/drawing/2014/main" val="10002"/>
                  </a:ext>
                </a:extLst>
              </a:tr>
              <a:tr h="280050">
                <a:tc gridSpan="2">
                  <a:txBody>
                    <a:bodyPr/>
                    <a:lstStyle/>
                    <a:p>
                      <a:pPr marL="0" marR="0" lvl="0" indent="0" algn="l" rtl="0">
                        <a:spcBef>
                          <a:spcPts val="0"/>
                        </a:spcBef>
                        <a:spcAft>
                          <a:spcPts val="0"/>
                        </a:spcAft>
                        <a:buNone/>
                      </a:pPr>
                      <a:r>
                        <a:rPr lang="en" sz="800" dirty="0"/>
                        <a:t>SYARAT PERSIJILAN: Bagi memperolehi Persijilan yang lebih tinggi, perlu mempunyai SKM rendah terlebih dahulu</a:t>
                      </a:r>
                      <a:endParaRPr sz="800" dirty="0"/>
                    </a:p>
                  </a:txBody>
                  <a:tcPr marL="68588" marR="68588" marT="25725" marB="25725"/>
                </a:tc>
                <a:tc hMerge="1">
                  <a:txBody>
                    <a:bodyPr/>
                    <a:lstStyle/>
                    <a:p>
                      <a:endParaRPr lang="en-US"/>
                    </a:p>
                  </a:txBody>
                  <a:tcPr/>
                </a:tc>
                <a:extLst>
                  <a:ext uri="{0D108BD9-81ED-4DB2-BD59-A6C34878D82A}">
                    <a16:rowId xmlns="" xmlns:a16="http://schemas.microsoft.com/office/drawing/2014/main" val="10003"/>
                  </a:ext>
                </a:extLst>
              </a:tr>
            </a:tbl>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942"/>
        <p:cNvGrpSpPr/>
        <p:nvPr/>
      </p:nvGrpSpPr>
      <p:grpSpPr>
        <a:xfrm>
          <a:off x="0" y="0"/>
          <a:ext cx="0" cy="0"/>
          <a:chOff x="0" y="0"/>
          <a:chExt cx="0" cy="0"/>
        </a:xfrm>
      </p:grpSpPr>
      <p:pic>
        <p:nvPicPr>
          <p:cNvPr id="1943" name="Google Shape;1943;p238"/>
          <p:cNvPicPr preferRelativeResize="0">
            <a:picLocks noGrp="1"/>
          </p:cNvPicPr>
          <p:nvPr>
            <p:ph type="body" idx="1"/>
          </p:nvPr>
        </p:nvPicPr>
        <p:blipFill rotWithShape="1">
          <a:blip r:embed="rId3">
            <a:alphaModFix/>
          </a:blip>
          <a:srcRect l="56982" t="32515" r="8175" b="15398"/>
          <a:stretch/>
        </p:blipFill>
        <p:spPr>
          <a:xfrm>
            <a:off x="114300" y="850687"/>
            <a:ext cx="6572250" cy="4292813"/>
          </a:xfrm>
          <a:prstGeom prst="rect">
            <a:avLst/>
          </a:prstGeom>
          <a:noFill/>
          <a:ln>
            <a:noFill/>
          </a:ln>
        </p:spPr>
      </p:pic>
      <p:sp>
        <p:nvSpPr>
          <p:cNvPr id="1944" name="Google Shape;1944;p238"/>
          <p:cNvSpPr txBox="1">
            <a:spLocks noGrp="1"/>
          </p:cNvSpPr>
          <p:nvPr>
            <p:ph type="sldNum" idx="12"/>
          </p:nvPr>
        </p:nvSpPr>
        <p:spPr>
          <a:xfrm>
            <a:off x="4818496" y="4697908"/>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pPr/>
              <a:t>52</a:t>
            </a:fld>
            <a:endParaRPr dirty="0"/>
          </a:p>
        </p:txBody>
      </p:sp>
      <p:sp>
        <p:nvSpPr>
          <p:cNvPr id="1945" name="Google Shape;1945;p238"/>
          <p:cNvSpPr/>
          <p:nvPr/>
        </p:nvSpPr>
        <p:spPr>
          <a:xfrm>
            <a:off x="114337" y="1076588"/>
            <a:ext cx="2369879" cy="207749"/>
          </a:xfrm>
          <a:prstGeom prst="rect">
            <a:avLst/>
          </a:prstGeom>
          <a:solidFill>
            <a:srgbClr val="FFFF00"/>
          </a:solidFill>
          <a:ln>
            <a:noFill/>
          </a:ln>
        </p:spPr>
        <p:txBody>
          <a:bodyPr spcFirstLastPara="1" wrap="square" lIns="68569" tIns="34275" rIns="68569" bIns="34275" anchor="t" anchorCtr="0">
            <a:noAutofit/>
          </a:bodyPr>
          <a:lstStyle/>
          <a:p>
            <a:r>
              <a:rPr lang="en" sz="1350" b="1"/>
              <a:t>ii- Competency Profile (CP)</a:t>
            </a:r>
            <a:endParaRPr sz="1050"/>
          </a:p>
        </p:txBody>
      </p:sp>
      <p:sp>
        <p:nvSpPr>
          <p:cNvPr id="1946" name="Google Shape;1946;p238"/>
          <p:cNvSpPr/>
          <p:nvPr/>
        </p:nvSpPr>
        <p:spPr>
          <a:xfrm>
            <a:off x="4818496" y="3204919"/>
            <a:ext cx="1296590" cy="1387932"/>
          </a:xfrm>
          <a:prstGeom prst="roundRect">
            <a:avLst>
              <a:gd name="adj" fmla="val 16667"/>
            </a:avLst>
          </a:prstGeom>
          <a:solidFill>
            <a:srgbClr val="FFFFFF"/>
          </a:solidFill>
          <a:ln w="25400" cap="flat" cmpd="sng">
            <a:solidFill>
              <a:srgbClr val="FF0000"/>
            </a:solidFill>
            <a:prstDash val="solid"/>
            <a:round/>
            <a:headEnd type="none" w="sm" len="sm"/>
            <a:tailEnd type="none" w="sm" len="sm"/>
          </a:ln>
        </p:spPr>
        <p:txBody>
          <a:bodyPr spcFirstLastPara="1" wrap="square" lIns="68569" tIns="34275" rIns="68569" bIns="34275" anchor="t" anchorCtr="0">
            <a:noAutofit/>
          </a:bodyPr>
          <a:lstStyle/>
          <a:p>
            <a:r>
              <a:rPr lang="en" sz="825">
                <a:latin typeface="Calibri"/>
                <a:ea typeface="Calibri"/>
                <a:cs typeface="Calibri"/>
                <a:sym typeface="Calibri"/>
              </a:rPr>
              <a:t>Performance Criteria specifies the </a:t>
            </a:r>
            <a:r>
              <a:rPr lang="en" sz="825" b="1">
                <a:latin typeface="Calibri"/>
                <a:ea typeface="Calibri"/>
                <a:cs typeface="Calibri"/>
                <a:sym typeface="Calibri"/>
              </a:rPr>
              <a:t>outcomes</a:t>
            </a:r>
            <a:r>
              <a:rPr lang="en" sz="825">
                <a:latin typeface="Calibri"/>
                <a:ea typeface="Calibri"/>
                <a:cs typeface="Calibri"/>
                <a:sym typeface="Calibri"/>
              </a:rPr>
              <a:t> with regards to accomplishment of a specific job function that meets the standard. Each work activity may comprise of more than one performance criteria</a:t>
            </a:r>
            <a:endParaRPr sz="1350"/>
          </a:p>
        </p:txBody>
      </p:sp>
      <p:sp>
        <p:nvSpPr>
          <p:cNvPr id="1947" name="Google Shape;1947;p238"/>
          <p:cNvSpPr/>
          <p:nvPr/>
        </p:nvSpPr>
        <p:spPr>
          <a:xfrm>
            <a:off x="3086137" y="3859465"/>
            <a:ext cx="1108472" cy="733386"/>
          </a:xfrm>
          <a:prstGeom prst="roundRect">
            <a:avLst>
              <a:gd name="adj" fmla="val 16667"/>
            </a:avLst>
          </a:prstGeom>
          <a:solidFill>
            <a:srgbClr val="FFFFFF"/>
          </a:solidFill>
          <a:ln w="25400" cap="flat" cmpd="sng">
            <a:solidFill>
              <a:srgbClr val="FF0000"/>
            </a:solidFill>
            <a:prstDash val="solid"/>
            <a:round/>
            <a:headEnd type="none" w="sm" len="sm"/>
            <a:tailEnd type="none" w="sm" len="sm"/>
          </a:ln>
        </p:spPr>
        <p:txBody>
          <a:bodyPr spcFirstLastPara="1" wrap="square" lIns="68569" tIns="34275" rIns="68569" bIns="34275" anchor="t" anchorCtr="0">
            <a:noAutofit/>
          </a:bodyPr>
          <a:lstStyle/>
          <a:p>
            <a:r>
              <a:rPr lang="en" sz="825">
                <a:latin typeface="Calibri"/>
                <a:ea typeface="Calibri"/>
                <a:cs typeface="Calibri"/>
                <a:sym typeface="Calibri"/>
              </a:rPr>
              <a:t>CU Work Activities is a comprehensive breakdown of each work activities in a </a:t>
            </a:r>
            <a:r>
              <a:rPr lang="en" sz="825" b="1">
                <a:latin typeface="Calibri"/>
                <a:ea typeface="Calibri"/>
                <a:cs typeface="Calibri"/>
                <a:sym typeface="Calibri"/>
              </a:rPr>
              <a:t>work cycle</a:t>
            </a:r>
            <a:endParaRPr sz="1350" b="1"/>
          </a:p>
        </p:txBody>
      </p:sp>
      <p:sp>
        <p:nvSpPr>
          <p:cNvPr id="1948" name="Google Shape;1948;p238"/>
          <p:cNvSpPr/>
          <p:nvPr/>
        </p:nvSpPr>
        <p:spPr>
          <a:xfrm>
            <a:off x="285750" y="3900488"/>
            <a:ext cx="1001316" cy="514350"/>
          </a:xfrm>
          <a:prstGeom prst="roundRect">
            <a:avLst>
              <a:gd name="adj" fmla="val 16667"/>
            </a:avLst>
          </a:prstGeom>
          <a:solidFill>
            <a:srgbClr val="FFFFFF"/>
          </a:solidFill>
          <a:ln w="25400" cap="flat" cmpd="sng">
            <a:solidFill>
              <a:srgbClr val="FF0000"/>
            </a:solidFill>
            <a:prstDash val="solid"/>
            <a:round/>
            <a:headEnd type="none" w="sm" len="sm"/>
            <a:tailEnd type="none" w="sm" len="sm"/>
          </a:ln>
        </p:spPr>
        <p:txBody>
          <a:bodyPr spcFirstLastPara="1" wrap="square" lIns="68569" tIns="34275" rIns="68569" bIns="34275" anchor="t" anchorCtr="0">
            <a:noAutofit/>
          </a:bodyPr>
          <a:lstStyle/>
          <a:p>
            <a:r>
              <a:rPr lang="en" sz="825">
                <a:latin typeface="Calibri"/>
                <a:ea typeface="Calibri"/>
                <a:cs typeface="Calibri"/>
                <a:sym typeface="Calibri"/>
              </a:rPr>
              <a:t>CU Descriptor is an Abstract of the competency unit</a:t>
            </a:r>
            <a:endParaRPr sz="1350"/>
          </a:p>
        </p:txBody>
      </p:sp>
      <p:sp>
        <p:nvSpPr>
          <p:cNvPr id="1949" name="Google Shape;1949;p238"/>
          <p:cNvSpPr txBox="1"/>
          <p:nvPr/>
        </p:nvSpPr>
        <p:spPr>
          <a:xfrm>
            <a:off x="-10391" y="572494"/>
            <a:ext cx="2429993" cy="278193"/>
          </a:xfrm>
          <a:prstGeom prst="rect">
            <a:avLst/>
          </a:prstGeom>
          <a:solidFill>
            <a:srgbClr val="92D050"/>
          </a:solidFill>
          <a:ln>
            <a:noFill/>
          </a:ln>
        </p:spPr>
        <p:txBody>
          <a:bodyPr spcFirstLastPara="1" wrap="square" lIns="68569" tIns="34275" rIns="68569" bIns="34275" anchor="t" anchorCtr="0">
            <a:noAutofit/>
          </a:bodyPr>
          <a:lstStyle/>
          <a:p>
            <a:pPr algn="ctr"/>
            <a:r>
              <a:rPr lang="en" sz="1350" b="1" dirty="0">
                <a:latin typeface="Tahoma"/>
                <a:ea typeface="Tahoma"/>
                <a:cs typeface="Tahoma"/>
                <a:sym typeface="Tahoma"/>
              </a:rPr>
              <a:t>STANDARD CONTENT (SC)</a:t>
            </a:r>
            <a:endParaRPr sz="1350" b="1" dirty="0">
              <a:latin typeface="Tahoma"/>
              <a:ea typeface="Tahoma"/>
              <a:cs typeface="Tahoma"/>
              <a:sym typeface="Tahoma"/>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953"/>
        <p:cNvGrpSpPr/>
        <p:nvPr/>
      </p:nvGrpSpPr>
      <p:grpSpPr>
        <a:xfrm>
          <a:off x="0" y="0"/>
          <a:ext cx="0" cy="0"/>
          <a:chOff x="0" y="0"/>
          <a:chExt cx="0" cy="0"/>
        </a:xfrm>
      </p:grpSpPr>
      <p:pic>
        <p:nvPicPr>
          <p:cNvPr id="1954" name="Google Shape;1954;p239"/>
          <p:cNvPicPr preferRelativeResize="0">
            <a:picLocks noGrp="1"/>
          </p:cNvPicPr>
          <p:nvPr>
            <p:ph type="body" idx="1"/>
          </p:nvPr>
        </p:nvPicPr>
        <p:blipFill rotWithShape="1">
          <a:blip r:embed="rId3">
            <a:alphaModFix/>
          </a:blip>
          <a:srcRect/>
          <a:stretch/>
        </p:blipFill>
        <p:spPr>
          <a:xfrm>
            <a:off x="110358" y="1285874"/>
            <a:ext cx="6653049" cy="3703911"/>
          </a:xfrm>
          <a:prstGeom prst="rect">
            <a:avLst/>
          </a:prstGeom>
          <a:noFill/>
          <a:ln>
            <a:noFill/>
          </a:ln>
        </p:spPr>
      </p:pic>
      <p:sp>
        <p:nvSpPr>
          <p:cNvPr id="1955" name="Google Shape;1955;p239"/>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pPr/>
              <a:t>53</a:t>
            </a:fld>
            <a:endParaRPr/>
          </a:p>
        </p:txBody>
      </p:sp>
      <p:sp>
        <p:nvSpPr>
          <p:cNvPr id="1956" name="Google Shape;1956;p239"/>
          <p:cNvSpPr/>
          <p:nvPr/>
        </p:nvSpPr>
        <p:spPr>
          <a:xfrm>
            <a:off x="342900" y="1071563"/>
            <a:ext cx="3639458" cy="207749"/>
          </a:xfrm>
          <a:prstGeom prst="rect">
            <a:avLst/>
          </a:prstGeom>
          <a:solidFill>
            <a:srgbClr val="FFFF00"/>
          </a:solidFill>
          <a:ln>
            <a:noFill/>
          </a:ln>
        </p:spPr>
        <p:txBody>
          <a:bodyPr spcFirstLastPara="1" wrap="square" lIns="68569" tIns="34275" rIns="68569" bIns="34275" anchor="t" anchorCtr="0">
            <a:noAutofit/>
          </a:bodyPr>
          <a:lstStyle/>
          <a:p>
            <a:r>
              <a:rPr lang="en" sz="1350" b="1" dirty="0"/>
              <a:t>iii- Curriculum of Competency Unit (CoCU)</a:t>
            </a:r>
            <a:endParaRPr sz="1050" dirty="0"/>
          </a:p>
        </p:txBody>
      </p:sp>
      <p:sp>
        <p:nvSpPr>
          <p:cNvPr id="1957" name="Google Shape;1957;p239"/>
          <p:cNvSpPr txBox="1"/>
          <p:nvPr/>
        </p:nvSpPr>
        <p:spPr>
          <a:xfrm>
            <a:off x="0" y="596348"/>
            <a:ext cx="3886401" cy="271651"/>
          </a:xfrm>
          <a:prstGeom prst="rect">
            <a:avLst/>
          </a:prstGeom>
          <a:solidFill>
            <a:srgbClr val="92D050"/>
          </a:solidFill>
          <a:ln>
            <a:noFill/>
          </a:ln>
        </p:spPr>
        <p:txBody>
          <a:bodyPr spcFirstLastPara="1" wrap="square" lIns="68569" tIns="34275" rIns="68569" bIns="34275" anchor="t" anchorCtr="0">
            <a:noAutofit/>
          </a:bodyPr>
          <a:lstStyle/>
          <a:p>
            <a:r>
              <a:rPr lang="en" sz="1350" b="1" dirty="0"/>
              <a:t>CURRICULUM of COMPETENCY UNIT (CoCU)</a:t>
            </a:r>
            <a:endParaRPr sz="1500" b="1" dirty="0"/>
          </a:p>
        </p:txBody>
      </p:sp>
      <p:sp>
        <p:nvSpPr>
          <p:cNvPr id="1958" name="Google Shape;1958;p239"/>
          <p:cNvSpPr/>
          <p:nvPr/>
        </p:nvSpPr>
        <p:spPr>
          <a:xfrm>
            <a:off x="342900" y="3546032"/>
            <a:ext cx="1143000" cy="672405"/>
          </a:xfrm>
          <a:prstGeom prst="roundRect">
            <a:avLst>
              <a:gd name="adj" fmla="val 16667"/>
            </a:avLst>
          </a:prstGeom>
          <a:solidFill>
            <a:srgbClr val="FFFFFF"/>
          </a:solidFill>
          <a:ln w="25400" cap="flat" cmpd="sng">
            <a:solidFill>
              <a:srgbClr val="FF0000"/>
            </a:solidFill>
            <a:prstDash val="solid"/>
            <a:round/>
            <a:headEnd type="none" w="sm" len="sm"/>
            <a:tailEnd type="none" w="sm" len="sm"/>
          </a:ln>
        </p:spPr>
        <p:txBody>
          <a:bodyPr spcFirstLastPara="1" wrap="square" lIns="68569" tIns="34275" rIns="68569" bIns="34275" anchor="t" anchorCtr="0">
            <a:noAutofit/>
          </a:bodyPr>
          <a:lstStyle/>
          <a:p>
            <a:pPr algn="ctr"/>
            <a:r>
              <a:rPr lang="en" sz="900" b="1" dirty="0">
                <a:solidFill>
                  <a:srgbClr val="FF0000"/>
                </a:solidFill>
                <a:latin typeface="Calibri"/>
                <a:ea typeface="Calibri"/>
                <a:cs typeface="Calibri"/>
                <a:sym typeface="Calibri"/>
              </a:rPr>
              <a:t>Related Knowledge</a:t>
            </a:r>
            <a:endParaRPr sz="1050" dirty="0"/>
          </a:p>
          <a:p>
            <a:pPr algn="ctr"/>
            <a:r>
              <a:rPr lang="en" sz="900" dirty="0">
                <a:latin typeface="Calibri"/>
                <a:ea typeface="Calibri"/>
                <a:cs typeface="Calibri"/>
                <a:sym typeface="Calibri"/>
              </a:rPr>
              <a:t>Pengetahuan bagi melaksana aktiviti kerja</a:t>
            </a:r>
            <a:endParaRPr sz="1350" dirty="0"/>
          </a:p>
        </p:txBody>
      </p:sp>
      <p:sp>
        <p:nvSpPr>
          <p:cNvPr id="1959" name="Google Shape;1959;p239"/>
          <p:cNvSpPr/>
          <p:nvPr/>
        </p:nvSpPr>
        <p:spPr>
          <a:xfrm>
            <a:off x="1600200" y="3557587"/>
            <a:ext cx="1085850" cy="660851"/>
          </a:xfrm>
          <a:prstGeom prst="roundRect">
            <a:avLst>
              <a:gd name="adj" fmla="val 16667"/>
            </a:avLst>
          </a:prstGeom>
          <a:solidFill>
            <a:srgbClr val="FFFFFF"/>
          </a:solidFill>
          <a:ln w="25400" cap="flat" cmpd="sng">
            <a:solidFill>
              <a:srgbClr val="FF0000"/>
            </a:solidFill>
            <a:prstDash val="solid"/>
            <a:round/>
            <a:headEnd type="none" w="sm" len="sm"/>
            <a:tailEnd type="none" w="sm" len="sm"/>
          </a:ln>
        </p:spPr>
        <p:txBody>
          <a:bodyPr spcFirstLastPara="1" wrap="square" lIns="68569" tIns="34275" rIns="68569" bIns="34275" anchor="t" anchorCtr="0">
            <a:noAutofit/>
          </a:bodyPr>
          <a:lstStyle/>
          <a:p>
            <a:pPr algn="ctr"/>
            <a:r>
              <a:rPr lang="en" sz="900" b="1" dirty="0">
                <a:solidFill>
                  <a:srgbClr val="FF0000"/>
                </a:solidFill>
                <a:latin typeface="Calibri"/>
                <a:ea typeface="Calibri"/>
                <a:cs typeface="Calibri"/>
                <a:sym typeface="Calibri"/>
              </a:rPr>
              <a:t>Related Skills</a:t>
            </a:r>
            <a:endParaRPr sz="1050" dirty="0"/>
          </a:p>
          <a:p>
            <a:pPr algn="ctr"/>
            <a:r>
              <a:rPr lang="en" sz="900" dirty="0">
                <a:latin typeface="Calibri"/>
                <a:ea typeface="Calibri"/>
                <a:cs typeface="Calibri"/>
                <a:sym typeface="Calibri"/>
              </a:rPr>
              <a:t>Kemahiran bagi melaksana aktiviti kerja</a:t>
            </a:r>
            <a:endParaRPr sz="900" dirty="0"/>
          </a:p>
        </p:txBody>
      </p:sp>
      <p:sp>
        <p:nvSpPr>
          <p:cNvPr id="1960" name="Google Shape;1960;p239"/>
          <p:cNvSpPr/>
          <p:nvPr/>
        </p:nvSpPr>
        <p:spPr>
          <a:xfrm>
            <a:off x="4057650" y="3343275"/>
            <a:ext cx="1143000" cy="803056"/>
          </a:xfrm>
          <a:prstGeom prst="roundRect">
            <a:avLst>
              <a:gd name="adj" fmla="val 16667"/>
            </a:avLst>
          </a:prstGeom>
          <a:solidFill>
            <a:srgbClr val="FFFFFF"/>
          </a:solidFill>
          <a:ln w="25400" cap="flat" cmpd="sng">
            <a:solidFill>
              <a:srgbClr val="FF0000"/>
            </a:solidFill>
            <a:prstDash val="solid"/>
            <a:round/>
            <a:headEnd type="none" w="sm" len="sm"/>
            <a:tailEnd type="none" w="sm" len="sm"/>
          </a:ln>
        </p:spPr>
        <p:txBody>
          <a:bodyPr spcFirstLastPara="1" wrap="square" lIns="68569" tIns="34275" rIns="68569" bIns="34275" anchor="t" anchorCtr="0">
            <a:noAutofit/>
          </a:bodyPr>
          <a:lstStyle/>
          <a:p>
            <a:pPr algn="ctr"/>
            <a:r>
              <a:rPr lang="en" sz="900" dirty="0">
                <a:latin typeface="Calibri"/>
                <a:ea typeface="Calibri"/>
                <a:cs typeface="Calibri"/>
                <a:sym typeface="Calibri"/>
              </a:rPr>
              <a:t>AtitudAspek Sikap/Keselamatan/Persekitaran yang diperlukan semasa melaksana kerja</a:t>
            </a:r>
            <a:endParaRPr sz="9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964"/>
        <p:cNvGrpSpPr/>
        <p:nvPr/>
      </p:nvGrpSpPr>
      <p:grpSpPr>
        <a:xfrm>
          <a:off x="0" y="0"/>
          <a:ext cx="0" cy="0"/>
          <a:chOff x="0" y="0"/>
          <a:chExt cx="0" cy="0"/>
        </a:xfrm>
      </p:grpSpPr>
      <p:pic>
        <p:nvPicPr>
          <p:cNvPr id="1965" name="Google Shape;1965;p240"/>
          <p:cNvPicPr preferRelativeResize="0"/>
          <p:nvPr/>
        </p:nvPicPr>
        <p:blipFill rotWithShape="1">
          <a:blip r:embed="rId3">
            <a:alphaModFix/>
          </a:blip>
          <a:srcRect/>
          <a:stretch/>
        </p:blipFill>
        <p:spPr>
          <a:xfrm>
            <a:off x="243899" y="965360"/>
            <a:ext cx="6245581" cy="3727130"/>
          </a:xfrm>
          <a:prstGeom prst="rect">
            <a:avLst/>
          </a:prstGeom>
          <a:noFill/>
          <a:ln>
            <a:noFill/>
          </a:ln>
        </p:spPr>
      </p:pic>
      <p:sp>
        <p:nvSpPr>
          <p:cNvPr id="1966" name="Google Shape;1966;p240"/>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pPr/>
              <a:t>54</a:t>
            </a:fld>
            <a:endParaRPr/>
          </a:p>
        </p:txBody>
      </p:sp>
      <p:sp>
        <p:nvSpPr>
          <p:cNvPr id="1967" name="Google Shape;1967;p240"/>
          <p:cNvSpPr txBox="1"/>
          <p:nvPr/>
        </p:nvSpPr>
        <p:spPr>
          <a:xfrm>
            <a:off x="2000250" y="877842"/>
            <a:ext cx="2914650" cy="317004"/>
          </a:xfrm>
          <a:prstGeom prst="rect">
            <a:avLst/>
          </a:prstGeom>
          <a:noFill/>
          <a:ln>
            <a:noFill/>
          </a:ln>
        </p:spPr>
        <p:txBody>
          <a:bodyPr spcFirstLastPara="1" wrap="square" lIns="68569" tIns="34275" rIns="68569" bIns="34275" anchor="ctr" anchorCtr="0">
            <a:noAutofit/>
          </a:bodyPr>
          <a:lstStyle/>
          <a:p>
            <a:endParaRPr sz="2100"/>
          </a:p>
        </p:txBody>
      </p:sp>
      <p:sp>
        <p:nvSpPr>
          <p:cNvPr id="1968" name="Google Shape;1968;p240"/>
          <p:cNvSpPr txBox="1"/>
          <p:nvPr/>
        </p:nvSpPr>
        <p:spPr>
          <a:xfrm>
            <a:off x="0" y="586972"/>
            <a:ext cx="4286250" cy="263715"/>
          </a:xfrm>
          <a:prstGeom prst="rect">
            <a:avLst/>
          </a:prstGeom>
          <a:solidFill>
            <a:srgbClr val="FFFF00"/>
          </a:solidFill>
          <a:ln>
            <a:noFill/>
          </a:ln>
        </p:spPr>
        <p:txBody>
          <a:bodyPr spcFirstLastPara="1" wrap="square" lIns="68569" tIns="34275" rIns="68569" bIns="34275" anchor="t" anchorCtr="0">
            <a:noAutofit/>
          </a:bodyPr>
          <a:lstStyle/>
          <a:p>
            <a:r>
              <a:rPr lang="en" sz="1350" b="1"/>
              <a:t>Contoh NOSS- Competency Profile Chart (CPC)</a:t>
            </a:r>
            <a:r>
              <a:rPr lang="en" sz="1350"/>
              <a:t> </a:t>
            </a:r>
            <a:endParaRPr sz="1350"/>
          </a:p>
        </p:txBody>
      </p:sp>
      <p:sp>
        <p:nvSpPr>
          <p:cNvPr id="1969" name="Google Shape;1969;p240"/>
          <p:cNvSpPr/>
          <p:nvPr/>
        </p:nvSpPr>
        <p:spPr>
          <a:xfrm>
            <a:off x="4343400" y="2828925"/>
            <a:ext cx="857250" cy="490328"/>
          </a:xfrm>
          <a:prstGeom prst="ellipse">
            <a:avLst/>
          </a:prstGeom>
          <a:solidFill>
            <a:srgbClr val="DDEAF6"/>
          </a:solidFill>
          <a:ln w="12700" cap="flat" cmpd="sng">
            <a:solidFill>
              <a:srgbClr val="00206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900" dirty="0"/>
              <a:t>Nama CU</a:t>
            </a:r>
            <a:endParaRPr sz="900" dirty="0"/>
          </a:p>
        </p:txBody>
      </p:sp>
      <p:sp>
        <p:nvSpPr>
          <p:cNvPr id="1970" name="Google Shape;1970;p240"/>
          <p:cNvSpPr/>
          <p:nvPr/>
        </p:nvSpPr>
        <p:spPr>
          <a:xfrm>
            <a:off x="3061939" y="2921213"/>
            <a:ext cx="678656" cy="398040"/>
          </a:xfrm>
          <a:prstGeom prst="ellipse">
            <a:avLst/>
          </a:prstGeom>
          <a:solidFill>
            <a:srgbClr val="E7F6F9"/>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900"/>
              <a:t>Kod CU</a:t>
            </a:r>
            <a:endParaRPr sz="1050"/>
          </a:p>
        </p:txBody>
      </p:sp>
      <p:sp>
        <p:nvSpPr>
          <p:cNvPr id="1971" name="Google Shape;1971;p240"/>
          <p:cNvSpPr/>
          <p:nvPr/>
        </p:nvSpPr>
        <p:spPr>
          <a:xfrm>
            <a:off x="5803681" y="1414462"/>
            <a:ext cx="685800" cy="257175"/>
          </a:xfrm>
          <a:prstGeom prst="ellipse">
            <a:avLst/>
          </a:prstGeom>
          <a:solidFill>
            <a:srgbClr val="E7F6F9"/>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900"/>
              <a:t>Kod NOSS</a:t>
            </a:r>
            <a:endParaRPr sz="1050"/>
          </a:p>
        </p:txBody>
      </p:sp>
      <p:sp>
        <p:nvSpPr>
          <p:cNvPr id="1972" name="Google Shape;1972;p240"/>
          <p:cNvSpPr/>
          <p:nvPr/>
        </p:nvSpPr>
        <p:spPr>
          <a:xfrm>
            <a:off x="5347573" y="731553"/>
            <a:ext cx="742950" cy="311646"/>
          </a:xfrm>
          <a:prstGeom prst="ellipse">
            <a:avLst/>
          </a:prstGeom>
          <a:solidFill>
            <a:srgbClr val="E7F6F9"/>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900"/>
              <a:t>Tajuk NOSS</a:t>
            </a:r>
            <a:endParaRPr sz="1050"/>
          </a:p>
        </p:txBody>
      </p:sp>
      <p:cxnSp>
        <p:nvCxnSpPr>
          <p:cNvPr id="1973" name="Google Shape;1973;p240"/>
          <p:cNvCxnSpPr>
            <a:stCxn id="1969" idx="1"/>
          </p:cNvCxnSpPr>
          <p:nvPr/>
        </p:nvCxnSpPr>
        <p:spPr>
          <a:xfrm flipH="1" flipV="1">
            <a:off x="3657591" y="2314664"/>
            <a:ext cx="811350" cy="586068"/>
          </a:xfrm>
          <a:prstGeom prst="straightConnector1">
            <a:avLst/>
          </a:prstGeom>
          <a:noFill/>
          <a:ln w="9525" cap="flat" cmpd="sng">
            <a:solidFill>
              <a:srgbClr val="060F18"/>
            </a:solidFill>
            <a:prstDash val="solid"/>
            <a:miter lim="800000"/>
            <a:headEnd type="none" w="sm" len="sm"/>
            <a:tailEnd type="triangle" w="med" len="med"/>
          </a:ln>
        </p:spPr>
      </p:cxnSp>
      <p:cxnSp>
        <p:nvCxnSpPr>
          <p:cNvPr id="1974" name="Google Shape;1974;p240"/>
          <p:cNvCxnSpPr/>
          <p:nvPr/>
        </p:nvCxnSpPr>
        <p:spPr>
          <a:xfrm flipH="1">
            <a:off x="4468941" y="896910"/>
            <a:ext cx="878632" cy="588806"/>
          </a:xfrm>
          <a:prstGeom prst="straightConnector1">
            <a:avLst/>
          </a:prstGeom>
          <a:noFill/>
          <a:ln w="9525" cap="flat" cmpd="sng">
            <a:solidFill>
              <a:srgbClr val="060F18"/>
            </a:solidFill>
            <a:prstDash val="solid"/>
            <a:miter lim="800000"/>
            <a:headEnd type="none" w="sm" len="sm"/>
            <a:tailEnd type="triangle" w="med" len="med"/>
          </a:ln>
        </p:spPr>
      </p:cxnSp>
      <p:cxnSp>
        <p:nvCxnSpPr>
          <p:cNvPr id="1975" name="Google Shape;1975;p240"/>
          <p:cNvCxnSpPr>
            <a:stCxn id="1971" idx="2"/>
          </p:cNvCxnSpPr>
          <p:nvPr/>
        </p:nvCxnSpPr>
        <p:spPr>
          <a:xfrm flipH="1">
            <a:off x="5086389" y="1543050"/>
            <a:ext cx="717292" cy="88404"/>
          </a:xfrm>
          <a:prstGeom prst="straightConnector1">
            <a:avLst/>
          </a:prstGeom>
          <a:noFill/>
          <a:ln w="9525" cap="flat" cmpd="sng">
            <a:solidFill>
              <a:srgbClr val="060F18"/>
            </a:solidFill>
            <a:prstDash val="solid"/>
            <a:miter lim="800000"/>
            <a:headEnd type="none" w="sm" len="sm"/>
            <a:tailEnd type="triangle" w="med" len="med"/>
          </a:ln>
        </p:spPr>
      </p:cxnSp>
      <p:cxnSp>
        <p:nvCxnSpPr>
          <p:cNvPr id="1976" name="Google Shape;1976;p240"/>
          <p:cNvCxnSpPr/>
          <p:nvPr/>
        </p:nvCxnSpPr>
        <p:spPr>
          <a:xfrm rot="10800000">
            <a:off x="3401266" y="2703389"/>
            <a:ext cx="21665" cy="211329"/>
          </a:xfrm>
          <a:prstGeom prst="straightConnector1">
            <a:avLst/>
          </a:prstGeom>
          <a:noFill/>
          <a:ln w="9525" cap="flat" cmpd="sng">
            <a:solidFill>
              <a:srgbClr val="060F18"/>
            </a:solidFill>
            <a:prstDash val="solid"/>
            <a:miter lim="800000"/>
            <a:headEnd type="none" w="sm" len="sm"/>
            <a:tailEnd type="triangle" w="med" len="med"/>
          </a:ln>
        </p:spPr>
      </p:cxnSp>
      <p:sp>
        <p:nvSpPr>
          <p:cNvPr id="1977" name="Google Shape;1977;p240"/>
          <p:cNvSpPr/>
          <p:nvPr/>
        </p:nvSpPr>
        <p:spPr>
          <a:xfrm>
            <a:off x="273830" y="2854598"/>
            <a:ext cx="1143000" cy="311646"/>
          </a:xfrm>
          <a:prstGeom prst="ellipse">
            <a:avLst/>
          </a:prstGeom>
          <a:solidFill>
            <a:srgbClr val="E7F6F9"/>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900" dirty="0"/>
              <a:t>Kompetensi Teras</a:t>
            </a:r>
            <a:endParaRPr sz="900" dirty="0"/>
          </a:p>
        </p:txBody>
      </p:sp>
      <p:sp>
        <p:nvSpPr>
          <p:cNvPr id="1978" name="Google Shape;1978;p240"/>
          <p:cNvSpPr/>
          <p:nvPr/>
        </p:nvSpPr>
        <p:spPr>
          <a:xfrm>
            <a:off x="330980" y="3240414"/>
            <a:ext cx="1085850" cy="311646"/>
          </a:xfrm>
          <a:prstGeom prst="ellipse">
            <a:avLst/>
          </a:prstGeom>
          <a:solidFill>
            <a:srgbClr val="E7F6F9"/>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900"/>
              <a:t>Kompetensi Elektif</a:t>
            </a:r>
            <a:endParaRPr sz="900"/>
          </a:p>
        </p:txBody>
      </p:sp>
      <p:cxnSp>
        <p:nvCxnSpPr>
          <p:cNvPr id="1979" name="Google Shape;1979;p240"/>
          <p:cNvCxnSpPr/>
          <p:nvPr/>
        </p:nvCxnSpPr>
        <p:spPr>
          <a:xfrm rot="-5400000">
            <a:off x="744574" y="2741069"/>
            <a:ext cx="202705" cy="1191"/>
          </a:xfrm>
          <a:prstGeom prst="straightConnector1">
            <a:avLst/>
          </a:prstGeom>
          <a:noFill/>
          <a:ln w="9525" cap="flat" cmpd="sng">
            <a:solidFill>
              <a:srgbClr val="060F18"/>
            </a:solidFill>
            <a:prstDash val="solid"/>
            <a:miter lim="800000"/>
            <a:headEnd type="none" w="sm" len="sm"/>
            <a:tailEnd type="triangle" w="med" len="med"/>
          </a:ln>
        </p:spPr>
      </p:cxnSp>
      <p:cxnSp>
        <p:nvCxnSpPr>
          <p:cNvPr id="1980" name="Google Shape;1980;p240"/>
          <p:cNvCxnSpPr/>
          <p:nvPr/>
        </p:nvCxnSpPr>
        <p:spPr>
          <a:xfrm rot="5400000">
            <a:off x="674476" y="3668417"/>
            <a:ext cx="342900" cy="1191"/>
          </a:xfrm>
          <a:prstGeom prst="straightConnector1">
            <a:avLst/>
          </a:prstGeom>
          <a:noFill/>
          <a:ln w="9525" cap="flat" cmpd="sng">
            <a:solidFill>
              <a:srgbClr val="060F18"/>
            </a:solidFill>
            <a:prstDash val="solid"/>
            <a:miter lim="800000"/>
            <a:headEnd type="none" w="sm" len="sm"/>
            <a:tailEnd type="triangle" w="med" len="med"/>
          </a:ln>
        </p:spPr>
      </p:cxnSp>
      <p:sp>
        <p:nvSpPr>
          <p:cNvPr id="1981" name="Google Shape;1981;p240"/>
          <p:cNvSpPr txBox="1"/>
          <p:nvPr/>
        </p:nvSpPr>
        <p:spPr>
          <a:xfrm>
            <a:off x="3368314" y="2828926"/>
            <a:ext cx="138548" cy="207749"/>
          </a:xfrm>
          <a:prstGeom prst="rect">
            <a:avLst/>
          </a:prstGeom>
          <a:noFill/>
          <a:ln>
            <a:noFill/>
          </a:ln>
        </p:spPr>
        <p:txBody>
          <a:bodyPr spcFirstLastPara="1" wrap="square" lIns="68569" tIns="34275" rIns="68569" bIns="34275" anchor="t" anchorCtr="0">
            <a:noAutofit/>
          </a:bodyPr>
          <a:lstStyle/>
          <a:p>
            <a:endParaRPr sz="1350"/>
          </a:p>
        </p:txBody>
      </p:sp>
      <p:cxnSp>
        <p:nvCxnSpPr>
          <p:cNvPr id="1982" name="Google Shape;1982;p240"/>
          <p:cNvCxnSpPr/>
          <p:nvPr/>
        </p:nvCxnSpPr>
        <p:spPr>
          <a:xfrm rot="10800000">
            <a:off x="2554671" y="3345360"/>
            <a:ext cx="943847" cy="463436"/>
          </a:xfrm>
          <a:prstGeom prst="straightConnector1">
            <a:avLst/>
          </a:prstGeom>
          <a:noFill/>
          <a:ln w="9525" cap="flat" cmpd="sng">
            <a:solidFill>
              <a:srgbClr val="060F18"/>
            </a:solidFill>
            <a:prstDash val="solid"/>
            <a:miter lim="800000"/>
            <a:headEnd type="none" w="sm" len="sm"/>
            <a:tailEnd type="triangle" w="med" len="med"/>
          </a:ln>
        </p:spPr>
      </p:cxnSp>
      <p:sp>
        <p:nvSpPr>
          <p:cNvPr id="1983" name="Google Shape;1983;p240"/>
          <p:cNvSpPr/>
          <p:nvPr/>
        </p:nvSpPr>
        <p:spPr>
          <a:xfrm>
            <a:off x="3032560" y="3510971"/>
            <a:ext cx="1269629" cy="331404"/>
          </a:xfrm>
          <a:prstGeom prst="ellipse">
            <a:avLst/>
          </a:prstGeom>
          <a:solidFill>
            <a:srgbClr val="DDEAF6"/>
          </a:solidFill>
          <a:ln w="12700" cap="flat" cmpd="sng">
            <a:solidFill>
              <a:srgbClr val="00206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900" b="1"/>
              <a:t>Tajuk CU:</a:t>
            </a:r>
            <a:endParaRPr sz="900"/>
          </a:p>
        </p:txBody>
      </p:sp>
      <p:sp>
        <p:nvSpPr>
          <p:cNvPr id="1984" name="Google Shape;1984;p240"/>
          <p:cNvSpPr txBox="1"/>
          <p:nvPr/>
        </p:nvSpPr>
        <p:spPr>
          <a:xfrm>
            <a:off x="3389944" y="3847921"/>
            <a:ext cx="1085850" cy="681883"/>
          </a:xfrm>
          <a:prstGeom prst="rect">
            <a:avLst/>
          </a:prstGeom>
          <a:noFill/>
          <a:ln>
            <a:noFill/>
          </a:ln>
        </p:spPr>
        <p:txBody>
          <a:bodyPr spcFirstLastPara="1" wrap="square" lIns="68569" tIns="34275" rIns="68569" bIns="34275" anchor="t" anchorCtr="0">
            <a:noAutofit/>
          </a:bodyPr>
          <a:lstStyle/>
          <a:p>
            <a:pPr marL="4763" lvl="3"/>
            <a:r>
              <a:rPr lang="en" sz="1050" i="1" dirty="0">
                <a:latin typeface="Calibri"/>
                <a:ea typeface="Calibri"/>
                <a:cs typeface="Calibri"/>
                <a:sym typeface="Calibri"/>
              </a:rPr>
              <a:t>The outcome:</a:t>
            </a:r>
            <a:endParaRPr sz="1050" dirty="0"/>
          </a:p>
          <a:p>
            <a:pPr marL="4763" lvl="3" indent="-66675">
              <a:buSzPts val="1400"/>
              <a:buFont typeface="Arial"/>
              <a:buChar char="•"/>
            </a:pPr>
            <a:r>
              <a:rPr lang="en" sz="1050" i="1" dirty="0">
                <a:latin typeface="Calibri"/>
                <a:ea typeface="Calibri"/>
                <a:cs typeface="Calibri"/>
                <a:sym typeface="Calibri"/>
              </a:rPr>
              <a:t> Products,</a:t>
            </a:r>
            <a:endParaRPr sz="1050" dirty="0"/>
          </a:p>
          <a:p>
            <a:pPr marL="4763" lvl="3" indent="-66675">
              <a:buSzPts val="1400"/>
              <a:buFont typeface="Arial"/>
              <a:buChar char="•"/>
            </a:pPr>
            <a:r>
              <a:rPr lang="en" sz="1050" i="1" dirty="0">
                <a:latin typeface="Calibri"/>
                <a:ea typeface="Calibri"/>
                <a:cs typeface="Calibri"/>
                <a:sym typeface="Calibri"/>
              </a:rPr>
              <a:t> Services, or</a:t>
            </a:r>
            <a:endParaRPr sz="1050" dirty="0"/>
          </a:p>
          <a:p>
            <a:pPr marL="4763" lvl="3" indent="-66675">
              <a:buSzPts val="1400"/>
              <a:buFont typeface="Arial"/>
              <a:buChar char="•"/>
            </a:pPr>
            <a:r>
              <a:rPr lang="en" sz="1050" i="1" dirty="0">
                <a:latin typeface="Calibri"/>
                <a:ea typeface="Calibri"/>
                <a:cs typeface="Calibri"/>
                <a:sym typeface="Calibri"/>
              </a:rPr>
              <a:t> Decisions</a:t>
            </a:r>
            <a:endParaRPr sz="10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988"/>
        <p:cNvGrpSpPr/>
        <p:nvPr/>
      </p:nvGrpSpPr>
      <p:grpSpPr>
        <a:xfrm>
          <a:off x="0" y="0"/>
          <a:ext cx="0" cy="0"/>
          <a:chOff x="0" y="0"/>
          <a:chExt cx="0" cy="0"/>
        </a:xfrm>
      </p:grpSpPr>
      <p:sp>
        <p:nvSpPr>
          <p:cNvPr id="1989" name="Google Shape;1989;p241"/>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pPr/>
              <a:t>55</a:t>
            </a:fld>
            <a:endParaRPr/>
          </a:p>
        </p:txBody>
      </p:sp>
      <p:pic>
        <p:nvPicPr>
          <p:cNvPr id="1990" name="Google Shape;1990;p241"/>
          <p:cNvPicPr preferRelativeResize="0"/>
          <p:nvPr/>
        </p:nvPicPr>
        <p:blipFill rotWithShape="1">
          <a:blip r:embed="rId3">
            <a:alphaModFix/>
          </a:blip>
          <a:srcRect/>
          <a:stretch/>
        </p:blipFill>
        <p:spPr>
          <a:xfrm>
            <a:off x="419793" y="977441"/>
            <a:ext cx="5902180" cy="3872108"/>
          </a:xfrm>
          <a:prstGeom prst="rect">
            <a:avLst/>
          </a:prstGeom>
          <a:noFill/>
          <a:ln>
            <a:noFill/>
          </a:ln>
        </p:spPr>
      </p:pic>
      <p:sp>
        <p:nvSpPr>
          <p:cNvPr id="1991" name="Google Shape;1991;p241"/>
          <p:cNvSpPr txBox="1"/>
          <p:nvPr/>
        </p:nvSpPr>
        <p:spPr>
          <a:xfrm>
            <a:off x="0" y="540690"/>
            <a:ext cx="4286250" cy="309998"/>
          </a:xfrm>
          <a:prstGeom prst="rect">
            <a:avLst/>
          </a:prstGeom>
          <a:solidFill>
            <a:srgbClr val="FFFF00"/>
          </a:solidFill>
          <a:ln>
            <a:noFill/>
          </a:ln>
        </p:spPr>
        <p:txBody>
          <a:bodyPr spcFirstLastPara="1" wrap="square" lIns="68569" tIns="34275" rIns="68569" bIns="34275" anchor="t" anchorCtr="0">
            <a:noAutofit/>
          </a:bodyPr>
          <a:lstStyle/>
          <a:p>
            <a:r>
              <a:rPr lang="en" sz="1350" b="1" dirty="0"/>
              <a:t>Contoh NOSS- Competency Profile (CP)</a:t>
            </a:r>
            <a:endParaRPr sz="1350" dirty="0"/>
          </a:p>
        </p:txBody>
      </p:sp>
      <p:sp>
        <p:nvSpPr>
          <p:cNvPr id="1992" name="Google Shape;1992;p241"/>
          <p:cNvSpPr/>
          <p:nvPr/>
        </p:nvSpPr>
        <p:spPr>
          <a:xfrm>
            <a:off x="114300" y="1844567"/>
            <a:ext cx="2400300" cy="1284398"/>
          </a:xfrm>
          <a:prstGeom prst="roundRect">
            <a:avLst>
              <a:gd name="adj" fmla="val 16667"/>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68569" tIns="34275" rIns="68569" bIns="34275" anchor="ctr" anchorCtr="0">
            <a:noAutofit/>
          </a:bodyPr>
          <a:lstStyle/>
          <a:p>
            <a:r>
              <a:rPr lang="en" sz="900" b="1" i="1" u="sng" dirty="0"/>
              <a:t>Competency Unit</a:t>
            </a:r>
            <a:endParaRPr sz="1050" dirty="0"/>
          </a:p>
          <a:p>
            <a:r>
              <a:rPr lang="en" sz="900" dirty="0"/>
              <a:t>Fungsi kerja utama,</a:t>
            </a:r>
            <a:endParaRPr sz="1050" dirty="0"/>
          </a:p>
          <a:p>
            <a:r>
              <a:rPr lang="en" sz="900" dirty="0"/>
              <a:t>ditulis dalam bentuk </a:t>
            </a:r>
            <a:r>
              <a:rPr lang="en" sz="900" i="1" dirty="0"/>
              <a:t>Qualifier &amp; Object</a:t>
            </a:r>
            <a:endParaRPr sz="1050" dirty="0"/>
          </a:p>
          <a:p>
            <a:endParaRPr sz="900" dirty="0"/>
          </a:p>
          <a:p>
            <a:r>
              <a:rPr lang="en" sz="900" i="1" dirty="0"/>
              <a:t>CU Title     : Motorcycle Brake System Service</a:t>
            </a:r>
            <a:endParaRPr sz="1050" dirty="0"/>
          </a:p>
          <a:p>
            <a:r>
              <a:rPr lang="en" sz="900" dirty="0"/>
              <a:t>Contoh      :  Motorcycle Brake System      (</a:t>
            </a:r>
            <a:r>
              <a:rPr lang="en" sz="900" i="1" dirty="0"/>
              <a:t>Qualifier</a:t>
            </a:r>
            <a:r>
              <a:rPr lang="en" sz="900" dirty="0"/>
              <a:t>) Service (</a:t>
            </a:r>
            <a:r>
              <a:rPr lang="en" sz="900" i="1" dirty="0"/>
              <a:t>Object)</a:t>
            </a:r>
            <a:endParaRPr sz="900" dirty="0"/>
          </a:p>
        </p:txBody>
      </p:sp>
      <p:sp>
        <p:nvSpPr>
          <p:cNvPr id="1993" name="Google Shape;1993;p241"/>
          <p:cNvSpPr/>
          <p:nvPr/>
        </p:nvSpPr>
        <p:spPr>
          <a:xfrm>
            <a:off x="85725" y="3152467"/>
            <a:ext cx="2457450" cy="1697082"/>
          </a:xfrm>
          <a:prstGeom prst="roundRect">
            <a:avLst>
              <a:gd name="adj" fmla="val 16667"/>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68569" tIns="34275" rIns="68569" bIns="34275" anchor="ctr" anchorCtr="0">
            <a:noAutofit/>
          </a:bodyPr>
          <a:lstStyle/>
          <a:p>
            <a:r>
              <a:rPr lang="en" sz="900" b="1" i="1" u="sng"/>
              <a:t>CU Descriptor</a:t>
            </a:r>
            <a:endParaRPr sz="1050"/>
          </a:p>
          <a:p>
            <a:r>
              <a:rPr lang="en" sz="900"/>
              <a:t>Para 1- Mengandungi takrifan, kepentingan, </a:t>
            </a:r>
            <a:r>
              <a:rPr lang="en" sz="900" i="1"/>
              <a:t>Stakeholder</a:t>
            </a:r>
            <a:r>
              <a:rPr lang="en" sz="900"/>
              <a:t>, keperluan lesen/permit dan limitasi kompetensi</a:t>
            </a:r>
            <a:endParaRPr sz="1050"/>
          </a:p>
          <a:p>
            <a:endParaRPr sz="900"/>
          </a:p>
          <a:p>
            <a:r>
              <a:rPr lang="en" sz="900"/>
              <a:t>Para 2- Turutan aktiviti kerja </a:t>
            </a:r>
            <a:endParaRPr sz="1050"/>
          </a:p>
          <a:p>
            <a:endParaRPr sz="900"/>
          </a:p>
          <a:p>
            <a:r>
              <a:rPr lang="en" sz="900"/>
              <a:t>Para 3 - Hasil kerja yang perlu dicapai merangkumi kualiti/ kuantiti/ ketepatan mengikut keperluan industri</a:t>
            </a:r>
            <a:endParaRPr sz="900"/>
          </a:p>
        </p:txBody>
      </p:sp>
      <p:sp>
        <p:nvSpPr>
          <p:cNvPr id="1994" name="Google Shape;1994;p241"/>
          <p:cNvSpPr/>
          <p:nvPr/>
        </p:nvSpPr>
        <p:spPr>
          <a:xfrm>
            <a:off x="2628901" y="2399145"/>
            <a:ext cx="2090666" cy="1819294"/>
          </a:xfrm>
          <a:prstGeom prst="roundRect">
            <a:avLst>
              <a:gd name="adj" fmla="val 16667"/>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68569" tIns="34275" rIns="68569" bIns="34275" anchor="ctr" anchorCtr="0">
            <a:noAutofit/>
          </a:bodyPr>
          <a:lstStyle/>
          <a:p>
            <a:r>
              <a:rPr lang="en" sz="900" b="1" i="1" u="sng" dirty="0"/>
              <a:t>Work Activity</a:t>
            </a:r>
            <a:endParaRPr sz="1050" dirty="0"/>
          </a:p>
          <a:p>
            <a:r>
              <a:rPr lang="en" sz="900" dirty="0"/>
              <a:t>Mengandungi </a:t>
            </a:r>
            <a:r>
              <a:rPr lang="en" sz="900" i="1" dirty="0"/>
              <a:t>verb</a:t>
            </a:r>
            <a:r>
              <a:rPr lang="en" sz="900" dirty="0"/>
              <a:t>, </a:t>
            </a:r>
            <a:r>
              <a:rPr lang="en" sz="900" i="1" dirty="0"/>
              <a:t>object</a:t>
            </a:r>
            <a:r>
              <a:rPr lang="en" sz="900" dirty="0"/>
              <a:t> dan </a:t>
            </a:r>
            <a:r>
              <a:rPr lang="en" sz="900" i="1" dirty="0"/>
              <a:t>qualifier </a:t>
            </a:r>
            <a:r>
              <a:rPr lang="en" sz="900" dirty="0"/>
              <a:t>yang menepati skop tugas dan seiring definisi Tahap Kompetensi;</a:t>
            </a:r>
            <a:endParaRPr sz="1050" dirty="0"/>
          </a:p>
          <a:p>
            <a:endParaRPr sz="900" dirty="0"/>
          </a:p>
          <a:p>
            <a:r>
              <a:rPr lang="en" sz="900" dirty="0"/>
              <a:t>WA boleh berbentuk sama ada fungsi atau proses hasilan kerja</a:t>
            </a:r>
            <a:endParaRPr sz="1050" dirty="0"/>
          </a:p>
          <a:p>
            <a:endParaRPr sz="900" dirty="0"/>
          </a:p>
          <a:p>
            <a:r>
              <a:rPr lang="en" sz="900" dirty="0"/>
              <a:t>Sesuatu WA – terdiri daripada produk/ servis/keputusan</a:t>
            </a:r>
            <a:endParaRPr sz="1050" dirty="0"/>
          </a:p>
        </p:txBody>
      </p:sp>
      <p:sp>
        <p:nvSpPr>
          <p:cNvPr id="1995" name="Google Shape;1995;p241"/>
          <p:cNvSpPr/>
          <p:nvPr/>
        </p:nvSpPr>
        <p:spPr>
          <a:xfrm>
            <a:off x="4751750" y="2396153"/>
            <a:ext cx="1972244" cy="1269329"/>
          </a:xfrm>
          <a:prstGeom prst="roundRect">
            <a:avLst>
              <a:gd name="adj" fmla="val 16667"/>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68569" tIns="34275" rIns="68569" bIns="34275" anchor="ctr" anchorCtr="0">
            <a:noAutofit/>
          </a:bodyPr>
          <a:lstStyle/>
          <a:p>
            <a:r>
              <a:rPr lang="en" sz="900" b="1" i="1" dirty="0"/>
              <a:t>Performance Criteria</a:t>
            </a:r>
            <a:endParaRPr sz="1050" dirty="0"/>
          </a:p>
          <a:p>
            <a:r>
              <a:rPr lang="en" sz="900" dirty="0"/>
              <a:t>Mengandungi kriteria-kriteria  kerja yang perlu dicapai berasaskan kualiti yang boleh diukur (</a:t>
            </a:r>
            <a:r>
              <a:rPr lang="en" sz="900" i="1" dirty="0"/>
              <a:t>observable</a:t>
            </a:r>
            <a:r>
              <a:rPr lang="en" sz="900" dirty="0"/>
              <a:t>) atau dinilai (</a:t>
            </a:r>
            <a:r>
              <a:rPr lang="en" sz="900" i="1" dirty="0"/>
              <a:t>measurable</a:t>
            </a:r>
            <a:r>
              <a:rPr lang="en" sz="900" dirty="0"/>
              <a:t>), serta  merujuk kepada suatu tatacara atau standard </a:t>
            </a:r>
            <a:endParaRPr sz="75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999"/>
        <p:cNvGrpSpPr/>
        <p:nvPr/>
      </p:nvGrpSpPr>
      <p:grpSpPr>
        <a:xfrm>
          <a:off x="0" y="0"/>
          <a:ext cx="0" cy="0"/>
          <a:chOff x="0" y="0"/>
          <a:chExt cx="0" cy="0"/>
        </a:xfrm>
      </p:grpSpPr>
      <p:sp>
        <p:nvSpPr>
          <p:cNvPr id="2000" name="Google Shape;2000;p242"/>
          <p:cNvSpPr txBox="1">
            <a:spLocks noGrp="1"/>
          </p:cNvSpPr>
          <p:nvPr>
            <p:ph type="body" idx="1"/>
          </p:nvPr>
        </p:nvSpPr>
        <p:spPr>
          <a:xfrm>
            <a:off x="471488" y="1669852"/>
            <a:ext cx="5915025" cy="2447628"/>
          </a:xfrm>
          <a:prstGeom prst="rect">
            <a:avLst/>
          </a:prstGeom>
          <a:noFill/>
          <a:ln>
            <a:noFill/>
          </a:ln>
        </p:spPr>
        <p:txBody>
          <a:bodyPr spcFirstLastPara="1" wrap="square" lIns="68569" tIns="34275" rIns="68569" bIns="34275" anchor="t" anchorCtr="0">
            <a:noAutofit/>
          </a:bodyPr>
          <a:lstStyle/>
          <a:p>
            <a:pPr marL="128588" indent="-28575">
              <a:spcBef>
                <a:spcPts val="0"/>
              </a:spcBef>
              <a:buSzPts val="2100"/>
              <a:buNone/>
            </a:pPr>
            <a:endParaRPr/>
          </a:p>
        </p:txBody>
      </p:sp>
      <p:sp>
        <p:nvSpPr>
          <p:cNvPr id="2001" name="Google Shape;2001;p242"/>
          <p:cNvSpPr txBox="1">
            <a:spLocks noGrp="1"/>
          </p:cNvSpPr>
          <p:nvPr>
            <p:ph type="sldNum" idx="12"/>
          </p:nvPr>
        </p:nvSpPr>
        <p:spPr>
          <a:xfrm>
            <a:off x="4800600" y="4758215"/>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pPr/>
              <a:t>56</a:t>
            </a:fld>
            <a:endParaRPr dirty="0"/>
          </a:p>
        </p:txBody>
      </p:sp>
      <p:pic>
        <p:nvPicPr>
          <p:cNvPr id="2002" name="Google Shape;2002;p242"/>
          <p:cNvPicPr preferRelativeResize="0"/>
          <p:nvPr/>
        </p:nvPicPr>
        <p:blipFill rotWithShape="1">
          <a:blip r:embed="rId3">
            <a:alphaModFix/>
          </a:blip>
          <a:srcRect/>
          <a:stretch/>
        </p:blipFill>
        <p:spPr>
          <a:xfrm>
            <a:off x="171449" y="1091037"/>
            <a:ext cx="6323943" cy="3667178"/>
          </a:xfrm>
          <a:prstGeom prst="rect">
            <a:avLst/>
          </a:prstGeom>
          <a:noFill/>
          <a:ln>
            <a:noFill/>
          </a:ln>
        </p:spPr>
      </p:pic>
      <p:sp>
        <p:nvSpPr>
          <p:cNvPr id="2003" name="Google Shape;2003;p242"/>
          <p:cNvSpPr txBox="1"/>
          <p:nvPr/>
        </p:nvSpPr>
        <p:spPr>
          <a:xfrm>
            <a:off x="0" y="529388"/>
            <a:ext cx="4629150" cy="321299"/>
          </a:xfrm>
          <a:prstGeom prst="rect">
            <a:avLst/>
          </a:prstGeom>
          <a:solidFill>
            <a:srgbClr val="FFFF00"/>
          </a:solidFill>
          <a:ln>
            <a:noFill/>
          </a:ln>
        </p:spPr>
        <p:txBody>
          <a:bodyPr spcFirstLastPara="1" wrap="square" lIns="68569" tIns="34275" rIns="68569" bIns="34275" anchor="t" anchorCtr="0">
            <a:noAutofit/>
          </a:bodyPr>
          <a:lstStyle/>
          <a:p>
            <a:r>
              <a:rPr lang="en" sz="1350" b="1" dirty="0"/>
              <a:t>Contoh NOSS- Curriculum of Competency Unit (CoCU)</a:t>
            </a:r>
            <a:endParaRPr sz="1350" dirty="0"/>
          </a:p>
        </p:txBody>
      </p:sp>
      <p:sp>
        <p:nvSpPr>
          <p:cNvPr id="2004" name="Google Shape;2004;p242"/>
          <p:cNvSpPr/>
          <p:nvPr/>
        </p:nvSpPr>
        <p:spPr>
          <a:xfrm>
            <a:off x="4400550" y="1748210"/>
            <a:ext cx="2343150" cy="1228806"/>
          </a:xfrm>
          <a:prstGeom prst="roundRect">
            <a:avLst>
              <a:gd name="adj" fmla="val 16667"/>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68569" tIns="34275" rIns="68569" bIns="34275" anchor="ctr" anchorCtr="0">
            <a:noAutofit/>
          </a:bodyPr>
          <a:lstStyle/>
          <a:p>
            <a:r>
              <a:rPr lang="en" sz="900" b="1" i="1" u="sng" dirty="0"/>
              <a:t>Learning Outcomes</a:t>
            </a:r>
            <a:endParaRPr sz="900" b="1" i="1" u="sng" dirty="0"/>
          </a:p>
          <a:p>
            <a:r>
              <a:rPr lang="en" sz="900" dirty="0"/>
              <a:t>1. Mengandungi elemen kompetensi </a:t>
            </a:r>
            <a:r>
              <a:rPr lang="en" sz="900" b="1" dirty="0"/>
              <a:t>hasil pembelajaran </a:t>
            </a:r>
            <a:r>
              <a:rPr lang="en" sz="900" dirty="0"/>
              <a:t>yang perlu dicapai oleh pelatih </a:t>
            </a:r>
            <a:endParaRPr sz="1050" dirty="0"/>
          </a:p>
          <a:p>
            <a:endParaRPr sz="900" dirty="0"/>
          </a:p>
          <a:p>
            <a:r>
              <a:rPr lang="en" sz="900" dirty="0"/>
              <a:t>2. Bagi mencapai hasil pembelajaran, pelatih perlu melengkapkan </a:t>
            </a:r>
            <a:r>
              <a:rPr lang="en" sz="900" i="1" dirty="0"/>
              <a:t>Work Activities </a:t>
            </a:r>
            <a:endParaRPr sz="900" i="1" dirty="0"/>
          </a:p>
        </p:txBody>
      </p:sp>
      <p:sp>
        <p:nvSpPr>
          <p:cNvPr id="2005" name="Google Shape;2005;p242"/>
          <p:cNvSpPr/>
          <p:nvPr/>
        </p:nvSpPr>
        <p:spPr>
          <a:xfrm>
            <a:off x="1578568" y="3300411"/>
            <a:ext cx="3450634" cy="1698153"/>
          </a:xfrm>
          <a:prstGeom prst="roundRect">
            <a:avLst>
              <a:gd name="adj" fmla="val 16667"/>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68569" tIns="34275" rIns="68569" bIns="34275" anchor="ctr" anchorCtr="0">
            <a:noAutofit/>
          </a:bodyPr>
          <a:lstStyle/>
          <a:p>
            <a:r>
              <a:rPr lang="en" sz="900" b="1" i="1" u="sng" dirty="0"/>
              <a:t>Assessment Criteria</a:t>
            </a:r>
            <a:endParaRPr sz="1050" dirty="0"/>
          </a:p>
          <a:p>
            <a:r>
              <a:rPr lang="en" sz="900" dirty="0"/>
              <a:t>Mengandungi kriteria-kriteria  kerja yang perlu</a:t>
            </a:r>
            <a:r>
              <a:rPr lang="en" sz="900" b="1" dirty="0"/>
              <a:t> dinilai oleh Pengajar terhadap pelatih </a:t>
            </a:r>
            <a:r>
              <a:rPr lang="en" sz="900" dirty="0"/>
              <a:t>bagi menguji keterampilan.</a:t>
            </a:r>
            <a:endParaRPr sz="1050" dirty="0"/>
          </a:p>
          <a:p>
            <a:endParaRPr sz="900" dirty="0"/>
          </a:p>
          <a:p>
            <a:r>
              <a:rPr lang="en" sz="900" dirty="0"/>
              <a:t>Penilaian</a:t>
            </a:r>
            <a:r>
              <a:rPr lang="en" sz="900" b="1" dirty="0"/>
              <a:t> </a:t>
            </a:r>
            <a:r>
              <a:rPr lang="en" sz="900" dirty="0"/>
              <a:t>merangkumi elemen </a:t>
            </a:r>
            <a:r>
              <a:rPr lang="en" sz="900" b="1" dirty="0"/>
              <a:t>Pengetahuan Berkaitan, Kemahiran Berkaitan dan  Sikap/ Keselamatan/ Persekitaran</a:t>
            </a:r>
            <a:r>
              <a:rPr lang="en" sz="900" dirty="0"/>
              <a:t>. </a:t>
            </a:r>
            <a:endParaRPr sz="1050" dirty="0"/>
          </a:p>
          <a:p>
            <a:endParaRPr sz="900" dirty="0"/>
          </a:p>
          <a:p>
            <a:r>
              <a:rPr lang="en" sz="900" dirty="0"/>
              <a:t>Penilaian yang dinilai berasaskan kualiti yang boleh diukur (</a:t>
            </a:r>
            <a:r>
              <a:rPr lang="en" sz="900" i="1" dirty="0"/>
              <a:t>observable</a:t>
            </a:r>
            <a:r>
              <a:rPr lang="en" sz="900" dirty="0"/>
              <a:t>) atau dinilai (</a:t>
            </a:r>
            <a:r>
              <a:rPr lang="en" sz="900" i="1" dirty="0"/>
              <a:t>measurable</a:t>
            </a:r>
            <a:r>
              <a:rPr lang="en" sz="900" dirty="0"/>
              <a:t>), serta  merujuk kepada suatu tatacara atau standard </a:t>
            </a:r>
            <a:endParaRPr sz="105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009"/>
        <p:cNvGrpSpPr/>
        <p:nvPr/>
      </p:nvGrpSpPr>
      <p:grpSpPr>
        <a:xfrm>
          <a:off x="0" y="0"/>
          <a:ext cx="0" cy="0"/>
          <a:chOff x="0" y="0"/>
          <a:chExt cx="0" cy="0"/>
        </a:xfrm>
      </p:grpSpPr>
      <p:sp>
        <p:nvSpPr>
          <p:cNvPr id="2010" name="Google Shape;2010;p243"/>
          <p:cNvSpPr txBox="1">
            <a:spLocks noGrp="1"/>
          </p:cNvSpPr>
          <p:nvPr>
            <p:ph type="sldNum" idx="12"/>
          </p:nvPr>
        </p:nvSpPr>
        <p:spPr>
          <a:xfrm>
            <a:off x="4804049" y="4549515"/>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pPr/>
              <a:t>57</a:t>
            </a:fld>
            <a:endParaRPr dirty="0"/>
          </a:p>
        </p:txBody>
      </p:sp>
      <p:sp>
        <p:nvSpPr>
          <p:cNvPr id="2011" name="Google Shape;2011;p243"/>
          <p:cNvSpPr txBox="1"/>
          <p:nvPr/>
        </p:nvSpPr>
        <p:spPr>
          <a:xfrm>
            <a:off x="0" y="588398"/>
            <a:ext cx="4216539" cy="262290"/>
          </a:xfrm>
          <a:prstGeom prst="rect">
            <a:avLst/>
          </a:prstGeom>
          <a:solidFill>
            <a:srgbClr val="FFFF00"/>
          </a:solidFill>
          <a:ln>
            <a:noFill/>
          </a:ln>
        </p:spPr>
        <p:txBody>
          <a:bodyPr spcFirstLastPara="1" wrap="square" lIns="68569" tIns="34275" rIns="68569" bIns="34275" anchor="t" anchorCtr="0">
            <a:noAutofit/>
          </a:bodyPr>
          <a:lstStyle/>
          <a:p>
            <a:r>
              <a:rPr lang="en" sz="1350" b="1" dirty="0"/>
              <a:t>Contoh NOSS - Employability Skills &amp; References</a:t>
            </a:r>
            <a:endParaRPr sz="1350" b="1" dirty="0"/>
          </a:p>
        </p:txBody>
      </p:sp>
      <p:pic>
        <p:nvPicPr>
          <p:cNvPr id="2012" name="Google Shape;2012;p243"/>
          <p:cNvPicPr preferRelativeResize="0"/>
          <p:nvPr/>
        </p:nvPicPr>
        <p:blipFill rotWithShape="1">
          <a:blip r:embed="rId3">
            <a:alphaModFix/>
          </a:blip>
          <a:srcRect/>
          <a:stretch/>
        </p:blipFill>
        <p:spPr>
          <a:xfrm>
            <a:off x="307427" y="1235740"/>
            <a:ext cx="6416566" cy="2973654"/>
          </a:xfrm>
          <a:prstGeom prst="rect">
            <a:avLst/>
          </a:prstGeom>
          <a:noFill/>
          <a:ln>
            <a:noFill/>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016"/>
        <p:cNvGrpSpPr/>
        <p:nvPr/>
      </p:nvGrpSpPr>
      <p:grpSpPr>
        <a:xfrm>
          <a:off x="0" y="0"/>
          <a:ext cx="0" cy="0"/>
          <a:chOff x="0" y="0"/>
          <a:chExt cx="0" cy="0"/>
        </a:xfrm>
      </p:grpSpPr>
      <p:pic>
        <p:nvPicPr>
          <p:cNvPr id="2017" name="Google Shape;2017;p244"/>
          <p:cNvPicPr preferRelativeResize="0">
            <a:picLocks noGrp="1"/>
          </p:cNvPicPr>
          <p:nvPr>
            <p:ph type="body" idx="1"/>
          </p:nvPr>
        </p:nvPicPr>
        <p:blipFill rotWithShape="1">
          <a:blip r:embed="rId3">
            <a:alphaModFix/>
          </a:blip>
          <a:srcRect/>
          <a:stretch/>
        </p:blipFill>
        <p:spPr>
          <a:xfrm>
            <a:off x="133351" y="1414463"/>
            <a:ext cx="6724650" cy="2803976"/>
          </a:xfrm>
          <a:prstGeom prst="rect">
            <a:avLst/>
          </a:prstGeom>
          <a:noFill/>
          <a:ln>
            <a:noFill/>
          </a:ln>
        </p:spPr>
      </p:pic>
      <p:sp>
        <p:nvSpPr>
          <p:cNvPr id="2018" name="Google Shape;2018;p244"/>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pPr/>
              <a:t>58</a:t>
            </a:fld>
            <a:endParaRPr/>
          </a:p>
        </p:txBody>
      </p:sp>
      <p:sp>
        <p:nvSpPr>
          <p:cNvPr id="2019" name="Google Shape;2019;p244"/>
          <p:cNvSpPr txBox="1"/>
          <p:nvPr/>
        </p:nvSpPr>
        <p:spPr>
          <a:xfrm>
            <a:off x="0" y="642938"/>
            <a:ext cx="3620222" cy="207749"/>
          </a:xfrm>
          <a:prstGeom prst="rect">
            <a:avLst/>
          </a:prstGeom>
          <a:solidFill>
            <a:srgbClr val="FFFF00"/>
          </a:solidFill>
          <a:ln>
            <a:noFill/>
          </a:ln>
        </p:spPr>
        <p:txBody>
          <a:bodyPr spcFirstLastPara="1" wrap="square" lIns="68569" tIns="34275" rIns="68569" bIns="34275" anchor="t" anchorCtr="0">
            <a:noAutofit/>
          </a:bodyPr>
          <a:lstStyle/>
          <a:p>
            <a:r>
              <a:rPr lang="en" sz="1350" b="1"/>
              <a:t>Contoh NOSS - Mod Penyampaian Latihan</a:t>
            </a:r>
            <a:endParaRPr sz="1350" b="1"/>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023"/>
        <p:cNvGrpSpPr/>
        <p:nvPr/>
      </p:nvGrpSpPr>
      <p:grpSpPr>
        <a:xfrm>
          <a:off x="0" y="0"/>
          <a:ext cx="0" cy="0"/>
          <a:chOff x="0" y="0"/>
          <a:chExt cx="0" cy="0"/>
        </a:xfrm>
      </p:grpSpPr>
      <p:sp>
        <p:nvSpPr>
          <p:cNvPr id="2024" name="Google Shape;2024;p245"/>
          <p:cNvSpPr txBox="1">
            <a:spLocks noGrp="1"/>
          </p:cNvSpPr>
          <p:nvPr>
            <p:ph type="sldNum" idx="12"/>
          </p:nvPr>
        </p:nvSpPr>
        <p:spPr>
          <a:xfrm>
            <a:off x="4909045" y="4667303"/>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pPr/>
              <a:t>59</a:t>
            </a:fld>
            <a:endParaRPr/>
          </a:p>
        </p:txBody>
      </p:sp>
      <p:sp>
        <p:nvSpPr>
          <p:cNvPr id="2025" name="Google Shape;2025;p245"/>
          <p:cNvSpPr txBox="1"/>
          <p:nvPr/>
        </p:nvSpPr>
        <p:spPr>
          <a:xfrm>
            <a:off x="0" y="572494"/>
            <a:ext cx="3315764" cy="278193"/>
          </a:xfrm>
          <a:prstGeom prst="rect">
            <a:avLst/>
          </a:prstGeom>
          <a:solidFill>
            <a:srgbClr val="FFFF00"/>
          </a:solidFill>
          <a:ln>
            <a:noFill/>
          </a:ln>
        </p:spPr>
        <p:txBody>
          <a:bodyPr spcFirstLastPara="1" wrap="square" lIns="68569" tIns="34275" rIns="68569" bIns="34275" anchor="t" anchorCtr="0">
            <a:noAutofit/>
          </a:bodyPr>
          <a:lstStyle/>
          <a:p>
            <a:r>
              <a:rPr lang="en" sz="1350" dirty="0"/>
              <a:t>TOOL, EQUIPMENT &amp; MATERIAL (TEM)</a:t>
            </a:r>
            <a:endParaRPr sz="1350" dirty="0"/>
          </a:p>
        </p:txBody>
      </p:sp>
      <p:pic>
        <p:nvPicPr>
          <p:cNvPr id="2026" name="Google Shape;2026;p245"/>
          <p:cNvPicPr preferRelativeResize="0"/>
          <p:nvPr/>
        </p:nvPicPr>
        <p:blipFill rotWithShape="1">
          <a:blip r:embed="rId3">
            <a:alphaModFix/>
          </a:blip>
          <a:srcRect/>
          <a:stretch/>
        </p:blipFill>
        <p:spPr>
          <a:xfrm>
            <a:off x="305457" y="868695"/>
            <a:ext cx="5163272" cy="4003991"/>
          </a:xfrm>
          <a:prstGeom prst="rect">
            <a:avLst/>
          </a:prstGeom>
          <a:noFill/>
          <a:ln>
            <a:noFill/>
          </a:ln>
        </p:spPr>
      </p:pic>
      <p:sp>
        <p:nvSpPr>
          <p:cNvPr id="2027" name="Google Shape;2027;p245"/>
          <p:cNvSpPr/>
          <p:nvPr/>
        </p:nvSpPr>
        <p:spPr>
          <a:xfrm>
            <a:off x="1905722" y="3214742"/>
            <a:ext cx="3429000" cy="155812"/>
          </a:xfrm>
          <a:prstGeom prst="rect">
            <a:avLst/>
          </a:prstGeom>
          <a:noFill/>
          <a:ln>
            <a:noFill/>
          </a:ln>
        </p:spPr>
        <p:txBody>
          <a:bodyPr spcFirstLastPara="1" wrap="square" lIns="68569" tIns="34275" rIns="68569" bIns="34275" anchor="t" anchorCtr="0">
            <a:noAutofit/>
          </a:bodyPr>
          <a:lstStyle/>
          <a:p>
            <a:endParaRPr sz="900"/>
          </a:p>
        </p:txBody>
      </p:sp>
      <p:sp>
        <p:nvSpPr>
          <p:cNvPr id="2028" name="Google Shape;2028;p245"/>
          <p:cNvSpPr/>
          <p:nvPr/>
        </p:nvSpPr>
        <p:spPr>
          <a:xfrm>
            <a:off x="3427045" y="2264623"/>
            <a:ext cx="3336362" cy="2126074"/>
          </a:xfrm>
          <a:prstGeom prst="roundRect">
            <a:avLst>
              <a:gd name="adj" fmla="val 16667"/>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68569" tIns="34275" rIns="68569" bIns="34275" anchor="ctr" anchorCtr="0">
            <a:noAutofit/>
          </a:bodyPr>
          <a:lstStyle/>
          <a:p>
            <a:pPr>
              <a:lnSpc>
                <a:spcPct val="150000"/>
              </a:lnSpc>
            </a:pPr>
            <a:r>
              <a:rPr lang="en" sz="1200" b="1" u="sng" dirty="0">
                <a:latin typeface="Times New Roman"/>
                <a:ea typeface="Times New Roman"/>
                <a:cs typeface="Times New Roman"/>
                <a:sym typeface="Times New Roman"/>
              </a:rPr>
              <a:t>TEM</a:t>
            </a:r>
            <a:endParaRPr sz="1050" dirty="0"/>
          </a:p>
          <a:p>
            <a:pPr marL="257175" indent="-257175" algn="just">
              <a:buSzPts val="1600"/>
              <a:buFont typeface="Calibri"/>
              <a:buAutoNum type="alphaLcPeriod"/>
            </a:pPr>
            <a:r>
              <a:rPr lang="en" sz="1200" dirty="0">
                <a:latin typeface="Times New Roman"/>
                <a:ea typeface="Times New Roman"/>
                <a:cs typeface="Times New Roman"/>
                <a:sym typeface="Times New Roman"/>
              </a:rPr>
              <a:t>mengandungi spesifikasi tanpa jenama bagi mencapai </a:t>
            </a:r>
            <a:r>
              <a:rPr lang="en" sz="1200" i="1" dirty="0">
                <a:latin typeface="Times New Roman"/>
                <a:ea typeface="Times New Roman"/>
                <a:cs typeface="Times New Roman"/>
                <a:sym typeface="Times New Roman"/>
              </a:rPr>
              <a:t>learning outcomes</a:t>
            </a:r>
            <a:endParaRPr sz="1200" i="1" dirty="0"/>
          </a:p>
          <a:p>
            <a:pPr marL="257175" indent="-257175" algn="just">
              <a:buSzPts val="1600"/>
              <a:buFont typeface="Calibri"/>
              <a:buAutoNum type="alphaLcPeriod"/>
            </a:pPr>
            <a:r>
              <a:rPr lang="en" sz="1200" dirty="0">
                <a:latin typeface="Times New Roman"/>
                <a:ea typeface="Times New Roman"/>
                <a:cs typeface="Times New Roman"/>
                <a:sym typeface="Times New Roman"/>
              </a:rPr>
              <a:t>Nisbah setiap item bagi 25 orang pelatih pada satu masa;</a:t>
            </a:r>
            <a:endParaRPr sz="1200" dirty="0"/>
          </a:p>
          <a:p>
            <a:pPr marL="257175" indent="-257175" algn="just">
              <a:buSzPts val="1600"/>
              <a:buFont typeface="Calibri"/>
              <a:buAutoNum type="alphaLcPeriod"/>
            </a:pPr>
            <a:r>
              <a:rPr lang="en" sz="1200" dirty="0">
                <a:latin typeface="Times New Roman"/>
                <a:ea typeface="Times New Roman"/>
                <a:cs typeface="Times New Roman"/>
                <a:sym typeface="Times New Roman"/>
              </a:rPr>
              <a:t>Tidak termasuk kemudahan latihan (spt kerusi, meja, keluasan ruang kerja, AVA)</a:t>
            </a:r>
            <a:r>
              <a:rPr lang="en" sz="1200" dirty="0">
                <a:solidFill>
                  <a:srgbClr val="FF0000"/>
                </a:solidFill>
                <a:latin typeface="Times New Roman"/>
                <a:ea typeface="Times New Roman"/>
                <a:cs typeface="Times New Roman"/>
                <a:sym typeface="Times New Roman"/>
              </a:rPr>
              <a:t> </a:t>
            </a:r>
            <a:r>
              <a:rPr lang="en" sz="1200" dirty="0">
                <a:latin typeface="Times New Roman"/>
                <a:ea typeface="Times New Roman"/>
                <a:cs typeface="Times New Roman"/>
                <a:sym typeface="Times New Roman"/>
              </a:rPr>
              <a:t>yang tertakluk kepada peraturan pentauliahan; dan</a:t>
            </a:r>
            <a:endParaRPr sz="1050" dirty="0"/>
          </a:p>
          <a:p>
            <a:pPr algn="just">
              <a:lnSpc>
                <a:spcPct val="150000"/>
              </a:lnSpc>
            </a:pPr>
            <a:endParaRPr sz="12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92"/>
          <p:cNvSpPr txBox="1">
            <a:spLocks noGrp="1"/>
          </p:cNvSpPr>
          <p:nvPr>
            <p:ph type="body" idx="1"/>
          </p:nvPr>
        </p:nvSpPr>
        <p:spPr>
          <a:xfrm>
            <a:off x="616061" y="1543050"/>
            <a:ext cx="5759524" cy="2657475"/>
          </a:xfrm>
          <a:prstGeom prst="rect">
            <a:avLst/>
          </a:prstGeom>
          <a:noFill/>
          <a:ln>
            <a:noFill/>
          </a:ln>
        </p:spPr>
        <p:txBody>
          <a:bodyPr spcFirstLastPara="1" wrap="square" lIns="68569" tIns="34275" rIns="68569" bIns="34275" anchor="t" anchorCtr="0">
            <a:noAutofit/>
          </a:bodyPr>
          <a:lstStyle/>
          <a:p>
            <a:pPr marL="128588" indent="-128588" algn="just">
              <a:spcBef>
                <a:spcPts val="0"/>
              </a:spcBef>
              <a:buSzPts val="2400"/>
              <a:buFont typeface="Noto Sans Symbols"/>
              <a:buChar char="✓"/>
            </a:pPr>
            <a:r>
              <a:rPr lang="en" sz="1800">
                <a:latin typeface="Tahoma"/>
                <a:ea typeface="Tahoma"/>
                <a:cs typeface="Tahoma"/>
                <a:sym typeface="Tahoma"/>
              </a:rPr>
              <a:t>Sijil Kursus Induksi adalah sah untuk </a:t>
            </a:r>
            <a:r>
              <a:rPr lang="en" sz="1800">
                <a:solidFill>
                  <a:srgbClr val="0000FF"/>
                </a:solidFill>
                <a:latin typeface="Tahoma"/>
                <a:ea typeface="Tahoma"/>
                <a:cs typeface="Tahoma"/>
                <a:sym typeface="Tahoma"/>
              </a:rPr>
              <a:t>tempoh 3 tahun </a:t>
            </a:r>
            <a:r>
              <a:rPr lang="en" sz="1800">
                <a:latin typeface="Tahoma"/>
                <a:ea typeface="Tahoma"/>
                <a:cs typeface="Tahoma"/>
                <a:sym typeface="Tahoma"/>
              </a:rPr>
              <a:t>selepas kursus untuk </a:t>
            </a:r>
            <a:r>
              <a:rPr lang="en" sz="1800" b="1">
                <a:latin typeface="Tahoma"/>
                <a:ea typeface="Tahoma"/>
                <a:cs typeface="Tahoma"/>
                <a:sym typeface="Tahoma"/>
              </a:rPr>
              <a:t>tujuan pelantikan pertama</a:t>
            </a:r>
            <a:r>
              <a:rPr lang="en" sz="1800">
                <a:latin typeface="Tahoma"/>
                <a:ea typeface="Tahoma"/>
                <a:cs typeface="Tahoma"/>
                <a:sym typeface="Tahoma"/>
              </a:rPr>
              <a:t> </a:t>
            </a:r>
            <a:r>
              <a:rPr lang="en" sz="1800" b="1">
                <a:latin typeface="Tahoma"/>
                <a:ea typeface="Tahoma"/>
                <a:cs typeface="Tahoma"/>
                <a:sym typeface="Tahoma"/>
              </a:rPr>
              <a:t>jawatan</a:t>
            </a:r>
            <a:r>
              <a:rPr lang="en" sz="1800">
                <a:latin typeface="Tahoma"/>
                <a:ea typeface="Tahoma"/>
                <a:cs typeface="Tahoma"/>
                <a:sym typeface="Tahoma"/>
              </a:rPr>
              <a:t> personel Perakuan Pengiktirafan Kelayakan Sebagai Personel Pentauliahan (PPKSPP) dan Direktori Pakar Industri Negara (DPIN). </a:t>
            </a:r>
            <a:endParaRPr/>
          </a:p>
          <a:p>
            <a:pPr marL="128588" indent="-14288" algn="just">
              <a:buSzPts val="2400"/>
              <a:buNone/>
            </a:pPr>
            <a:endParaRPr sz="1800">
              <a:latin typeface="Tahoma"/>
              <a:ea typeface="Tahoma"/>
              <a:cs typeface="Tahoma"/>
              <a:sym typeface="Tahoma"/>
            </a:endParaRPr>
          </a:p>
          <a:p>
            <a:pPr marL="128588" indent="-128588" algn="just">
              <a:buSzPts val="2400"/>
              <a:buFont typeface="Noto Sans Symbols"/>
              <a:buChar char="✓"/>
            </a:pPr>
            <a:r>
              <a:rPr lang="en" sz="1800">
                <a:latin typeface="Tahoma"/>
                <a:ea typeface="Tahoma"/>
                <a:cs typeface="Tahoma"/>
                <a:sym typeface="Tahoma"/>
              </a:rPr>
              <a:t>Sekiranya peserta kursus tidak dilantik </a:t>
            </a:r>
            <a:r>
              <a:rPr lang="en" sz="1800" b="1">
                <a:solidFill>
                  <a:srgbClr val="FF0000"/>
                </a:solidFill>
                <a:latin typeface="Tahoma"/>
                <a:ea typeface="Tahoma"/>
                <a:cs typeface="Tahoma"/>
                <a:sym typeface="Tahoma"/>
              </a:rPr>
              <a:t>selepas tempoh 3 tahun, sijil induksi berkenaan tidak sah</a:t>
            </a:r>
            <a:r>
              <a:rPr lang="en" sz="1800" b="1">
                <a:latin typeface="Tahoma"/>
                <a:ea typeface="Tahoma"/>
                <a:cs typeface="Tahoma"/>
                <a:sym typeface="Tahoma"/>
              </a:rPr>
              <a:t> </a:t>
            </a:r>
            <a:r>
              <a:rPr lang="en" sz="1800">
                <a:latin typeface="Tahoma"/>
                <a:ea typeface="Tahoma"/>
                <a:cs typeface="Tahoma"/>
                <a:sym typeface="Tahoma"/>
              </a:rPr>
              <a:t>untuk pelantikan dan peserta perlu mengulang semula kursus induksi berkenaan. </a:t>
            </a:r>
            <a:endParaRPr/>
          </a:p>
          <a:p>
            <a:pPr marL="128588" indent="-14288">
              <a:buSzPts val="2400"/>
              <a:buNone/>
            </a:pPr>
            <a:endParaRPr sz="1800">
              <a:latin typeface="Tahoma"/>
              <a:ea typeface="Tahoma"/>
              <a:cs typeface="Tahoma"/>
              <a:sym typeface="Tahoma"/>
            </a:endParaRPr>
          </a:p>
        </p:txBody>
      </p:sp>
      <p:sp>
        <p:nvSpPr>
          <p:cNvPr id="1175" name="Google Shape;1175;p192"/>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6</a:t>
            </a:fld>
            <a:endParaRPr>
              <a:solidFill>
                <a:srgbClr val="000000"/>
              </a:solidFill>
            </a:endParaRPr>
          </a:p>
        </p:txBody>
      </p:sp>
      <p:sp>
        <p:nvSpPr>
          <p:cNvPr id="1176" name="Google Shape;1176;p192"/>
          <p:cNvSpPr txBox="1"/>
          <p:nvPr/>
        </p:nvSpPr>
        <p:spPr>
          <a:xfrm>
            <a:off x="0" y="906477"/>
            <a:ext cx="6858000" cy="242374"/>
          </a:xfrm>
          <a:prstGeom prst="rect">
            <a:avLst/>
          </a:prstGeom>
          <a:noFill/>
          <a:ln>
            <a:noFill/>
          </a:ln>
        </p:spPr>
        <p:txBody>
          <a:bodyPr spcFirstLastPara="1" wrap="square" lIns="68569" tIns="0" rIns="34275" bIns="0" anchor="t" anchorCtr="0">
            <a:noAutofit/>
          </a:bodyPr>
          <a:lstStyle/>
          <a:p>
            <a:pPr algn="ctr"/>
            <a:r>
              <a:rPr lang="en" sz="2100" b="1">
                <a:latin typeface="Tahoma"/>
                <a:ea typeface="Tahoma"/>
                <a:cs typeface="Tahoma"/>
                <a:sym typeface="Tahoma"/>
              </a:rPr>
              <a:t>Tempoh Sah Laku Sijil Induksi</a:t>
            </a:r>
            <a:endParaRPr sz="2100" b="1">
              <a:latin typeface="Tahoma"/>
              <a:ea typeface="Tahoma"/>
              <a:cs typeface="Tahoma"/>
              <a:sym typeface="Tahoma"/>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032"/>
        <p:cNvGrpSpPr/>
        <p:nvPr/>
      </p:nvGrpSpPr>
      <p:grpSpPr>
        <a:xfrm>
          <a:off x="0" y="0"/>
          <a:ext cx="0" cy="0"/>
          <a:chOff x="0" y="0"/>
          <a:chExt cx="0" cy="0"/>
        </a:xfrm>
      </p:grpSpPr>
      <p:pic>
        <p:nvPicPr>
          <p:cNvPr id="2033" name="Google Shape;2033;p246"/>
          <p:cNvPicPr preferRelativeResize="0">
            <a:picLocks noGrp="1"/>
          </p:cNvPicPr>
          <p:nvPr>
            <p:ph type="body" idx="1"/>
          </p:nvPr>
        </p:nvPicPr>
        <p:blipFill rotWithShape="1">
          <a:blip r:embed="rId3">
            <a:alphaModFix/>
          </a:blip>
          <a:srcRect/>
          <a:stretch/>
        </p:blipFill>
        <p:spPr>
          <a:xfrm>
            <a:off x="228600" y="1050382"/>
            <a:ext cx="6310313" cy="3038523"/>
          </a:xfrm>
          <a:prstGeom prst="rect">
            <a:avLst/>
          </a:prstGeom>
          <a:noFill/>
          <a:ln>
            <a:noFill/>
          </a:ln>
        </p:spPr>
      </p:pic>
      <p:sp>
        <p:nvSpPr>
          <p:cNvPr id="2034" name="Google Shape;2034;p246"/>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pPr/>
              <a:t>60</a:t>
            </a:fld>
            <a:endParaRPr/>
          </a:p>
        </p:txBody>
      </p:sp>
      <p:sp>
        <p:nvSpPr>
          <p:cNvPr id="2035" name="Google Shape;2035;p246"/>
          <p:cNvSpPr txBox="1"/>
          <p:nvPr/>
        </p:nvSpPr>
        <p:spPr>
          <a:xfrm>
            <a:off x="0" y="642938"/>
            <a:ext cx="2453316" cy="207749"/>
          </a:xfrm>
          <a:prstGeom prst="rect">
            <a:avLst/>
          </a:prstGeom>
          <a:solidFill>
            <a:srgbClr val="FFFF00"/>
          </a:solidFill>
          <a:ln>
            <a:noFill/>
          </a:ln>
        </p:spPr>
        <p:txBody>
          <a:bodyPr spcFirstLastPara="1" wrap="square" lIns="68569" tIns="34275" rIns="68569" bIns="34275" anchor="t" anchorCtr="0">
            <a:noAutofit/>
          </a:bodyPr>
          <a:lstStyle/>
          <a:p>
            <a:r>
              <a:rPr lang="en" sz="1350"/>
              <a:t>TRAINING HOUR SUMMARY</a:t>
            </a:r>
            <a:endParaRPr sz="135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040"/>
        <p:cNvGrpSpPr/>
        <p:nvPr/>
      </p:nvGrpSpPr>
      <p:grpSpPr>
        <a:xfrm>
          <a:off x="0" y="0"/>
          <a:ext cx="0" cy="0"/>
          <a:chOff x="0" y="0"/>
          <a:chExt cx="0" cy="0"/>
        </a:xfrm>
      </p:grpSpPr>
      <p:sp>
        <p:nvSpPr>
          <p:cNvPr id="2041" name="Google Shape;2041;p247"/>
          <p:cNvSpPr/>
          <p:nvPr/>
        </p:nvSpPr>
        <p:spPr>
          <a:xfrm>
            <a:off x="4343400" y="2271713"/>
            <a:ext cx="2514600" cy="707970"/>
          </a:xfrm>
          <a:prstGeom prst="rect">
            <a:avLst/>
          </a:prstGeom>
          <a:solidFill>
            <a:srgbClr val="F4B081"/>
          </a:solidFill>
          <a:ln>
            <a:noFill/>
          </a:ln>
        </p:spPr>
        <p:txBody>
          <a:bodyPr spcFirstLastPara="1" wrap="square" lIns="68569" tIns="34275" rIns="68569" bIns="34275" anchor="t" anchorCtr="0">
            <a:noAutofit/>
          </a:bodyPr>
          <a:lstStyle/>
          <a:p>
            <a:pPr algn="ctr"/>
            <a:r>
              <a:rPr lang="en" sz="4050" b="1" dirty="0"/>
              <a:t>NCS</a:t>
            </a:r>
            <a:endParaRPr sz="405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045"/>
        <p:cNvGrpSpPr/>
        <p:nvPr/>
      </p:nvGrpSpPr>
      <p:grpSpPr>
        <a:xfrm>
          <a:off x="0" y="0"/>
          <a:ext cx="0" cy="0"/>
          <a:chOff x="0" y="0"/>
          <a:chExt cx="0" cy="0"/>
        </a:xfrm>
      </p:grpSpPr>
      <p:sp>
        <p:nvSpPr>
          <p:cNvPr id="2046" name="Google Shape;2046;p248"/>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pPr/>
              <a:t>62</a:t>
            </a:fld>
            <a:endParaRPr/>
          </a:p>
        </p:txBody>
      </p:sp>
      <p:pic>
        <p:nvPicPr>
          <p:cNvPr id="2047" name="Google Shape;2047;p248"/>
          <p:cNvPicPr preferRelativeResize="0"/>
          <p:nvPr/>
        </p:nvPicPr>
        <p:blipFill rotWithShape="1">
          <a:blip r:embed="rId3">
            <a:alphaModFix/>
          </a:blip>
          <a:srcRect l="6366" t="31387" r="57864" b="25319"/>
          <a:stretch/>
        </p:blipFill>
        <p:spPr>
          <a:xfrm>
            <a:off x="394138" y="909396"/>
            <a:ext cx="6077607" cy="3993679"/>
          </a:xfrm>
          <a:prstGeom prst="rect">
            <a:avLst/>
          </a:prstGeom>
          <a:noFill/>
          <a:ln>
            <a:noFill/>
          </a:ln>
        </p:spPr>
      </p:pic>
      <p:sp>
        <p:nvSpPr>
          <p:cNvPr id="2048" name="Google Shape;2048;p248"/>
          <p:cNvSpPr/>
          <p:nvPr/>
        </p:nvSpPr>
        <p:spPr>
          <a:xfrm>
            <a:off x="171450" y="3158485"/>
            <a:ext cx="1485900" cy="909018"/>
          </a:xfrm>
          <a:prstGeom prst="irregularSeal2">
            <a:avLst/>
          </a:prstGeom>
          <a:solidFill>
            <a:srgbClr val="FBE4D4"/>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350" dirty="0"/>
              <a:t>Tiada elektif</a:t>
            </a:r>
            <a:endParaRPr sz="1350" dirty="0"/>
          </a:p>
        </p:txBody>
      </p:sp>
      <p:sp>
        <p:nvSpPr>
          <p:cNvPr id="2049" name="Google Shape;2049;p248"/>
          <p:cNvSpPr txBox="1"/>
          <p:nvPr/>
        </p:nvSpPr>
        <p:spPr>
          <a:xfrm>
            <a:off x="285752" y="1022387"/>
            <a:ext cx="2793072" cy="207749"/>
          </a:xfrm>
          <a:prstGeom prst="rect">
            <a:avLst/>
          </a:prstGeom>
          <a:solidFill>
            <a:srgbClr val="FFFF00"/>
          </a:solidFill>
          <a:ln>
            <a:noFill/>
          </a:ln>
        </p:spPr>
        <p:txBody>
          <a:bodyPr spcFirstLastPara="1" wrap="square" lIns="68569" tIns="34275" rIns="68569" bIns="34275" anchor="t" anchorCtr="0">
            <a:noAutofit/>
          </a:bodyPr>
          <a:lstStyle/>
          <a:p>
            <a:r>
              <a:rPr lang="en" sz="1350"/>
              <a:t>i- Competency Profile Chart (CPC)</a:t>
            </a:r>
            <a:endParaRPr sz="1050"/>
          </a:p>
        </p:txBody>
      </p:sp>
      <p:sp>
        <p:nvSpPr>
          <p:cNvPr id="2050" name="Google Shape;2050;p248"/>
          <p:cNvSpPr txBox="1"/>
          <p:nvPr/>
        </p:nvSpPr>
        <p:spPr>
          <a:xfrm>
            <a:off x="2" y="642938"/>
            <a:ext cx="2429993" cy="207749"/>
          </a:xfrm>
          <a:prstGeom prst="rect">
            <a:avLst/>
          </a:prstGeom>
          <a:solidFill>
            <a:srgbClr val="92D050"/>
          </a:solidFill>
          <a:ln>
            <a:noFill/>
          </a:ln>
        </p:spPr>
        <p:txBody>
          <a:bodyPr spcFirstLastPara="1" wrap="square" lIns="68569" tIns="34275" rIns="68569" bIns="34275" anchor="t" anchorCtr="0">
            <a:noAutofit/>
          </a:bodyPr>
          <a:lstStyle/>
          <a:p>
            <a:pPr algn="ctr"/>
            <a:r>
              <a:rPr lang="en" sz="1350" b="1">
                <a:latin typeface="Tahoma"/>
                <a:ea typeface="Tahoma"/>
                <a:cs typeface="Tahoma"/>
                <a:sym typeface="Tahoma"/>
              </a:rPr>
              <a:t>STANDARD CONTENT (SC)</a:t>
            </a:r>
            <a:endParaRPr sz="1350" b="1">
              <a:latin typeface="Tahoma"/>
              <a:ea typeface="Tahoma"/>
              <a:cs typeface="Tahoma"/>
              <a:sym typeface="Tahoma"/>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054"/>
        <p:cNvGrpSpPr/>
        <p:nvPr/>
      </p:nvGrpSpPr>
      <p:grpSpPr>
        <a:xfrm>
          <a:off x="0" y="0"/>
          <a:ext cx="0" cy="0"/>
          <a:chOff x="0" y="0"/>
          <a:chExt cx="0" cy="0"/>
        </a:xfrm>
      </p:grpSpPr>
      <p:pic>
        <p:nvPicPr>
          <p:cNvPr id="2055" name="Google Shape;2055;p249"/>
          <p:cNvPicPr preferRelativeResize="0">
            <a:picLocks noGrp="1"/>
          </p:cNvPicPr>
          <p:nvPr>
            <p:ph type="body" idx="1"/>
          </p:nvPr>
        </p:nvPicPr>
        <p:blipFill rotWithShape="1">
          <a:blip r:embed="rId3">
            <a:alphaModFix/>
          </a:blip>
          <a:srcRect l="7095" t="32515" r="58063" b="15398"/>
          <a:stretch/>
        </p:blipFill>
        <p:spPr>
          <a:xfrm>
            <a:off x="285803" y="938048"/>
            <a:ext cx="5563204" cy="4043855"/>
          </a:xfrm>
          <a:prstGeom prst="rect">
            <a:avLst/>
          </a:prstGeom>
          <a:noFill/>
          <a:ln>
            <a:noFill/>
          </a:ln>
        </p:spPr>
      </p:pic>
      <p:sp>
        <p:nvSpPr>
          <p:cNvPr id="2056" name="Google Shape;2056;p249"/>
          <p:cNvSpPr txBox="1">
            <a:spLocks noGrp="1"/>
          </p:cNvSpPr>
          <p:nvPr>
            <p:ph type="sldNum" idx="12"/>
          </p:nvPr>
        </p:nvSpPr>
        <p:spPr>
          <a:xfrm>
            <a:off x="4930173" y="46756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pPr/>
              <a:t>63</a:t>
            </a:fld>
            <a:endParaRPr/>
          </a:p>
        </p:txBody>
      </p:sp>
      <p:sp>
        <p:nvSpPr>
          <p:cNvPr id="2057" name="Google Shape;2057;p249"/>
          <p:cNvSpPr txBox="1"/>
          <p:nvPr/>
        </p:nvSpPr>
        <p:spPr>
          <a:xfrm>
            <a:off x="285803" y="1157288"/>
            <a:ext cx="2235227" cy="207749"/>
          </a:xfrm>
          <a:prstGeom prst="rect">
            <a:avLst/>
          </a:prstGeom>
          <a:solidFill>
            <a:srgbClr val="FFFF00"/>
          </a:solidFill>
          <a:ln>
            <a:noFill/>
          </a:ln>
        </p:spPr>
        <p:txBody>
          <a:bodyPr spcFirstLastPara="1" wrap="square" lIns="68569" tIns="34275" rIns="68569" bIns="34275" anchor="t" anchorCtr="0">
            <a:noAutofit/>
          </a:bodyPr>
          <a:lstStyle/>
          <a:p>
            <a:r>
              <a:rPr lang="en" sz="1350"/>
              <a:t>ii- Competency Profile (CP)</a:t>
            </a:r>
            <a:endParaRPr sz="1050"/>
          </a:p>
        </p:txBody>
      </p:sp>
      <p:sp>
        <p:nvSpPr>
          <p:cNvPr id="2058" name="Google Shape;2058;p249"/>
          <p:cNvSpPr txBox="1"/>
          <p:nvPr/>
        </p:nvSpPr>
        <p:spPr>
          <a:xfrm>
            <a:off x="2" y="642938"/>
            <a:ext cx="2429993" cy="207749"/>
          </a:xfrm>
          <a:prstGeom prst="rect">
            <a:avLst/>
          </a:prstGeom>
          <a:solidFill>
            <a:srgbClr val="92D050"/>
          </a:solidFill>
          <a:ln>
            <a:noFill/>
          </a:ln>
        </p:spPr>
        <p:txBody>
          <a:bodyPr spcFirstLastPara="1" wrap="square" lIns="68569" tIns="34275" rIns="68569" bIns="34275" anchor="t" anchorCtr="0">
            <a:noAutofit/>
          </a:bodyPr>
          <a:lstStyle/>
          <a:p>
            <a:pPr algn="ctr"/>
            <a:r>
              <a:rPr lang="en" sz="1350" b="1">
                <a:latin typeface="Tahoma"/>
                <a:ea typeface="Tahoma"/>
                <a:cs typeface="Tahoma"/>
                <a:sym typeface="Tahoma"/>
              </a:rPr>
              <a:t>STANDARD CONTENT (SC)</a:t>
            </a:r>
            <a:endParaRPr sz="1350" b="1">
              <a:latin typeface="Tahoma"/>
              <a:ea typeface="Tahoma"/>
              <a:cs typeface="Tahoma"/>
              <a:sym typeface="Tahoma"/>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062"/>
        <p:cNvGrpSpPr/>
        <p:nvPr/>
      </p:nvGrpSpPr>
      <p:grpSpPr>
        <a:xfrm>
          <a:off x="0" y="0"/>
          <a:ext cx="0" cy="0"/>
          <a:chOff x="0" y="0"/>
          <a:chExt cx="0" cy="0"/>
        </a:xfrm>
      </p:grpSpPr>
      <p:pic>
        <p:nvPicPr>
          <p:cNvPr id="2063" name="Google Shape;2063;p250"/>
          <p:cNvPicPr preferRelativeResize="0">
            <a:picLocks noGrp="1"/>
          </p:cNvPicPr>
          <p:nvPr>
            <p:ph type="body" idx="1"/>
          </p:nvPr>
        </p:nvPicPr>
        <p:blipFill rotWithShape="1">
          <a:blip r:embed="rId3">
            <a:alphaModFix/>
          </a:blip>
          <a:srcRect l="5326" t="31566" r="56496" b="22658"/>
          <a:stretch/>
        </p:blipFill>
        <p:spPr>
          <a:xfrm>
            <a:off x="291662" y="804041"/>
            <a:ext cx="6165796" cy="3901966"/>
          </a:xfrm>
          <a:prstGeom prst="rect">
            <a:avLst/>
          </a:prstGeom>
          <a:noFill/>
          <a:ln>
            <a:noFill/>
          </a:ln>
        </p:spPr>
      </p:pic>
      <p:sp>
        <p:nvSpPr>
          <p:cNvPr id="2064" name="Google Shape;2064;p250"/>
          <p:cNvSpPr txBox="1">
            <a:spLocks noGrp="1"/>
          </p:cNvSpPr>
          <p:nvPr>
            <p:ph type="sldNum" idx="12"/>
          </p:nvPr>
        </p:nvSpPr>
        <p:spPr>
          <a:xfrm>
            <a:off x="4914408" y="4644108"/>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pPr/>
              <a:t>64</a:t>
            </a:fld>
            <a:endParaRPr/>
          </a:p>
        </p:txBody>
      </p:sp>
      <p:sp>
        <p:nvSpPr>
          <p:cNvPr id="2065" name="Google Shape;2065;p250"/>
          <p:cNvSpPr txBox="1"/>
          <p:nvPr/>
        </p:nvSpPr>
        <p:spPr>
          <a:xfrm>
            <a:off x="114300" y="1200151"/>
            <a:ext cx="3399008" cy="207749"/>
          </a:xfrm>
          <a:prstGeom prst="rect">
            <a:avLst/>
          </a:prstGeom>
          <a:solidFill>
            <a:srgbClr val="FFFF00"/>
          </a:solidFill>
          <a:ln>
            <a:noFill/>
          </a:ln>
        </p:spPr>
        <p:txBody>
          <a:bodyPr spcFirstLastPara="1" wrap="square" lIns="68569" tIns="34275" rIns="68569" bIns="34275" anchor="t" anchorCtr="0">
            <a:noAutofit/>
          </a:bodyPr>
          <a:lstStyle/>
          <a:p>
            <a:r>
              <a:rPr lang="en" sz="1350"/>
              <a:t>iii- Curriculum of Competency Unit (CoCU)</a:t>
            </a:r>
            <a:endParaRPr sz="1050"/>
          </a:p>
        </p:txBody>
      </p:sp>
      <p:sp>
        <p:nvSpPr>
          <p:cNvPr id="2066" name="Google Shape;2066;p250"/>
          <p:cNvSpPr txBox="1"/>
          <p:nvPr/>
        </p:nvSpPr>
        <p:spPr>
          <a:xfrm>
            <a:off x="0" y="642937"/>
            <a:ext cx="3886401" cy="225062"/>
          </a:xfrm>
          <a:prstGeom prst="rect">
            <a:avLst/>
          </a:prstGeom>
          <a:solidFill>
            <a:srgbClr val="92D050"/>
          </a:solidFill>
          <a:ln>
            <a:noFill/>
          </a:ln>
        </p:spPr>
        <p:txBody>
          <a:bodyPr spcFirstLastPara="1" wrap="square" lIns="68569" tIns="34275" rIns="68569" bIns="34275" anchor="t" anchorCtr="0">
            <a:noAutofit/>
          </a:bodyPr>
          <a:lstStyle/>
          <a:p>
            <a:r>
              <a:rPr lang="en" sz="1350" b="1"/>
              <a:t>CURRICULUM of COMPETENCY UNIT (CoCU)</a:t>
            </a:r>
            <a:endParaRPr sz="1500" b="1"/>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070"/>
        <p:cNvGrpSpPr/>
        <p:nvPr/>
      </p:nvGrpSpPr>
      <p:grpSpPr>
        <a:xfrm>
          <a:off x="0" y="0"/>
          <a:ext cx="0" cy="0"/>
          <a:chOff x="0" y="0"/>
          <a:chExt cx="0" cy="0"/>
        </a:xfrm>
      </p:grpSpPr>
      <p:sp>
        <p:nvSpPr>
          <p:cNvPr id="2071" name="Google Shape;2071;p251"/>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pPr/>
              <a:t>65</a:t>
            </a:fld>
            <a:endParaRPr/>
          </a:p>
        </p:txBody>
      </p:sp>
      <p:pic>
        <p:nvPicPr>
          <p:cNvPr id="2072" name="Google Shape;2072;p251"/>
          <p:cNvPicPr preferRelativeResize="0"/>
          <p:nvPr/>
        </p:nvPicPr>
        <p:blipFill rotWithShape="1">
          <a:blip r:embed="rId3">
            <a:alphaModFix/>
          </a:blip>
          <a:srcRect l="27498" t="21111" r="27498" b="41851"/>
          <a:stretch/>
        </p:blipFill>
        <p:spPr>
          <a:xfrm>
            <a:off x="65485" y="1016876"/>
            <a:ext cx="6674874" cy="3406945"/>
          </a:xfrm>
          <a:prstGeom prst="rect">
            <a:avLst/>
          </a:prstGeom>
          <a:noFill/>
          <a:ln>
            <a:noFill/>
          </a:ln>
        </p:spPr>
      </p:pic>
      <p:sp>
        <p:nvSpPr>
          <p:cNvPr id="2073" name="Google Shape;2073;p251"/>
          <p:cNvSpPr txBox="1"/>
          <p:nvPr/>
        </p:nvSpPr>
        <p:spPr>
          <a:xfrm>
            <a:off x="37" y="642938"/>
            <a:ext cx="3966470" cy="207749"/>
          </a:xfrm>
          <a:prstGeom prst="rect">
            <a:avLst/>
          </a:prstGeom>
          <a:solidFill>
            <a:srgbClr val="FFFF00"/>
          </a:solidFill>
          <a:ln>
            <a:noFill/>
          </a:ln>
        </p:spPr>
        <p:txBody>
          <a:bodyPr spcFirstLastPara="1" wrap="square" lIns="68569" tIns="34275" rIns="68569" bIns="34275" anchor="t" anchorCtr="0">
            <a:noAutofit/>
          </a:bodyPr>
          <a:lstStyle/>
          <a:p>
            <a:r>
              <a:rPr lang="en" sz="1350" b="1"/>
              <a:t>Contoh NCS- Competency Profile Chart (CPC)</a:t>
            </a:r>
            <a:r>
              <a:rPr lang="en" sz="1350"/>
              <a:t> </a:t>
            </a:r>
            <a:endParaRPr sz="135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077"/>
        <p:cNvGrpSpPr/>
        <p:nvPr/>
      </p:nvGrpSpPr>
      <p:grpSpPr>
        <a:xfrm>
          <a:off x="0" y="0"/>
          <a:ext cx="0" cy="0"/>
          <a:chOff x="0" y="0"/>
          <a:chExt cx="0" cy="0"/>
        </a:xfrm>
      </p:grpSpPr>
      <p:sp>
        <p:nvSpPr>
          <p:cNvPr id="2078" name="Google Shape;2078;p252"/>
          <p:cNvSpPr txBox="1">
            <a:spLocks noGrp="1"/>
          </p:cNvSpPr>
          <p:nvPr>
            <p:ph type="sldNum" idx="12"/>
          </p:nvPr>
        </p:nvSpPr>
        <p:spPr>
          <a:xfrm>
            <a:off x="4882877" y="4722935"/>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pPr/>
              <a:t>66</a:t>
            </a:fld>
            <a:endParaRPr/>
          </a:p>
        </p:txBody>
      </p:sp>
      <p:pic>
        <p:nvPicPr>
          <p:cNvPr id="2079" name="Google Shape;2079;p252"/>
          <p:cNvPicPr preferRelativeResize="0"/>
          <p:nvPr/>
        </p:nvPicPr>
        <p:blipFill rotWithShape="1">
          <a:blip r:embed="rId3">
            <a:alphaModFix/>
          </a:blip>
          <a:srcRect l="27915" t="18147" r="27083" b="24073"/>
          <a:stretch/>
        </p:blipFill>
        <p:spPr>
          <a:xfrm>
            <a:off x="285750" y="826635"/>
            <a:ext cx="6229350" cy="3896299"/>
          </a:xfrm>
          <a:prstGeom prst="rect">
            <a:avLst/>
          </a:prstGeom>
          <a:noFill/>
          <a:ln>
            <a:noFill/>
          </a:ln>
        </p:spPr>
      </p:pic>
      <p:sp>
        <p:nvSpPr>
          <p:cNvPr id="2080" name="Google Shape;2080;p252"/>
          <p:cNvSpPr txBox="1"/>
          <p:nvPr/>
        </p:nvSpPr>
        <p:spPr>
          <a:xfrm>
            <a:off x="5" y="642938"/>
            <a:ext cx="1077844" cy="207749"/>
          </a:xfrm>
          <a:prstGeom prst="rect">
            <a:avLst/>
          </a:prstGeom>
          <a:noFill/>
          <a:ln>
            <a:noFill/>
          </a:ln>
        </p:spPr>
        <p:txBody>
          <a:bodyPr spcFirstLastPara="1" wrap="square" lIns="68569" tIns="34275" rIns="68569" bIns="34275" anchor="t" anchorCtr="0">
            <a:noAutofit/>
          </a:bodyPr>
          <a:lstStyle/>
          <a:p>
            <a:r>
              <a:rPr lang="en" sz="1350"/>
              <a:t>STANDARD</a:t>
            </a:r>
            <a:endParaRPr sz="1050"/>
          </a:p>
        </p:txBody>
      </p:sp>
      <p:sp>
        <p:nvSpPr>
          <p:cNvPr id="2081" name="Google Shape;2081;p252"/>
          <p:cNvSpPr txBox="1"/>
          <p:nvPr/>
        </p:nvSpPr>
        <p:spPr>
          <a:xfrm>
            <a:off x="0" y="642938"/>
            <a:ext cx="3341300" cy="207749"/>
          </a:xfrm>
          <a:prstGeom prst="rect">
            <a:avLst/>
          </a:prstGeom>
          <a:solidFill>
            <a:srgbClr val="FFFF00"/>
          </a:solidFill>
          <a:ln>
            <a:noFill/>
          </a:ln>
        </p:spPr>
        <p:txBody>
          <a:bodyPr spcFirstLastPara="1" wrap="square" lIns="68569" tIns="34275" rIns="68569" bIns="34275" anchor="t" anchorCtr="0">
            <a:noAutofit/>
          </a:bodyPr>
          <a:lstStyle/>
          <a:p>
            <a:r>
              <a:rPr lang="en" sz="1350" b="1"/>
              <a:t>Contoh NCS- Competency Profile (CP)</a:t>
            </a:r>
            <a:r>
              <a:rPr lang="en" sz="1350"/>
              <a:t> </a:t>
            </a:r>
            <a:endParaRPr sz="135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085"/>
        <p:cNvGrpSpPr/>
        <p:nvPr/>
      </p:nvGrpSpPr>
      <p:grpSpPr>
        <a:xfrm>
          <a:off x="0" y="0"/>
          <a:ext cx="0" cy="0"/>
          <a:chOff x="0" y="0"/>
          <a:chExt cx="0" cy="0"/>
        </a:xfrm>
      </p:grpSpPr>
      <p:sp>
        <p:nvSpPr>
          <p:cNvPr id="2086" name="Google Shape;2086;p253"/>
          <p:cNvSpPr txBox="1">
            <a:spLocks noGrp="1"/>
          </p:cNvSpPr>
          <p:nvPr>
            <p:ph type="sldNum" idx="12"/>
          </p:nvPr>
        </p:nvSpPr>
        <p:spPr>
          <a:xfrm>
            <a:off x="4898642" y="4754466"/>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pPr/>
              <a:t>67</a:t>
            </a:fld>
            <a:endParaRPr dirty="0"/>
          </a:p>
        </p:txBody>
      </p:sp>
      <p:pic>
        <p:nvPicPr>
          <p:cNvPr id="2087" name="Google Shape;2087;p253"/>
          <p:cNvPicPr preferRelativeResize="0"/>
          <p:nvPr/>
        </p:nvPicPr>
        <p:blipFill rotWithShape="1">
          <a:blip r:embed="rId3">
            <a:alphaModFix/>
          </a:blip>
          <a:srcRect l="24582" t="15186" r="25833" b="31481"/>
          <a:stretch/>
        </p:blipFill>
        <p:spPr>
          <a:xfrm>
            <a:off x="57150" y="1131391"/>
            <a:ext cx="6800850" cy="3623075"/>
          </a:xfrm>
          <a:prstGeom prst="rect">
            <a:avLst/>
          </a:prstGeom>
          <a:noFill/>
          <a:ln>
            <a:noFill/>
          </a:ln>
        </p:spPr>
      </p:pic>
      <p:sp>
        <p:nvSpPr>
          <p:cNvPr id="2088" name="Google Shape;2088;p253"/>
          <p:cNvSpPr txBox="1"/>
          <p:nvPr/>
        </p:nvSpPr>
        <p:spPr>
          <a:xfrm>
            <a:off x="36" y="642938"/>
            <a:ext cx="4514698" cy="207749"/>
          </a:xfrm>
          <a:prstGeom prst="rect">
            <a:avLst/>
          </a:prstGeom>
          <a:solidFill>
            <a:srgbClr val="FFFF00"/>
          </a:solidFill>
          <a:ln>
            <a:noFill/>
          </a:ln>
        </p:spPr>
        <p:txBody>
          <a:bodyPr spcFirstLastPara="1" wrap="square" lIns="68569" tIns="34275" rIns="68569" bIns="34275" anchor="t" anchorCtr="0">
            <a:noAutofit/>
          </a:bodyPr>
          <a:lstStyle/>
          <a:p>
            <a:r>
              <a:rPr lang="en" sz="1350" b="1"/>
              <a:t>Contoh NCS- Curriculum of Competency Unit (CoCU)</a:t>
            </a:r>
            <a:endParaRPr sz="135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092"/>
        <p:cNvGrpSpPr/>
        <p:nvPr/>
      </p:nvGrpSpPr>
      <p:grpSpPr>
        <a:xfrm>
          <a:off x="0" y="0"/>
          <a:ext cx="0" cy="0"/>
          <a:chOff x="0" y="0"/>
          <a:chExt cx="0" cy="0"/>
        </a:xfrm>
      </p:grpSpPr>
      <p:sp>
        <p:nvSpPr>
          <p:cNvPr id="2093" name="Google Shape;2093;p254"/>
          <p:cNvSpPr txBox="1">
            <a:spLocks noGrp="1"/>
          </p:cNvSpPr>
          <p:nvPr>
            <p:ph type="sldNum" idx="12"/>
          </p:nvPr>
        </p:nvSpPr>
        <p:spPr>
          <a:xfrm>
            <a:off x="4906525" y="4722935"/>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pPr/>
              <a:t>68</a:t>
            </a:fld>
            <a:endParaRPr/>
          </a:p>
        </p:txBody>
      </p:sp>
      <p:pic>
        <p:nvPicPr>
          <p:cNvPr id="2094" name="Google Shape;2094;p254"/>
          <p:cNvPicPr preferRelativeResize="0"/>
          <p:nvPr/>
        </p:nvPicPr>
        <p:blipFill rotWithShape="1">
          <a:blip r:embed="rId3">
            <a:alphaModFix/>
          </a:blip>
          <a:srcRect l="25417" t="25555" r="25416" b="30739"/>
          <a:stretch/>
        </p:blipFill>
        <p:spPr>
          <a:xfrm>
            <a:off x="36" y="1118944"/>
            <a:ext cx="6760369" cy="3705304"/>
          </a:xfrm>
          <a:prstGeom prst="rect">
            <a:avLst/>
          </a:prstGeom>
          <a:noFill/>
          <a:ln>
            <a:noFill/>
          </a:ln>
        </p:spPr>
      </p:pic>
      <p:sp>
        <p:nvSpPr>
          <p:cNvPr id="2095" name="Google Shape;2095;p254"/>
          <p:cNvSpPr txBox="1"/>
          <p:nvPr/>
        </p:nvSpPr>
        <p:spPr>
          <a:xfrm>
            <a:off x="37" y="642938"/>
            <a:ext cx="2196755" cy="207749"/>
          </a:xfrm>
          <a:prstGeom prst="rect">
            <a:avLst/>
          </a:prstGeom>
          <a:solidFill>
            <a:srgbClr val="FFFF00"/>
          </a:solidFill>
          <a:ln>
            <a:noFill/>
          </a:ln>
        </p:spPr>
        <p:txBody>
          <a:bodyPr spcFirstLastPara="1" wrap="square" lIns="68569" tIns="34275" rIns="68569" bIns="34275" anchor="t" anchorCtr="0">
            <a:noAutofit/>
          </a:bodyPr>
          <a:lstStyle/>
          <a:p>
            <a:r>
              <a:rPr lang="en" sz="1350" b="1"/>
              <a:t>Contoh NCS- References</a:t>
            </a:r>
            <a:endParaRPr sz="135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099"/>
        <p:cNvGrpSpPr/>
        <p:nvPr/>
      </p:nvGrpSpPr>
      <p:grpSpPr>
        <a:xfrm>
          <a:off x="0" y="0"/>
          <a:ext cx="0" cy="0"/>
          <a:chOff x="0" y="0"/>
          <a:chExt cx="0" cy="0"/>
        </a:xfrm>
      </p:grpSpPr>
      <p:sp>
        <p:nvSpPr>
          <p:cNvPr id="2100" name="Google Shape;2100;p255"/>
          <p:cNvSpPr txBox="1">
            <a:spLocks noGrp="1"/>
          </p:cNvSpPr>
          <p:nvPr>
            <p:ph type="sldNum" idx="12"/>
          </p:nvPr>
        </p:nvSpPr>
        <p:spPr>
          <a:xfrm>
            <a:off x="4985353" y="4770232"/>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pPr/>
              <a:t>69</a:t>
            </a:fld>
            <a:endParaRPr dirty="0"/>
          </a:p>
        </p:txBody>
      </p:sp>
      <p:pic>
        <p:nvPicPr>
          <p:cNvPr id="2101" name="Google Shape;2101;p255"/>
          <p:cNvPicPr preferRelativeResize="0"/>
          <p:nvPr/>
        </p:nvPicPr>
        <p:blipFill rotWithShape="1">
          <a:blip r:embed="rId3">
            <a:alphaModFix/>
          </a:blip>
          <a:srcRect l="25832" t="20370" r="27500" b="27036"/>
          <a:stretch/>
        </p:blipFill>
        <p:spPr>
          <a:xfrm>
            <a:off x="342900" y="1276945"/>
            <a:ext cx="6400800" cy="3493287"/>
          </a:xfrm>
          <a:prstGeom prst="rect">
            <a:avLst/>
          </a:prstGeom>
          <a:noFill/>
          <a:ln>
            <a:noFill/>
          </a:ln>
        </p:spPr>
      </p:pic>
      <p:sp>
        <p:nvSpPr>
          <p:cNvPr id="2102" name="Google Shape;2102;p255"/>
          <p:cNvSpPr txBox="1"/>
          <p:nvPr/>
        </p:nvSpPr>
        <p:spPr>
          <a:xfrm>
            <a:off x="0" y="642938"/>
            <a:ext cx="4286250" cy="207749"/>
          </a:xfrm>
          <a:prstGeom prst="rect">
            <a:avLst/>
          </a:prstGeom>
          <a:solidFill>
            <a:srgbClr val="FFFF00"/>
          </a:solidFill>
          <a:ln>
            <a:noFill/>
          </a:ln>
        </p:spPr>
        <p:txBody>
          <a:bodyPr spcFirstLastPara="1" wrap="square" lIns="68569" tIns="34275" rIns="68569" bIns="34275" anchor="t" anchorCtr="0">
            <a:noAutofit/>
          </a:bodyPr>
          <a:lstStyle/>
          <a:p>
            <a:r>
              <a:rPr lang="en" sz="1350" b="1"/>
              <a:t>Contoh NCS - Tool, Equipment &amp; Material (TEM)</a:t>
            </a:r>
            <a:endParaRPr sz="1350" b="1"/>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graphicFrame>
        <p:nvGraphicFramePr>
          <p:cNvPr id="1181" name="Google Shape;1181;p193"/>
          <p:cNvGraphicFramePr/>
          <p:nvPr/>
        </p:nvGraphicFramePr>
        <p:xfrm>
          <a:off x="375729" y="1108305"/>
          <a:ext cx="6107907" cy="3218386"/>
        </p:xfrm>
        <a:graphic>
          <a:graphicData uri="http://schemas.openxmlformats.org/drawingml/2006/table">
            <a:tbl>
              <a:tblPr>
                <a:noFill/>
                <a:tableStyleId>{9BCF97E9-7570-4AD7-8307-900B4BE17A45}</a:tableStyleId>
              </a:tblPr>
              <a:tblGrid>
                <a:gridCol w="853913">
                  <a:extLst>
                    <a:ext uri="{9D8B030D-6E8A-4147-A177-3AD203B41FA5}">
                      <a16:colId xmlns="" xmlns:a16="http://schemas.microsoft.com/office/drawing/2014/main" val="20000"/>
                    </a:ext>
                  </a:extLst>
                </a:gridCol>
                <a:gridCol w="5253994">
                  <a:extLst>
                    <a:ext uri="{9D8B030D-6E8A-4147-A177-3AD203B41FA5}">
                      <a16:colId xmlns="" xmlns:a16="http://schemas.microsoft.com/office/drawing/2014/main" val="20001"/>
                    </a:ext>
                  </a:extLst>
                </a:gridCol>
              </a:tblGrid>
              <a:tr h="119681">
                <a:tc>
                  <a:txBody>
                    <a:bodyPr/>
                    <a:lstStyle/>
                    <a:p>
                      <a:pPr marL="0" marR="0" lvl="0" indent="0" algn="ctr"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CPC</a:t>
                      </a:r>
                      <a:endParaRPr sz="700" b="1" i="0" u="none" strike="noStrike">
                        <a:solidFill>
                          <a:srgbClr val="000000"/>
                        </a:solidFill>
                        <a:latin typeface="Century Gothic"/>
                        <a:ea typeface="Century Gothic"/>
                        <a:cs typeface="Century Gothic"/>
                        <a:sym typeface="Century Gothic"/>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BD6EE"/>
                    </a:solidFill>
                  </a:tcPr>
                </a:tc>
                <a:tc>
                  <a:txBody>
                    <a:bodyPr/>
                    <a:lstStyle/>
                    <a:p>
                      <a:pPr marL="0" marR="0" lvl="0" indent="0" algn="l"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  COMPETENCY PROFILE CHART</a:t>
                      </a:r>
                      <a:endParaRPr sz="700" b="1" i="0" u="none" strike="noStrike">
                        <a:solidFill>
                          <a:srgbClr val="000000"/>
                        </a:solidFill>
                        <a:latin typeface="Century Gothic"/>
                        <a:ea typeface="Century Gothic"/>
                        <a:cs typeface="Century Gothic"/>
                        <a:sym typeface="Century Gothic"/>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BD6EE"/>
                    </a:solidFill>
                  </a:tcPr>
                </a:tc>
                <a:extLst>
                  <a:ext uri="{0D108BD9-81ED-4DB2-BD59-A6C34878D82A}">
                    <a16:rowId xmlns="" xmlns:a16="http://schemas.microsoft.com/office/drawing/2014/main" val="10000"/>
                  </a:ext>
                </a:extLst>
              </a:tr>
              <a:tr h="119681">
                <a:tc>
                  <a:txBody>
                    <a:bodyPr/>
                    <a:lstStyle/>
                    <a:p>
                      <a:pPr marL="0" marR="0" lvl="0" indent="0" algn="ctr"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CP</a:t>
                      </a:r>
                      <a:endParaRPr sz="700" b="1" i="0" u="none" strike="noStrike">
                        <a:solidFill>
                          <a:srgbClr val="000000"/>
                        </a:solidFill>
                        <a:latin typeface="Century Gothic"/>
                        <a:ea typeface="Century Gothic"/>
                        <a:cs typeface="Century Gothic"/>
                        <a:sym typeface="Century Gothic"/>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EAF6"/>
                    </a:solidFill>
                  </a:tcPr>
                </a:tc>
                <a:tc>
                  <a:txBody>
                    <a:bodyPr/>
                    <a:lstStyle/>
                    <a:p>
                      <a:pPr marL="0" marR="0" lvl="0" indent="0" algn="l"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  COMPETENCY PROFILE</a:t>
                      </a:r>
                      <a:endParaRPr sz="700" b="1" i="0" u="none" strike="noStrike">
                        <a:solidFill>
                          <a:srgbClr val="000000"/>
                        </a:solidFill>
                        <a:latin typeface="Century Gothic"/>
                        <a:ea typeface="Century Gothic"/>
                        <a:cs typeface="Century Gothic"/>
                        <a:sym typeface="Century Gothic"/>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EAF6"/>
                    </a:solidFill>
                  </a:tcPr>
                </a:tc>
                <a:extLst>
                  <a:ext uri="{0D108BD9-81ED-4DB2-BD59-A6C34878D82A}">
                    <a16:rowId xmlns="" xmlns:a16="http://schemas.microsoft.com/office/drawing/2014/main" val="10001"/>
                  </a:ext>
                </a:extLst>
              </a:tr>
              <a:tr h="119681">
                <a:tc>
                  <a:txBody>
                    <a:bodyPr/>
                    <a:lstStyle/>
                    <a:p>
                      <a:pPr marL="0" marR="0" lvl="0" indent="0" algn="ctr"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CocU</a:t>
                      </a:r>
                      <a:endParaRPr sz="700" b="1" i="0" u="none" strike="noStrike">
                        <a:solidFill>
                          <a:srgbClr val="000000"/>
                        </a:solidFill>
                        <a:latin typeface="Century Gothic"/>
                        <a:ea typeface="Century Gothic"/>
                        <a:cs typeface="Century Gothic"/>
                        <a:sym typeface="Century Gothic"/>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BD6EE"/>
                    </a:solidFill>
                  </a:tcPr>
                </a:tc>
                <a:tc>
                  <a:txBody>
                    <a:bodyPr/>
                    <a:lstStyle/>
                    <a:p>
                      <a:pPr marL="0" marR="0" lvl="0" indent="0" algn="l"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  CURRICULUM OF COMPETENCY UNIT</a:t>
                      </a:r>
                      <a:endParaRPr sz="700" b="1" i="0" u="none" strike="noStrike">
                        <a:solidFill>
                          <a:srgbClr val="000000"/>
                        </a:solidFill>
                        <a:latin typeface="Century Gothic"/>
                        <a:ea typeface="Century Gothic"/>
                        <a:cs typeface="Century Gothic"/>
                        <a:sym typeface="Century Gothic"/>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BD6EE"/>
                    </a:solidFill>
                  </a:tcPr>
                </a:tc>
                <a:extLst>
                  <a:ext uri="{0D108BD9-81ED-4DB2-BD59-A6C34878D82A}">
                    <a16:rowId xmlns="" xmlns:a16="http://schemas.microsoft.com/office/drawing/2014/main" val="10002"/>
                  </a:ext>
                </a:extLst>
              </a:tr>
              <a:tr h="119681">
                <a:tc>
                  <a:txBody>
                    <a:bodyPr/>
                    <a:lstStyle/>
                    <a:p>
                      <a:pPr marL="0" marR="0" lvl="0" indent="0" algn="ctr"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DKM</a:t>
                      </a:r>
                      <a:endParaRPr sz="8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EAF6"/>
                    </a:solidFill>
                  </a:tcPr>
                </a:tc>
                <a:tc>
                  <a:txBody>
                    <a:bodyPr/>
                    <a:lstStyle/>
                    <a:p>
                      <a:pPr marL="0" marR="0" lvl="0" indent="0" algn="l"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  DIPLOMA KEMAHIRAN MALAYSIA</a:t>
                      </a:r>
                      <a:endParaRPr sz="8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EAF6"/>
                    </a:solidFill>
                  </a:tcPr>
                </a:tc>
                <a:extLst>
                  <a:ext uri="{0D108BD9-81ED-4DB2-BD59-A6C34878D82A}">
                    <a16:rowId xmlns="" xmlns:a16="http://schemas.microsoft.com/office/drawing/2014/main" val="10003"/>
                  </a:ext>
                </a:extLst>
              </a:tr>
              <a:tr h="119681">
                <a:tc>
                  <a:txBody>
                    <a:bodyPr/>
                    <a:lstStyle/>
                    <a:p>
                      <a:pPr marL="0" marR="0" lvl="0" indent="0" algn="ctr"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DLKM</a:t>
                      </a:r>
                      <a:endParaRPr sz="8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BD6EE"/>
                    </a:solidFill>
                  </a:tcPr>
                </a:tc>
                <a:tc>
                  <a:txBody>
                    <a:bodyPr/>
                    <a:lstStyle/>
                    <a:p>
                      <a:pPr marL="0" marR="0" lvl="0" indent="0" algn="l"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  DIPLOMA LANJUTAN KEMAHIRAN  MALAYSIA</a:t>
                      </a:r>
                      <a:endParaRPr sz="700" b="1" i="0" u="none" strike="noStrike">
                        <a:solidFill>
                          <a:srgbClr val="000000"/>
                        </a:solidFill>
                        <a:latin typeface="Century Gothic"/>
                        <a:ea typeface="Century Gothic"/>
                        <a:cs typeface="Century Gothic"/>
                        <a:sym typeface="Century Gothic"/>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BD6EE"/>
                    </a:solidFill>
                  </a:tcPr>
                </a:tc>
                <a:extLst>
                  <a:ext uri="{0D108BD9-81ED-4DB2-BD59-A6C34878D82A}">
                    <a16:rowId xmlns="" xmlns:a16="http://schemas.microsoft.com/office/drawing/2014/main" val="10004"/>
                  </a:ext>
                </a:extLst>
              </a:tr>
              <a:tr h="119681">
                <a:tc>
                  <a:txBody>
                    <a:bodyPr/>
                    <a:lstStyle/>
                    <a:p>
                      <a:pPr marL="0" marR="0" lvl="0" indent="0" algn="ctr"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DPIN</a:t>
                      </a:r>
                      <a:endParaRPr sz="8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EAF6"/>
                    </a:solidFill>
                  </a:tcPr>
                </a:tc>
                <a:tc>
                  <a:txBody>
                    <a:bodyPr/>
                    <a:lstStyle/>
                    <a:p>
                      <a:pPr marL="0" marR="0" lvl="0" indent="0" algn="l"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  DIREKTORI PAKAR INDUSTRI NEGARA</a:t>
                      </a:r>
                      <a:endParaRPr sz="8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EAF6"/>
                    </a:solidFill>
                  </a:tcPr>
                </a:tc>
                <a:extLst>
                  <a:ext uri="{0D108BD9-81ED-4DB2-BD59-A6C34878D82A}">
                    <a16:rowId xmlns="" xmlns:a16="http://schemas.microsoft.com/office/drawing/2014/main" val="10005"/>
                  </a:ext>
                </a:extLst>
              </a:tr>
              <a:tr h="119681">
                <a:tc>
                  <a:txBody>
                    <a:bodyPr/>
                    <a:lstStyle/>
                    <a:p>
                      <a:pPr marL="0" marR="0" lvl="0" indent="0" algn="ctr"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JPC</a:t>
                      </a:r>
                      <a:endParaRPr sz="700" b="1" i="0" u="none" strike="noStrike">
                        <a:solidFill>
                          <a:srgbClr val="000000"/>
                        </a:solidFill>
                        <a:latin typeface="Century Gothic"/>
                        <a:ea typeface="Century Gothic"/>
                        <a:cs typeface="Century Gothic"/>
                        <a:sym typeface="Century Gothic"/>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BD6EE"/>
                    </a:solidFill>
                  </a:tcPr>
                </a:tc>
                <a:tc>
                  <a:txBody>
                    <a:bodyPr/>
                    <a:lstStyle/>
                    <a:p>
                      <a:pPr marL="0" marR="0" lvl="0" indent="0" algn="l"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  JOB PROFILE CHART</a:t>
                      </a:r>
                      <a:endParaRPr sz="700" b="1" i="0" u="none" strike="noStrike">
                        <a:solidFill>
                          <a:srgbClr val="000000"/>
                        </a:solidFill>
                        <a:latin typeface="Century Gothic"/>
                        <a:ea typeface="Century Gothic"/>
                        <a:cs typeface="Century Gothic"/>
                        <a:sym typeface="Century Gothic"/>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BD6EE"/>
                    </a:solidFill>
                  </a:tcPr>
                </a:tc>
                <a:extLst>
                  <a:ext uri="{0D108BD9-81ED-4DB2-BD59-A6C34878D82A}">
                    <a16:rowId xmlns="" xmlns:a16="http://schemas.microsoft.com/office/drawing/2014/main" val="10006"/>
                  </a:ext>
                </a:extLst>
              </a:tr>
              <a:tr h="119681">
                <a:tc>
                  <a:txBody>
                    <a:bodyPr/>
                    <a:lstStyle/>
                    <a:p>
                      <a:pPr marL="0" marR="0" lvl="0" indent="0" algn="ctr"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KPPK</a:t>
                      </a:r>
                      <a:endParaRPr sz="8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EAF6"/>
                    </a:solidFill>
                  </a:tcPr>
                </a:tc>
                <a:tc>
                  <a:txBody>
                    <a:bodyPr/>
                    <a:lstStyle/>
                    <a:p>
                      <a:pPr marL="0" marR="0" lvl="0" indent="0" algn="l"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  KETUA PENGARAH PEMBANGUNAN KEMAHIRAN (DIRECTOR GENERAL OF SKILL  DEVELOPMENT)</a:t>
                      </a:r>
                      <a:endParaRPr sz="8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EAF6"/>
                    </a:solidFill>
                  </a:tcPr>
                </a:tc>
                <a:extLst>
                  <a:ext uri="{0D108BD9-81ED-4DB2-BD59-A6C34878D82A}">
                    <a16:rowId xmlns="" xmlns:a16="http://schemas.microsoft.com/office/drawing/2014/main" val="10007"/>
                  </a:ext>
                </a:extLst>
              </a:tr>
              <a:tr h="119681">
                <a:tc>
                  <a:txBody>
                    <a:bodyPr/>
                    <a:lstStyle/>
                    <a:p>
                      <a:pPr marL="0" marR="0" lvl="0" indent="0" algn="ctr"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LG</a:t>
                      </a:r>
                      <a:endParaRPr sz="700" b="1" i="0" u="none" strike="noStrike">
                        <a:solidFill>
                          <a:srgbClr val="000000"/>
                        </a:solidFill>
                        <a:latin typeface="Century Gothic"/>
                        <a:ea typeface="Century Gothic"/>
                        <a:cs typeface="Century Gothic"/>
                        <a:sym typeface="Century Gothic"/>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BD6EE"/>
                    </a:solidFill>
                  </a:tcPr>
                </a:tc>
                <a:tc>
                  <a:txBody>
                    <a:bodyPr/>
                    <a:lstStyle/>
                    <a:p>
                      <a:pPr marL="0" marR="0" lvl="0" indent="0" algn="l"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  PANDUAN PEMBELAJARAN (LEARNING GUIDE)‏</a:t>
                      </a:r>
                      <a:endParaRPr sz="8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BD6EE"/>
                    </a:solidFill>
                  </a:tcPr>
                </a:tc>
                <a:extLst>
                  <a:ext uri="{0D108BD9-81ED-4DB2-BD59-A6C34878D82A}">
                    <a16:rowId xmlns="" xmlns:a16="http://schemas.microsoft.com/office/drawing/2014/main" val="10008"/>
                  </a:ext>
                </a:extLst>
              </a:tr>
              <a:tr h="119681">
                <a:tc>
                  <a:txBody>
                    <a:bodyPr/>
                    <a:lstStyle/>
                    <a:p>
                      <a:pPr marL="0" marR="0" lvl="0" indent="0" algn="ctr"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LI</a:t>
                      </a:r>
                      <a:endParaRPr sz="8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EAF6"/>
                    </a:solidFill>
                  </a:tcPr>
                </a:tc>
                <a:tc>
                  <a:txBody>
                    <a:bodyPr/>
                    <a:lstStyle/>
                    <a:p>
                      <a:pPr marL="0" marR="0" lvl="0" indent="0" algn="l"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  LATIHAN INDUSTRI</a:t>
                      </a:r>
                      <a:endParaRPr sz="8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EAF6"/>
                    </a:solidFill>
                  </a:tcPr>
                </a:tc>
                <a:extLst>
                  <a:ext uri="{0D108BD9-81ED-4DB2-BD59-A6C34878D82A}">
                    <a16:rowId xmlns="" xmlns:a16="http://schemas.microsoft.com/office/drawing/2014/main" val="10009"/>
                  </a:ext>
                </a:extLst>
              </a:tr>
              <a:tr h="119681">
                <a:tc>
                  <a:txBody>
                    <a:bodyPr/>
                    <a:lstStyle/>
                    <a:p>
                      <a:pPr marL="0" marR="0" lvl="0" indent="0" algn="ctr"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LLPPKK </a:t>
                      </a:r>
                      <a:endParaRPr sz="8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BD6EE"/>
                    </a:solidFill>
                  </a:tcPr>
                </a:tc>
                <a:tc>
                  <a:txBody>
                    <a:bodyPr/>
                    <a:lstStyle/>
                    <a:p>
                      <a:pPr marL="0" marR="0" lvl="0" indent="0" algn="l"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  LEMBAGA LATIHAN PERINDUSTRIAN DAN PERSIJILAN KETUKANGAN KEBANGSAAN</a:t>
                      </a:r>
                      <a:endParaRPr sz="8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BD6EE"/>
                    </a:solidFill>
                  </a:tcPr>
                </a:tc>
                <a:extLst>
                  <a:ext uri="{0D108BD9-81ED-4DB2-BD59-A6C34878D82A}">
                    <a16:rowId xmlns="" xmlns:a16="http://schemas.microsoft.com/office/drawing/2014/main" val="10010"/>
                  </a:ext>
                </a:extLst>
              </a:tr>
              <a:tr h="119681">
                <a:tc>
                  <a:txBody>
                    <a:bodyPr/>
                    <a:lstStyle/>
                    <a:p>
                      <a:pPr marL="0" marR="0" lvl="0" indent="0" algn="ctr"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MLVK </a:t>
                      </a:r>
                      <a:endParaRPr sz="8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EAF6"/>
                    </a:solidFill>
                  </a:tcPr>
                </a:tc>
                <a:tc>
                  <a:txBody>
                    <a:bodyPr/>
                    <a:lstStyle/>
                    <a:p>
                      <a:pPr marL="0" marR="0" lvl="0" indent="0" algn="l"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  MAJLIS LATIHAN VOKASIONAL KEBANGSAAN</a:t>
                      </a:r>
                      <a:endParaRPr sz="8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EAF6"/>
                    </a:solidFill>
                  </a:tcPr>
                </a:tc>
                <a:extLst>
                  <a:ext uri="{0D108BD9-81ED-4DB2-BD59-A6C34878D82A}">
                    <a16:rowId xmlns="" xmlns:a16="http://schemas.microsoft.com/office/drawing/2014/main" val="10011"/>
                  </a:ext>
                </a:extLst>
              </a:tr>
              <a:tr h="119681">
                <a:tc>
                  <a:txBody>
                    <a:bodyPr/>
                    <a:lstStyle/>
                    <a:p>
                      <a:pPr marL="0" marR="0" lvl="0" indent="0" algn="ctr"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MOSQ</a:t>
                      </a:r>
                      <a:endParaRPr sz="8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BD6EE"/>
                    </a:solidFill>
                  </a:tcPr>
                </a:tc>
                <a:tc>
                  <a:txBody>
                    <a:bodyPr/>
                    <a:lstStyle/>
                    <a:p>
                      <a:pPr marL="0" marR="0" lvl="0" indent="0" algn="l"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  MALAYSIAN OCCUPATIONAL SKILLS QUALIFICATION</a:t>
                      </a:r>
                      <a:endParaRPr sz="8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BD6EE"/>
                    </a:solidFill>
                  </a:tcPr>
                </a:tc>
                <a:extLst>
                  <a:ext uri="{0D108BD9-81ED-4DB2-BD59-A6C34878D82A}">
                    <a16:rowId xmlns="" xmlns:a16="http://schemas.microsoft.com/office/drawing/2014/main" val="10012"/>
                  </a:ext>
                </a:extLst>
              </a:tr>
              <a:tr h="119681">
                <a:tc>
                  <a:txBody>
                    <a:bodyPr/>
                    <a:lstStyle/>
                    <a:p>
                      <a:pPr marL="0" marR="0" lvl="0" indent="0" algn="ctr"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NDT</a:t>
                      </a:r>
                      <a:endParaRPr sz="8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EAF6"/>
                    </a:solidFill>
                  </a:tcPr>
                </a:tc>
                <a:tc>
                  <a:txBody>
                    <a:bodyPr/>
                    <a:lstStyle/>
                    <a:p>
                      <a:pPr marL="0" marR="0" lvl="0" indent="0" algn="l"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  UJIAN TANPA MUSNAH (NON-DESTRUCTIVE TEST)‏</a:t>
                      </a:r>
                      <a:endParaRPr sz="8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EAF6"/>
                    </a:solidFill>
                  </a:tcPr>
                </a:tc>
                <a:extLst>
                  <a:ext uri="{0D108BD9-81ED-4DB2-BD59-A6C34878D82A}">
                    <a16:rowId xmlns="" xmlns:a16="http://schemas.microsoft.com/office/drawing/2014/main" val="10013"/>
                  </a:ext>
                </a:extLst>
              </a:tr>
              <a:tr h="119681">
                <a:tc>
                  <a:txBody>
                    <a:bodyPr/>
                    <a:lstStyle/>
                    <a:p>
                      <a:pPr marL="0" marR="0" lvl="0" indent="0" algn="ctr"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PB </a:t>
                      </a:r>
                      <a:endParaRPr sz="8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BD6EE"/>
                    </a:solidFill>
                  </a:tcPr>
                </a:tc>
                <a:tc>
                  <a:txBody>
                    <a:bodyPr/>
                    <a:lstStyle/>
                    <a:p>
                      <a:pPr marL="0" marR="0" lvl="0" indent="0" algn="l"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  PUSAT BERTAULIAH (ACCREDITED CENTRE)‏</a:t>
                      </a:r>
                      <a:endParaRPr sz="8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BD6EE"/>
                    </a:solidFill>
                  </a:tcPr>
                </a:tc>
                <a:extLst>
                  <a:ext uri="{0D108BD9-81ED-4DB2-BD59-A6C34878D82A}">
                    <a16:rowId xmlns="" xmlns:a16="http://schemas.microsoft.com/office/drawing/2014/main" val="10014"/>
                  </a:ext>
                </a:extLst>
              </a:tr>
              <a:tr h="119681">
                <a:tc>
                  <a:txBody>
                    <a:bodyPr/>
                    <a:lstStyle/>
                    <a:p>
                      <a:pPr marL="0" marR="0" lvl="0" indent="0" algn="ctr"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PC </a:t>
                      </a:r>
                      <a:endParaRPr sz="8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EAF6"/>
                    </a:solidFill>
                  </a:tcPr>
                </a:tc>
                <a:tc>
                  <a:txBody>
                    <a:bodyPr/>
                    <a:lstStyle/>
                    <a:p>
                      <a:pPr marL="0" marR="0" lvl="0" indent="0" algn="l"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  PENYATA PENCAPAIAN (STATEMENT of ACHIEVEMENT)‏</a:t>
                      </a:r>
                      <a:endParaRPr sz="8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EAF6"/>
                    </a:solidFill>
                  </a:tcPr>
                </a:tc>
                <a:extLst>
                  <a:ext uri="{0D108BD9-81ED-4DB2-BD59-A6C34878D82A}">
                    <a16:rowId xmlns="" xmlns:a16="http://schemas.microsoft.com/office/drawing/2014/main" val="10015"/>
                  </a:ext>
                </a:extLst>
              </a:tr>
              <a:tr h="119681">
                <a:tc>
                  <a:txBody>
                    <a:bodyPr/>
                    <a:lstStyle/>
                    <a:p>
                      <a:pPr marL="0" marR="0" lvl="0" indent="0" algn="ctr"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PP</a:t>
                      </a:r>
                      <a:endParaRPr sz="8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BD6EE"/>
                    </a:solidFill>
                  </a:tcPr>
                </a:tc>
                <a:tc>
                  <a:txBody>
                    <a:bodyPr/>
                    <a:lstStyle/>
                    <a:p>
                      <a:pPr marL="0" marR="0" lvl="0" indent="0" algn="l"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  PEGAWAI PENILAI (ASSESSOR)‏</a:t>
                      </a:r>
                      <a:endParaRPr sz="8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BD6EE"/>
                    </a:solidFill>
                  </a:tcPr>
                </a:tc>
                <a:extLst>
                  <a:ext uri="{0D108BD9-81ED-4DB2-BD59-A6C34878D82A}">
                    <a16:rowId xmlns="" xmlns:a16="http://schemas.microsoft.com/office/drawing/2014/main" val="10016"/>
                  </a:ext>
                </a:extLst>
              </a:tr>
              <a:tr h="119681">
                <a:tc>
                  <a:txBody>
                    <a:bodyPr/>
                    <a:lstStyle/>
                    <a:p>
                      <a:pPr marL="0" marR="0" lvl="0" indent="0" algn="ctr"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PPB</a:t>
                      </a:r>
                      <a:endParaRPr sz="8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EAF6"/>
                    </a:solidFill>
                  </a:tcPr>
                </a:tc>
                <a:tc>
                  <a:txBody>
                    <a:bodyPr/>
                    <a:lstStyle/>
                    <a:p>
                      <a:pPr marL="0" marR="0" lvl="0" indent="0" algn="l"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  PENGURUS PUSAT BERTAULIAH (ACCREDITED CENTRE MANAGER)‏</a:t>
                      </a:r>
                      <a:endParaRPr sz="8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EAF6"/>
                    </a:solidFill>
                  </a:tcPr>
                </a:tc>
                <a:extLst>
                  <a:ext uri="{0D108BD9-81ED-4DB2-BD59-A6C34878D82A}">
                    <a16:rowId xmlns="" xmlns:a16="http://schemas.microsoft.com/office/drawing/2014/main" val="10017"/>
                  </a:ext>
                </a:extLst>
              </a:tr>
              <a:tr h="119681">
                <a:tc>
                  <a:txBody>
                    <a:bodyPr/>
                    <a:lstStyle/>
                    <a:p>
                      <a:pPr marL="0" marR="0" lvl="0" indent="0" algn="ctr"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PPPB</a:t>
                      </a:r>
                      <a:endParaRPr sz="700" b="1" i="0" u="none" strike="noStrike">
                        <a:solidFill>
                          <a:srgbClr val="000000"/>
                        </a:solidFill>
                        <a:latin typeface="Century Gothic"/>
                        <a:ea typeface="Century Gothic"/>
                        <a:cs typeface="Century Gothic"/>
                        <a:sym typeface="Century Gothic"/>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BD6EE"/>
                    </a:solidFill>
                  </a:tcPr>
                </a:tc>
                <a:tc>
                  <a:txBody>
                    <a:bodyPr/>
                    <a:lstStyle/>
                    <a:p>
                      <a:pPr marL="0" marR="0" lvl="0" indent="0" algn="l"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  PANEL PENILAIAN PUSAT BERTAULIAH</a:t>
                      </a:r>
                      <a:endParaRPr sz="700" b="1" i="0" u="none" strike="noStrike">
                        <a:solidFill>
                          <a:srgbClr val="000000"/>
                        </a:solidFill>
                        <a:latin typeface="Century Gothic"/>
                        <a:ea typeface="Century Gothic"/>
                        <a:cs typeface="Century Gothic"/>
                        <a:sym typeface="Century Gothic"/>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BD6EE"/>
                    </a:solidFill>
                  </a:tcPr>
                </a:tc>
                <a:extLst>
                  <a:ext uri="{0D108BD9-81ED-4DB2-BD59-A6C34878D82A}">
                    <a16:rowId xmlns="" xmlns:a16="http://schemas.microsoft.com/office/drawing/2014/main" val="10018"/>
                  </a:ext>
                </a:extLst>
              </a:tr>
              <a:tr h="119681">
                <a:tc>
                  <a:txBody>
                    <a:bodyPr/>
                    <a:lstStyle/>
                    <a:p>
                      <a:pPr marL="0" marR="0" lvl="0" indent="0" algn="ctr"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PPD</a:t>
                      </a:r>
                      <a:endParaRPr sz="8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EAF6"/>
                    </a:solidFill>
                  </a:tcPr>
                </a:tc>
                <a:tc>
                  <a:txBody>
                    <a:bodyPr/>
                    <a:lstStyle/>
                    <a:p>
                      <a:pPr marL="0" marR="0" lvl="0" indent="0" algn="l"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  PEGAWAI PENGESAH DALAMAN (INTERNAL VERIFIER)‏</a:t>
                      </a:r>
                      <a:endParaRPr sz="8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EAF6"/>
                    </a:solidFill>
                  </a:tcPr>
                </a:tc>
                <a:extLst>
                  <a:ext uri="{0D108BD9-81ED-4DB2-BD59-A6C34878D82A}">
                    <a16:rowId xmlns="" xmlns:a16="http://schemas.microsoft.com/office/drawing/2014/main" val="10019"/>
                  </a:ext>
                </a:extLst>
              </a:tr>
              <a:tr h="119681">
                <a:tc>
                  <a:txBody>
                    <a:bodyPr/>
                    <a:lstStyle/>
                    <a:p>
                      <a:pPr marL="0" marR="0" lvl="0" indent="0" algn="ctr"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PPL</a:t>
                      </a:r>
                      <a:endParaRPr sz="8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BD6EE"/>
                    </a:solidFill>
                  </a:tcPr>
                </a:tc>
                <a:tc>
                  <a:txBody>
                    <a:bodyPr/>
                    <a:lstStyle/>
                    <a:p>
                      <a:pPr marL="0" marR="0" lvl="0" indent="0" algn="l"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  PEGAWAI PENGESAH LUARAN (EXTERNAL VERIFIER)‏</a:t>
                      </a:r>
                      <a:endParaRPr sz="8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BD6EE"/>
                    </a:solidFill>
                  </a:tcPr>
                </a:tc>
                <a:extLst>
                  <a:ext uri="{0D108BD9-81ED-4DB2-BD59-A6C34878D82A}">
                    <a16:rowId xmlns="" xmlns:a16="http://schemas.microsoft.com/office/drawing/2014/main" val="10020"/>
                  </a:ext>
                </a:extLst>
              </a:tr>
              <a:tr h="119681">
                <a:tc>
                  <a:txBody>
                    <a:bodyPr/>
                    <a:lstStyle/>
                    <a:p>
                      <a:pPr marL="0" marR="0" lvl="0" indent="0" algn="ctr"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PPT (RPA)</a:t>
                      </a:r>
                      <a:endParaRPr sz="8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EAF6"/>
                    </a:solidFill>
                  </a:tcPr>
                </a:tc>
                <a:tc>
                  <a:txBody>
                    <a:bodyPr/>
                    <a:lstStyle/>
                    <a:p>
                      <a:pPr marL="0" marR="0" lvl="0" indent="0" algn="l"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  PENGIKTIRAFAN PENCAPAIAN TERDAHULU (RECOGNITION of PRIOR  ACHIEVEMENT)</a:t>
                      </a:r>
                      <a:endParaRPr sz="700" b="1" i="0" u="none" strike="noStrike">
                        <a:solidFill>
                          <a:srgbClr val="000000"/>
                        </a:solidFill>
                        <a:latin typeface="Century Gothic"/>
                        <a:ea typeface="Century Gothic"/>
                        <a:cs typeface="Century Gothic"/>
                        <a:sym typeface="Century Gothic"/>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EAF6"/>
                    </a:solidFill>
                  </a:tcPr>
                </a:tc>
                <a:extLst>
                  <a:ext uri="{0D108BD9-81ED-4DB2-BD59-A6C34878D82A}">
                    <a16:rowId xmlns="" xmlns:a16="http://schemas.microsoft.com/office/drawing/2014/main" val="10021"/>
                  </a:ext>
                </a:extLst>
              </a:tr>
              <a:tr h="119681">
                <a:tc>
                  <a:txBody>
                    <a:bodyPr/>
                    <a:lstStyle/>
                    <a:p>
                      <a:pPr marL="0" marR="0" lvl="0" indent="0" algn="ctr"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SKM</a:t>
                      </a:r>
                      <a:endParaRPr sz="8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BD6EE"/>
                    </a:solidFill>
                  </a:tcPr>
                </a:tc>
                <a:tc>
                  <a:txBody>
                    <a:bodyPr/>
                    <a:lstStyle/>
                    <a:p>
                      <a:pPr marL="0" marR="0" lvl="0" indent="0" algn="l"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  SIJIL KEMAHIRAN MALAYSIA (MALAYSIAN SKILLS CERTIFICATE)‏</a:t>
                      </a:r>
                      <a:endParaRPr sz="8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BD6EE"/>
                    </a:solidFill>
                  </a:tcPr>
                </a:tc>
                <a:extLst>
                  <a:ext uri="{0D108BD9-81ED-4DB2-BD59-A6C34878D82A}">
                    <a16:rowId xmlns="" xmlns:a16="http://schemas.microsoft.com/office/drawing/2014/main" val="10022"/>
                  </a:ext>
                </a:extLst>
              </a:tr>
              <a:tr h="102870">
                <a:tc>
                  <a:txBody>
                    <a:bodyPr/>
                    <a:lstStyle/>
                    <a:p>
                      <a:pPr marL="0" marR="0" lvl="0" indent="0" algn="ctr"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SPKM</a:t>
                      </a:r>
                      <a:endParaRPr sz="700" b="1" i="0" u="none" strike="noStrike">
                        <a:solidFill>
                          <a:srgbClr val="000000"/>
                        </a:solidFill>
                        <a:latin typeface="Century Gothic"/>
                        <a:ea typeface="Century Gothic"/>
                        <a:cs typeface="Century Gothic"/>
                        <a:sym typeface="Century Gothic"/>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EAF6"/>
                    </a:solidFill>
                  </a:tcPr>
                </a:tc>
                <a:tc>
                  <a:txBody>
                    <a:bodyPr/>
                    <a:lstStyle/>
                    <a:p>
                      <a:pPr marL="0" marR="0" lvl="0" indent="0" algn="l"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  SISTEM PERSIJILAN KEMAHIRAN MALAYSIA</a:t>
                      </a:r>
                      <a:endParaRPr sz="8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EAF6"/>
                    </a:solidFill>
                  </a:tcPr>
                </a:tc>
                <a:extLst>
                  <a:ext uri="{0D108BD9-81ED-4DB2-BD59-A6C34878D82A}">
                    <a16:rowId xmlns="" xmlns:a16="http://schemas.microsoft.com/office/drawing/2014/main" val="10023"/>
                  </a:ext>
                </a:extLst>
              </a:tr>
              <a:tr h="119681">
                <a:tc>
                  <a:txBody>
                    <a:bodyPr/>
                    <a:lstStyle/>
                    <a:p>
                      <a:pPr marL="0" marR="0" lvl="0" indent="0" algn="ctr"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SLDN (NDTS)</a:t>
                      </a:r>
                      <a:endParaRPr sz="8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BD6EE"/>
                    </a:solidFill>
                  </a:tcPr>
                </a:tc>
                <a:tc>
                  <a:txBody>
                    <a:bodyPr/>
                    <a:lstStyle/>
                    <a:p>
                      <a:pPr marL="0" marR="0" lvl="0" indent="0" algn="l"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  SISTEM LATIHAN DUAL NASIONAL (NATIONAL DUAL TRAINING SYSTEM)‏</a:t>
                      </a:r>
                      <a:endParaRPr sz="8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BD6EE"/>
                    </a:solidFill>
                  </a:tcPr>
                </a:tc>
                <a:extLst>
                  <a:ext uri="{0D108BD9-81ED-4DB2-BD59-A6C34878D82A}">
                    <a16:rowId xmlns="" xmlns:a16="http://schemas.microsoft.com/office/drawing/2014/main" val="10024"/>
                  </a:ext>
                </a:extLst>
              </a:tr>
              <a:tr h="119681">
                <a:tc>
                  <a:txBody>
                    <a:bodyPr/>
                    <a:lstStyle/>
                    <a:p>
                      <a:pPr marL="0" marR="0" lvl="0" indent="0" algn="ctr"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TAC</a:t>
                      </a:r>
                      <a:endParaRPr sz="8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EAF6"/>
                    </a:solidFill>
                  </a:tcPr>
                </a:tc>
                <a:tc>
                  <a:txBody>
                    <a:bodyPr/>
                    <a:lstStyle/>
                    <a:p>
                      <a:pPr marL="0" marR="0" lvl="0" indent="0" algn="l"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  JAWATANKUASA PENASIHAT TEKNIKAL (TECHNICAL ADVISORY COMMITTEE)‏</a:t>
                      </a:r>
                      <a:endParaRPr sz="8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EAF6"/>
                    </a:solidFill>
                  </a:tcPr>
                </a:tc>
                <a:extLst>
                  <a:ext uri="{0D108BD9-81ED-4DB2-BD59-A6C34878D82A}">
                    <a16:rowId xmlns="" xmlns:a16="http://schemas.microsoft.com/office/drawing/2014/main" val="10025"/>
                  </a:ext>
                </a:extLst>
              </a:tr>
              <a:tr h="119681">
                <a:tc>
                  <a:txBody>
                    <a:bodyPr/>
                    <a:lstStyle/>
                    <a:p>
                      <a:pPr marL="0" marR="0" lvl="0" indent="0" algn="ctr"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WIM</a:t>
                      </a:r>
                      <a:endParaRPr sz="80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BD6EE"/>
                    </a:solidFill>
                  </a:tcPr>
                </a:tc>
                <a:tc>
                  <a:txBody>
                    <a:bodyPr/>
                    <a:lstStyle/>
                    <a:p>
                      <a:pPr marL="0" marR="0" lvl="0" indent="0" algn="l" rtl="0">
                        <a:spcBef>
                          <a:spcPts val="0"/>
                        </a:spcBef>
                        <a:spcAft>
                          <a:spcPts val="0"/>
                        </a:spcAft>
                        <a:buNone/>
                      </a:pPr>
                      <a:r>
                        <a:rPr lang="en" sz="700" b="1" i="0" u="none" strike="noStrike">
                          <a:solidFill>
                            <a:srgbClr val="000000"/>
                          </a:solidFill>
                          <a:latin typeface="Century Gothic"/>
                          <a:ea typeface="Century Gothic"/>
                          <a:cs typeface="Century Gothic"/>
                          <a:sym typeface="Century Gothic"/>
                        </a:rPr>
                        <a:t>  BAHAN PEMBELAJARAN BERTULIS (WRITTEN INSTRUCTIONAL MATERIAL)‏</a:t>
                      </a:r>
                      <a:endParaRPr sz="800"/>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BD6EE"/>
                    </a:solidFill>
                  </a:tcPr>
                </a:tc>
                <a:extLst>
                  <a:ext uri="{0D108BD9-81ED-4DB2-BD59-A6C34878D82A}">
                    <a16:rowId xmlns="" xmlns:a16="http://schemas.microsoft.com/office/drawing/2014/main" val="10026"/>
                  </a:ext>
                </a:extLst>
              </a:tr>
            </a:tbl>
          </a:graphicData>
        </a:graphic>
      </p:graphicFrame>
      <p:sp>
        <p:nvSpPr>
          <p:cNvPr id="1182" name="Google Shape;1182;p193"/>
          <p:cNvSpPr txBox="1"/>
          <p:nvPr/>
        </p:nvSpPr>
        <p:spPr>
          <a:xfrm>
            <a:off x="0" y="767924"/>
            <a:ext cx="6858000" cy="242374"/>
          </a:xfrm>
          <a:prstGeom prst="rect">
            <a:avLst/>
          </a:prstGeom>
          <a:noFill/>
          <a:ln>
            <a:noFill/>
          </a:ln>
        </p:spPr>
        <p:txBody>
          <a:bodyPr spcFirstLastPara="1" wrap="square" lIns="68569" tIns="0" rIns="34275" bIns="0" anchor="t" anchorCtr="0">
            <a:noAutofit/>
          </a:bodyPr>
          <a:lstStyle/>
          <a:p>
            <a:pPr algn="ctr"/>
            <a:r>
              <a:rPr lang="en" sz="2100" b="1">
                <a:latin typeface="Tahoma"/>
                <a:ea typeface="Tahoma"/>
                <a:cs typeface="Tahoma"/>
                <a:sym typeface="Tahoma"/>
              </a:rPr>
              <a:t>Senarai Kependekan (Akronim)</a:t>
            </a:r>
            <a:endParaRPr sz="2100" b="1">
              <a:latin typeface="Tahoma"/>
              <a:ea typeface="Tahoma"/>
              <a:cs typeface="Tahoma"/>
              <a:sym typeface="Tahoma"/>
            </a:endParaRPr>
          </a:p>
        </p:txBody>
      </p:sp>
      <p:sp>
        <p:nvSpPr>
          <p:cNvPr id="1183" name="Google Shape;1183;p193"/>
          <p:cNvSpPr txBox="1">
            <a:spLocks noGrp="1"/>
          </p:cNvSpPr>
          <p:nvPr>
            <p:ph type="sldNum" idx="12"/>
          </p:nvPr>
        </p:nvSpPr>
        <p:spPr>
          <a:xfrm>
            <a:off x="5143500" y="4157663"/>
            <a:ext cx="1600200" cy="267890"/>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7</a:t>
            </a:fld>
            <a:endParaRPr>
              <a:solidFill>
                <a:srgbClr val="000000"/>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106"/>
        <p:cNvGrpSpPr/>
        <p:nvPr/>
      </p:nvGrpSpPr>
      <p:grpSpPr>
        <a:xfrm>
          <a:off x="0" y="0"/>
          <a:ext cx="0" cy="0"/>
          <a:chOff x="0" y="0"/>
          <a:chExt cx="0" cy="0"/>
        </a:xfrm>
      </p:grpSpPr>
      <p:sp>
        <p:nvSpPr>
          <p:cNvPr id="2107" name="Google Shape;2107;p256"/>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pPr/>
              <a:t>70</a:t>
            </a:fld>
            <a:endParaRPr/>
          </a:p>
        </p:txBody>
      </p:sp>
      <p:sp>
        <p:nvSpPr>
          <p:cNvPr id="2108" name="Google Shape;2108;p256"/>
          <p:cNvSpPr txBox="1"/>
          <p:nvPr/>
        </p:nvSpPr>
        <p:spPr>
          <a:xfrm>
            <a:off x="1200187" y="1585913"/>
            <a:ext cx="138548" cy="207749"/>
          </a:xfrm>
          <a:prstGeom prst="rect">
            <a:avLst/>
          </a:prstGeom>
          <a:noFill/>
          <a:ln>
            <a:noFill/>
          </a:ln>
        </p:spPr>
        <p:txBody>
          <a:bodyPr spcFirstLastPara="1" wrap="square" lIns="68569" tIns="34275" rIns="68569" bIns="34275" anchor="t" anchorCtr="0">
            <a:noAutofit/>
          </a:bodyPr>
          <a:lstStyle/>
          <a:p>
            <a:endParaRPr sz="1350"/>
          </a:p>
        </p:txBody>
      </p:sp>
      <p:graphicFrame>
        <p:nvGraphicFramePr>
          <p:cNvPr id="2109" name="Google Shape;2109;p256"/>
          <p:cNvGraphicFramePr/>
          <p:nvPr/>
        </p:nvGraphicFramePr>
        <p:xfrm>
          <a:off x="385763" y="1285875"/>
          <a:ext cx="6000750" cy="3254002"/>
        </p:xfrm>
        <a:graphic>
          <a:graphicData uri="http://schemas.openxmlformats.org/drawingml/2006/table">
            <a:tbl>
              <a:tblPr>
                <a:noFill/>
                <a:tableStyleId>{9BCF97E9-7570-4AD7-8307-900B4BE17A45}</a:tableStyleId>
              </a:tblPr>
              <a:tblGrid>
                <a:gridCol w="6000750">
                  <a:extLst>
                    <a:ext uri="{9D8B030D-6E8A-4147-A177-3AD203B41FA5}">
                      <a16:colId xmlns="" xmlns:a16="http://schemas.microsoft.com/office/drawing/2014/main" val="20000"/>
                    </a:ext>
                  </a:extLst>
                </a:gridCol>
              </a:tblGrid>
              <a:tr h="3113033">
                <a:tc>
                  <a:txBody>
                    <a:bodyPr/>
                    <a:lstStyle/>
                    <a:p>
                      <a:pPr marL="0" marR="0" lvl="0" indent="0" algn="just" rtl="0">
                        <a:lnSpc>
                          <a:spcPct val="100000"/>
                        </a:lnSpc>
                        <a:spcBef>
                          <a:spcPts val="0"/>
                        </a:spcBef>
                        <a:spcAft>
                          <a:spcPts val="0"/>
                        </a:spcAft>
                        <a:buClr>
                          <a:schemeClr val="dk1"/>
                        </a:buClr>
                        <a:buSzPts val="1400"/>
                        <a:buFont typeface="Arial"/>
                        <a:buNone/>
                      </a:pPr>
                      <a:r>
                        <a:rPr lang="en" sz="1100" b="0" u="none" strike="noStrike" cap="none">
                          <a:latin typeface="Arial"/>
                          <a:ea typeface="Arial"/>
                          <a:cs typeface="Arial"/>
                          <a:sym typeface="Arial"/>
                        </a:rPr>
                        <a:t/>
                      </a:r>
                      <a:br>
                        <a:rPr lang="en" sz="1100" b="0" u="none" strike="noStrike" cap="none">
                          <a:latin typeface="Arial"/>
                          <a:ea typeface="Arial"/>
                          <a:cs typeface="Arial"/>
                          <a:sym typeface="Arial"/>
                        </a:rPr>
                      </a:br>
                      <a:r>
                        <a:rPr lang="en" sz="1100" b="0" u="none" strike="noStrike" cap="none">
                          <a:latin typeface="Arial"/>
                          <a:ea typeface="Arial"/>
                          <a:cs typeface="Arial"/>
                          <a:sym typeface="Arial"/>
                        </a:rPr>
                        <a:t>1. </a:t>
                      </a:r>
                      <a:r>
                        <a:rPr lang="en" sz="1100" b="0" i="0" u="none" strike="noStrike" cap="none">
                          <a:solidFill>
                            <a:schemeClr val="dk1"/>
                          </a:solidFill>
                          <a:latin typeface="Arial"/>
                          <a:ea typeface="Arial"/>
                          <a:cs typeface="Arial"/>
                          <a:sym typeface="Arial"/>
                        </a:rPr>
                        <a:t>Bagaimana saya boleh mendapatkan NOSS?</a:t>
                      </a:r>
                      <a:endParaRPr sz="800"/>
                    </a:p>
                    <a:p>
                      <a:pPr marL="0" marR="0" lvl="0" indent="0" algn="just" rtl="0">
                        <a:lnSpc>
                          <a:spcPct val="100000"/>
                        </a:lnSpc>
                        <a:spcBef>
                          <a:spcPts val="0"/>
                        </a:spcBef>
                        <a:spcAft>
                          <a:spcPts val="0"/>
                        </a:spcAft>
                        <a:buClr>
                          <a:schemeClr val="dk1"/>
                        </a:buClr>
                        <a:buSzPts val="1400"/>
                        <a:buFont typeface="Calibri"/>
                        <a:buNone/>
                      </a:pPr>
                      <a:endParaRPr sz="11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chemeClr val="dk1"/>
                        </a:buClr>
                        <a:buSzPts val="1400"/>
                        <a:buFont typeface="Arial"/>
                        <a:buNone/>
                      </a:pPr>
                      <a:r>
                        <a:rPr lang="en" sz="1100" b="0" i="0" u="none" strike="noStrike" cap="none">
                          <a:solidFill>
                            <a:schemeClr val="dk1"/>
                          </a:solidFill>
                          <a:latin typeface="Arial"/>
                          <a:ea typeface="Arial"/>
                          <a:cs typeface="Arial"/>
                          <a:sym typeface="Arial"/>
                        </a:rPr>
                        <a:t>2. Berapakah harga NOSS bagi setiap pakej bagi sesuatu program?</a:t>
                      </a:r>
                      <a:endParaRPr sz="800"/>
                    </a:p>
                    <a:p>
                      <a:pPr marL="0" marR="0" lvl="0" indent="0" algn="just" rtl="0">
                        <a:lnSpc>
                          <a:spcPct val="100000"/>
                        </a:lnSpc>
                        <a:spcBef>
                          <a:spcPts val="0"/>
                        </a:spcBef>
                        <a:spcAft>
                          <a:spcPts val="0"/>
                        </a:spcAft>
                        <a:buClr>
                          <a:schemeClr val="dk1"/>
                        </a:buClr>
                        <a:buSzPts val="1400"/>
                        <a:buFont typeface="Calibri"/>
                        <a:buNone/>
                      </a:pPr>
                      <a:endParaRPr sz="11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chemeClr val="dk1"/>
                        </a:buClr>
                        <a:buSzPts val="1400"/>
                        <a:buFont typeface="Arial"/>
                        <a:buNone/>
                      </a:pPr>
                      <a:r>
                        <a:rPr lang="en" sz="1100" b="0" i="0" u="none" strike="noStrike" cap="none">
                          <a:solidFill>
                            <a:schemeClr val="dk1"/>
                          </a:solidFill>
                          <a:latin typeface="Arial"/>
                          <a:ea typeface="Arial"/>
                          <a:cs typeface="Arial"/>
                          <a:sym typeface="Arial"/>
                        </a:rPr>
                        <a:t>3. </a:t>
                      </a:r>
                      <a:r>
                        <a:rPr lang="en" sz="1100" b="0" u="none" strike="noStrike" cap="none">
                          <a:latin typeface="Arial"/>
                          <a:ea typeface="Arial"/>
                          <a:cs typeface="Arial"/>
                          <a:sym typeface="Arial"/>
                        </a:rPr>
                        <a:t>Apakah beza antara daftar NOSS dan NCS?</a:t>
                      </a:r>
                      <a:endParaRPr sz="800"/>
                    </a:p>
                    <a:p>
                      <a:pPr marL="0" marR="0" lvl="0" indent="0" algn="just" rtl="0">
                        <a:spcBef>
                          <a:spcPts val="0"/>
                        </a:spcBef>
                        <a:spcAft>
                          <a:spcPts val="0"/>
                        </a:spcAft>
                        <a:buNone/>
                      </a:pPr>
                      <a:endParaRPr sz="1100" b="0" u="none" strike="noStrike" cap="none">
                        <a:latin typeface="Arial"/>
                        <a:ea typeface="Arial"/>
                        <a:cs typeface="Arial"/>
                        <a:sym typeface="Arial"/>
                      </a:endParaRPr>
                    </a:p>
                    <a:p>
                      <a:pPr marL="0" marR="0" lvl="0" indent="0" algn="just" rtl="0">
                        <a:spcBef>
                          <a:spcPts val="0"/>
                        </a:spcBef>
                        <a:spcAft>
                          <a:spcPts val="0"/>
                        </a:spcAft>
                        <a:buNone/>
                      </a:pPr>
                      <a:r>
                        <a:rPr lang="en" sz="1100" b="0" i="0" u="none" strike="noStrike" cap="none">
                          <a:solidFill>
                            <a:schemeClr val="dk1"/>
                          </a:solidFill>
                          <a:latin typeface="Arial"/>
                          <a:ea typeface="Arial"/>
                          <a:cs typeface="Arial"/>
                          <a:sym typeface="Arial"/>
                        </a:rPr>
                        <a:t>4. Apakah perbezaan antara </a:t>
                      </a:r>
                      <a:r>
                        <a:rPr lang="en" sz="1100" b="0" i="1" u="none" strike="noStrike" cap="none">
                          <a:solidFill>
                            <a:schemeClr val="dk1"/>
                          </a:solidFill>
                          <a:latin typeface="Arial"/>
                          <a:ea typeface="Arial"/>
                          <a:cs typeface="Arial"/>
                          <a:sym typeface="Arial"/>
                        </a:rPr>
                        <a:t>Work Activity </a:t>
                      </a:r>
                      <a:r>
                        <a:rPr lang="en" sz="1100" b="0" i="0" u="none" strike="noStrike" cap="none">
                          <a:solidFill>
                            <a:schemeClr val="dk1"/>
                          </a:solidFill>
                          <a:latin typeface="Arial"/>
                          <a:ea typeface="Arial"/>
                          <a:cs typeface="Arial"/>
                          <a:sym typeface="Arial"/>
                        </a:rPr>
                        <a:t>dan </a:t>
                      </a:r>
                      <a:r>
                        <a:rPr lang="en" sz="1100" b="0" i="1" u="none" strike="noStrike" cap="none">
                          <a:solidFill>
                            <a:schemeClr val="dk1"/>
                          </a:solidFill>
                          <a:latin typeface="Arial"/>
                          <a:ea typeface="Arial"/>
                          <a:cs typeface="Arial"/>
                          <a:sym typeface="Arial"/>
                        </a:rPr>
                        <a:t>Related Skills</a:t>
                      </a:r>
                      <a:r>
                        <a:rPr lang="en" sz="1100" b="0" i="0" u="none" strike="noStrike" cap="none">
                          <a:solidFill>
                            <a:schemeClr val="dk1"/>
                          </a:solidFill>
                          <a:latin typeface="Arial"/>
                          <a:ea typeface="Arial"/>
                          <a:cs typeface="Arial"/>
                          <a:sym typeface="Arial"/>
                        </a:rPr>
                        <a:t>?</a:t>
                      </a:r>
                      <a:endParaRPr sz="800"/>
                    </a:p>
                    <a:p>
                      <a:pPr marL="0" marR="0" lvl="0" indent="0" algn="just" rtl="0">
                        <a:spcBef>
                          <a:spcPts val="0"/>
                        </a:spcBef>
                        <a:spcAft>
                          <a:spcPts val="0"/>
                        </a:spcAft>
                        <a:buNone/>
                      </a:pPr>
                      <a:endParaRPr sz="1100" b="0" i="0" u="none" strike="noStrike" cap="none">
                        <a:solidFill>
                          <a:schemeClr val="dk1"/>
                        </a:solidFill>
                        <a:latin typeface="Arial"/>
                        <a:ea typeface="Arial"/>
                        <a:cs typeface="Arial"/>
                        <a:sym typeface="Arial"/>
                      </a:endParaRPr>
                    </a:p>
                    <a:p>
                      <a:pPr marL="0" marR="0" lvl="0" indent="0" algn="just" rtl="0">
                        <a:spcBef>
                          <a:spcPts val="0"/>
                        </a:spcBef>
                        <a:spcAft>
                          <a:spcPts val="0"/>
                        </a:spcAft>
                        <a:buNone/>
                      </a:pPr>
                      <a:r>
                        <a:rPr lang="en" sz="1100" b="0" i="0" u="none" strike="noStrike" cap="none">
                          <a:solidFill>
                            <a:schemeClr val="dk1"/>
                          </a:solidFill>
                          <a:latin typeface="Arial"/>
                          <a:ea typeface="Arial"/>
                          <a:cs typeface="Arial"/>
                          <a:sym typeface="Arial"/>
                        </a:rPr>
                        <a:t>5. Nyatakan keperluan </a:t>
                      </a:r>
                      <a:r>
                        <a:rPr lang="en" sz="1100" b="0" i="1" u="none" strike="noStrike" cap="none">
                          <a:solidFill>
                            <a:schemeClr val="dk1"/>
                          </a:solidFill>
                          <a:latin typeface="Arial"/>
                          <a:ea typeface="Arial"/>
                          <a:cs typeface="Arial"/>
                          <a:sym typeface="Arial"/>
                        </a:rPr>
                        <a:t>Related knowledge </a:t>
                      </a:r>
                      <a:r>
                        <a:rPr lang="en" sz="1100" b="0" i="0" u="none" strike="noStrike" cap="none">
                          <a:solidFill>
                            <a:schemeClr val="dk1"/>
                          </a:solidFill>
                          <a:latin typeface="Arial"/>
                          <a:ea typeface="Arial"/>
                          <a:cs typeface="Arial"/>
                          <a:sym typeface="Arial"/>
                        </a:rPr>
                        <a:t>pada setiap </a:t>
                      </a:r>
                      <a:r>
                        <a:rPr lang="en" sz="1100" b="0" i="1" u="none" strike="noStrike" cap="none">
                          <a:solidFill>
                            <a:schemeClr val="dk1"/>
                          </a:solidFill>
                          <a:latin typeface="Arial"/>
                          <a:ea typeface="Arial"/>
                          <a:cs typeface="Arial"/>
                          <a:sym typeface="Arial"/>
                        </a:rPr>
                        <a:t>Work Activity</a:t>
                      </a:r>
                      <a:r>
                        <a:rPr lang="en" sz="1100" b="0" i="0" u="none" strike="noStrike" cap="none">
                          <a:solidFill>
                            <a:schemeClr val="dk1"/>
                          </a:solidFill>
                          <a:latin typeface="Arial"/>
                          <a:ea typeface="Arial"/>
                          <a:cs typeface="Arial"/>
                          <a:sym typeface="Arial"/>
                        </a:rPr>
                        <a:t>?</a:t>
                      </a:r>
                      <a:endParaRPr sz="800"/>
                    </a:p>
                    <a:p>
                      <a:pPr marL="0" marR="0" lvl="0" indent="0" algn="just" rtl="0">
                        <a:spcBef>
                          <a:spcPts val="0"/>
                        </a:spcBef>
                        <a:spcAft>
                          <a:spcPts val="0"/>
                        </a:spcAft>
                        <a:buNone/>
                      </a:pPr>
                      <a:endParaRPr sz="1100" b="0" i="0" u="none" strike="noStrike" cap="none">
                        <a:solidFill>
                          <a:schemeClr val="dk1"/>
                        </a:solidFill>
                        <a:latin typeface="Arial"/>
                        <a:ea typeface="Arial"/>
                        <a:cs typeface="Arial"/>
                        <a:sym typeface="Arial"/>
                      </a:endParaRPr>
                    </a:p>
                    <a:p>
                      <a:pPr marL="0" marR="0" lvl="0" indent="0" algn="just" rtl="0">
                        <a:spcBef>
                          <a:spcPts val="0"/>
                        </a:spcBef>
                        <a:spcAft>
                          <a:spcPts val="0"/>
                        </a:spcAft>
                        <a:buNone/>
                      </a:pPr>
                      <a:r>
                        <a:rPr lang="en" sz="1100" b="0" i="0" u="none" strike="noStrike" cap="none">
                          <a:solidFill>
                            <a:schemeClr val="dk1"/>
                          </a:solidFill>
                          <a:latin typeface="Arial"/>
                          <a:ea typeface="Arial"/>
                          <a:cs typeface="Arial"/>
                          <a:sym typeface="Arial"/>
                        </a:rPr>
                        <a:t>6. Nyatakan perbezaan Performance Criteria dengan Assessment Criteria?</a:t>
                      </a:r>
                      <a:endParaRPr sz="800"/>
                    </a:p>
                    <a:p>
                      <a:pPr marL="0" marR="0" lvl="0" indent="0" algn="just" rtl="0">
                        <a:spcBef>
                          <a:spcPts val="0"/>
                        </a:spcBef>
                        <a:spcAft>
                          <a:spcPts val="0"/>
                        </a:spcAft>
                        <a:buNone/>
                      </a:pPr>
                      <a:endParaRPr sz="1100" b="0" i="0" u="none" strike="noStrike" cap="none">
                        <a:solidFill>
                          <a:schemeClr val="dk1"/>
                        </a:solidFill>
                        <a:latin typeface="Arial"/>
                        <a:ea typeface="Arial"/>
                        <a:cs typeface="Arial"/>
                        <a:sym typeface="Arial"/>
                      </a:endParaRPr>
                    </a:p>
                    <a:p>
                      <a:pPr marL="0" marR="0" lvl="0" indent="0" algn="just" rtl="0">
                        <a:spcBef>
                          <a:spcPts val="0"/>
                        </a:spcBef>
                        <a:spcAft>
                          <a:spcPts val="0"/>
                        </a:spcAft>
                        <a:buNone/>
                      </a:pPr>
                      <a:r>
                        <a:rPr lang="en" sz="1100" b="0" i="0" u="none" strike="noStrike" cap="none">
                          <a:solidFill>
                            <a:schemeClr val="dk1"/>
                          </a:solidFill>
                          <a:latin typeface="Arial"/>
                          <a:ea typeface="Arial"/>
                          <a:cs typeface="Arial"/>
                          <a:sym typeface="Arial"/>
                        </a:rPr>
                        <a:t>7. Apa boleh dilakukan sekiranya terdapat beberapa kemahiran yang belum lagi dibangunkan NOSS walhal didapati kemahiran tersebut sangat diperlukan.</a:t>
                      </a:r>
                      <a:endParaRPr sz="800"/>
                    </a:p>
                    <a:p>
                      <a:pPr marL="0" marR="0" lvl="0" indent="0" algn="just" rtl="0">
                        <a:spcBef>
                          <a:spcPts val="0"/>
                        </a:spcBef>
                        <a:spcAft>
                          <a:spcPts val="0"/>
                        </a:spcAft>
                        <a:buNone/>
                      </a:pPr>
                      <a:endParaRPr sz="1100" b="0" i="0" u="none" strike="noStrike" cap="none">
                        <a:solidFill>
                          <a:schemeClr val="dk1"/>
                        </a:solidFill>
                        <a:latin typeface="Arial"/>
                        <a:ea typeface="Arial"/>
                        <a:cs typeface="Arial"/>
                        <a:sym typeface="Arial"/>
                      </a:endParaRPr>
                    </a:p>
                    <a:p>
                      <a:pPr marL="0" marR="0" lvl="0" indent="0" algn="just" rtl="0">
                        <a:spcBef>
                          <a:spcPts val="0"/>
                        </a:spcBef>
                        <a:spcAft>
                          <a:spcPts val="0"/>
                        </a:spcAft>
                        <a:buNone/>
                      </a:pPr>
                      <a:r>
                        <a:rPr lang="en" sz="1100" b="0" i="0" u="none" strike="noStrike" cap="none">
                          <a:solidFill>
                            <a:schemeClr val="dk1"/>
                          </a:solidFill>
                          <a:latin typeface="Arial"/>
                          <a:ea typeface="Arial"/>
                          <a:cs typeface="Arial"/>
                          <a:sym typeface="Arial"/>
                        </a:rPr>
                        <a:t>8. Apakah yang dimaksudkan memenuhi keperluan atau kehendak NOSS dalam situasi di institut latihan konteks latihan?</a:t>
                      </a:r>
                      <a:endParaRPr sz="1100" b="0" i="0" u="none" strike="noStrike" cap="none">
                        <a:solidFill>
                          <a:schemeClr val="dk1"/>
                        </a:solidFill>
                        <a:latin typeface="Arial"/>
                        <a:ea typeface="Arial"/>
                        <a:cs typeface="Arial"/>
                        <a:sym typeface="Arial"/>
                      </a:endParaRPr>
                    </a:p>
                    <a:p>
                      <a:pPr marL="0" marR="0" lvl="0" indent="0" algn="just" rtl="0">
                        <a:spcBef>
                          <a:spcPts val="0"/>
                        </a:spcBef>
                        <a:spcAft>
                          <a:spcPts val="0"/>
                        </a:spcAft>
                        <a:buNone/>
                      </a:pPr>
                      <a:endParaRPr sz="700" u="none" strike="noStrike" cap="none"/>
                    </a:p>
                    <a:p>
                      <a:pPr marL="0" marR="0" lvl="0" indent="0" algn="just" rtl="0">
                        <a:spcBef>
                          <a:spcPts val="0"/>
                        </a:spcBef>
                        <a:spcAft>
                          <a:spcPts val="0"/>
                        </a:spcAft>
                        <a:buNone/>
                      </a:pPr>
                      <a:endParaRPr sz="600" u="none" strike="noStrike" cap="none"/>
                    </a:p>
                  </a:txBody>
                  <a:tcPr marL="51150" marR="51150" marT="19181" marB="1918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 xmlns:a16="http://schemas.microsoft.com/office/drawing/2014/main" val="10000"/>
                  </a:ext>
                </a:extLst>
              </a:tr>
            </a:tbl>
          </a:graphicData>
        </a:graphic>
      </p:graphicFrame>
      <p:sp>
        <p:nvSpPr>
          <p:cNvPr id="2110" name="Google Shape;2110;p256"/>
          <p:cNvSpPr txBox="1"/>
          <p:nvPr/>
        </p:nvSpPr>
        <p:spPr>
          <a:xfrm>
            <a:off x="0" y="642938"/>
            <a:ext cx="1802417" cy="207749"/>
          </a:xfrm>
          <a:prstGeom prst="rect">
            <a:avLst/>
          </a:prstGeom>
          <a:solidFill>
            <a:srgbClr val="92D050"/>
          </a:solidFill>
          <a:ln>
            <a:noFill/>
          </a:ln>
        </p:spPr>
        <p:txBody>
          <a:bodyPr spcFirstLastPara="1" wrap="square" lIns="68569" tIns="34275" rIns="68569" bIns="34275" anchor="t" anchorCtr="0">
            <a:noAutofit/>
          </a:bodyPr>
          <a:lstStyle/>
          <a:p>
            <a:r>
              <a:rPr lang="en" sz="1350"/>
              <a:t>UJIAN PEMAHAMAN</a:t>
            </a:r>
            <a:endParaRPr sz="1350"/>
          </a:p>
        </p:txBody>
      </p:sp>
      <p:sp>
        <p:nvSpPr>
          <p:cNvPr id="2111" name="Google Shape;2111;p256"/>
          <p:cNvSpPr txBox="1"/>
          <p:nvPr/>
        </p:nvSpPr>
        <p:spPr>
          <a:xfrm>
            <a:off x="409074" y="1018601"/>
            <a:ext cx="6295932" cy="207749"/>
          </a:xfrm>
          <a:prstGeom prst="rect">
            <a:avLst/>
          </a:prstGeom>
          <a:solidFill>
            <a:srgbClr val="FFFF00"/>
          </a:solidFill>
          <a:ln>
            <a:noFill/>
          </a:ln>
        </p:spPr>
        <p:txBody>
          <a:bodyPr spcFirstLastPara="1" wrap="square" lIns="68569" tIns="34275" rIns="68569" bIns="34275" anchor="t" anchorCtr="0">
            <a:noAutofit/>
          </a:bodyPr>
          <a:lstStyle/>
          <a:p>
            <a:r>
              <a:rPr lang="en" sz="1350"/>
              <a:t>Peserta diminta berbincang pemahaman berkaitan perkara di bawah:-. </a:t>
            </a:r>
            <a:endParaRPr sz="135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15"/>
        <p:cNvGrpSpPr/>
        <p:nvPr/>
      </p:nvGrpSpPr>
      <p:grpSpPr>
        <a:xfrm>
          <a:off x="0" y="0"/>
          <a:ext cx="0" cy="0"/>
          <a:chOff x="0" y="0"/>
          <a:chExt cx="0" cy="0"/>
        </a:xfrm>
      </p:grpSpPr>
      <p:sp>
        <p:nvSpPr>
          <p:cNvPr id="2116" name="Google Shape;2116;p257"/>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888888"/>
                </a:solidFill>
              </a:rPr>
              <a:pPr/>
              <a:t>71</a:t>
            </a:fld>
            <a:endParaRPr>
              <a:solidFill>
                <a:srgbClr val="888888"/>
              </a:solidFill>
            </a:endParaRPr>
          </a:p>
        </p:txBody>
      </p:sp>
      <p:sp>
        <p:nvSpPr>
          <p:cNvPr id="2117" name="Google Shape;2117;p257"/>
          <p:cNvSpPr txBox="1"/>
          <p:nvPr/>
        </p:nvSpPr>
        <p:spPr>
          <a:xfrm>
            <a:off x="2" y="2914650"/>
            <a:ext cx="5599510" cy="468809"/>
          </a:xfrm>
          <a:prstGeom prst="rect">
            <a:avLst/>
          </a:prstGeom>
          <a:solidFill>
            <a:srgbClr val="D8D8D8"/>
          </a:solidFill>
          <a:ln>
            <a:noFill/>
          </a:ln>
        </p:spPr>
        <p:txBody>
          <a:bodyPr spcFirstLastPara="1" wrap="square" lIns="68569" tIns="34275" rIns="68569" bIns="34275" anchor="ctr" anchorCtr="0">
            <a:noAutofit/>
          </a:bodyPr>
          <a:lstStyle/>
          <a:p>
            <a:r>
              <a:rPr lang="en" sz="2340" b="1">
                <a:latin typeface="Century Gothic"/>
                <a:ea typeface="Century Gothic"/>
                <a:cs typeface="Century Gothic"/>
                <a:sym typeface="Century Gothic"/>
              </a:rPr>
              <a:t>PEMBANGUNAN KURIKULUM LATIHAN</a:t>
            </a:r>
            <a:endParaRPr sz="2340" b="1">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121"/>
        <p:cNvGrpSpPr/>
        <p:nvPr/>
      </p:nvGrpSpPr>
      <p:grpSpPr>
        <a:xfrm>
          <a:off x="0" y="0"/>
          <a:ext cx="0" cy="0"/>
          <a:chOff x="0" y="0"/>
          <a:chExt cx="0" cy="0"/>
        </a:xfrm>
      </p:grpSpPr>
      <p:sp>
        <p:nvSpPr>
          <p:cNvPr id="2122" name="Google Shape;2122;p258"/>
          <p:cNvSpPr txBox="1">
            <a:spLocks noGrp="1"/>
          </p:cNvSpPr>
          <p:nvPr>
            <p:ph type="body" idx="1"/>
          </p:nvPr>
        </p:nvSpPr>
        <p:spPr>
          <a:xfrm>
            <a:off x="435770" y="1292989"/>
            <a:ext cx="6136481" cy="1009502"/>
          </a:xfrm>
          <a:prstGeom prst="rect">
            <a:avLst/>
          </a:prstGeom>
          <a:noFill/>
          <a:ln>
            <a:noFill/>
          </a:ln>
        </p:spPr>
        <p:txBody>
          <a:bodyPr spcFirstLastPara="1" wrap="square" lIns="68569" tIns="34275" rIns="68569" bIns="34275" anchor="t" anchorCtr="0">
            <a:noAutofit/>
          </a:bodyPr>
          <a:lstStyle/>
          <a:p>
            <a:pPr marL="0" indent="0">
              <a:lnSpc>
                <a:spcPct val="100000"/>
              </a:lnSpc>
              <a:spcBef>
                <a:spcPts val="0"/>
              </a:spcBef>
              <a:buSzPts val="2800"/>
              <a:buNone/>
            </a:pPr>
            <a:r>
              <a:rPr lang="en" b="1">
                <a:latin typeface="Arial"/>
                <a:ea typeface="Arial"/>
                <a:cs typeface="Arial"/>
                <a:sym typeface="Arial"/>
              </a:rPr>
              <a:t>Dokumen yang disediakan oleh pengajar untuk kegunaan pengajar dan pelatih bagi membantu proses pengajaran dan pembelajaran</a:t>
            </a:r>
            <a:endParaRPr b="1"/>
          </a:p>
        </p:txBody>
      </p:sp>
      <p:sp>
        <p:nvSpPr>
          <p:cNvPr id="2123" name="Google Shape;2123;p258"/>
          <p:cNvSpPr txBox="1"/>
          <p:nvPr/>
        </p:nvSpPr>
        <p:spPr>
          <a:xfrm>
            <a:off x="411025" y="2473211"/>
            <a:ext cx="6207919" cy="2390451"/>
          </a:xfrm>
          <a:prstGeom prst="rect">
            <a:avLst/>
          </a:prstGeom>
          <a:noFill/>
          <a:ln>
            <a:noFill/>
          </a:ln>
        </p:spPr>
        <p:txBody>
          <a:bodyPr spcFirstLastPara="1" wrap="square" lIns="68569" tIns="34275" rIns="68569" bIns="34275" anchor="t" anchorCtr="0">
            <a:noAutofit/>
          </a:bodyPr>
          <a:lstStyle/>
          <a:p>
            <a:pPr>
              <a:buSzPts val="2400"/>
            </a:pPr>
            <a:r>
              <a:rPr lang="en" sz="1800" b="1" dirty="0"/>
              <a:t>Tujuan WIM</a:t>
            </a:r>
            <a:endParaRPr sz="1050" dirty="0"/>
          </a:p>
          <a:p>
            <a:pPr marL="342900" indent="-342900">
              <a:buSzPts val="2400"/>
              <a:buFont typeface="Arial"/>
              <a:buAutoNum type="arabicPeriod"/>
            </a:pPr>
            <a:r>
              <a:rPr lang="en" sz="1800" dirty="0"/>
              <a:t>Menjadi bahan pembelajaran utama dalam proses pengajaran dan pembelajaran</a:t>
            </a:r>
            <a:endParaRPr sz="1800" dirty="0"/>
          </a:p>
          <a:p>
            <a:pPr marL="342900" indent="-342900">
              <a:spcBef>
                <a:spcPts val="563"/>
              </a:spcBef>
              <a:buSzPts val="2400"/>
              <a:buFont typeface="Arial"/>
              <a:buAutoNum type="arabicPeriod"/>
            </a:pPr>
            <a:r>
              <a:rPr lang="en" sz="1800" dirty="0"/>
              <a:t>Memastikan learning outcome di dalam unit kompetensi (Competency Unit – CU) yang ditetapkann tercapai</a:t>
            </a:r>
            <a:endParaRPr sz="1800" dirty="0"/>
          </a:p>
          <a:p>
            <a:pPr marL="342900" indent="-342900">
              <a:spcBef>
                <a:spcPts val="563"/>
              </a:spcBef>
              <a:buSzPts val="2400"/>
              <a:buFont typeface="Arial"/>
              <a:buAutoNum type="arabicPeriod"/>
            </a:pPr>
            <a:r>
              <a:rPr lang="en" sz="1800" dirty="0"/>
              <a:t>Membantu pengajar membina keyakinan diri dan bersedia untuk melaksanakan sesi pengajaran</a:t>
            </a:r>
            <a:endParaRPr sz="1800" dirty="0"/>
          </a:p>
          <a:p>
            <a:pPr marL="128588" indent="-28575">
              <a:lnSpc>
                <a:spcPct val="90000"/>
              </a:lnSpc>
              <a:spcBef>
                <a:spcPts val="563"/>
              </a:spcBef>
              <a:buClr>
                <a:schemeClr val="dk1"/>
              </a:buClr>
              <a:buSzPts val="2100"/>
            </a:pPr>
            <a:endParaRPr sz="1575" dirty="0">
              <a:latin typeface="Calibri"/>
              <a:ea typeface="Calibri"/>
              <a:cs typeface="Calibri"/>
              <a:sym typeface="Calibri"/>
            </a:endParaRPr>
          </a:p>
        </p:txBody>
      </p:sp>
      <p:sp>
        <p:nvSpPr>
          <p:cNvPr id="2124" name="Google Shape;2124;p258"/>
          <p:cNvSpPr txBox="1"/>
          <p:nvPr/>
        </p:nvSpPr>
        <p:spPr>
          <a:xfrm>
            <a:off x="185245" y="460649"/>
            <a:ext cx="3814763" cy="477399"/>
          </a:xfrm>
          <a:prstGeom prst="rect">
            <a:avLst/>
          </a:prstGeom>
          <a:noFill/>
          <a:ln>
            <a:noFill/>
          </a:ln>
        </p:spPr>
        <p:txBody>
          <a:bodyPr spcFirstLastPara="1" wrap="square" lIns="68569" tIns="34275" rIns="68569" bIns="34275" anchor="t" anchorCtr="0">
            <a:noAutofit/>
          </a:bodyPr>
          <a:lstStyle/>
          <a:p>
            <a:r>
              <a:rPr lang="en" sz="1350" dirty="0"/>
              <a:t>BAHAN PENGAJARAN BERTULIS</a:t>
            </a:r>
            <a:endParaRPr sz="1050" dirty="0"/>
          </a:p>
          <a:p>
            <a:r>
              <a:rPr lang="en" sz="1350" dirty="0"/>
              <a:t>WRITTEN INSTRUCTIONAL MATERIAL (WIM)</a:t>
            </a:r>
            <a:endParaRPr sz="1050" dirty="0"/>
          </a:p>
        </p:txBody>
      </p:sp>
      <p:cxnSp>
        <p:nvCxnSpPr>
          <p:cNvPr id="2125" name="Google Shape;2125;p258"/>
          <p:cNvCxnSpPr>
            <a:stCxn id="2124" idx="1"/>
            <a:endCxn id="2124" idx="3"/>
          </p:cNvCxnSpPr>
          <p:nvPr/>
        </p:nvCxnSpPr>
        <p:spPr>
          <a:xfrm>
            <a:off x="185245" y="699349"/>
            <a:ext cx="3814763" cy="0"/>
          </a:xfrm>
          <a:prstGeom prst="straightConnector1">
            <a:avLst/>
          </a:prstGeom>
          <a:noFill/>
          <a:ln w="12700" cap="flat" cmpd="sng">
            <a:solidFill>
              <a:schemeClr val="dk1"/>
            </a:solidFill>
            <a:prstDash val="solid"/>
            <a:miter lim="800000"/>
            <a:headEnd type="none" w="sm" len="sm"/>
            <a:tailEnd type="none" w="sm" len="sm"/>
          </a:ln>
        </p:spPr>
      </p:cxn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129"/>
        <p:cNvGrpSpPr/>
        <p:nvPr/>
      </p:nvGrpSpPr>
      <p:grpSpPr>
        <a:xfrm>
          <a:off x="0" y="0"/>
          <a:ext cx="0" cy="0"/>
          <a:chOff x="0" y="0"/>
          <a:chExt cx="0" cy="0"/>
        </a:xfrm>
      </p:grpSpPr>
      <p:grpSp>
        <p:nvGrpSpPr>
          <p:cNvPr id="2130" name="Google Shape;2130;p259"/>
          <p:cNvGrpSpPr/>
          <p:nvPr/>
        </p:nvGrpSpPr>
        <p:grpSpPr>
          <a:xfrm>
            <a:off x="324221" y="1118193"/>
            <a:ext cx="6023616" cy="2267944"/>
            <a:chOff x="127495" y="391240"/>
            <a:chExt cx="8031488" cy="2783590"/>
          </a:xfrm>
        </p:grpSpPr>
        <p:sp>
          <p:nvSpPr>
            <p:cNvPr id="2131" name="Google Shape;2131;p259"/>
            <p:cNvSpPr/>
            <p:nvPr/>
          </p:nvSpPr>
          <p:spPr>
            <a:xfrm>
              <a:off x="127495" y="391240"/>
              <a:ext cx="3483335" cy="1437233"/>
            </a:xfrm>
            <a:prstGeom prst="roundRect">
              <a:avLst>
                <a:gd name="adj" fmla="val 10000"/>
              </a:avLst>
            </a:prstGeom>
            <a:solidFill>
              <a:srgbClr val="548135"/>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132" name="Google Shape;2132;p259"/>
            <p:cNvSpPr txBox="1"/>
            <p:nvPr/>
          </p:nvSpPr>
          <p:spPr>
            <a:xfrm>
              <a:off x="169590" y="433335"/>
              <a:ext cx="3399145" cy="1353043"/>
            </a:xfrm>
            <a:prstGeom prst="rect">
              <a:avLst/>
            </a:prstGeom>
            <a:noFill/>
            <a:ln>
              <a:noFill/>
            </a:ln>
          </p:spPr>
          <p:txBody>
            <a:bodyPr spcFirstLastPara="1" wrap="square" lIns="34275" tIns="22856" rIns="34275" bIns="22856" anchor="ctr" anchorCtr="0">
              <a:noAutofit/>
            </a:bodyPr>
            <a:lstStyle/>
            <a:p>
              <a:pPr algn="ctr">
                <a:lnSpc>
                  <a:spcPct val="90000"/>
                </a:lnSpc>
              </a:pPr>
              <a:r>
                <a:rPr lang="en" sz="1800" b="1">
                  <a:solidFill>
                    <a:schemeClr val="dk1"/>
                  </a:solidFill>
                </a:rPr>
                <a:t>BAHAN PENGAJARAN </a:t>
              </a:r>
              <a:endParaRPr sz="1050"/>
            </a:p>
          </p:txBody>
        </p:sp>
        <p:sp>
          <p:nvSpPr>
            <p:cNvPr id="2133" name="Google Shape;2133;p259"/>
            <p:cNvSpPr/>
            <p:nvPr/>
          </p:nvSpPr>
          <p:spPr>
            <a:xfrm>
              <a:off x="152296" y="1828473"/>
              <a:ext cx="323532" cy="627740"/>
            </a:xfrm>
            <a:custGeom>
              <a:avLst/>
              <a:gdLst/>
              <a:ahLst/>
              <a:cxnLst/>
              <a:rect l="l" t="t" r="r" b="b"/>
              <a:pathLst>
                <a:path w="120000" h="120000" extrusionOk="0">
                  <a:moveTo>
                    <a:pt x="120000" y="0"/>
                  </a:moveTo>
                  <a:lnTo>
                    <a:pt x="0" y="120000"/>
                  </a:lnTo>
                </a:path>
              </a:pathLst>
            </a:custGeom>
            <a:noFill/>
            <a:ln w="12700" cap="flat" cmpd="sng">
              <a:solidFill>
                <a:srgbClr val="487AA8"/>
              </a:solidFill>
              <a:prstDash val="solid"/>
              <a:miter lim="800000"/>
              <a:headEnd type="none" w="sm" len="sm"/>
              <a:tailEnd type="none" w="sm" len="sm"/>
            </a:ln>
          </p:spPr>
        </p:sp>
        <p:sp>
          <p:nvSpPr>
            <p:cNvPr id="2134" name="Google Shape;2134;p259"/>
            <p:cNvSpPr/>
            <p:nvPr/>
          </p:nvSpPr>
          <p:spPr>
            <a:xfrm>
              <a:off x="152296" y="1737597"/>
              <a:ext cx="3452418" cy="1437233"/>
            </a:xfrm>
            <a:prstGeom prst="roundRect">
              <a:avLst>
                <a:gd name="adj" fmla="val 10000"/>
              </a:avLst>
            </a:prstGeom>
            <a:solidFill>
              <a:srgbClr val="FFFF00">
                <a:alpha val="89803"/>
              </a:srgbClr>
            </a:solidFill>
            <a:ln w="12700" cap="flat" cmpd="sng">
              <a:solidFill>
                <a:srgbClr val="599BD5"/>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135" name="Google Shape;2135;p259"/>
            <p:cNvSpPr txBox="1"/>
            <p:nvPr/>
          </p:nvSpPr>
          <p:spPr>
            <a:xfrm>
              <a:off x="194391" y="1779693"/>
              <a:ext cx="3368228" cy="1353043"/>
            </a:xfrm>
            <a:prstGeom prst="rect">
              <a:avLst/>
            </a:prstGeom>
            <a:noFill/>
            <a:ln>
              <a:noFill/>
            </a:ln>
          </p:spPr>
          <p:txBody>
            <a:bodyPr spcFirstLastPara="1" wrap="square" lIns="25706" tIns="17138" rIns="25706" bIns="17138" anchor="ctr" anchorCtr="0">
              <a:noAutofit/>
            </a:bodyPr>
            <a:lstStyle/>
            <a:p>
              <a:pPr>
                <a:lnSpc>
                  <a:spcPct val="90000"/>
                </a:lnSpc>
              </a:pPr>
              <a:r>
                <a:rPr lang="en" sz="1350" b="1" dirty="0">
                  <a:solidFill>
                    <a:schemeClr val="dk1"/>
                  </a:solidFill>
                </a:rPr>
                <a:t>Dokumen yang disediakan oleh pengajar untuk kegunaan </a:t>
              </a:r>
              <a:r>
                <a:rPr lang="en" sz="1350" b="1" dirty="0">
                  <a:solidFill>
                    <a:srgbClr val="FF0000"/>
                  </a:solidFill>
                </a:rPr>
                <a:t>pengajar</a:t>
              </a:r>
              <a:r>
                <a:rPr lang="en" sz="1350" b="1" dirty="0">
                  <a:solidFill>
                    <a:schemeClr val="dk1"/>
                  </a:solidFill>
                </a:rPr>
                <a:t> bagi membantu proses pengajaran dan pembelajaran</a:t>
              </a:r>
              <a:endParaRPr sz="1350" dirty="0">
                <a:solidFill>
                  <a:schemeClr val="dk1"/>
                </a:solidFill>
              </a:endParaRPr>
            </a:p>
          </p:txBody>
        </p:sp>
        <p:sp>
          <p:nvSpPr>
            <p:cNvPr id="2136" name="Google Shape;2136;p259"/>
            <p:cNvSpPr/>
            <p:nvPr/>
          </p:nvSpPr>
          <p:spPr>
            <a:xfrm>
              <a:off x="4574984" y="391240"/>
              <a:ext cx="3583999" cy="1437233"/>
            </a:xfrm>
            <a:prstGeom prst="roundRect">
              <a:avLst>
                <a:gd name="adj" fmla="val 10000"/>
              </a:avLst>
            </a:prstGeom>
            <a:solidFill>
              <a:srgbClr val="548135"/>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137" name="Google Shape;2137;p259"/>
            <p:cNvSpPr txBox="1"/>
            <p:nvPr/>
          </p:nvSpPr>
          <p:spPr>
            <a:xfrm>
              <a:off x="4617079" y="433335"/>
              <a:ext cx="3499809" cy="1353043"/>
            </a:xfrm>
            <a:prstGeom prst="rect">
              <a:avLst/>
            </a:prstGeom>
            <a:noFill/>
            <a:ln>
              <a:noFill/>
            </a:ln>
          </p:spPr>
          <p:txBody>
            <a:bodyPr spcFirstLastPara="1" wrap="square" lIns="35719" tIns="23813" rIns="35719" bIns="23813" anchor="ctr" anchorCtr="0">
              <a:noAutofit/>
            </a:bodyPr>
            <a:lstStyle/>
            <a:p>
              <a:pPr algn="ctr">
                <a:lnSpc>
                  <a:spcPct val="90000"/>
                </a:lnSpc>
              </a:pPr>
              <a:r>
                <a:rPr lang="en" sz="1875" b="1">
                  <a:solidFill>
                    <a:schemeClr val="dk1"/>
                  </a:solidFill>
                </a:rPr>
                <a:t>BAHAN PEMBELAJARAN</a:t>
              </a:r>
              <a:endParaRPr sz="1350" b="1">
                <a:solidFill>
                  <a:schemeClr val="dk1"/>
                </a:solidFill>
              </a:endParaRPr>
            </a:p>
          </p:txBody>
        </p:sp>
        <p:sp>
          <p:nvSpPr>
            <p:cNvPr id="2138" name="Google Shape;2138;p259"/>
            <p:cNvSpPr/>
            <p:nvPr/>
          </p:nvSpPr>
          <p:spPr>
            <a:xfrm>
              <a:off x="4614318" y="1828473"/>
              <a:ext cx="319065" cy="603580"/>
            </a:xfrm>
            <a:custGeom>
              <a:avLst/>
              <a:gdLst/>
              <a:ahLst/>
              <a:cxnLst/>
              <a:rect l="l" t="t" r="r" b="b"/>
              <a:pathLst>
                <a:path w="120000" h="120000" extrusionOk="0">
                  <a:moveTo>
                    <a:pt x="120000" y="0"/>
                  </a:moveTo>
                  <a:lnTo>
                    <a:pt x="0" y="120000"/>
                  </a:lnTo>
                </a:path>
              </a:pathLst>
            </a:custGeom>
            <a:noFill/>
            <a:ln w="12700" cap="flat" cmpd="sng">
              <a:solidFill>
                <a:srgbClr val="487AA8"/>
              </a:solidFill>
              <a:prstDash val="solid"/>
              <a:miter lim="800000"/>
              <a:headEnd type="none" w="sm" len="sm"/>
              <a:tailEnd type="none" w="sm" len="sm"/>
            </a:ln>
          </p:spPr>
        </p:sp>
        <p:sp>
          <p:nvSpPr>
            <p:cNvPr id="2139" name="Google Shape;2139;p259"/>
            <p:cNvSpPr/>
            <p:nvPr/>
          </p:nvSpPr>
          <p:spPr>
            <a:xfrm>
              <a:off x="4614318" y="1713437"/>
              <a:ext cx="3528212" cy="1437233"/>
            </a:xfrm>
            <a:prstGeom prst="roundRect">
              <a:avLst>
                <a:gd name="adj" fmla="val 10000"/>
              </a:avLst>
            </a:prstGeom>
            <a:solidFill>
              <a:srgbClr val="FFFF00">
                <a:alpha val="89803"/>
              </a:srgbClr>
            </a:solidFill>
            <a:ln w="12700" cap="flat" cmpd="sng">
              <a:solidFill>
                <a:srgbClr val="599BD5"/>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140" name="Google Shape;2140;p259"/>
            <p:cNvSpPr txBox="1"/>
            <p:nvPr/>
          </p:nvSpPr>
          <p:spPr>
            <a:xfrm>
              <a:off x="4656413" y="1755532"/>
              <a:ext cx="3444022" cy="1353043"/>
            </a:xfrm>
            <a:prstGeom prst="rect">
              <a:avLst/>
            </a:prstGeom>
            <a:noFill/>
            <a:ln>
              <a:noFill/>
            </a:ln>
          </p:spPr>
          <p:txBody>
            <a:bodyPr spcFirstLastPara="1" wrap="square" lIns="25706" tIns="17138" rIns="25706" bIns="17138" anchor="ctr" anchorCtr="0">
              <a:noAutofit/>
            </a:bodyPr>
            <a:lstStyle/>
            <a:p>
              <a:pPr algn="ctr">
                <a:lnSpc>
                  <a:spcPct val="90000"/>
                </a:lnSpc>
              </a:pPr>
              <a:r>
                <a:rPr lang="en" sz="1350" b="1">
                  <a:solidFill>
                    <a:schemeClr val="dk1"/>
                  </a:solidFill>
                </a:rPr>
                <a:t>Dokumen yang disediakan oleh pengajar untuk kegunaan </a:t>
              </a:r>
              <a:r>
                <a:rPr lang="en" sz="1350" b="1">
                  <a:solidFill>
                    <a:srgbClr val="FF0000"/>
                  </a:solidFill>
                </a:rPr>
                <a:t>pelatih</a:t>
              </a:r>
              <a:r>
                <a:rPr lang="en" sz="1350" b="1">
                  <a:solidFill>
                    <a:schemeClr val="dk1"/>
                  </a:solidFill>
                </a:rPr>
                <a:t> bagi membantu proses pembelajaran</a:t>
              </a:r>
              <a:endParaRPr sz="1350">
                <a:solidFill>
                  <a:schemeClr val="dk1"/>
                </a:solidFill>
              </a:endParaRPr>
            </a:p>
          </p:txBody>
        </p:sp>
      </p:grpSp>
      <p:sp>
        <p:nvSpPr>
          <p:cNvPr id="2141" name="Google Shape;2141;p259"/>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73</a:t>
            </a:fld>
            <a:endParaRPr>
              <a:solidFill>
                <a:srgbClr val="000000"/>
              </a:solidFill>
            </a:endParaRPr>
          </a:p>
        </p:txBody>
      </p:sp>
      <p:grpSp>
        <p:nvGrpSpPr>
          <p:cNvPr id="2142" name="Google Shape;2142;p259"/>
          <p:cNvGrpSpPr/>
          <p:nvPr/>
        </p:nvGrpSpPr>
        <p:grpSpPr>
          <a:xfrm>
            <a:off x="3886200" y="3236119"/>
            <a:ext cx="2228850" cy="1406826"/>
            <a:chOff x="2057400" y="2286000"/>
            <a:chExt cx="2971800" cy="1905000"/>
          </a:xfrm>
        </p:grpSpPr>
        <p:sp>
          <p:nvSpPr>
            <p:cNvPr id="2143" name="Google Shape;2143;p259"/>
            <p:cNvSpPr/>
            <p:nvPr/>
          </p:nvSpPr>
          <p:spPr>
            <a:xfrm>
              <a:off x="2057400" y="2286000"/>
              <a:ext cx="2971800" cy="609600"/>
            </a:xfrm>
            <a:prstGeom prst="homePlate">
              <a:avLst>
                <a:gd name="adj" fmla="val 50000"/>
              </a:avLst>
            </a:prstGeom>
            <a:solidFill>
              <a:srgbClr val="B3D3EA"/>
            </a:solidFill>
            <a:ln w="12700" cap="flat" cmpd="sng">
              <a:solidFill>
                <a:srgbClr val="0000FF"/>
              </a:solidFill>
              <a:prstDash val="solid"/>
              <a:miter lim="800000"/>
              <a:headEnd type="none" w="sm" len="sm"/>
              <a:tailEnd type="none" w="sm" len="sm"/>
            </a:ln>
            <a:effectLst>
              <a:outerShdw blurRad="44450" dist="27940" dir="5400000" algn="ctr">
                <a:srgbClr val="000000">
                  <a:alpha val="31764"/>
                </a:srgbClr>
              </a:outerShdw>
            </a:effectLst>
          </p:spPr>
          <p:txBody>
            <a:bodyPr spcFirstLastPara="1" wrap="square" lIns="68569" tIns="34275" rIns="68569" bIns="34275" anchor="ctr" anchorCtr="0">
              <a:noAutofit/>
            </a:bodyPr>
            <a:lstStyle/>
            <a:p>
              <a:pPr algn="ctr"/>
              <a:r>
                <a:rPr lang="en" sz="1500" b="1"/>
                <a:t>    </a:t>
              </a:r>
              <a:endParaRPr sz="1050"/>
            </a:p>
            <a:p>
              <a:r>
                <a:rPr lang="en" sz="1350" b="1"/>
                <a:t>Kertas Penerangan </a:t>
              </a:r>
              <a:r>
                <a:rPr lang="en" sz="1050" b="1" i="1"/>
                <a:t>(Information Sheet) </a:t>
              </a:r>
              <a:endParaRPr sz="1050"/>
            </a:p>
            <a:p>
              <a:pPr algn="ctr"/>
              <a:endParaRPr sz="1350" b="1"/>
            </a:p>
          </p:txBody>
        </p:sp>
        <p:sp>
          <p:nvSpPr>
            <p:cNvPr id="2144" name="Google Shape;2144;p259"/>
            <p:cNvSpPr/>
            <p:nvPr/>
          </p:nvSpPr>
          <p:spPr>
            <a:xfrm>
              <a:off x="2057400" y="2971800"/>
              <a:ext cx="2971800" cy="609600"/>
            </a:xfrm>
            <a:prstGeom prst="homePlate">
              <a:avLst>
                <a:gd name="adj" fmla="val 50000"/>
              </a:avLst>
            </a:prstGeom>
            <a:solidFill>
              <a:srgbClr val="B3D3EA"/>
            </a:solidFill>
            <a:ln w="12700" cap="flat" cmpd="sng">
              <a:solidFill>
                <a:srgbClr val="0000FF"/>
              </a:solidFill>
              <a:prstDash val="solid"/>
              <a:miter lim="800000"/>
              <a:headEnd type="none" w="sm" len="sm"/>
              <a:tailEnd type="none" w="sm" len="sm"/>
            </a:ln>
            <a:effectLst>
              <a:outerShdw blurRad="44450" dist="27940" dir="5400000" algn="ctr">
                <a:srgbClr val="000000">
                  <a:alpha val="31764"/>
                </a:srgbClr>
              </a:outerShdw>
            </a:effectLst>
          </p:spPr>
          <p:txBody>
            <a:bodyPr spcFirstLastPara="1" wrap="square" lIns="68569" tIns="34275" rIns="68569" bIns="34275" anchor="ctr" anchorCtr="0">
              <a:noAutofit/>
            </a:bodyPr>
            <a:lstStyle/>
            <a:p>
              <a:pPr algn="ctr"/>
              <a:endParaRPr sz="1350" b="1">
                <a:latin typeface="Bookman Old Style"/>
                <a:ea typeface="Bookman Old Style"/>
                <a:cs typeface="Bookman Old Style"/>
                <a:sym typeface="Bookman Old Style"/>
              </a:endParaRPr>
            </a:p>
            <a:p>
              <a:r>
                <a:rPr lang="en" sz="1350" b="1"/>
                <a:t>Kertas Tugasan</a:t>
              </a:r>
              <a:endParaRPr sz="1350" b="1"/>
            </a:p>
            <a:p>
              <a:r>
                <a:rPr lang="en" sz="1050" b="1" i="1"/>
                <a:t>(Assignment Sheet)</a:t>
              </a:r>
              <a:endParaRPr sz="1050"/>
            </a:p>
            <a:p>
              <a:pPr algn="ctr"/>
              <a:endParaRPr sz="1350" b="1"/>
            </a:p>
          </p:txBody>
        </p:sp>
        <p:sp>
          <p:nvSpPr>
            <p:cNvPr id="2145" name="Google Shape;2145;p259"/>
            <p:cNvSpPr/>
            <p:nvPr/>
          </p:nvSpPr>
          <p:spPr>
            <a:xfrm>
              <a:off x="2057400" y="3657600"/>
              <a:ext cx="2971800" cy="533400"/>
            </a:xfrm>
            <a:prstGeom prst="homePlate">
              <a:avLst>
                <a:gd name="adj" fmla="val 50000"/>
              </a:avLst>
            </a:prstGeom>
            <a:solidFill>
              <a:srgbClr val="B3D3EA"/>
            </a:solidFill>
            <a:ln w="12700" cap="flat" cmpd="sng">
              <a:solidFill>
                <a:srgbClr val="0000FF"/>
              </a:solidFill>
              <a:prstDash val="solid"/>
              <a:miter lim="800000"/>
              <a:headEnd type="none" w="sm" len="sm"/>
              <a:tailEnd type="none" w="sm" len="sm"/>
            </a:ln>
            <a:effectLst>
              <a:outerShdw blurRad="44450" dist="27940" dir="5400000" algn="ctr">
                <a:srgbClr val="000000">
                  <a:alpha val="31764"/>
                </a:srgbClr>
              </a:outerShdw>
            </a:effectLst>
          </p:spPr>
          <p:txBody>
            <a:bodyPr spcFirstLastPara="1" wrap="square" lIns="68569" tIns="34275" rIns="68569" bIns="34275" anchor="ctr" anchorCtr="0">
              <a:noAutofit/>
            </a:bodyPr>
            <a:lstStyle/>
            <a:p>
              <a:pPr algn="ctr"/>
              <a:endParaRPr sz="1350" b="1">
                <a:latin typeface="Bookman Old Style"/>
                <a:ea typeface="Bookman Old Style"/>
                <a:cs typeface="Bookman Old Style"/>
                <a:sym typeface="Bookman Old Style"/>
              </a:endParaRPr>
            </a:p>
            <a:p>
              <a:r>
                <a:rPr lang="en" sz="1350" b="1"/>
                <a:t>Kertas Kerja </a:t>
              </a:r>
              <a:endParaRPr sz="1050"/>
            </a:p>
            <a:p>
              <a:r>
                <a:rPr lang="en" sz="1050" b="1" i="1"/>
                <a:t>(Work Sheet)</a:t>
              </a:r>
              <a:endParaRPr sz="1050"/>
            </a:p>
            <a:p>
              <a:pPr algn="ctr"/>
              <a:endParaRPr sz="1350" b="1"/>
            </a:p>
          </p:txBody>
        </p:sp>
      </p:grpSp>
      <p:grpSp>
        <p:nvGrpSpPr>
          <p:cNvPr id="2146" name="Google Shape;2146;p259"/>
          <p:cNvGrpSpPr/>
          <p:nvPr/>
        </p:nvGrpSpPr>
        <p:grpSpPr>
          <a:xfrm>
            <a:off x="500264" y="3506705"/>
            <a:ext cx="2400300" cy="917117"/>
            <a:chOff x="2057400" y="2286000"/>
            <a:chExt cx="3200400" cy="1295400"/>
          </a:xfrm>
        </p:grpSpPr>
        <p:sp>
          <p:nvSpPr>
            <p:cNvPr id="2147" name="Google Shape;2147;p259"/>
            <p:cNvSpPr/>
            <p:nvPr/>
          </p:nvSpPr>
          <p:spPr>
            <a:xfrm>
              <a:off x="2057400" y="2286000"/>
              <a:ext cx="3124200" cy="609600"/>
            </a:xfrm>
            <a:prstGeom prst="homePlate">
              <a:avLst>
                <a:gd name="adj" fmla="val 50000"/>
              </a:avLst>
            </a:prstGeom>
            <a:solidFill>
              <a:srgbClr val="B3D3EA"/>
            </a:solidFill>
            <a:ln w="12700" cap="flat" cmpd="sng">
              <a:solidFill>
                <a:srgbClr val="0000FF"/>
              </a:solidFill>
              <a:prstDash val="solid"/>
              <a:miter lim="800000"/>
              <a:headEnd type="none" w="sm" len="sm"/>
              <a:tailEnd type="none" w="sm" len="sm"/>
            </a:ln>
            <a:effectLst>
              <a:outerShdw blurRad="44450" dist="27940" dir="5400000" algn="ctr">
                <a:srgbClr val="000000">
                  <a:alpha val="31764"/>
                </a:srgbClr>
              </a:outerShdw>
            </a:effectLst>
          </p:spPr>
          <p:txBody>
            <a:bodyPr spcFirstLastPara="1" wrap="square" lIns="68569" tIns="34275" rIns="68569" bIns="34275" anchor="ctr" anchorCtr="0">
              <a:noAutofit/>
            </a:bodyPr>
            <a:lstStyle/>
            <a:p>
              <a:r>
                <a:rPr lang="en" sz="1350" b="1"/>
                <a:t>Pelan Mengajar - Teori</a:t>
              </a:r>
              <a:endParaRPr sz="1350" b="1"/>
            </a:p>
          </p:txBody>
        </p:sp>
        <p:sp>
          <p:nvSpPr>
            <p:cNvPr id="2148" name="Google Shape;2148;p259"/>
            <p:cNvSpPr/>
            <p:nvPr/>
          </p:nvSpPr>
          <p:spPr>
            <a:xfrm>
              <a:off x="2057400" y="2971800"/>
              <a:ext cx="3200400" cy="609600"/>
            </a:xfrm>
            <a:prstGeom prst="homePlate">
              <a:avLst>
                <a:gd name="adj" fmla="val 50000"/>
              </a:avLst>
            </a:prstGeom>
            <a:solidFill>
              <a:srgbClr val="B3D3EA"/>
            </a:solidFill>
            <a:ln w="12700" cap="flat" cmpd="sng">
              <a:solidFill>
                <a:srgbClr val="0000FF"/>
              </a:solidFill>
              <a:prstDash val="solid"/>
              <a:miter lim="800000"/>
              <a:headEnd type="none" w="sm" len="sm"/>
              <a:tailEnd type="none" w="sm" len="sm"/>
            </a:ln>
            <a:effectLst>
              <a:outerShdw blurRad="44450" dist="27940" dir="5400000" algn="ctr">
                <a:srgbClr val="000000">
                  <a:alpha val="31764"/>
                </a:srgbClr>
              </a:outerShdw>
            </a:effectLst>
          </p:spPr>
          <p:txBody>
            <a:bodyPr spcFirstLastPara="1" wrap="square" lIns="68569" tIns="34275" rIns="68569" bIns="34275" anchor="ctr" anchorCtr="0">
              <a:noAutofit/>
            </a:bodyPr>
            <a:lstStyle/>
            <a:p>
              <a:pPr algn="ctr"/>
              <a:endParaRPr sz="1350" b="1" dirty="0">
                <a:latin typeface="Bookman Old Style"/>
                <a:ea typeface="Bookman Old Style"/>
                <a:cs typeface="Bookman Old Style"/>
                <a:sym typeface="Bookman Old Style"/>
              </a:endParaRPr>
            </a:p>
            <a:p>
              <a:r>
                <a:rPr lang="en" sz="1350" b="1" dirty="0"/>
                <a:t>Pelan Mengajar - Amali</a:t>
              </a:r>
              <a:endParaRPr sz="1350" b="1" dirty="0"/>
            </a:p>
            <a:p>
              <a:pPr algn="ctr"/>
              <a:endParaRPr sz="1350" b="1" dirty="0"/>
            </a:p>
          </p:txBody>
        </p:sp>
      </p:grpSp>
      <p:sp>
        <p:nvSpPr>
          <p:cNvPr id="2149" name="Google Shape;2149;p259"/>
          <p:cNvSpPr txBox="1"/>
          <p:nvPr/>
        </p:nvSpPr>
        <p:spPr>
          <a:xfrm>
            <a:off x="114300" y="638195"/>
            <a:ext cx="3814763" cy="207749"/>
          </a:xfrm>
          <a:prstGeom prst="rect">
            <a:avLst/>
          </a:prstGeom>
          <a:noFill/>
          <a:ln>
            <a:noFill/>
          </a:ln>
        </p:spPr>
        <p:txBody>
          <a:bodyPr spcFirstLastPara="1" wrap="square" lIns="68569" tIns="34275" rIns="68569" bIns="34275" anchor="t" anchorCtr="0">
            <a:noAutofit/>
          </a:bodyPr>
          <a:lstStyle/>
          <a:p>
            <a:r>
              <a:rPr lang="en" sz="1350" dirty="0"/>
              <a:t>KATEGORI WIM</a:t>
            </a:r>
            <a:endParaRPr sz="1050" dirty="0"/>
          </a:p>
        </p:txBody>
      </p:sp>
      <p:cxnSp>
        <p:nvCxnSpPr>
          <p:cNvPr id="2150" name="Google Shape;2150;p259"/>
          <p:cNvCxnSpPr/>
          <p:nvPr/>
        </p:nvCxnSpPr>
        <p:spPr>
          <a:xfrm>
            <a:off x="114300" y="910444"/>
            <a:ext cx="3814763" cy="0"/>
          </a:xfrm>
          <a:prstGeom prst="straightConnector1">
            <a:avLst/>
          </a:prstGeom>
          <a:noFill/>
          <a:ln w="12700" cap="flat" cmpd="sng">
            <a:solidFill>
              <a:schemeClr val="dk1"/>
            </a:solidFill>
            <a:prstDash val="solid"/>
            <a:miter lim="800000"/>
            <a:headEnd type="none" w="sm" len="sm"/>
            <a:tailEnd type="none" w="sm" len="sm"/>
          </a:ln>
        </p:spPr>
      </p:cxn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154"/>
        <p:cNvGrpSpPr/>
        <p:nvPr/>
      </p:nvGrpSpPr>
      <p:grpSpPr>
        <a:xfrm>
          <a:off x="0" y="0"/>
          <a:ext cx="0" cy="0"/>
          <a:chOff x="0" y="0"/>
          <a:chExt cx="0" cy="0"/>
        </a:xfrm>
      </p:grpSpPr>
      <p:cxnSp>
        <p:nvCxnSpPr>
          <p:cNvPr id="2155" name="Google Shape;2155;p260"/>
          <p:cNvCxnSpPr/>
          <p:nvPr/>
        </p:nvCxnSpPr>
        <p:spPr>
          <a:xfrm>
            <a:off x="114300" y="910444"/>
            <a:ext cx="3814763" cy="0"/>
          </a:xfrm>
          <a:prstGeom prst="straightConnector1">
            <a:avLst/>
          </a:prstGeom>
          <a:noFill/>
          <a:ln w="12700" cap="flat" cmpd="sng">
            <a:solidFill>
              <a:schemeClr val="dk1"/>
            </a:solidFill>
            <a:prstDash val="solid"/>
            <a:miter lim="800000"/>
            <a:headEnd type="none" w="sm" len="sm"/>
            <a:tailEnd type="none" w="sm" len="sm"/>
          </a:ln>
        </p:spPr>
      </p:cxnSp>
      <p:sp>
        <p:nvSpPr>
          <p:cNvPr id="2156" name="Google Shape;2156;p260"/>
          <p:cNvSpPr txBox="1"/>
          <p:nvPr/>
        </p:nvSpPr>
        <p:spPr>
          <a:xfrm>
            <a:off x="6507342" y="4286253"/>
            <a:ext cx="352125" cy="214310"/>
          </a:xfrm>
          <a:prstGeom prst="rect">
            <a:avLst/>
          </a:prstGeom>
          <a:noFill/>
          <a:ln>
            <a:noFill/>
          </a:ln>
        </p:spPr>
        <p:txBody>
          <a:bodyPr spcFirstLastPara="1" wrap="square" lIns="68569" tIns="34275" rIns="68569" bIns="34275" anchor="t" anchorCtr="0">
            <a:noAutofit/>
          </a:bodyPr>
          <a:lstStyle/>
          <a:p>
            <a:pPr algn="ctr"/>
            <a:r>
              <a:rPr lang="en" sz="1050"/>
              <a:t>73</a:t>
            </a:r>
            <a:endParaRPr sz="1050"/>
          </a:p>
        </p:txBody>
      </p:sp>
      <p:sp>
        <p:nvSpPr>
          <p:cNvPr id="2157" name="Google Shape;2157;p260"/>
          <p:cNvSpPr txBox="1">
            <a:spLocks noGrp="1"/>
          </p:cNvSpPr>
          <p:nvPr>
            <p:ph type="body" idx="1"/>
          </p:nvPr>
        </p:nvSpPr>
        <p:spPr>
          <a:xfrm>
            <a:off x="228602" y="1424409"/>
            <a:ext cx="6529273" cy="1389527"/>
          </a:xfrm>
          <a:prstGeom prst="rect">
            <a:avLst/>
          </a:prstGeom>
          <a:noFill/>
          <a:ln>
            <a:noFill/>
          </a:ln>
        </p:spPr>
        <p:txBody>
          <a:bodyPr spcFirstLastPara="1" wrap="square" lIns="68569" tIns="34275" rIns="68569" bIns="34275" anchor="t" anchorCtr="0">
            <a:noAutofit/>
          </a:bodyPr>
          <a:lstStyle/>
          <a:p>
            <a:pPr marL="0" indent="0">
              <a:lnSpc>
                <a:spcPct val="100000"/>
              </a:lnSpc>
              <a:spcBef>
                <a:spcPts val="0"/>
              </a:spcBef>
              <a:buSzPts val="2800"/>
              <a:buNone/>
            </a:pPr>
            <a:r>
              <a:rPr lang="en" b="1">
                <a:latin typeface="Arial"/>
                <a:ea typeface="Arial"/>
                <a:cs typeface="Arial"/>
                <a:sym typeface="Arial"/>
              </a:rPr>
              <a:t>Panduan pengajaran bertulis yang mengandungi perkara-perkara penting yang disusun secara sistematik mengikut apa yang hendak disampaikan agar tajuk sesuatu pelajaran teori dan amali menjadi lebih tepat dan spesifik.</a:t>
            </a:r>
            <a:endParaRPr b="1"/>
          </a:p>
        </p:txBody>
      </p:sp>
      <p:sp>
        <p:nvSpPr>
          <p:cNvPr id="2158" name="Google Shape;2158;p260"/>
          <p:cNvSpPr txBox="1"/>
          <p:nvPr/>
        </p:nvSpPr>
        <p:spPr>
          <a:xfrm>
            <a:off x="299425" y="3043238"/>
            <a:ext cx="6329977" cy="857250"/>
          </a:xfrm>
          <a:prstGeom prst="rect">
            <a:avLst/>
          </a:prstGeom>
          <a:noFill/>
          <a:ln>
            <a:noFill/>
          </a:ln>
        </p:spPr>
        <p:txBody>
          <a:bodyPr spcFirstLastPara="1" wrap="square" lIns="68569" tIns="34275" rIns="68569" bIns="34275" anchor="t" anchorCtr="0">
            <a:noAutofit/>
          </a:bodyPr>
          <a:lstStyle/>
          <a:p>
            <a:pPr>
              <a:buSzPts val="2800"/>
            </a:pPr>
            <a:r>
              <a:rPr lang="en" sz="2100" b="1"/>
              <a:t>Tujuan Pelan Mengajar</a:t>
            </a:r>
            <a:endParaRPr sz="2100" b="1"/>
          </a:p>
          <a:p>
            <a:pPr>
              <a:buSzPts val="2800"/>
            </a:pPr>
            <a:r>
              <a:rPr lang="en" sz="2100"/>
              <a:t>Supaya perkara yang diajar tidak terkeluar dari skop yang akan diajar</a:t>
            </a:r>
            <a:endParaRPr sz="2100"/>
          </a:p>
          <a:p>
            <a:pPr marL="128588" indent="-28575">
              <a:lnSpc>
                <a:spcPct val="90000"/>
              </a:lnSpc>
              <a:spcBef>
                <a:spcPts val="563"/>
              </a:spcBef>
              <a:buClr>
                <a:schemeClr val="dk1"/>
              </a:buClr>
              <a:buSzPts val="2100"/>
            </a:pPr>
            <a:endParaRPr sz="1575">
              <a:latin typeface="Calibri"/>
              <a:ea typeface="Calibri"/>
              <a:cs typeface="Calibri"/>
              <a:sym typeface="Calibri"/>
            </a:endParaRPr>
          </a:p>
        </p:txBody>
      </p:sp>
      <p:sp>
        <p:nvSpPr>
          <p:cNvPr id="2159" name="Google Shape;2159;p260"/>
          <p:cNvSpPr txBox="1"/>
          <p:nvPr/>
        </p:nvSpPr>
        <p:spPr>
          <a:xfrm>
            <a:off x="114300" y="662153"/>
            <a:ext cx="3814763" cy="430072"/>
          </a:xfrm>
          <a:prstGeom prst="rect">
            <a:avLst/>
          </a:prstGeom>
          <a:noFill/>
          <a:ln>
            <a:noFill/>
          </a:ln>
        </p:spPr>
        <p:txBody>
          <a:bodyPr spcFirstLastPara="1" wrap="square" lIns="68569" tIns="34275" rIns="68569" bIns="34275" anchor="t" anchorCtr="0">
            <a:noAutofit/>
          </a:bodyPr>
          <a:lstStyle/>
          <a:p>
            <a:r>
              <a:rPr lang="en" sz="1350" dirty="0"/>
              <a:t>BAHAN PENGAJARAN </a:t>
            </a:r>
            <a:endParaRPr sz="1050" dirty="0"/>
          </a:p>
          <a:p>
            <a:r>
              <a:rPr lang="en" sz="1350" dirty="0"/>
              <a:t>PELAN MENGAJAR TEORI / AMALI</a:t>
            </a:r>
            <a:endParaRPr sz="1050"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163"/>
        <p:cNvGrpSpPr/>
        <p:nvPr/>
      </p:nvGrpSpPr>
      <p:grpSpPr>
        <a:xfrm>
          <a:off x="0" y="0"/>
          <a:ext cx="0" cy="0"/>
          <a:chOff x="0" y="0"/>
          <a:chExt cx="0" cy="0"/>
        </a:xfrm>
      </p:grpSpPr>
      <p:sp>
        <p:nvSpPr>
          <p:cNvPr id="2164" name="Google Shape;2164;p261"/>
          <p:cNvSpPr txBox="1">
            <a:spLocks noGrp="1"/>
          </p:cNvSpPr>
          <p:nvPr>
            <p:ph type="body" idx="1"/>
          </p:nvPr>
        </p:nvSpPr>
        <p:spPr>
          <a:xfrm>
            <a:off x="471488" y="1669852"/>
            <a:ext cx="5915025" cy="2447628"/>
          </a:xfrm>
          <a:prstGeom prst="rect">
            <a:avLst/>
          </a:prstGeom>
          <a:noFill/>
          <a:ln>
            <a:noFill/>
          </a:ln>
        </p:spPr>
        <p:txBody>
          <a:bodyPr spcFirstLastPara="1" wrap="square" lIns="68569" tIns="34275" rIns="68569" bIns="34275" anchor="t" anchorCtr="0">
            <a:noAutofit/>
          </a:bodyPr>
          <a:lstStyle/>
          <a:p>
            <a:pPr marL="128588" indent="-28575">
              <a:spcBef>
                <a:spcPts val="0"/>
              </a:spcBef>
              <a:buSzPts val="2100"/>
              <a:buNone/>
            </a:pPr>
            <a:endParaRPr dirty="0"/>
          </a:p>
        </p:txBody>
      </p:sp>
      <p:sp>
        <p:nvSpPr>
          <p:cNvPr id="2165" name="Google Shape;2165;p261"/>
          <p:cNvSpPr txBox="1"/>
          <p:nvPr/>
        </p:nvSpPr>
        <p:spPr>
          <a:xfrm>
            <a:off x="100012" y="678587"/>
            <a:ext cx="3814763" cy="363561"/>
          </a:xfrm>
          <a:prstGeom prst="rect">
            <a:avLst/>
          </a:prstGeom>
          <a:noFill/>
          <a:ln>
            <a:noFill/>
          </a:ln>
        </p:spPr>
        <p:txBody>
          <a:bodyPr spcFirstLastPara="1" wrap="square" lIns="68569" tIns="34275" rIns="68569" bIns="34275" anchor="t" anchorCtr="0">
            <a:noAutofit/>
          </a:bodyPr>
          <a:lstStyle/>
          <a:p>
            <a:r>
              <a:rPr lang="en" sz="1350"/>
              <a:t>BAHAN PEMBELAJARAN </a:t>
            </a:r>
            <a:endParaRPr sz="1050"/>
          </a:p>
          <a:p>
            <a:endParaRPr sz="1350"/>
          </a:p>
        </p:txBody>
      </p:sp>
      <p:cxnSp>
        <p:nvCxnSpPr>
          <p:cNvPr id="2166" name="Google Shape;2166;p261"/>
          <p:cNvCxnSpPr/>
          <p:nvPr/>
        </p:nvCxnSpPr>
        <p:spPr>
          <a:xfrm>
            <a:off x="100012" y="931313"/>
            <a:ext cx="3814650" cy="0"/>
          </a:xfrm>
          <a:prstGeom prst="straightConnector1">
            <a:avLst/>
          </a:prstGeom>
          <a:noFill/>
          <a:ln w="9525" cap="flat" cmpd="sng">
            <a:solidFill>
              <a:schemeClr val="accent1"/>
            </a:solidFill>
            <a:prstDash val="solid"/>
            <a:miter lim="800000"/>
            <a:headEnd type="none" w="sm" len="sm"/>
            <a:tailEnd type="none" w="sm" len="sm"/>
          </a:ln>
        </p:spPr>
      </p:cxnSp>
      <p:grpSp>
        <p:nvGrpSpPr>
          <p:cNvPr id="2167" name="Google Shape;2167;p261"/>
          <p:cNvGrpSpPr/>
          <p:nvPr/>
        </p:nvGrpSpPr>
        <p:grpSpPr>
          <a:xfrm>
            <a:off x="229215" y="1642301"/>
            <a:ext cx="6278127" cy="3331720"/>
            <a:chOff x="0" y="579889"/>
            <a:chExt cx="8533580" cy="4066040"/>
          </a:xfrm>
        </p:grpSpPr>
        <p:sp>
          <p:nvSpPr>
            <p:cNvPr id="2168" name="Google Shape;2168;p261"/>
            <p:cNvSpPr/>
            <p:nvPr/>
          </p:nvSpPr>
          <p:spPr>
            <a:xfrm>
              <a:off x="0" y="579889"/>
              <a:ext cx="8533580" cy="1216800"/>
            </a:xfrm>
            <a:prstGeom prst="roundRect">
              <a:avLst>
                <a:gd name="adj" fmla="val 16667"/>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169" name="Google Shape;2169;p261"/>
            <p:cNvSpPr txBox="1"/>
            <p:nvPr/>
          </p:nvSpPr>
          <p:spPr>
            <a:xfrm>
              <a:off x="59399" y="639288"/>
              <a:ext cx="8414782" cy="1098002"/>
            </a:xfrm>
            <a:prstGeom prst="rect">
              <a:avLst/>
            </a:prstGeom>
            <a:noFill/>
            <a:ln>
              <a:noFill/>
            </a:ln>
          </p:spPr>
          <p:txBody>
            <a:bodyPr spcFirstLastPara="1" wrap="square" lIns="80006" tIns="80006" rIns="80006" bIns="80006" anchor="ctr" anchorCtr="0">
              <a:noAutofit/>
            </a:bodyPr>
            <a:lstStyle/>
            <a:p>
              <a:pPr>
                <a:lnSpc>
                  <a:spcPct val="90000"/>
                </a:lnSpc>
              </a:pPr>
              <a:r>
                <a:rPr lang="en" sz="2100">
                  <a:solidFill>
                    <a:schemeClr val="lt1"/>
                  </a:solidFill>
                </a:rPr>
                <a:t>Menjadi bahan pembelajaran utama dalam proses pengajaran dan pembelajaran</a:t>
              </a:r>
              <a:endParaRPr sz="2100">
                <a:solidFill>
                  <a:schemeClr val="lt1"/>
                </a:solidFill>
              </a:endParaRPr>
            </a:p>
          </p:txBody>
        </p:sp>
        <p:sp>
          <p:nvSpPr>
            <p:cNvPr id="2170" name="Google Shape;2170;p261"/>
            <p:cNvSpPr/>
            <p:nvPr/>
          </p:nvSpPr>
          <p:spPr>
            <a:xfrm>
              <a:off x="0" y="1983889"/>
              <a:ext cx="8533580" cy="1216800"/>
            </a:xfrm>
            <a:prstGeom prst="roundRect">
              <a:avLst>
                <a:gd name="adj" fmla="val 16667"/>
              </a:avLst>
            </a:prstGeom>
            <a:solidFill>
              <a:schemeClr val="accent5"/>
            </a:solidFill>
            <a:ln w="1905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171" name="Google Shape;2171;p261"/>
            <p:cNvSpPr txBox="1"/>
            <p:nvPr/>
          </p:nvSpPr>
          <p:spPr>
            <a:xfrm>
              <a:off x="59399" y="2043288"/>
              <a:ext cx="8414782" cy="1098002"/>
            </a:xfrm>
            <a:prstGeom prst="rect">
              <a:avLst/>
            </a:prstGeom>
            <a:noFill/>
            <a:ln>
              <a:noFill/>
            </a:ln>
          </p:spPr>
          <p:txBody>
            <a:bodyPr spcFirstLastPara="1" wrap="square" lIns="80006" tIns="80006" rIns="80006" bIns="80006" anchor="ctr" anchorCtr="0">
              <a:noAutofit/>
            </a:bodyPr>
            <a:lstStyle/>
            <a:p>
              <a:pPr>
                <a:lnSpc>
                  <a:spcPct val="90000"/>
                </a:lnSpc>
              </a:pPr>
              <a:r>
                <a:rPr lang="en" sz="2100">
                  <a:solidFill>
                    <a:schemeClr val="lt1"/>
                  </a:solidFill>
                </a:rPr>
                <a:t>Memastikan </a:t>
              </a:r>
              <a:r>
                <a:rPr lang="en" sz="2100" i="1">
                  <a:solidFill>
                    <a:schemeClr val="lt1"/>
                  </a:solidFill>
                </a:rPr>
                <a:t>learning outcome</a:t>
              </a:r>
              <a:r>
                <a:rPr lang="en" sz="2100">
                  <a:solidFill>
                    <a:schemeClr val="lt1"/>
                  </a:solidFill>
                </a:rPr>
                <a:t> di dalam unit kompetensi </a:t>
              </a:r>
              <a:r>
                <a:rPr lang="en" sz="2100" i="1">
                  <a:solidFill>
                    <a:schemeClr val="lt1"/>
                  </a:solidFill>
                </a:rPr>
                <a:t>(competency unit</a:t>
              </a:r>
              <a:r>
                <a:rPr lang="en" sz="2100">
                  <a:solidFill>
                    <a:schemeClr val="lt1"/>
                  </a:solidFill>
                </a:rPr>
                <a:t> – CU) yang ditetapkan tercapai</a:t>
              </a:r>
              <a:endParaRPr sz="2100">
                <a:solidFill>
                  <a:schemeClr val="lt1"/>
                </a:solidFill>
              </a:endParaRPr>
            </a:p>
          </p:txBody>
        </p:sp>
        <p:sp>
          <p:nvSpPr>
            <p:cNvPr id="2172" name="Google Shape;2172;p261"/>
            <p:cNvSpPr/>
            <p:nvPr/>
          </p:nvSpPr>
          <p:spPr>
            <a:xfrm>
              <a:off x="0" y="3429129"/>
              <a:ext cx="8533580" cy="1216800"/>
            </a:xfrm>
            <a:prstGeom prst="roundRect">
              <a:avLst>
                <a:gd name="adj" fmla="val 16667"/>
              </a:avLst>
            </a:prstGeom>
            <a:solidFill>
              <a:schemeClr val="accent6"/>
            </a:solidFill>
            <a:ln w="1905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173" name="Google Shape;2173;p261"/>
            <p:cNvSpPr txBox="1"/>
            <p:nvPr/>
          </p:nvSpPr>
          <p:spPr>
            <a:xfrm>
              <a:off x="59399" y="3488528"/>
              <a:ext cx="8414782" cy="1098002"/>
            </a:xfrm>
            <a:prstGeom prst="rect">
              <a:avLst/>
            </a:prstGeom>
            <a:noFill/>
            <a:ln>
              <a:noFill/>
            </a:ln>
          </p:spPr>
          <p:txBody>
            <a:bodyPr spcFirstLastPara="1" wrap="square" lIns="80006" tIns="80006" rIns="80006" bIns="80006" anchor="ctr" anchorCtr="0">
              <a:noAutofit/>
            </a:bodyPr>
            <a:lstStyle/>
            <a:p>
              <a:pPr>
                <a:lnSpc>
                  <a:spcPct val="90000"/>
                </a:lnSpc>
              </a:pPr>
              <a:r>
                <a:rPr lang="en" sz="2100" dirty="0">
                  <a:solidFill>
                    <a:schemeClr val="lt1"/>
                  </a:solidFill>
                </a:rPr>
                <a:t>Membantu pengajar membina keyakinan diri dan bersedia untuk melaksanakan sesi pengajaran</a:t>
              </a:r>
              <a:endParaRPr sz="2100" dirty="0">
                <a:solidFill>
                  <a:schemeClr val="lt1"/>
                </a:solidFill>
              </a:endParaRPr>
            </a:p>
          </p:txBody>
        </p:sp>
      </p:grpSp>
      <p:sp>
        <p:nvSpPr>
          <p:cNvPr id="2174" name="Google Shape;2174;p261"/>
          <p:cNvSpPr txBox="1"/>
          <p:nvPr/>
        </p:nvSpPr>
        <p:spPr>
          <a:xfrm>
            <a:off x="6507342" y="4286253"/>
            <a:ext cx="352125" cy="214310"/>
          </a:xfrm>
          <a:prstGeom prst="rect">
            <a:avLst/>
          </a:prstGeom>
          <a:noFill/>
          <a:ln>
            <a:noFill/>
          </a:ln>
        </p:spPr>
        <p:txBody>
          <a:bodyPr spcFirstLastPara="1" wrap="square" lIns="68569" tIns="34275" rIns="68569" bIns="34275" anchor="t" anchorCtr="0">
            <a:noAutofit/>
          </a:bodyPr>
          <a:lstStyle/>
          <a:p>
            <a:pPr algn="ctr"/>
            <a:r>
              <a:rPr lang="en" sz="1050"/>
              <a:t>85</a:t>
            </a:r>
            <a:endParaRPr sz="1050"/>
          </a:p>
        </p:txBody>
      </p:sp>
      <p:sp>
        <p:nvSpPr>
          <p:cNvPr id="2175" name="Google Shape;2175;p261"/>
          <p:cNvSpPr txBox="1"/>
          <p:nvPr/>
        </p:nvSpPr>
        <p:spPr>
          <a:xfrm>
            <a:off x="100014" y="1157288"/>
            <a:ext cx="6329977" cy="318789"/>
          </a:xfrm>
          <a:prstGeom prst="rect">
            <a:avLst/>
          </a:prstGeom>
          <a:noFill/>
          <a:ln>
            <a:noFill/>
          </a:ln>
        </p:spPr>
        <p:txBody>
          <a:bodyPr spcFirstLastPara="1" wrap="square" lIns="68569" tIns="34275" rIns="68569" bIns="34275" anchor="t" anchorCtr="0">
            <a:noAutofit/>
          </a:bodyPr>
          <a:lstStyle/>
          <a:p>
            <a:pPr>
              <a:buSzPts val="2800"/>
            </a:pPr>
            <a:r>
              <a:rPr lang="en" sz="2100" b="1"/>
              <a:t>Tujuan Pembangunan Bahan Pembelajaran</a:t>
            </a:r>
            <a:endParaRPr sz="2100"/>
          </a:p>
          <a:p>
            <a:pPr marL="128588" indent="-28575">
              <a:lnSpc>
                <a:spcPct val="90000"/>
              </a:lnSpc>
              <a:spcBef>
                <a:spcPts val="563"/>
              </a:spcBef>
              <a:buClr>
                <a:schemeClr val="dk1"/>
              </a:buClr>
              <a:buSzPts val="2100"/>
            </a:pPr>
            <a:endParaRPr sz="1575">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179"/>
        <p:cNvGrpSpPr/>
        <p:nvPr/>
      </p:nvGrpSpPr>
      <p:grpSpPr>
        <a:xfrm>
          <a:off x="0" y="0"/>
          <a:ext cx="0" cy="0"/>
          <a:chOff x="0" y="0"/>
          <a:chExt cx="0" cy="0"/>
        </a:xfrm>
      </p:grpSpPr>
      <p:sp>
        <p:nvSpPr>
          <p:cNvPr id="2180" name="Google Shape;2180;p262"/>
          <p:cNvSpPr txBox="1">
            <a:spLocks noGrp="1"/>
          </p:cNvSpPr>
          <p:nvPr>
            <p:ph type="sldNum" idx="12"/>
          </p:nvPr>
        </p:nvSpPr>
        <p:spPr>
          <a:xfrm>
            <a:off x="4950619" y="4778116"/>
            <a:ext cx="1543050" cy="155658"/>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76</a:t>
            </a:fld>
            <a:endParaRPr dirty="0">
              <a:solidFill>
                <a:srgbClr val="000000"/>
              </a:solidFill>
            </a:endParaRPr>
          </a:p>
        </p:txBody>
      </p:sp>
      <p:grpSp>
        <p:nvGrpSpPr>
          <p:cNvPr id="2181" name="Google Shape;2181;p262"/>
          <p:cNvGrpSpPr/>
          <p:nvPr/>
        </p:nvGrpSpPr>
        <p:grpSpPr>
          <a:xfrm>
            <a:off x="342900" y="1371601"/>
            <a:ext cx="2228850" cy="2660455"/>
            <a:chOff x="-2667000" y="-647700"/>
            <a:chExt cx="2971800" cy="4195699"/>
          </a:xfrm>
        </p:grpSpPr>
        <p:sp>
          <p:nvSpPr>
            <p:cNvPr id="2182" name="Google Shape;2182;p262"/>
            <p:cNvSpPr/>
            <p:nvPr/>
          </p:nvSpPr>
          <p:spPr>
            <a:xfrm>
              <a:off x="-2667000" y="-647700"/>
              <a:ext cx="2971800" cy="748266"/>
            </a:xfrm>
            <a:prstGeom prst="homePlate">
              <a:avLst>
                <a:gd name="adj" fmla="val 50000"/>
              </a:avLst>
            </a:prstGeom>
            <a:solidFill>
              <a:srgbClr val="B3D3EA"/>
            </a:solidFill>
            <a:ln w="12700" cap="flat" cmpd="sng">
              <a:solidFill>
                <a:srgbClr val="0000FF"/>
              </a:solidFill>
              <a:prstDash val="solid"/>
              <a:miter lim="800000"/>
              <a:headEnd type="none" w="sm" len="sm"/>
              <a:tailEnd type="none" w="sm" len="sm"/>
            </a:ln>
            <a:effectLst>
              <a:outerShdw blurRad="44450" dist="27940" dir="5400000" algn="ctr">
                <a:srgbClr val="000000">
                  <a:alpha val="31764"/>
                </a:srgbClr>
              </a:outerShdw>
            </a:effectLst>
          </p:spPr>
          <p:txBody>
            <a:bodyPr spcFirstLastPara="1" wrap="square" lIns="68569" tIns="34275" rIns="68569" bIns="34275" anchor="ctr" anchorCtr="0">
              <a:noAutofit/>
            </a:bodyPr>
            <a:lstStyle/>
            <a:p>
              <a:pPr algn="ctr"/>
              <a:r>
                <a:rPr lang="en" sz="1500" b="1"/>
                <a:t>    </a:t>
              </a:r>
              <a:endParaRPr sz="1050"/>
            </a:p>
            <a:p>
              <a:r>
                <a:rPr lang="en" sz="1350" b="1"/>
                <a:t>Kertas Penerangan </a:t>
              </a:r>
              <a:r>
                <a:rPr lang="en" sz="1350" b="1" i="1"/>
                <a:t>(Information Sheet) </a:t>
              </a:r>
              <a:endParaRPr sz="1050"/>
            </a:p>
            <a:p>
              <a:pPr algn="ctr"/>
              <a:endParaRPr sz="1350" b="1"/>
            </a:p>
          </p:txBody>
        </p:sp>
        <p:sp>
          <p:nvSpPr>
            <p:cNvPr id="2183" name="Google Shape;2183;p262"/>
            <p:cNvSpPr/>
            <p:nvPr/>
          </p:nvSpPr>
          <p:spPr>
            <a:xfrm>
              <a:off x="-2667000" y="974623"/>
              <a:ext cx="2971800" cy="748265"/>
            </a:xfrm>
            <a:prstGeom prst="homePlate">
              <a:avLst>
                <a:gd name="adj" fmla="val 50000"/>
              </a:avLst>
            </a:prstGeom>
            <a:solidFill>
              <a:srgbClr val="B3D3EA"/>
            </a:solidFill>
            <a:ln w="12700" cap="flat" cmpd="sng">
              <a:solidFill>
                <a:srgbClr val="0000FF"/>
              </a:solidFill>
              <a:prstDash val="solid"/>
              <a:miter lim="800000"/>
              <a:headEnd type="none" w="sm" len="sm"/>
              <a:tailEnd type="none" w="sm" len="sm"/>
            </a:ln>
            <a:effectLst>
              <a:outerShdw blurRad="44450" dist="27940" dir="5400000" algn="ctr">
                <a:srgbClr val="000000">
                  <a:alpha val="31764"/>
                </a:srgbClr>
              </a:outerShdw>
            </a:effectLst>
          </p:spPr>
          <p:txBody>
            <a:bodyPr spcFirstLastPara="1" wrap="square" lIns="68569" tIns="34275" rIns="68569" bIns="34275" anchor="ctr" anchorCtr="0">
              <a:noAutofit/>
            </a:bodyPr>
            <a:lstStyle/>
            <a:p>
              <a:pPr algn="ctr"/>
              <a:endParaRPr sz="1350" b="1">
                <a:latin typeface="Bookman Old Style"/>
                <a:ea typeface="Bookman Old Style"/>
                <a:cs typeface="Bookman Old Style"/>
                <a:sym typeface="Bookman Old Style"/>
              </a:endParaRPr>
            </a:p>
            <a:p>
              <a:r>
                <a:rPr lang="en" sz="1350" b="1"/>
                <a:t>Kertas Tugasan</a:t>
              </a:r>
              <a:endParaRPr sz="1350" b="1"/>
            </a:p>
            <a:p>
              <a:r>
                <a:rPr lang="en" sz="1350" b="1" i="1"/>
                <a:t>(Assignment Sheet)</a:t>
              </a:r>
              <a:endParaRPr sz="1050"/>
            </a:p>
            <a:p>
              <a:pPr algn="ctr"/>
              <a:endParaRPr sz="1350" b="1"/>
            </a:p>
          </p:txBody>
        </p:sp>
        <p:sp>
          <p:nvSpPr>
            <p:cNvPr id="2184" name="Google Shape;2184;p262"/>
            <p:cNvSpPr/>
            <p:nvPr/>
          </p:nvSpPr>
          <p:spPr>
            <a:xfrm>
              <a:off x="-2667000" y="2799735"/>
              <a:ext cx="2971800" cy="748264"/>
            </a:xfrm>
            <a:prstGeom prst="homePlate">
              <a:avLst>
                <a:gd name="adj" fmla="val 50000"/>
              </a:avLst>
            </a:prstGeom>
            <a:solidFill>
              <a:srgbClr val="B3D3EA"/>
            </a:solidFill>
            <a:ln w="12700" cap="flat" cmpd="sng">
              <a:solidFill>
                <a:srgbClr val="0000FF"/>
              </a:solidFill>
              <a:prstDash val="solid"/>
              <a:miter lim="800000"/>
              <a:headEnd type="none" w="sm" len="sm"/>
              <a:tailEnd type="none" w="sm" len="sm"/>
            </a:ln>
            <a:effectLst>
              <a:outerShdw blurRad="44450" dist="27940" dir="5400000" algn="ctr">
                <a:srgbClr val="000000">
                  <a:alpha val="31764"/>
                </a:srgbClr>
              </a:outerShdw>
            </a:effectLst>
          </p:spPr>
          <p:txBody>
            <a:bodyPr spcFirstLastPara="1" wrap="square" lIns="68569" tIns="34275" rIns="68569" bIns="34275" anchor="ctr" anchorCtr="0">
              <a:noAutofit/>
            </a:bodyPr>
            <a:lstStyle/>
            <a:p>
              <a:pPr algn="ctr"/>
              <a:endParaRPr sz="1350" b="1">
                <a:latin typeface="Bookman Old Style"/>
                <a:ea typeface="Bookman Old Style"/>
                <a:cs typeface="Bookman Old Style"/>
                <a:sym typeface="Bookman Old Style"/>
              </a:endParaRPr>
            </a:p>
            <a:p>
              <a:r>
                <a:rPr lang="en" sz="1350" b="1"/>
                <a:t>Kertas Kerja </a:t>
              </a:r>
              <a:endParaRPr sz="1050"/>
            </a:p>
            <a:p>
              <a:r>
                <a:rPr lang="en" sz="1350" b="1" i="1"/>
                <a:t>(Work Sheet)</a:t>
              </a:r>
              <a:endParaRPr sz="1050"/>
            </a:p>
            <a:p>
              <a:pPr algn="ctr"/>
              <a:endParaRPr sz="1350" b="1"/>
            </a:p>
          </p:txBody>
        </p:sp>
      </p:grpSp>
      <p:sp>
        <p:nvSpPr>
          <p:cNvPr id="2185" name="Google Shape;2185;p262"/>
          <p:cNvSpPr txBox="1"/>
          <p:nvPr/>
        </p:nvSpPr>
        <p:spPr>
          <a:xfrm>
            <a:off x="2692209" y="1062352"/>
            <a:ext cx="3714750" cy="1212559"/>
          </a:xfrm>
          <a:prstGeom prst="rect">
            <a:avLst/>
          </a:prstGeom>
          <a:solidFill>
            <a:srgbClr val="FBE4D4"/>
          </a:solidFill>
          <a:ln w="9525" cap="flat" cmpd="sng">
            <a:solidFill>
              <a:srgbClr val="A5A5A5"/>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68569" tIns="34275" rIns="68569" bIns="34275" anchor="ctr" anchorCtr="0">
            <a:noAutofit/>
          </a:bodyPr>
          <a:lstStyle/>
          <a:p>
            <a:pPr algn="ctr"/>
            <a:endParaRPr sz="900" b="1" dirty="0"/>
          </a:p>
          <a:p>
            <a:r>
              <a:rPr lang="en" sz="1350" b="1" dirty="0"/>
              <a:t>Helaian maklumat yang digunakan sebagai bahan pengajaran dan pembelajaran semasa penyampaian teori dan dibangunkan merujuk kepada </a:t>
            </a:r>
            <a:r>
              <a:rPr lang="en" sz="1350" b="1" i="1" dirty="0"/>
              <a:t>Related Knowledge</a:t>
            </a:r>
            <a:r>
              <a:rPr lang="en" sz="1350" b="1" dirty="0"/>
              <a:t>. </a:t>
            </a:r>
            <a:endParaRPr sz="1050" dirty="0"/>
          </a:p>
          <a:p>
            <a:pPr algn="ctr"/>
            <a:endParaRPr sz="900" b="1" dirty="0"/>
          </a:p>
        </p:txBody>
      </p:sp>
      <p:sp>
        <p:nvSpPr>
          <p:cNvPr id="2186" name="Google Shape;2186;p262"/>
          <p:cNvSpPr txBox="1"/>
          <p:nvPr/>
        </p:nvSpPr>
        <p:spPr>
          <a:xfrm>
            <a:off x="2677921" y="2291845"/>
            <a:ext cx="3729038" cy="1189142"/>
          </a:xfrm>
          <a:prstGeom prst="rect">
            <a:avLst/>
          </a:prstGeom>
          <a:solidFill>
            <a:srgbClr val="FBE4D4"/>
          </a:solidFill>
          <a:ln w="9525" cap="flat" cmpd="sng">
            <a:solidFill>
              <a:srgbClr val="A5A5A5"/>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68569" tIns="34275" rIns="68569" bIns="34275" anchor="ctr" anchorCtr="0">
            <a:noAutofit/>
          </a:bodyPr>
          <a:lstStyle/>
          <a:p>
            <a:r>
              <a:rPr lang="en" sz="1350" b="1"/>
              <a:t>Helaian tugasan yang mengandungi pelbagai bentuk soalan untuk merangsang minda, menguji kefahaman dan mengaplikasikan pengetahuan pelatih berdasarkan teori yang telah dipelajari</a:t>
            </a:r>
            <a:endParaRPr sz="1350" b="1"/>
          </a:p>
          <a:p>
            <a:pPr algn="ctr"/>
            <a:endParaRPr sz="900" b="1"/>
          </a:p>
        </p:txBody>
      </p:sp>
      <p:sp>
        <p:nvSpPr>
          <p:cNvPr id="2187" name="Google Shape;2187;p262"/>
          <p:cNvSpPr txBox="1"/>
          <p:nvPr/>
        </p:nvSpPr>
        <p:spPr>
          <a:xfrm>
            <a:off x="2677921" y="3497921"/>
            <a:ext cx="3714750" cy="1414655"/>
          </a:xfrm>
          <a:prstGeom prst="rect">
            <a:avLst/>
          </a:prstGeom>
          <a:solidFill>
            <a:srgbClr val="FBE4D4"/>
          </a:solidFill>
          <a:ln w="9525" cap="flat" cmpd="sng">
            <a:solidFill>
              <a:srgbClr val="A5A5A5"/>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68569" tIns="34275" rIns="68569" bIns="34275" anchor="ctr" anchorCtr="0">
            <a:noAutofit/>
          </a:bodyPr>
          <a:lstStyle/>
          <a:p>
            <a:pPr algn="ctr"/>
            <a:endParaRPr sz="900" b="1" dirty="0"/>
          </a:p>
          <a:p>
            <a:r>
              <a:rPr lang="en" sz="1350" b="1" dirty="0"/>
              <a:t>Helaian yang menunjukkan langkah dan butiran kerja bagi membimbing pelatih untuk menguasai kemahiran yang ditetapkan dengan merujuk kepada </a:t>
            </a:r>
            <a:r>
              <a:rPr lang="en" sz="1350" b="1" i="1" dirty="0"/>
              <a:t>Work Activities, Related Skills </a:t>
            </a:r>
            <a:r>
              <a:rPr lang="en" sz="1350" b="1" dirty="0"/>
              <a:t>dan </a:t>
            </a:r>
            <a:r>
              <a:rPr lang="en" sz="1350" b="1" i="1" dirty="0"/>
              <a:t>Attitude / Safety / Environmental</a:t>
            </a:r>
            <a:endParaRPr sz="1050" dirty="0"/>
          </a:p>
          <a:p>
            <a:pPr algn="ctr"/>
            <a:endParaRPr sz="900" b="1" dirty="0"/>
          </a:p>
        </p:txBody>
      </p:sp>
      <p:sp>
        <p:nvSpPr>
          <p:cNvPr id="2188" name="Google Shape;2188;p262"/>
          <p:cNvSpPr txBox="1"/>
          <p:nvPr/>
        </p:nvSpPr>
        <p:spPr>
          <a:xfrm>
            <a:off x="114300" y="717173"/>
            <a:ext cx="3814763" cy="363561"/>
          </a:xfrm>
          <a:prstGeom prst="rect">
            <a:avLst/>
          </a:prstGeom>
          <a:noFill/>
          <a:ln>
            <a:noFill/>
          </a:ln>
        </p:spPr>
        <p:txBody>
          <a:bodyPr spcFirstLastPara="1" wrap="square" lIns="68569" tIns="34275" rIns="68569" bIns="34275" anchor="t" anchorCtr="0">
            <a:noAutofit/>
          </a:bodyPr>
          <a:lstStyle/>
          <a:p>
            <a:r>
              <a:rPr lang="en" sz="1350"/>
              <a:t>BAHAN PEMBELAJARAN </a:t>
            </a:r>
            <a:endParaRPr sz="1050"/>
          </a:p>
          <a:p>
            <a:endParaRPr sz="1350"/>
          </a:p>
        </p:txBody>
      </p:sp>
      <p:cxnSp>
        <p:nvCxnSpPr>
          <p:cNvPr id="2189" name="Google Shape;2189;p262"/>
          <p:cNvCxnSpPr/>
          <p:nvPr/>
        </p:nvCxnSpPr>
        <p:spPr>
          <a:xfrm>
            <a:off x="114300" y="977781"/>
            <a:ext cx="3814650"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197"/>
        <p:cNvGrpSpPr/>
        <p:nvPr/>
      </p:nvGrpSpPr>
      <p:grpSpPr>
        <a:xfrm>
          <a:off x="0" y="0"/>
          <a:ext cx="0" cy="0"/>
          <a:chOff x="0" y="0"/>
          <a:chExt cx="0" cy="0"/>
        </a:xfrm>
      </p:grpSpPr>
      <p:pic>
        <p:nvPicPr>
          <p:cNvPr id="2198" name="Google Shape;2198;p263"/>
          <p:cNvPicPr preferRelativeResize="0"/>
          <p:nvPr/>
        </p:nvPicPr>
        <p:blipFill rotWithShape="1">
          <a:blip r:embed="rId3">
            <a:alphaModFix/>
          </a:blip>
          <a:srcRect/>
          <a:stretch/>
        </p:blipFill>
        <p:spPr>
          <a:xfrm>
            <a:off x="3388215" y="1255260"/>
            <a:ext cx="2412552" cy="1593722"/>
          </a:xfrm>
          <a:prstGeom prst="rect">
            <a:avLst/>
          </a:prstGeom>
          <a:noFill/>
          <a:ln>
            <a:noFill/>
          </a:ln>
        </p:spPr>
      </p:pic>
      <p:pic>
        <p:nvPicPr>
          <p:cNvPr id="2199" name="Google Shape;2199;p263"/>
          <p:cNvPicPr preferRelativeResize="0"/>
          <p:nvPr/>
        </p:nvPicPr>
        <p:blipFill rotWithShape="1">
          <a:blip r:embed="rId4">
            <a:alphaModFix/>
          </a:blip>
          <a:srcRect/>
          <a:stretch/>
        </p:blipFill>
        <p:spPr>
          <a:xfrm>
            <a:off x="228636" y="1217533"/>
            <a:ext cx="2207418" cy="3141161"/>
          </a:xfrm>
          <a:prstGeom prst="rect">
            <a:avLst/>
          </a:prstGeom>
          <a:noFill/>
          <a:ln>
            <a:noFill/>
          </a:ln>
        </p:spPr>
      </p:pic>
      <p:sp>
        <p:nvSpPr>
          <p:cNvPr id="2200" name="Google Shape;2200;p263"/>
          <p:cNvSpPr/>
          <p:nvPr/>
        </p:nvSpPr>
        <p:spPr>
          <a:xfrm>
            <a:off x="0" y="4232673"/>
            <a:ext cx="728663" cy="267890"/>
          </a:xfrm>
          <a:prstGeom prst="bracketPair">
            <a:avLst/>
          </a:prstGeom>
          <a:noFill/>
          <a:ln>
            <a:noFill/>
          </a:ln>
        </p:spPr>
        <p:txBody>
          <a:bodyPr spcFirstLastPara="1" wrap="square" lIns="68569" tIns="34275" rIns="68569" bIns="34275" anchor="ctr" anchorCtr="0">
            <a:noAutofit/>
          </a:bodyPr>
          <a:lstStyle/>
          <a:p>
            <a:pPr algn="ctr"/>
            <a:endParaRPr sz="1350">
              <a:latin typeface="Tahoma"/>
              <a:ea typeface="Tahoma"/>
              <a:cs typeface="Tahoma"/>
              <a:sym typeface="Tahoma"/>
            </a:endParaRPr>
          </a:p>
        </p:txBody>
      </p:sp>
      <p:sp>
        <p:nvSpPr>
          <p:cNvPr id="2201" name="Google Shape;2201;p263"/>
          <p:cNvSpPr/>
          <p:nvPr/>
        </p:nvSpPr>
        <p:spPr>
          <a:xfrm>
            <a:off x="10715625" y="3265313"/>
            <a:ext cx="733425" cy="653419"/>
          </a:xfrm>
          <a:prstGeom prst="rightArrow">
            <a:avLst>
              <a:gd name="adj1" fmla="val 50000"/>
              <a:gd name="adj2" fmla="val 50024"/>
            </a:avLst>
          </a:prstGeom>
          <a:solidFill>
            <a:srgbClr val="A0BEE0">
              <a:alpha val="59607"/>
            </a:srgbClr>
          </a:solidFill>
          <a:ln>
            <a:noFill/>
          </a:ln>
        </p:spPr>
        <p:txBody>
          <a:bodyPr spcFirstLastPara="1" wrap="square" lIns="68569" tIns="34275" rIns="68569" bIns="34275" anchor="ctr" anchorCtr="0">
            <a:noAutofit/>
          </a:bodyPr>
          <a:lstStyle/>
          <a:p>
            <a:pPr algn="ctr"/>
            <a:endParaRPr sz="2400" b="1"/>
          </a:p>
        </p:txBody>
      </p:sp>
      <p:sp>
        <p:nvSpPr>
          <p:cNvPr id="2202" name="Google Shape;2202;p263"/>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888888"/>
                </a:solidFill>
              </a:rPr>
              <a:pPr/>
              <a:t>77</a:t>
            </a:fld>
            <a:endParaRPr>
              <a:solidFill>
                <a:srgbClr val="888888"/>
              </a:solidFill>
            </a:endParaRPr>
          </a:p>
        </p:txBody>
      </p:sp>
      <p:sp>
        <p:nvSpPr>
          <p:cNvPr id="2203" name="Google Shape;2203;p263"/>
          <p:cNvSpPr/>
          <p:nvPr/>
        </p:nvSpPr>
        <p:spPr>
          <a:xfrm>
            <a:off x="192882" y="948246"/>
            <a:ext cx="3078033" cy="3375924"/>
          </a:xfrm>
          <a:prstGeom prst="rect">
            <a:avLst/>
          </a:prstGeom>
          <a:noFill/>
          <a:ln w="38100" cap="flat" cmpd="sng">
            <a:solidFill>
              <a:srgbClr val="99FF66"/>
            </a:solidFill>
            <a:prstDash val="solid"/>
            <a:round/>
            <a:headEnd type="none" w="sm" len="sm"/>
            <a:tailEnd type="none" w="sm" len="sm"/>
          </a:ln>
        </p:spPr>
        <p:txBody>
          <a:bodyPr spcFirstLastPara="1" wrap="square" lIns="68569" tIns="34275" rIns="68569" bIns="34275" anchor="t" anchorCtr="0">
            <a:noAutofit/>
          </a:bodyPr>
          <a:lstStyle/>
          <a:p>
            <a:pPr algn="ctr"/>
            <a:r>
              <a:rPr lang="en" sz="1200" b="1" dirty="0">
                <a:latin typeface="Tahoma"/>
                <a:ea typeface="Tahoma"/>
                <a:cs typeface="Tahoma"/>
                <a:sym typeface="Tahoma"/>
              </a:rPr>
              <a:t> Proses Pembangunan Bahan Pengajaran Bertulis</a:t>
            </a:r>
            <a:endParaRPr sz="1200" b="1" dirty="0">
              <a:latin typeface="Tahoma"/>
              <a:ea typeface="Tahoma"/>
              <a:cs typeface="Tahoma"/>
              <a:sym typeface="Tahoma"/>
            </a:endParaRPr>
          </a:p>
          <a:p>
            <a:pPr algn="ctr"/>
            <a:endParaRPr sz="1200" b="1" dirty="0">
              <a:latin typeface="Tahoma"/>
              <a:ea typeface="Tahoma"/>
              <a:cs typeface="Tahoma"/>
              <a:sym typeface="Tahoma"/>
            </a:endParaRPr>
          </a:p>
          <a:p>
            <a:pPr algn="ctr"/>
            <a:endParaRPr sz="1200" b="1" dirty="0">
              <a:latin typeface="Tahoma"/>
              <a:ea typeface="Tahoma"/>
              <a:cs typeface="Tahoma"/>
              <a:sym typeface="Tahoma"/>
            </a:endParaRPr>
          </a:p>
          <a:p>
            <a:pPr algn="ctr"/>
            <a:endParaRPr sz="1200" b="1" dirty="0">
              <a:latin typeface="Tahoma"/>
              <a:ea typeface="Tahoma"/>
              <a:cs typeface="Tahoma"/>
              <a:sym typeface="Tahoma"/>
            </a:endParaRPr>
          </a:p>
          <a:p>
            <a:pPr algn="ctr"/>
            <a:endParaRPr sz="1200" b="1" dirty="0">
              <a:latin typeface="Tahoma"/>
              <a:ea typeface="Tahoma"/>
              <a:cs typeface="Tahoma"/>
              <a:sym typeface="Tahoma"/>
            </a:endParaRPr>
          </a:p>
          <a:p>
            <a:pPr algn="ctr"/>
            <a:endParaRPr sz="1200" b="1" dirty="0">
              <a:latin typeface="Tahoma"/>
              <a:ea typeface="Tahoma"/>
              <a:cs typeface="Tahoma"/>
              <a:sym typeface="Tahoma"/>
            </a:endParaRPr>
          </a:p>
          <a:p>
            <a:pPr algn="ctr"/>
            <a:endParaRPr sz="1200" b="1" dirty="0">
              <a:latin typeface="Tahoma"/>
              <a:ea typeface="Tahoma"/>
              <a:cs typeface="Tahoma"/>
              <a:sym typeface="Tahoma"/>
            </a:endParaRPr>
          </a:p>
          <a:p>
            <a:pPr algn="ctr"/>
            <a:endParaRPr sz="1200" b="1" dirty="0">
              <a:latin typeface="Tahoma"/>
              <a:ea typeface="Tahoma"/>
              <a:cs typeface="Tahoma"/>
              <a:sym typeface="Tahoma"/>
            </a:endParaRPr>
          </a:p>
          <a:p>
            <a:pPr algn="ctr"/>
            <a:endParaRPr sz="1200" b="1" dirty="0">
              <a:latin typeface="Tahoma"/>
              <a:ea typeface="Tahoma"/>
              <a:cs typeface="Tahoma"/>
              <a:sym typeface="Tahoma"/>
            </a:endParaRPr>
          </a:p>
          <a:p>
            <a:pPr algn="ctr"/>
            <a:endParaRPr sz="1200" b="1" dirty="0">
              <a:latin typeface="Tahoma"/>
              <a:ea typeface="Tahoma"/>
              <a:cs typeface="Tahoma"/>
              <a:sym typeface="Tahoma"/>
            </a:endParaRPr>
          </a:p>
          <a:p>
            <a:pPr algn="ctr"/>
            <a:endParaRPr sz="1200" b="1" dirty="0">
              <a:latin typeface="Tahoma"/>
              <a:ea typeface="Tahoma"/>
              <a:cs typeface="Tahoma"/>
              <a:sym typeface="Tahoma"/>
            </a:endParaRPr>
          </a:p>
          <a:p>
            <a:pPr algn="ctr"/>
            <a:endParaRPr sz="1200" b="1" dirty="0">
              <a:latin typeface="Tahoma"/>
              <a:ea typeface="Tahoma"/>
              <a:cs typeface="Tahoma"/>
              <a:sym typeface="Tahoma"/>
            </a:endParaRPr>
          </a:p>
          <a:p>
            <a:pPr algn="ctr"/>
            <a:endParaRPr sz="1200" b="1" dirty="0">
              <a:latin typeface="Tahoma"/>
              <a:ea typeface="Tahoma"/>
              <a:cs typeface="Tahoma"/>
              <a:sym typeface="Tahoma"/>
            </a:endParaRPr>
          </a:p>
          <a:p>
            <a:pPr algn="ctr"/>
            <a:endParaRPr sz="1200" b="1" dirty="0">
              <a:latin typeface="Tahoma"/>
              <a:ea typeface="Tahoma"/>
              <a:cs typeface="Tahoma"/>
              <a:sym typeface="Tahoma"/>
            </a:endParaRPr>
          </a:p>
          <a:p>
            <a:pPr algn="ctr"/>
            <a:endParaRPr sz="1200" b="1" dirty="0">
              <a:latin typeface="Tahoma"/>
              <a:ea typeface="Tahoma"/>
              <a:cs typeface="Tahoma"/>
              <a:sym typeface="Tahoma"/>
            </a:endParaRPr>
          </a:p>
          <a:p>
            <a:pPr algn="ctr"/>
            <a:endParaRPr sz="1200" b="1" dirty="0">
              <a:latin typeface="Tahoma"/>
              <a:ea typeface="Tahoma"/>
              <a:cs typeface="Tahoma"/>
              <a:sym typeface="Tahoma"/>
            </a:endParaRPr>
          </a:p>
          <a:p>
            <a:pPr algn="ctr"/>
            <a:endParaRPr sz="1200" b="1" dirty="0">
              <a:latin typeface="Tahoma"/>
              <a:ea typeface="Tahoma"/>
              <a:cs typeface="Tahoma"/>
              <a:sym typeface="Tahoma"/>
            </a:endParaRPr>
          </a:p>
          <a:p>
            <a:pPr algn="ctr"/>
            <a:endParaRPr sz="1200" b="1" dirty="0">
              <a:latin typeface="Tahoma"/>
              <a:ea typeface="Tahoma"/>
              <a:cs typeface="Tahoma"/>
              <a:sym typeface="Tahoma"/>
            </a:endParaRPr>
          </a:p>
          <a:p>
            <a:pPr algn="ctr"/>
            <a:endParaRPr sz="1200" b="1" dirty="0">
              <a:latin typeface="Tahoma"/>
              <a:ea typeface="Tahoma"/>
              <a:cs typeface="Tahoma"/>
              <a:sym typeface="Tahoma"/>
            </a:endParaRPr>
          </a:p>
          <a:p>
            <a:pPr algn="ctr"/>
            <a:endParaRPr sz="1200" b="1" dirty="0">
              <a:latin typeface="Tahoma"/>
              <a:ea typeface="Tahoma"/>
              <a:cs typeface="Tahoma"/>
              <a:sym typeface="Tahoma"/>
            </a:endParaRPr>
          </a:p>
          <a:p>
            <a:pPr algn="ctr"/>
            <a:endParaRPr sz="1200" b="1" dirty="0">
              <a:latin typeface="Tahoma"/>
              <a:ea typeface="Tahoma"/>
              <a:cs typeface="Tahoma"/>
              <a:sym typeface="Tahoma"/>
            </a:endParaRPr>
          </a:p>
          <a:p>
            <a:pPr algn="ctr"/>
            <a:endParaRPr sz="1200" b="1" dirty="0">
              <a:latin typeface="Tahoma"/>
              <a:ea typeface="Tahoma"/>
              <a:cs typeface="Tahoma"/>
              <a:sym typeface="Tahoma"/>
            </a:endParaRPr>
          </a:p>
          <a:p>
            <a:pPr algn="ctr"/>
            <a:endParaRPr sz="1200" b="1" dirty="0">
              <a:latin typeface="Tahoma"/>
              <a:ea typeface="Tahoma"/>
              <a:cs typeface="Tahoma"/>
              <a:sym typeface="Tahoma"/>
            </a:endParaRPr>
          </a:p>
        </p:txBody>
      </p:sp>
      <p:sp>
        <p:nvSpPr>
          <p:cNvPr id="2204" name="Google Shape;2204;p263"/>
          <p:cNvSpPr/>
          <p:nvPr/>
        </p:nvSpPr>
        <p:spPr>
          <a:xfrm>
            <a:off x="3028950" y="1500187"/>
            <a:ext cx="342900" cy="300038"/>
          </a:xfrm>
          <a:prstGeom prst="ellipse">
            <a:avLst/>
          </a:prstGeom>
          <a:solidFill>
            <a:srgbClr val="FFFF00"/>
          </a:solidFill>
          <a:ln w="1270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350" b="1">
                <a:solidFill>
                  <a:srgbClr val="FF0000"/>
                </a:solidFill>
              </a:rPr>
              <a:t>1</a:t>
            </a:r>
            <a:endParaRPr sz="1050"/>
          </a:p>
        </p:txBody>
      </p:sp>
      <p:sp>
        <p:nvSpPr>
          <p:cNvPr id="2205" name="Google Shape;2205;p263"/>
          <p:cNvSpPr/>
          <p:nvPr/>
        </p:nvSpPr>
        <p:spPr>
          <a:xfrm>
            <a:off x="2000250" y="1714500"/>
            <a:ext cx="342900" cy="300038"/>
          </a:xfrm>
          <a:prstGeom prst="ellipse">
            <a:avLst/>
          </a:prstGeom>
          <a:solidFill>
            <a:srgbClr val="FFFF00"/>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350" b="1">
                <a:solidFill>
                  <a:srgbClr val="FF0000"/>
                </a:solidFill>
              </a:rPr>
              <a:t>2</a:t>
            </a:r>
            <a:endParaRPr sz="1050"/>
          </a:p>
        </p:txBody>
      </p:sp>
      <p:sp>
        <p:nvSpPr>
          <p:cNvPr id="2206" name="Google Shape;2206;p263"/>
          <p:cNvSpPr/>
          <p:nvPr/>
        </p:nvSpPr>
        <p:spPr>
          <a:xfrm>
            <a:off x="2857500" y="2266457"/>
            <a:ext cx="342900" cy="300038"/>
          </a:xfrm>
          <a:prstGeom prst="ellipse">
            <a:avLst/>
          </a:prstGeom>
          <a:solidFill>
            <a:srgbClr val="FFFF00"/>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350" b="1">
                <a:solidFill>
                  <a:srgbClr val="FF0000"/>
                </a:solidFill>
              </a:rPr>
              <a:t>3</a:t>
            </a:r>
            <a:endParaRPr sz="1050"/>
          </a:p>
        </p:txBody>
      </p:sp>
      <p:sp>
        <p:nvSpPr>
          <p:cNvPr id="2207" name="Google Shape;2207;p263"/>
          <p:cNvSpPr/>
          <p:nvPr/>
        </p:nvSpPr>
        <p:spPr>
          <a:xfrm flipH="1">
            <a:off x="6100477" y="1650206"/>
            <a:ext cx="352074" cy="312066"/>
          </a:xfrm>
          <a:prstGeom prst="ellipse">
            <a:avLst/>
          </a:prstGeom>
          <a:solidFill>
            <a:srgbClr val="FFFF00"/>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350" b="1">
                <a:solidFill>
                  <a:srgbClr val="FF0000"/>
                </a:solidFill>
              </a:rPr>
              <a:t>6</a:t>
            </a:r>
            <a:endParaRPr sz="1050"/>
          </a:p>
        </p:txBody>
      </p:sp>
      <p:sp>
        <p:nvSpPr>
          <p:cNvPr id="2208" name="Google Shape;2208;p263"/>
          <p:cNvSpPr/>
          <p:nvPr/>
        </p:nvSpPr>
        <p:spPr>
          <a:xfrm>
            <a:off x="2890158" y="3322264"/>
            <a:ext cx="342900" cy="300038"/>
          </a:xfrm>
          <a:prstGeom prst="ellipse">
            <a:avLst/>
          </a:prstGeom>
          <a:solidFill>
            <a:srgbClr val="FFFF00"/>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350" b="1">
                <a:solidFill>
                  <a:srgbClr val="FF0000"/>
                </a:solidFill>
              </a:rPr>
              <a:t>4</a:t>
            </a:r>
            <a:endParaRPr sz="1050"/>
          </a:p>
        </p:txBody>
      </p:sp>
      <p:sp>
        <p:nvSpPr>
          <p:cNvPr id="2209" name="Google Shape;2209;p263"/>
          <p:cNvSpPr/>
          <p:nvPr/>
        </p:nvSpPr>
        <p:spPr>
          <a:xfrm>
            <a:off x="2887557" y="3812565"/>
            <a:ext cx="342900" cy="300038"/>
          </a:xfrm>
          <a:prstGeom prst="ellipse">
            <a:avLst/>
          </a:prstGeom>
          <a:solidFill>
            <a:srgbClr val="FFFF00"/>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350" b="1">
                <a:solidFill>
                  <a:srgbClr val="FF0000"/>
                </a:solidFill>
              </a:rPr>
              <a:t>5</a:t>
            </a:r>
            <a:endParaRPr sz="1050"/>
          </a:p>
        </p:txBody>
      </p:sp>
      <p:sp>
        <p:nvSpPr>
          <p:cNvPr id="2210" name="Google Shape;2210;p263"/>
          <p:cNvSpPr/>
          <p:nvPr/>
        </p:nvSpPr>
        <p:spPr>
          <a:xfrm>
            <a:off x="3587088" y="948245"/>
            <a:ext cx="3099462" cy="2457107"/>
          </a:xfrm>
          <a:prstGeom prst="rect">
            <a:avLst/>
          </a:prstGeom>
          <a:noFill/>
          <a:ln w="38100" cap="flat" cmpd="sng">
            <a:solidFill>
              <a:srgbClr val="FF0000"/>
            </a:solidFill>
            <a:prstDash val="solid"/>
            <a:round/>
            <a:headEnd type="none" w="sm" len="sm"/>
            <a:tailEnd type="none" w="sm" len="sm"/>
          </a:ln>
        </p:spPr>
        <p:txBody>
          <a:bodyPr spcFirstLastPara="1" wrap="square" lIns="68569" tIns="34275" rIns="68569" bIns="34275" anchor="t" anchorCtr="0">
            <a:noAutofit/>
          </a:bodyPr>
          <a:lstStyle/>
          <a:p>
            <a:pPr algn="ctr"/>
            <a:r>
              <a:rPr lang="en" sz="1200" b="1" dirty="0">
                <a:latin typeface="Tahoma"/>
                <a:ea typeface="Tahoma"/>
                <a:cs typeface="Tahoma"/>
                <a:sym typeface="Tahoma"/>
              </a:rPr>
              <a:t> Proses Pembangunan Bahan Penilaian</a:t>
            </a:r>
            <a:endParaRPr sz="1200" b="1" dirty="0">
              <a:latin typeface="Tahoma"/>
              <a:ea typeface="Tahoma"/>
              <a:cs typeface="Tahoma"/>
              <a:sym typeface="Tahoma"/>
            </a:endParaRPr>
          </a:p>
          <a:p>
            <a:pPr algn="ctr"/>
            <a:endParaRPr sz="1200" b="1" i="1" dirty="0">
              <a:latin typeface="Tahoma"/>
              <a:ea typeface="Tahoma"/>
              <a:cs typeface="Tahoma"/>
              <a:sym typeface="Tahoma"/>
            </a:endParaRPr>
          </a:p>
          <a:p>
            <a:pPr algn="ctr"/>
            <a:endParaRPr sz="1200" b="1" i="1" dirty="0">
              <a:latin typeface="Tahoma"/>
              <a:ea typeface="Tahoma"/>
              <a:cs typeface="Tahoma"/>
              <a:sym typeface="Tahoma"/>
            </a:endParaRPr>
          </a:p>
          <a:p>
            <a:pPr algn="ctr"/>
            <a:endParaRPr sz="1200" b="1" i="1" dirty="0">
              <a:latin typeface="Tahoma"/>
              <a:ea typeface="Tahoma"/>
              <a:cs typeface="Tahoma"/>
              <a:sym typeface="Tahoma"/>
            </a:endParaRPr>
          </a:p>
          <a:p>
            <a:pPr algn="ctr"/>
            <a:endParaRPr sz="1200" b="1" i="1" dirty="0">
              <a:latin typeface="Tahoma"/>
              <a:ea typeface="Tahoma"/>
              <a:cs typeface="Tahoma"/>
              <a:sym typeface="Tahoma"/>
            </a:endParaRPr>
          </a:p>
          <a:p>
            <a:pPr algn="ctr"/>
            <a:endParaRPr sz="1200" b="1" i="1" dirty="0">
              <a:latin typeface="Tahoma"/>
              <a:ea typeface="Tahoma"/>
              <a:cs typeface="Tahoma"/>
              <a:sym typeface="Tahoma"/>
            </a:endParaRPr>
          </a:p>
          <a:p>
            <a:pPr algn="ctr"/>
            <a:endParaRPr sz="1200" b="1" i="1" dirty="0">
              <a:latin typeface="Tahoma"/>
              <a:ea typeface="Tahoma"/>
              <a:cs typeface="Tahoma"/>
              <a:sym typeface="Tahoma"/>
            </a:endParaRPr>
          </a:p>
          <a:p>
            <a:pPr algn="ctr"/>
            <a:endParaRPr sz="1200" b="1" i="1" dirty="0">
              <a:latin typeface="Tahoma"/>
              <a:ea typeface="Tahoma"/>
              <a:cs typeface="Tahoma"/>
              <a:sym typeface="Tahoma"/>
            </a:endParaRPr>
          </a:p>
          <a:p>
            <a:pPr algn="ctr"/>
            <a:endParaRPr sz="1200" b="1" i="1" dirty="0">
              <a:latin typeface="Tahoma"/>
              <a:ea typeface="Tahoma"/>
              <a:cs typeface="Tahoma"/>
              <a:sym typeface="Tahoma"/>
            </a:endParaRPr>
          </a:p>
          <a:p>
            <a:pPr algn="ctr"/>
            <a:endParaRPr sz="1200" b="1" i="1" dirty="0">
              <a:latin typeface="Tahoma"/>
              <a:ea typeface="Tahoma"/>
              <a:cs typeface="Tahoma"/>
              <a:sym typeface="Tahoma"/>
            </a:endParaRPr>
          </a:p>
          <a:p>
            <a:pPr algn="ctr"/>
            <a:endParaRPr sz="1200" b="1" i="1" dirty="0">
              <a:latin typeface="Tahoma"/>
              <a:ea typeface="Tahoma"/>
              <a:cs typeface="Tahoma"/>
              <a:sym typeface="Tahoma"/>
            </a:endParaRPr>
          </a:p>
          <a:p>
            <a:pPr algn="ctr"/>
            <a:endParaRPr sz="1200" b="1" i="1" dirty="0">
              <a:latin typeface="Tahoma"/>
              <a:ea typeface="Tahoma"/>
              <a:cs typeface="Tahoma"/>
              <a:sym typeface="Tahoma"/>
            </a:endParaRPr>
          </a:p>
          <a:p>
            <a:pPr algn="ctr"/>
            <a:endParaRPr sz="1200" b="1" i="1" dirty="0">
              <a:latin typeface="Tahoma"/>
              <a:ea typeface="Tahoma"/>
              <a:cs typeface="Tahoma"/>
              <a:sym typeface="Tahoma"/>
            </a:endParaRPr>
          </a:p>
          <a:p>
            <a:pPr algn="ctr"/>
            <a:endParaRPr sz="1200" i="1" dirty="0">
              <a:latin typeface="Tahoma"/>
              <a:ea typeface="Tahoma"/>
              <a:cs typeface="Tahoma"/>
              <a:sym typeface="Tahoma"/>
            </a:endParaRPr>
          </a:p>
        </p:txBody>
      </p:sp>
      <p:cxnSp>
        <p:nvCxnSpPr>
          <p:cNvPr id="2211" name="Google Shape;2211;p263"/>
          <p:cNvCxnSpPr/>
          <p:nvPr/>
        </p:nvCxnSpPr>
        <p:spPr>
          <a:xfrm>
            <a:off x="914400" y="3978913"/>
            <a:ext cx="0" cy="270959"/>
          </a:xfrm>
          <a:prstGeom prst="straightConnector1">
            <a:avLst/>
          </a:prstGeom>
          <a:noFill/>
          <a:ln w="19050" cap="flat" cmpd="sng">
            <a:solidFill>
              <a:schemeClr val="dk1"/>
            </a:solidFill>
            <a:prstDash val="solid"/>
            <a:miter lim="800000"/>
            <a:headEnd type="none" w="sm" len="sm"/>
            <a:tailEnd type="none" w="sm" len="sm"/>
          </a:ln>
        </p:spPr>
      </p:cxnSp>
      <p:cxnSp>
        <p:nvCxnSpPr>
          <p:cNvPr id="2212" name="Google Shape;2212;p263"/>
          <p:cNvCxnSpPr/>
          <p:nvPr/>
        </p:nvCxnSpPr>
        <p:spPr>
          <a:xfrm rot="10800000" flipH="1">
            <a:off x="914402" y="4236958"/>
            <a:ext cx="2511592" cy="10715"/>
          </a:xfrm>
          <a:prstGeom prst="straightConnector1">
            <a:avLst/>
          </a:prstGeom>
          <a:noFill/>
          <a:ln w="19050" cap="flat" cmpd="sng">
            <a:solidFill>
              <a:schemeClr val="dk1"/>
            </a:solidFill>
            <a:prstDash val="solid"/>
            <a:miter lim="800000"/>
            <a:headEnd type="none" w="sm" len="sm"/>
            <a:tailEnd type="none" w="sm" len="sm"/>
          </a:ln>
        </p:spPr>
      </p:cxnSp>
      <p:cxnSp>
        <p:nvCxnSpPr>
          <p:cNvPr id="2213" name="Google Shape;2213;p263"/>
          <p:cNvCxnSpPr/>
          <p:nvPr/>
        </p:nvCxnSpPr>
        <p:spPr>
          <a:xfrm rot="10800000">
            <a:off x="3426014" y="1306096"/>
            <a:ext cx="623494" cy="0"/>
          </a:xfrm>
          <a:prstGeom prst="straightConnector1">
            <a:avLst/>
          </a:prstGeom>
          <a:noFill/>
          <a:ln w="19050" cap="flat" cmpd="sng">
            <a:solidFill>
              <a:schemeClr val="dk1"/>
            </a:solidFill>
            <a:prstDash val="solid"/>
            <a:miter lim="800000"/>
            <a:headEnd type="none" w="sm" len="sm"/>
            <a:tailEnd type="none" w="sm" len="sm"/>
          </a:ln>
        </p:spPr>
      </p:cxnSp>
      <p:cxnSp>
        <p:nvCxnSpPr>
          <p:cNvPr id="2214" name="Google Shape;2214;p263"/>
          <p:cNvCxnSpPr/>
          <p:nvPr/>
        </p:nvCxnSpPr>
        <p:spPr>
          <a:xfrm>
            <a:off x="3425994" y="1306096"/>
            <a:ext cx="3008" cy="2937292"/>
          </a:xfrm>
          <a:prstGeom prst="straightConnector1">
            <a:avLst/>
          </a:prstGeom>
          <a:noFill/>
          <a:ln w="19050" cap="flat" cmpd="sng">
            <a:solidFill>
              <a:schemeClr val="dk1"/>
            </a:solidFill>
            <a:prstDash val="solid"/>
            <a:miter lim="800000"/>
            <a:headEnd type="none" w="sm" len="sm"/>
            <a:tailEnd type="none" w="sm" len="sm"/>
          </a:ln>
        </p:spPr>
      </p:cxnSp>
      <p:sp>
        <p:nvSpPr>
          <p:cNvPr id="2215" name="Google Shape;2215;p263"/>
          <p:cNvSpPr/>
          <p:nvPr/>
        </p:nvSpPr>
        <p:spPr>
          <a:xfrm flipH="1">
            <a:off x="6098747" y="2188162"/>
            <a:ext cx="352074" cy="312066"/>
          </a:xfrm>
          <a:prstGeom prst="ellipse">
            <a:avLst/>
          </a:prstGeom>
          <a:solidFill>
            <a:srgbClr val="FFFF00"/>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350" b="1">
                <a:solidFill>
                  <a:srgbClr val="FF0000"/>
                </a:solidFill>
              </a:rPr>
              <a:t>7</a:t>
            </a:r>
            <a:endParaRPr sz="1050"/>
          </a:p>
        </p:txBody>
      </p:sp>
      <p:cxnSp>
        <p:nvCxnSpPr>
          <p:cNvPr id="2216" name="Google Shape;2216;p263"/>
          <p:cNvCxnSpPr/>
          <p:nvPr/>
        </p:nvCxnSpPr>
        <p:spPr>
          <a:xfrm>
            <a:off x="4049486" y="1310368"/>
            <a:ext cx="0" cy="146957"/>
          </a:xfrm>
          <a:prstGeom prst="straightConnector1">
            <a:avLst/>
          </a:prstGeom>
          <a:noFill/>
          <a:ln w="19050" cap="flat" cmpd="sng">
            <a:solidFill>
              <a:schemeClr val="dk1"/>
            </a:solidFill>
            <a:prstDash val="solid"/>
            <a:miter lim="800000"/>
            <a:headEnd type="none" w="sm" len="sm"/>
            <a:tailEnd type="triangle" w="med" len="med"/>
          </a:ln>
        </p:spPr>
      </p:cxnSp>
      <p:sp>
        <p:nvSpPr>
          <p:cNvPr id="2217" name="Google Shape;2217;p263"/>
          <p:cNvSpPr txBox="1"/>
          <p:nvPr/>
        </p:nvSpPr>
        <p:spPr>
          <a:xfrm>
            <a:off x="57151" y="404447"/>
            <a:ext cx="4237265" cy="606996"/>
          </a:xfrm>
          <a:prstGeom prst="rect">
            <a:avLst/>
          </a:prstGeom>
          <a:noFill/>
          <a:ln>
            <a:noFill/>
          </a:ln>
        </p:spPr>
        <p:txBody>
          <a:bodyPr spcFirstLastPara="1" wrap="square" lIns="68569" tIns="34275" rIns="68569" bIns="34275" anchor="t" anchorCtr="0">
            <a:noAutofit/>
          </a:bodyPr>
          <a:lstStyle/>
          <a:p>
            <a:r>
              <a:rPr lang="en" sz="1200" b="1" dirty="0"/>
              <a:t>PEMBANGUNAN BAHAN PENGAJARAN BERTULIS </a:t>
            </a:r>
            <a:endParaRPr sz="1050" dirty="0"/>
          </a:p>
          <a:p>
            <a:endParaRPr sz="1350" dirty="0"/>
          </a:p>
        </p:txBody>
      </p:sp>
      <p:cxnSp>
        <p:nvCxnSpPr>
          <p:cNvPr id="2218" name="Google Shape;2218;p263"/>
          <p:cNvCxnSpPr>
            <a:stCxn id="2217" idx="1"/>
            <a:endCxn id="2217" idx="3"/>
          </p:cNvCxnSpPr>
          <p:nvPr/>
        </p:nvCxnSpPr>
        <p:spPr>
          <a:xfrm>
            <a:off x="57151" y="707945"/>
            <a:ext cx="4237265" cy="0"/>
          </a:xfrm>
          <a:prstGeom prst="straightConnector1">
            <a:avLst/>
          </a:prstGeom>
          <a:noFill/>
          <a:ln w="19050" cap="flat" cmpd="sng">
            <a:solidFill>
              <a:schemeClr val="dk1"/>
            </a:solidFill>
            <a:prstDash val="solid"/>
            <a:miter lim="800000"/>
            <a:headEnd type="none" w="sm" len="sm"/>
            <a:tailEnd type="none" w="sm" len="sm"/>
          </a:ln>
        </p:spPr>
      </p:cxn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222"/>
        <p:cNvGrpSpPr/>
        <p:nvPr/>
      </p:nvGrpSpPr>
      <p:grpSpPr>
        <a:xfrm>
          <a:off x="0" y="0"/>
          <a:ext cx="0" cy="0"/>
          <a:chOff x="0" y="0"/>
          <a:chExt cx="0" cy="0"/>
        </a:xfrm>
      </p:grpSpPr>
      <p:sp>
        <p:nvSpPr>
          <p:cNvPr id="2223" name="Google Shape;2223;p264"/>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888888"/>
                </a:solidFill>
              </a:rPr>
              <a:pPr/>
              <a:t>78</a:t>
            </a:fld>
            <a:endParaRPr>
              <a:solidFill>
                <a:srgbClr val="888888"/>
              </a:solidFill>
            </a:endParaRPr>
          </a:p>
        </p:txBody>
      </p:sp>
      <p:pic>
        <p:nvPicPr>
          <p:cNvPr id="2224" name="Google Shape;2224;p264"/>
          <p:cNvPicPr preferRelativeResize="0"/>
          <p:nvPr/>
        </p:nvPicPr>
        <p:blipFill rotWithShape="1">
          <a:blip r:embed="rId3">
            <a:alphaModFix/>
          </a:blip>
          <a:srcRect/>
          <a:stretch/>
        </p:blipFill>
        <p:spPr>
          <a:xfrm>
            <a:off x="200983" y="1457325"/>
            <a:ext cx="2770819" cy="2761114"/>
          </a:xfrm>
          <a:prstGeom prst="rect">
            <a:avLst/>
          </a:prstGeom>
          <a:solidFill>
            <a:srgbClr val="E7F6F9"/>
          </a:solidFill>
          <a:ln w="9525" cap="flat" cmpd="sng">
            <a:solidFill>
              <a:srgbClr val="222A35"/>
            </a:solidFill>
            <a:prstDash val="solid"/>
            <a:miter lim="800000"/>
            <a:headEnd type="none" w="sm" len="sm"/>
            <a:tailEnd type="none" w="sm" len="sm"/>
          </a:ln>
        </p:spPr>
      </p:pic>
      <p:sp>
        <p:nvSpPr>
          <p:cNvPr id="2225" name="Google Shape;2225;p264"/>
          <p:cNvSpPr/>
          <p:nvPr/>
        </p:nvSpPr>
        <p:spPr>
          <a:xfrm>
            <a:off x="261366" y="996230"/>
            <a:ext cx="6172200" cy="427162"/>
          </a:xfrm>
          <a:prstGeom prst="rect">
            <a:avLst/>
          </a:prstGeom>
          <a:solidFill>
            <a:srgbClr val="E1EFD8"/>
          </a:solidFill>
          <a:ln>
            <a:noFill/>
          </a:ln>
        </p:spPr>
        <p:txBody>
          <a:bodyPr spcFirstLastPara="1" wrap="square" lIns="68569" tIns="34275" rIns="68569" bIns="34275" anchor="t" anchorCtr="0">
            <a:noAutofit/>
          </a:bodyPr>
          <a:lstStyle/>
          <a:p>
            <a:r>
              <a:rPr lang="en" sz="1200" b="1" dirty="0">
                <a:latin typeface="Tahoma"/>
                <a:ea typeface="Tahoma"/>
                <a:cs typeface="Tahoma"/>
                <a:sym typeface="Tahoma"/>
              </a:rPr>
              <a:t>    Tentukan program latihan (Nama Standard, Tahap, Unit Kompetensi)</a:t>
            </a:r>
            <a:endParaRPr sz="1050" dirty="0"/>
          </a:p>
          <a:p>
            <a:r>
              <a:rPr lang="en" sz="1200" b="1" dirty="0">
                <a:latin typeface="Tahoma"/>
                <a:ea typeface="Tahoma"/>
                <a:cs typeface="Tahoma"/>
                <a:sym typeface="Tahoma"/>
              </a:rPr>
              <a:t>    melalui CPC sesuatu Standard</a:t>
            </a:r>
            <a:endParaRPr sz="1200" b="1" dirty="0">
              <a:latin typeface="Tahoma"/>
              <a:ea typeface="Tahoma"/>
              <a:cs typeface="Tahoma"/>
              <a:sym typeface="Tahoma"/>
            </a:endParaRPr>
          </a:p>
        </p:txBody>
      </p:sp>
      <p:sp>
        <p:nvSpPr>
          <p:cNvPr id="2226" name="Google Shape;2226;p264"/>
          <p:cNvSpPr/>
          <p:nvPr/>
        </p:nvSpPr>
        <p:spPr>
          <a:xfrm>
            <a:off x="120650" y="995362"/>
            <a:ext cx="342900" cy="300038"/>
          </a:xfrm>
          <a:prstGeom prst="ellipse">
            <a:avLst/>
          </a:prstGeom>
          <a:solidFill>
            <a:srgbClr val="FFFF00"/>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350">
                <a:solidFill>
                  <a:srgbClr val="FF0000"/>
                </a:solidFill>
              </a:rPr>
              <a:t>1</a:t>
            </a:r>
            <a:endParaRPr sz="1050"/>
          </a:p>
        </p:txBody>
      </p:sp>
      <p:pic>
        <p:nvPicPr>
          <p:cNvPr id="2227" name="Google Shape;2227;p264"/>
          <p:cNvPicPr preferRelativeResize="0"/>
          <p:nvPr/>
        </p:nvPicPr>
        <p:blipFill rotWithShape="1">
          <a:blip r:embed="rId4">
            <a:alphaModFix/>
          </a:blip>
          <a:srcRect/>
          <a:stretch/>
        </p:blipFill>
        <p:spPr>
          <a:xfrm>
            <a:off x="3086100" y="1628775"/>
            <a:ext cx="3543300" cy="2589664"/>
          </a:xfrm>
          <a:prstGeom prst="rect">
            <a:avLst/>
          </a:prstGeom>
          <a:noFill/>
          <a:ln w="9525" cap="flat" cmpd="sng">
            <a:solidFill>
              <a:srgbClr val="323F4F"/>
            </a:solidFill>
            <a:prstDash val="solid"/>
            <a:miter lim="800000"/>
            <a:headEnd type="none" w="sm" len="sm"/>
            <a:tailEnd type="none" w="sm" len="sm"/>
          </a:ln>
        </p:spPr>
      </p:pic>
      <p:sp>
        <p:nvSpPr>
          <p:cNvPr id="2228" name="Google Shape;2228;p264"/>
          <p:cNvSpPr txBox="1"/>
          <p:nvPr/>
        </p:nvSpPr>
        <p:spPr>
          <a:xfrm rot="2605032">
            <a:off x="4617687" y="554209"/>
            <a:ext cx="2449604" cy="568214"/>
          </a:xfrm>
          <a:prstGeom prst="rect">
            <a:avLst/>
          </a:prstGeom>
          <a:noFill/>
          <a:ln>
            <a:noFill/>
          </a:ln>
        </p:spPr>
        <p:txBody>
          <a:bodyPr spcFirstLastPara="1" wrap="square" lIns="68569" tIns="34275" rIns="68569" bIns="34275" anchor="t" anchorCtr="0">
            <a:noAutofit/>
          </a:bodyPr>
          <a:lstStyle/>
          <a:p>
            <a:pPr algn="ctr"/>
            <a:r>
              <a:rPr lang="en" sz="3600" b="1" dirty="0">
                <a:solidFill>
                  <a:srgbClr val="A50021"/>
                </a:solidFill>
                <a:latin typeface="Anton"/>
                <a:ea typeface="Anton"/>
                <a:cs typeface="Anton"/>
                <a:sym typeface="Anton"/>
              </a:rPr>
              <a:t>CONTOH</a:t>
            </a:r>
            <a:endParaRPr sz="1050" dirty="0"/>
          </a:p>
        </p:txBody>
      </p:sp>
      <p:sp>
        <p:nvSpPr>
          <p:cNvPr id="2229" name="Google Shape;2229;p264"/>
          <p:cNvSpPr txBox="1"/>
          <p:nvPr/>
        </p:nvSpPr>
        <p:spPr>
          <a:xfrm>
            <a:off x="57151" y="665193"/>
            <a:ext cx="4237265" cy="346249"/>
          </a:xfrm>
          <a:prstGeom prst="rect">
            <a:avLst/>
          </a:prstGeom>
          <a:noFill/>
          <a:ln>
            <a:noFill/>
          </a:ln>
        </p:spPr>
        <p:txBody>
          <a:bodyPr spcFirstLastPara="1" wrap="square" lIns="68569" tIns="34275" rIns="68569" bIns="34275" anchor="t" anchorCtr="0">
            <a:noAutofit/>
          </a:bodyPr>
          <a:lstStyle/>
          <a:p>
            <a:r>
              <a:rPr lang="en" sz="1200" b="1"/>
              <a:t>PEMBANGUNAN BAHAN PENGAJARAN BERTULIS </a:t>
            </a:r>
            <a:endParaRPr sz="1050"/>
          </a:p>
          <a:p>
            <a:endParaRPr sz="1350"/>
          </a:p>
        </p:txBody>
      </p:sp>
      <p:cxnSp>
        <p:nvCxnSpPr>
          <p:cNvPr id="2230" name="Google Shape;2230;p264"/>
          <p:cNvCxnSpPr>
            <a:stCxn id="2229" idx="1"/>
            <a:endCxn id="2229" idx="3"/>
          </p:cNvCxnSpPr>
          <p:nvPr/>
        </p:nvCxnSpPr>
        <p:spPr>
          <a:xfrm>
            <a:off x="57151" y="838317"/>
            <a:ext cx="4237200" cy="0"/>
          </a:xfrm>
          <a:prstGeom prst="straightConnector1">
            <a:avLst/>
          </a:prstGeom>
          <a:noFill/>
          <a:ln w="19050" cap="flat" cmpd="sng">
            <a:solidFill>
              <a:schemeClr val="dk1"/>
            </a:solidFill>
            <a:prstDash val="solid"/>
            <a:miter lim="800000"/>
            <a:headEnd type="none" w="sm" len="sm"/>
            <a:tailEnd type="none" w="sm" len="sm"/>
          </a:ln>
        </p:spPr>
      </p:cxn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234"/>
        <p:cNvGrpSpPr/>
        <p:nvPr/>
      </p:nvGrpSpPr>
      <p:grpSpPr>
        <a:xfrm>
          <a:off x="0" y="0"/>
          <a:ext cx="0" cy="0"/>
          <a:chOff x="0" y="0"/>
          <a:chExt cx="0" cy="0"/>
        </a:xfrm>
      </p:grpSpPr>
      <p:sp>
        <p:nvSpPr>
          <p:cNvPr id="2235" name="Google Shape;2235;p265"/>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888888"/>
                </a:solidFill>
              </a:rPr>
              <a:pPr/>
              <a:t>79</a:t>
            </a:fld>
            <a:endParaRPr>
              <a:solidFill>
                <a:srgbClr val="888888"/>
              </a:solidFill>
            </a:endParaRPr>
          </a:p>
        </p:txBody>
      </p:sp>
      <p:pic>
        <p:nvPicPr>
          <p:cNvPr id="2236" name="Google Shape;2236;p265"/>
          <p:cNvPicPr preferRelativeResize="0"/>
          <p:nvPr/>
        </p:nvPicPr>
        <p:blipFill rotWithShape="1">
          <a:blip r:embed="rId3">
            <a:alphaModFix/>
          </a:blip>
          <a:srcRect/>
          <a:stretch/>
        </p:blipFill>
        <p:spPr>
          <a:xfrm>
            <a:off x="133947" y="1500188"/>
            <a:ext cx="6590109" cy="3237350"/>
          </a:xfrm>
          <a:prstGeom prst="rect">
            <a:avLst/>
          </a:prstGeom>
          <a:noFill/>
          <a:ln>
            <a:noFill/>
          </a:ln>
        </p:spPr>
      </p:pic>
      <p:sp>
        <p:nvSpPr>
          <p:cNvPr id="2237" name="Google Shape;2237;p265"/>
          <p:cNvSpPr txBox="1"/>
          <p:nvPr/>
        </p:nvSpPr>
        <p:spPr>
          <a:xfrm>
            <a:off x="57151" y="665193"/>
            <a:ext cx="4237265" cy="346249"/>
          </a:xfrm>
          <a:prstGeom prst="rect">
            <a:avLst/>
          </a:prstGeom>
          <a:noFill/>
          <a:ln>
            <a:noFill/>
          </a:ln>
        </p:spPr>
        <p:txBody>
          <a:bodyPr spcFirstLastPara="1" wrap="square" lIns="68569" tIns="34275" rIns="68569" bIns="34275" anchor="t" anchorCtr="0">
            <a:noAutofit/>
          </a:bodyPr>
          <a:lstStyle/>
          <a:p>
            <a:r>
              <a:rPr lang="en" sz="1200" b="1"/>
              <a:t>PEMBANGUNAN BAHAN PENGAJARAN BERTULIS </a:t>
            </a:r>
            <a:endParaRPr sz="1050"/>
          </a:p>
          <a:p>
            <a:endParaRPr sz="1350"/>
          </a:p>
        </p:txBody>
      </p:sp>
      <p:cxnSp>
        <p:nvCxnSpPr>
          <p:cNvPr id="2238" name="Google Shape;2238;p265"/>
          <p:cNvCxnSpPr>
            <a:stCxn id="2237" idx="1"/>
            <a:endCxn id="2237" idx="3"/>
          </p:cNvCxnSpPr>
          <p:nvPr/>
        </p:nvCxnSpPr>
        <p:spPr>
          <a:xfrm>
            <a:off x="57151" y="838317"/>
            <a:ext cx="4237200" cy="0"/>
          </a:xfrm>
          <a:prstGeom prst="straightConnector1">
            <a:avLst/>
          </a:prstGeom>
          <a:noFill/>
          <a:ln w="19050" cap="flat" cmpd="sng">
            <a:solidFill>
              <a:schemeClr val="dk1"/>
            </a:solidFill>
            <a:prstDash val="solid"/>
            <a:miter lim="800000"/>
            <a:headEnd type="none" w="sm" len="sm"/>
            <a:tailEnd type="none" w="sm" len="sm"/>
          </a:ln>
        </p:spPr>
      </p:cxnSp>
      <p:sp>
        <p:nvSpPr>
          <p:cNvPr id="2239" name="Google Shape;2239;p265"/>
          <p:cNvSpPr/>
          <p:nvPr/>
        </p:nvSpPr>
        <p:spPr>
          <a:xfrm>
            <a:off x="261366" y="996229"/>
            <a:ext cx="6172200" cy="419965"/>
          </a:xfrm>
          <a:prstGeom prst="rect">
            <a:avLst/>
          </a:prstGeom>
          <a:solidFill>
            <a:srgbClr val="E1EFD8"/>
          </a:solidFill>
          <a:ln>
            <a:noFill/>
          </a:ln>
        </p:spPr>
        <p:txBody>
          <a:bodyPr spcFirstLastPara="1" wrap="square" lIns="68569" tIns="34275" rIns="68569" bIns="34275" anchor="t" anchorCtr="0">
            <a:noAutofit/>
          </a:bodyPr>
          <a:lstStyle/>
          <a:p>
            <a:r>
              <a:rPr lang="en" sz="1200" b="1" dirty="0">
                <a:latin typeface="Tahoma"/>
                <a:ea typeface="Tahoma"/>
                <a:cs typeface="Tahoma"/>
                <a:sym typeface="Tahoma"/>
              </a:rPr>
              <a:t>    Tentukan program latihan (Nama Standard, Tahap, Unit Kompetensi)</a:t>
            </a:r>
            <a:endParaRPr sz="1050" dirty="0"/>
          </a:p>
          <a:p>
            <a:r>
              <a:rPr lang="en" sz="1200" b="1" dirty="0">
                <a:latin typeface="Tahoma"/>
                <a:ea typeface="Tahoma"/>
                <a:cs typeface="Tahoma"/>
                <a:sym typeface="Tahoma"/>
              </a:rPr>
              <a:t>    melalui CP dan CPC sesuatu Standard</a:t>
            </a:r>
            <a:endParaRPr sz="1200" b="1" dirty="0">
              <a:latin typeface="Tahoma"/>
              <a:ea typeface="Tahoma"/>
              <a:cs typeface="Tahoma"/>
              <a:sym typeface="Tahoma"/>
            </a:endParaRPr>
          </a:p>
        </p:txBody>
      </p:sp>
      <p:sp>
        <p:nvSpPr>
          <p:cNvPr id="2240" name="Google Shape;2240;p265"/>
          <p:cNvSpPr/>
          <p:nvPr/>
        </p:nvSpPr>
        <p:spPr>
          <a:xfrm>
            <a:off x="120650" y="995362"/>
            <a:ext cx="342900" cy="300038"/>
          </a:xfrm>
          <a:prstGeom prst="ellipse">
            <a:avLst/>
          </a:prstGeom>
          <a:solidFill>
            <a:srgbClr val="FFFF00"/>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350">
                <a:solidFill>
                  <a:srgbClr val="FF0000"/>
                </a:solidFill>
              </a:rPr>
              <a:t>1</a:t>
            </a:r>
            <a:endParaRPr sz="1050"/>
          </a:p>
        </p:txBody>
      </p:sp>
      <p:sp>
        <p:nvSpPr>
          <p:cNvPr id="2241" name="Google Shape;2241;p265"/>
          <p:cNvSpPr txBox="1"/>
          <p:nvPr/>
        </p:nvSpPr>
        <p:spPr>
          <a:xfrm rot="1986177">
            <a:off x="4366216" y="497763"/>
            <a:ext cx="2667402" cy="540593"/>
          </a:xfrm>
          <a:prstGeom prst="rect">
            <a:avLst/>
          </a:prstGeom>
          <a:noFill/>
          <a:ln>
            <a:noFill/>
          </a:ln>
        </p:spPr>
        <p:txBody>
          <a:bodyPr spcFirstLastPara="1" wrap="square" lIns="68569" tIns="34275" rIns="68569" bIns="34275" anchor="t" anchorCtr="0">
            <a:noAutofit/>
          </a:bodyPr>
          <a:lstStyle/>
          <a:p>
            <a:pPr algn="ctr"/>
            <a:r>
              <a:rPr lang="en" sz="3600" b="1" dirty="0">
                <a:solidFill>
                  <a:srgbClr val="A50021"/>
                </a:solidFill>
                <a:latin typeface="Anton"/>
                <a:ea typeface="Anton"/>
                <a:cs typeface="Anton"/>
                <a:sym typeface="Anton"/>
              </a:rPr>
              <a:t>CONTOH</a:t>
            </a:r>
            <a:endParaRPr sz="105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87"/>
        <p:cNvGrpSpPr/>
        <p:nvPr/>
      </p:nvGrpSpPr>
      <p:grpSpPr>
        <a:xfrm>
          <a:off x="0" y="0"/>
          <a:ext cx="0" cy="0"/>
          <a:chOff x="0" y="0"/>
          <a:chExt cx="0" cy="0"/>
        </a:xfrm>
      </p:grpSpPr>
      <p:sp>
        <p:nvSpPr>
          <p:cNvPr id="1188" name="Google Shape;1188;p194"/>
          <p:cNvSpPr txBox="1">
            <a:spLocks noGrp="1"/>
          </p:cNvSpPr>
          <p:nvPr>
            <p:ph type="ctrTitle"/>
          </p:nvPr>
        </p:nvSpPr>
        <p:spPr>
          <a:xfrm>
            <a:off x="2" y="2828925"/>
            <a:ext cx="5599510" cy="554534"/>
          </a:xfrm>
          <a:prstGeom prst="rect">
            <a:avLst/>
          </a:prstGeom>
          <a:solidFill>
            <a:srgbClr val="D8D8D8"/>
          </a:solidFill>
          <a:ln>
            <a:noFill/>
          </a:ln>
        </p:spPr>
        <p:txBody>
          <a:bodyPr spcFirstLastPara="1" wrap="square" lIns="68569" tIns="34275" rIns="68569" bIns="34275" anchor="b" anchorCtr="0">
            <a:noAutofit/>
          </a:bodyPr>
          <a:lstStyle/>
          <a:p>
            <a:pPr algn="l">
              <a:buSzPts val="2800"/>
            </a:pPr>
            <a:r>
              <a:rPr lang="en" sz="2100" b="1">
                <a:latin typeface="Century Gothic"/>
                <a:ea typeface="Century Gothic"/>
                <a:cs typeface="Century Gothic"/>
                <a:sym typeface="Century Gothic"/>
              </a:rPr>
              <a:t>PENGENALAN </a:t>
            </a:r>
            <a:br>
              <a:rPr lang="en" sz="2100" b="1">
                <a:latin typeface="Century Gothic"/>
                <a:ea typeface="Century Gothic"/>
                <a:cs typeface="Century Gothic"/>
                <a:sym typeface="Century Gothic"/>
              </a:rPr>
            </a:br>
            <a:r>
              <a:rPr lang="en" sz="2100" b="1">
                <a:latin typeface="Century Gothic"/>
                <a:ea typeface="Century Gothic"/>
                <a:cs typeface="Century Gothic"/>
                <a:sym typeface="Century Gothic"/>
              </a:rPr>
              <a:t>JABATAN PEMBANGUNAN KEMAHIRAN </a:t>
            </a:r>
            <a:endParaRPr sz="2100" b="1">
              <a:latin typeface="Century Gothic"/>
              <a:ea typeface="Century Gothic"/>
              <a:cs typeface="Century Gothic"/>
              <a:sym typeface="Century Gothic"/>
            </a:endParaRPr>
          </a:p>
        </p:txBody>
      </p:sp>
      <p:sp>
        <p:nvSpPr>
          <p:cNvPr id="1189" name="Google Shape;1189;p194"/>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8</a:t>
            </a:fld>
            <a:endParaRPr>
              <a:solidFill>
                <a:srgbClr val="000000"/>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245"/>
        <p:cNvGrpSpPr/>
        <p:nvPr/>
      </p:nvGrpSpPr>
      <p:grpSpPr>
        <a:xfrm>
          <a:off x="0" y="0"/>
          <a:ext cx="0" cy="0"/>
          <a:chOff x="0" y="0"/>
          <a:chExt cx="0" cy="0"/>
        </a:xfrm>
      </p:grpSpPr>
      <p:sp>
        <p:nvSpPr>
          <p:cNvPr id="2246" name="Google Shape;2246;p266"/>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888888"/>
                </a:solidFill>
              </a:rPr>
              <a:pPr/>
              <a:t>80</a:t>
            </a:fld>
            <a:endParaRPr>
              <a:solidFill>
                <a:srgbClr val="888888"/>
              </a:solidFill>
            </a:endParaRPr>
          </a:p>
        </p:txBody>
      </p:sp>
      <p:pic>
        <p:nvPicPr>
          <p:cNvPr id="2247" name="Google Shape;2247;p266"/>
          <p:cNvPicPr preferRelativeResize="0"/>
          <p:nvPr/>
        </p:nvPicPr>
        <p:blipFill rotWithShape="1">
          <a:blip r:embed="rId3">
            <a:alphaModFix/>
          </a:blip>
          <a:srcRect/>
          <a:stretch/>
        </p:blipFill>
        <p:spPr>
          <a:xfrm>
            <a:off x="107157" y="1414463"/>
            <a:ext cx="6657255" cy="3551675"/>
          </a:xfrm>
          <a:prstGeom prst="rect">
            <a:avLst/>
          </a:prstGeom>
          <a:noFill/>
          <a:ln>
            <a:noFill/>
          </a:ln>
        </p:spPr>
      </p:pic>
      <p:sp>
        <p:nvSpPr>
          <p:cNvPr id="2248" name="Google Shape;2248;p266"/>
          <p:cNvSpPr/>
          <p:nvPr/>
        </p:nvSpPr>
        <p:spPr>
          <a:xfrm>
            <a:off x="285750" y="942975"/>
            <a:ext cx="6343650" cy="644612"/>
          </a:xfrm>
          <a:prstGeom prst="rect">
            <a:avLst/>
          </a:prstGeom>
          <a:solidFill>
            <a:srgbClr val="E1EFD8"/>
          </a:solidFill>
          <a:ln>
            <a:noFill/>
          </a:ln>
        </p:spPr>
        <p:txBody>
          <a:bodyPr spcFirstLastPara="1" wrap="square" lIns="68569" tIns="34275" rIns="68569" bIns="34275" anchor="t" anchorCtr="0">
            <a:noAutofit/>
          </a:bodyPr>
          <a:lstStyle/>
          <a:p>
            <a:r>
              <a:rPr lang="en" sz="1350" b="1">
                <a:latin typeface="Tahoma"/>
                <a:ea typeface="Tahoma"/>
                <a:cs typeface="Tahoma"/>
                <a:sym typeface="Tahoma"/>
              </a:rPr>
              <a:t>   </a:t>
            </a:r>
            <a:r>
              <a:rPr lang="en" sz="1200" b="1">
                <a:latin typeface="Tahoma"/>
                <a:ea typeface="Tahoma"/>
                <a:cs typeface="Tahoma"/>
                <a:sym typeface="Tahoma"/>
              </a:rPr>
              <a:t>Kenalpasti Kurikulum Unit Kompetensi (</a:t>
            </a:r>
            <a:r>
              <a:rPr lang="en" sz="1200" b="1" i="1">
                <a:latin typeface="Tahoma"/>
                <a:ea typeface="Tahoma"/>
                <a:cs typeface="Tahoma"/>
                <a:sym typeface="Tahoma"/>
              </a:rPr>
              <a:t>Curriculum of Competency Unit</a:t>
            </a:r>
            <a:r>
              <a:rPr lang="en" sz="1200" b="1">
                <a:latin typeface="Tahoma"/>
                <a:ea typeface="Tahoma"/>
                <a:cs typeface="Tahoma"/>
                <a:sym typeface="Tahoma"/>
              </a:rPr>
              <a:t>-CoCU)</a:t>
            </a:r>
            <a:endParaRPr sz="1050"/>
          </a:p>
          <a:p>
            <a:r>
              <a:rPr lang="en" sz="1200">
                <a:latin typeface="Tahoma"/>
                <a:ea typeface="Tahoma"/>
                <a:cs typeface="Tahoma"/>
                <a:sym typeface="Tahoma"/>
              </a:rPr>
              <a:t>   CoCU menerangkan Kurikulum Secara Terperinci Dan Kaedah Penyampaian Serta</a:t>
            </a:r>
            <a:endParaRPr sz="1200">
              <a:latin typeface="Tahoma"/>
              <a:ea typeface="Tahoma"/>
              <a:cs typeface="Tahoma"/>
              <a:sym typeface="Tahoma"/>
            </a:endParaRPr>
          </a:p>
          <a:p>
            <a:r>
              <a:rPr lang="en" sz="1200">
                <a:latin typeface="Tahoma"/>
                <a:ea typeface="Tahoma"/>
                <a:cs typeface="Tahoma"/>
                <a:sym typeface="Tahoma"/>
              </a:rPr>
              <a:t>   Kriteria Penilaian</a:t>
            </a:r>
            <a:endParaRPr sz="1200">
              <a:latin typeface="Tahoma"/>
              <a:ea typeface="Tahoma"/>
              <a:cs typeface="Tahoma"/>
              <a:sym typeface="Tahoma"/>
            </a:endParaRPr>
          </a:p>
        </p:txBody>
      </p:sp>
      <p:sp>
        <p:nvSpPr>
          <p:cNvPr id="2249" name="Google Shape;2249;p266"/>
          <p:cNvSpPr txBox="1"/>
          <p:nvPr/>
        </p:nvSpPr>
        <p:spPr>
          <a:xfrm rot="1271818">
            <a:off x="4355854" y="342600"/>
            <a:ext cx="2518268" cy="429614"/>
          </a:xfrm>
          <a:prstGeom prst="rect">
            <a:avLst/>
          </a:prstGeom>
          <a:noFill/>
          <a:ln>
            <a:noFill/>
          </a:ln>
        </p:spPr>
        <p:txBody>
          <a:bodyPr spcFirstLastPara="1" wrap="square" lIns="68569" tIns="34275" rIns="68569" bIns="34275" anchor="t" anchorCtr="0">
            <a:noAutofit/>
          </a:bodyPr>
          <a:lstStyle/>
          <a:p>
            <a:pPr algn="ctr"/>
            <a:r>
              <a:rPr lang="en" sz="3000" b="1" dirty="0">
                <a:solidFill>
                  <a:srgbClr val="A50021"/>
                </a:solidFill>
                <a:latin typeface="Anton"/>
                <a:ea typeface="Anton"/>
                <a:cs typeface="Anton"/>
                <a:sym typeface="Anton"/>
              </a:rPr>
              <a:t>CONTOH</a:t>
            </a:r>
            <a:endParaRPr sz="1050" dirty="0"/>
          </a:p>
        </p:txBody>
      </p:sp>
      <p:sp>
        <p:nvSpPr>
          <p:cNvPr id="2250" name="Google Shape;2250;p266"/>
          <p:cNvSpPr txBox="1"/>
          <p:nvPr/>
        </p:nvSpPr>
        <p:spPr>
          <a:xfrm>
            <a:off x="57151" y="665193"/>
            <a:ext cx="4237265" cy="346249"/>
          </a:xfrm>
          <a:prstGeom prst="rect">
            <a:avLst/>
          </a:prstGeom>
          <a:noFill/>
          <a:ln>
            <a:noFill/>
          </a:ln>
        </p:spPr>
        <p:txBody>
          <a:bodyPr spcFirstLastPara="1" wrap="square" lIns="68569" tIns="34275" rIns="68569" bIns="34275" anchor="t" anchorCtr="0">
            <a:noAutofit/>
          </a:bodyPr>
          <a:lstStyle/>
          <a:p>
            <a:r>
              <a:rPr lang="en" sz="1200" b="1"/>
              <a:t>PEMBANGUNAN BAHAN PENGAJARAN BERTULIS </a:t>
            </a:r>
            <a:endParaRPr sz="1050"/>
          </a:p>
          <a:p>
            <a:endParaRPr sz="1350"/>
          </a:p>
        </p:txBody>
      </p:sp>
      <p:cxnSp>
        <p:nvCxnSpPr>
          <p:cNvPr id="2251" name="Google Shape;2251;p266"/>
          <p:cNvCxnSpPr>
            <a:stCxn id="2250" idx="1"/>
            <a:endCxn id="2250" idx="3"/>
          </p:cNvCxnSpPr>
          <p:nvPr/>
        </p:nvCxnSpPr>
        <p:spPr>
          <a:xfrm>
            <a:off x="57151" y="838317"/>
            <a:ext cx="4237200" cy="0"/>
          </a:xfrm>
          <a:prstGeom prst="straightConnector1">
            <a:avLst/>
          </a:prstGeom>
          <a:noFill/>
          <a:ln w="19050" cap="flat" cmpd="sng">
            <a:solidFill>
              <a:schemeClr val="dk1"/>
            </a:solidFill>
            <a:prstDash val="solid"/>
            <a:miter lim="800000"/>
            <a:headEnd type="none" w="sm" len="sm"/>
            <a:tailEnd type="none" w="sm" len="sm"/>
          </a:ln>
        </p:spPr>
      </p:cxnSp>
      <p:sp>
        <p:nvSpPr>
          <p:cNvPr id="2252" name="Google Shape;2252;p266"/>
          <p:cNvSpPr/>
          <p:nvPr/>
        </p:nvSpPr>
        <p:spPr>
          <a:xfrm>
            <a:off x="114300" y="1038225"/>
            <a:ext cx="342900" cy="300038"/>
          </a:xfrm>
          <a:prstGeom prst="ellipse">
            <a:avLst/>
          </a:prstGeom>
          <a:solidFill>
            <a:srgbClr val="FFFF00"/>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350">
                <a:solidFill>
                  <a:srgbClr val="FF0000"/>
                </a:solidFill>
              </a:rPr>
              <a:t>2</a:t>
            </a:r>
            <a:endParaRPr sz="105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256"/>
        <p:cNvGrpSpPr/>
        <p:nvPr/>
      </p:nvGrpSpPr>
      <p:grpSpPr>
        <a:xfrm>
          <a:off x="0" y="0"/>
          <a:ext cx="0" cy="0"/>
          <a:chOff x="0" y="0"/>
          <a:chExt cx="0" cy="0"/>
        </a:xfrm>
      </p:grpSpPr>
      <p:sp>
        <p:nvSpPr>
          <p:cNvPr id="2257" name="Google Shape;2257;p267"/>
          <p:cNvSpPr txBox="1">
            <a:spLocks noGrp="1"/>
          </p:cNvSpPr>
          <p:nvPr>
            <p:ph type="body" idx="1"/>
          </p:nvPr>
        </p:nvSpPr>
        <p:spPr>
          <a:xfrm>
            <a:off x="471488" y="1669852"/>
            <a:ext cx="5915025" cy="2447628"/>
          </a:xfrm>
          <a:prstGeom prst="rect">
            <a:avLst/>
          </a:prstGeom>
          <a:noFill/>
          <a:ln>
            <a:noFill/>
          </a:ln>
        </p:spPr>
        <p:txBody>
          <a:bodyPr spcFirstLastPara="1" wrap="square" lIns="68569" tIns="34275" rIns="68569" bIns="34275" anchor="t" anchorCtr="0">
            <a:noAutofit/>
          </a:bodyPr>
          <a:lstStyle/>
          <a:p>
            <a:pPr marL="128588" indent="-28575">
              <a:spcBef>
                <a:spcPts val="0"/>
              </a:spcBef>
              <a:buSzPts val="2100"/>
              <a:buNone/>
            </a:pPr>
            <a:endParaRPr/>
          </a:p>
        </p:txBody>
      </p:sp>
      <p:sp>
        <p:nvSpPr>
          <p:cNvPr id="2258" name="Google Shape;2258;p267"/>
          <p:cNvSpPr txBox="1"/>
          <p:nvPr/>
        </p:nvSpPr>
        <p:spPr>
          <a:xfrm>
            <a:off x="57151" y="461989"/>
            <a:ext cx="4237265" cy="549453"/>
          </a:xfrm>
          <a:prstGeom prst="rect">
            <a:avLst/>
          </a:prstGeom>
          <a:noFill/>
          <a:ln>
            <a:noFill/>
          </a:ln>
        </p:spPr>
        <p:txBody>
          <a:bodyPr spcFirstLastPara="1" wrap="square" lIns="68569" tIns="34275" rIns="68569" bIns="34275" anchor="t" anchorCtr="0">
            <a:noAutofit/>
          </a:bodyPr>
          <a:lstStyle/>
          <a:p>
            <a:r>
              <a:rPr lang="en" sz="1200" b="1"/>
              <a:t>PEMBANGUNAN BAHAN PENGAJARAN BERTULIS </a:t>
            </a:r>
            <a:endParaRPr sz="1050"/>
          </a:p>
          <a:p>
            <a:endParaRPr sz="1350"/>
          </a:p>
        </p:txBody>
      </p:sp>
      <p:cxnSp>
        <p:nvCxnSpPr>
          <p:cNvPr id="2259" name="Google Shape;2259;p267"/>
          <p:cNvCxnSpPr>
            <a:stCxn id="2258" idx="1"/>
            <a:endCxn id="2258" idx="3"/>
          </p:cNvCxnSpPr>
          <p:nvPr/>
        </p:nvCxnSpPr>
        <p:spPr>
          <a:xfrm>
            <a:off x="57151" y="736716"/>
            <a:ext cx="4237265" cy="0"/>
          </a:xfrm>
          <a:prstGeom prst="straightConnector1">
            <a:avLst/>
          </a:prstGeom>
          <a:noFill/>
          <a:ln w="19050" cap="flat" cmpd="sng">
            <a:solidFill>
              <a:schemeClr val="dk1"/>
            </a:solidFill>
            <a:prstDash val="solid"/>
            <a:miter lim="800000"/>
            <a:headEnd type="none" w="sm" len="sm"/>
            <a:tailEnd type="none" w="sm" len="sm"/>
          </a:ln>
        </p:spPr>
      </p:cxnSp>
      <p:sp>
        <p:nvSpPr>
          <p:cNvPr id="2260" name="Google Shape;2260;p267"/>
          <p:cNvSpPr/>
          <p:nvPr/>
        </p:nvSpPr>
        <p:spPr>
          <a:xfrm>
            <a:off x="214313" y="860936"/>
            <a:ext cx="6172200" cy="340889"/>
          </a:xfrm>
          <a:prstGeom prst="rect">
            <a:avLst/>
          </a:prstGeom>
          <a:solidFill>
            <a:srgbClr val="E1EFD8"/>
          </a:solidFill>
          <a:ln>
            <a:noFill/>
          </a:ln>
        </p:spPr>
        <p:txBody>
          <a:bodyPr spcFirstLastPara="1" wrap="square" lIns="68569" tIns="34275" rIns="68569" bIns="34275" anchor="t" anchorCtr="0">
            <a:noAutofit/>
          </a:bodyPr>
          <a:lstStyle/>
          <a:p>
            <a:r>
              <a:rPr lang="en" sz="1200" b="1" dirty="0">
                <a:latin typeface="Tahoma"/>
                <a:ea typeface="Tahoma"/>
                <a:cs typeface="Tahoma"/>
                <a:sym typeface="Tahoma"/>
              </a:rPr>
              <a:t>      Lakukan Pemurnian CoCU melalui Proses </a:t>
            </a:r>
            <a:r>
              <a:rPr lang="en" sz="1200" b="1" i="1" dirty="0">
                <a:latin typeface="Tahoma"/>
                <a:ea typeface="Tahoma"/>
                <a:cs typeface="Tahoma"/>
                <a:sym typeface="Tahoma"/>
              </a:rPr>
              <a:t>Review &amp; Refine </a:t>
            </a:r>
            <a:r>
              <a:rPr lang="en" sz="1200" b="1" dirty="0">
                <a:latin typeface="Tahoma"/>
                <a:ea typeface="Tahoma"/>
                <a:cs typeface="Tahoma"/>
                <a:sym typeface="Tahoma"/>
              </a:rPr>
              <a:t>(R&amp;R)</a:t>
            </a:r>
            <a:endParaRPr sz="1200" b="1" dirty="0">
              <a:latin typeface="Tahoma"/>
              <a:ea typeface="Tahoma"/>
              <a:cs typeface="Tahoma"/>
              <a:sym typeface="Tahoma"/>
            </a:endParaRPr>
          </a:p>
        </p:txBody>
      </p:sp>
      <p:sp>
        <p:nvSpPr>
          <p:cNvPr id="2261" name="Google Shape;2261;p267"/>
          <p:cNvSpPr/>
          <p:nvPr/>
        </p:nvSpPr>
        <p:spPr>
          <a:xfrm>
            <a:off x="120650" y="942975"/>
            <a:ext cx="342900" cy="300038"/>
          </a:xfrm>
          <a:prstGeom prst="ellipse">
            <a:avLst/>
          </a:prstGeom>
          <a:solidFill>
            <a:srgbClr val="FFFF00"/>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350">
                <a:solidFill>
                  <a:srgbClr val="FF0000"/>
                </a:solidFill>
              </a:rPr>
              <a:t>3</a:t>
            </a:r>
            <a:endParaRPr sz="1050"/>
          </a:p>
        </p:txBody>
      </p:sp>
      <p:sp>
        <p:nvSpPr>
          <p:cNvPr id="2262" name="Google Shape;2262;p267"/>
          <p:cNvSpPr/>
          <p:nvPr/>
        </p:nvSpPr>
        <p:spPr>
          <a:xfrm>
            <a:off x="2946206" y="1270239"/>
            <a:ext cx="3515479" cy="1533692"/>
          </a:xfrm>
          <a:custGeom>
            <a:avLst/>
            <a:gdLst/>
            <a:ahLst/>
            <a:cxnLst/>
            <a:rect l="l" t="t" r="r" b="b"/>
            <a:pathLst>
              <a:path w="1836858" h="5449226" extrusionOk="0">
                <a:moveTo>
                  <a:pt x="1836858" y="908222"/>
                </a:moveTo>
                <a:lnTo>
                  <a:pt x="1836858" y="4541004"/>
                </a:lnTo>
                <a:cubicBezTo>
                  <a:pt x="1836858" y="5042600"/>
                  <a:pt x="1790654" y="5449226"/>
                  <a:pt x="1733659" y="5449226"/>
                </a:cubicBezTo>
                <a:lnTo>
                  <a:pt x="0" y="5449226"/>
                </a:lnTo>
                <a:lnTo>
                  <a:pt x="0" y="5449226"/>
                </a:lnTo>
                <a:lnTo>
                  <a:pt x="0" y="0"/>
                </a:lnTo>
                <a:lnTo>
                  <a:pt x="0" y="0"/>
                </a:lnTo>
                <a:lnTo>
                  <a:pt x="1733659" y="0"/>
                </a:lnTo>
                <a:cubicBezTo>
                  <a:pt x="1790654" y="0"/>
                  <a:pt x="1836858" y="406626"/>
                  <a:pt x="1836858" y="908222"/>
                </a:cubicBezTo>
                <a:close/>
              </a:path>
            </a:pathLst>
          </a:custGeom>
          <a:solidFill>
            <a:srgbClr val="CFDEEF">
              <a:alpha val="89803"/>
            </a:srgbClr>
          </a:solidFill>
          <a:ln w="12700" cap="flat" cmpd="sng">
            <a:solidFill>
              <a:srgbClr val="CFDEEF">
                <a:alpha val="89803"/>
              </a:srgbClr>
            </a:solidFill>
            <a:prstDash val="solid"/>
            <a:miter lim="800000"/>
            <a:headEnd type="none" w="sm" len="sm"/>
            <a:tailEnd type="none" w="sm" len="sm"/>
          </a:ln>
        </p:spPr>
        <p:txBody>
          <a:bodyPr spcFirstLastPara="1" wrap="square" lIns="185738" tIns="160106" rIns="252975" bIns="160106" anchor="ctr" anchorCtr="0">
            <a:noAutofit/>
          </a:bodyPr>
          <a:lstStyle/>
          <a:p>
            <a:pPr marL="171450" lvl="1" indent="-171450">
              <a:buSzPts val="1800"/>
              <a:buFont typeface="Arial"/>
              <a:buChar char="•"/>
            </a:pPr>
            <a:r>
              <a:rPr lang="en" sz="1350"/>
              <a:t>Proses menyemak dan menyusun </a:t>
            </a:r>
            <a:r>
              <a:rPr lang="en" sz="1350" i="1"/>
              <a:t>work activities </a:t>
            </a:r>
            <a:r>
              <a:rPr lang="en" sz="1350"/>
              <a:t>(WA),</a:t>
            </a:r>
            <a:r>
              <a:rPr lang="en" sz="1350" i="1"/>
              <a:t> related knowledge, related skills, attitude/ safety /environmental, training hours, delivery mode, tools, equipments and materials, assessment criteria </a:t>
            </a:r>
            <a:r>
              <a:rPr lang="en" sz="1350"/>
              <a:t>dan</a:t>
            </a:r>
            <a:r>
              <a:rPr lang="en" sz="1350" i="1"/>
              <a:t> core abilities</a:t>
            </a:r>
            <a:endParaRPr sz="1350"/>
          </a:p>
        </p:txBody>
      </p:sp>
      <p:sp>
        <p:nvSpPr>
          <p:cNvPr id="2263" name="Google Shape;2263;p267"/>
          <p:cNvSpPr/>
          <p:nvPr/>
        </p:nvSpPr>
        <p:spPr>
          <a:xfrm>
            <a:off x="396352" y="1578154"/>
            <a:ext cx="2346884" cy="838415"/>
          </a:xfrm>
          <a:custGeom>
            <a:avLst/>
            <a:gdLst/>
            <a:ahLst/>
            <a:cxnLst/>
            <a:rect l="l" t="t" r="r" b="b"/>
            <a:pathLst>
              <a:path w="3379433" h="1812355" extrusionOk="0">
                <a:moveTo>
                  <a:pt x="0" y="302065"/>
                </a:moveTo>
                <a:cubicBezTo>
                  <a:pt x="0" y="135239"/>
                  <a:pt x="135239" y="0"/>
                  <a:pt x="302065" y="0"/>
                </a:cubicBezTo>
                <a:lnTo>
                  <a:pt x="3077368" y="0"/>
                </a:lnTo>
                <a:cubicBezTo>
                  <a:pt x="3244194" y="0"/>
                  <a:pt x="3379433" y="135239"/>
                  <a:pt x="3379433" y="302065"/>
                </a:cubicBezTo>
                <a:lnTo>
                  <a:pt x="3379433" y="1510290"/>
                </a:lnTo>
                <a:cubicBezTo>
                  <a:pt x="3379433" y="1677116"/>
                  <a:pt x="3244194" y="1812355"/>
                  <a:pt x="3077368" y="1812355"/>
                </a:cubicBezTo>
                <a:lnTo>
                  <a:pt x="302065" y="1812355"/>
                </a:lnTo>
                <a:cubicBezTo>
                  <a:pt x="135239" y="1812355"/>
                  <a:pt x="0" y="1677116"/>
                  <a:pt x="0" y="1510290"/>
                </a:cubicBezTo>
                <a:lnTo>
                  <a:pt x="0" y="302065"/>
                </a:lnTo>
                <a:close/>
              </a:path>
            </a:pathLst>
          </a:custGeom>
          <a:solidFill>
            <a:srgbClr val="599BD5"/>
          </a:solidFill>
          <a:ln w="12700" cap="flat" cmpd="sng">
            <a:solidFill>
              <a:schemeClr val="lt1"/>
            </a:solidFill>
            <a:prstDash val="solid"/>
            <a:miter lim="800000"/>
            <a:headEnd type="none" w="sm" len="sm"/>
            <a:tailEnd type="none" w="sm" len="sm"/>
          </a:ln>
        </p:spPr>
        <p:txBody>
          <a:bodyPr spcFirstLastPara="1" wrap="square" lIns="169219" tIns="117788" rIns="169219" bIns="117788" anchor="ctr" anchorCtr="0">
            <a:noAutofit/>
          </a:bodyPr>
          <a:lstStyle/>
          <a:p>
            <a:pPr algn="ctr">
              <a:lnSpc>
                <a:spcPct val="90000"/>
              </a:lnSpc>
            </a:pPr>
            <a:r>
              <a:rPr lang="en" sz="2400"/>
              <a:t>DEFINISI</a:t>
            </a:r>
            <a:endParaRPr sz="2400"/>
          </a:p>
        </p:txBody>
      </p:sp>
      <p:sp>
        <p:nvSpPr>
          <p:cNvPr id="2264" name="Google Shape;2264;p267"/>
          <p:cNvSpPr/>
          <p:nvPr/>
        </p:nvSpPr>
        <p:spPr>
          <a:xfrm>
            <a:off x="2946206" y="2901090"/>
            <a:ext cx="3515479" cy="1933608"/>
          </a:xfrm>
          <a:custGeom>
            <a:avLst/>
            <a:gdLst/>
            <a:ahLst/>
            <a:cxnLst/>
            <a:rect l="l" t="t" r="r" b="b"/>
            <a:pathLst>
              <a:path w="3000362" h="5449226" extrusionOk="0">
                <a:moveTo>
                  <a:pt x="3000362" y="908222"/>
                </a:moveTo>
                <a:lnTo>
                  <a:pt x="3000362" y="4541004"/>
                </a:lnTo>
                <a:cubicBezTo>
                  <a:pt x="3000362" y="5042600"/>
                  <a:pt x="2877088" y="5449225"/>
                  <a:pt x="2725022" y="5449225"/>
                </a:cubicBezTo>
                <a:lnTo>
                  <a:pt x="0" y="5449225"/>
                </a:lnTo>
                <a:lnTo>
                  <a:pt x="0" y="5449225"/>
                </a:lnTo>
                <a:lnTo>
                  <a:pt x="0" y="1"/>
                </a:lnTo>
                <a:lnTo>
                  <a:pt x="0" y="1"/>
                </a:lnTo>
                <a:lnTo>
                  <a:pt x="2725022" y="1"/>
                </a:lnTo>
                <a:cubicBezTo>
                  <a:pt x="2877088" y="1"/>
                  <a:pt x="3000362" y="406626"/>
                  <a:pt x="3000362" y="908222"/>
                </a:cubicBezTo>
                <a:close/>
              </a:path>
            </a:pathLst>
          </a:custGeom>
          <a:solidFill>
            <a:srgbClr val="CFDEEF">
              <a:alpha val="89803"/>
            </a:srgbClr>
          </a:solidFill>
          <a:ln w="12700" cap="flat" cmpd="sng">
            <a:solidFill>
              <a:srgbClr val="CFDEEF">
                <a:alpha val="89803"/>
              </a:srgbClr>
            </a:solidFill>
            <a:prstDash val="solid"/>
            <a:miter lim="800000"/>
            <a:headEnd type="none" w="sm" len="sm"/>
            <a:tailEnd type="none" w="sm" len="sm"/>
          </a:ln>
        </p:spPr>
        <p:txBody>
          <a:bodyPr spcFirstLastPara="1" wrap="square" lIns="185738" tIns="202706" rIns="295575" bIns="202706" anchor="ctr" anchorCtr="0">
            <a:noAutofit/>
          </a:bodyPr>
          <a:lstStyle/>
          <a:p>
            <a:pPr marL="171450" lvl="1" indent="-171450">
              <a:buSzPts val="1800"/>
              <a:buFont typeface="Arial"/>
              <a:buChar char="•"/>
            </a:pPr>
            <a:r>
              <a:rPr lang="en" sz="1350"/>
              <a:t>Menyusun semula WA mengikut turutan kerja dari mudah ke kompleks dan sebagainya bergantung kepada keperluan NOSS berkaitan.</a:t>
            </a:r>
            <a:endParaRPr sz="1050"/>
          </a:p>
          <a:p>
            <a:pPr marL="171450" lvl="1" indent="-171450">
              <a:spcBef>
                <a:spcPts val="203"/>
              </a:spcBef>
              <a:buSzPts val="1800"/>
              <a:buFont typeface="Arial"/>
              <a:buChar char="•"/>
            </a:pPr>
            <a:r>
              <a:rPr lang="en" sz="1350"/>
              <a:t>Menambah pernyataan hanya pada </a:t>
            </a:r>
            <a:r>
              <a:rPr lang="en" sz="1350" i="1"/>
              <a:t>related knowledge</a:t>
            </a:r>
            <a:r>
              <a:rPr lang="en" sz="1350"/>
              <a:t> dan </a:t>
            </a:r>
            <a:r>
              <a:rPr lang="en" sz="1350" i="1"/>
              <a:t>related skills</a:t>
            </a:r>
            <a:r>
              <a:rPr lang="en" sz="1350"/>
              <a:t> sekiranya didapati WA sedia ada tidak lengkap. </a:t>
            </a:r>
            <a:endParaRPr sz="1050"/>
          </a:p>
        </p:txBody>
      </p:sp>
      <p:sp>
        <p:nvSpPr>
          <p:cNvPr id="2265" name="Google Shape;2265;p267"/>
          <p:cNvSpPr/>
          <p:nvPr/>
        </p:nvSpPr>
        <p:spPr>
          <a:xfrm>
            <a:off x="396352" y="3029479"/>
            <a:ext cx="2346884" cy="838415"/>
          </a:xfrm>
          <a:custGeom>
            <a:avLst/>
            <a:gdLst/>
            <a:ahLst/>
            <a:cxnLst/>
            <a:rect l="l" t="t" r="r" b="b"/>
            <a:pathLst>
              <a:path w="3379433" h="1812355" extrusionOk="0">
                <a:moveTo>
                  <a:pt x="0" y="302065"/>
                </a:moveTo>
                <a:cubicBezTo>
                  <a:pt x="0" y="135239"/>
                  <a:pt x="135239" y="0"/>
                  <a:pt x="302065" y="0"/>
                </a:cubicBezTo>
                <a:lnTo>
                  <a:pt x="3077368" y="0"/>
                </a:lnTo>
                <a:cubicBezTo>
                  <a:pt x="3244194" y="0"/>
                  <a:pt x="3379433" y="135239"/>
                  <a:pt x="3379433" y="302065"/>
                </a:cubicBezTo>
                <a:lnTo>
                  <a:pt x="3379433" y="1510290"/>
                </a:lnTo>
                <a:cubicBezTo>
                  <a:pt x="3379433" y="1677116"/>
                  <a:pt x="3244194" y="1812355"/>
                  <a:pt x="3077368" y="1812355"/>
                </a:cubicBezTo>
                <a:lnTo>
                  <a:pt x="302065" y="1812355"/>
                </a:lnTo>
                <a:cubicBezTo>
                  <a:pt x="135239" y="1812355"/>
                  <a:pt x="0" y="1677116"/>
                  <a:pt x="0" y="1510290"/>
                </a:cubicBezTo>
                <a:lnTo>
                  <a:pt x="0" y="302065"/>
                </a:lnTo>
                <a:close/>
              </a:path>
            </a:pathLst>
          </a:custGeom>
          <a:solidFill>
            <a:srgbClr val="599BD5"/>
          </a:solidFill>
          <a:ln w="12700" cap="flat" cmpd="sng">
            <a:solidFill>
              <a:schemeClr val="lt1"/>
            </a:solidFill>
            <a:prstDash val="solid"/>
            <a:miter lim="800000"/>
            <a:headEnd type="none" w="sm" len="sm"/>
            <a:tailEnd type="none" w="sm" len="sm"/>
          </a:ln>
        </p:spPr>
        <p:txBody>
          <a:bodyPr spcFirstLastPara="1" wrap="square" lIns="169219" tIns="117788" rIns="169219" bIns="117788" anchor="ctr" anchorCtr="0">
            <a:noAutofit/>
          </a:bodyPr>
          <a:lstStyle/>
          <a:p>
            <a:pPr algn="ctr">
              <a:lnSpc>
                <a:spcPct val="90000"/>
              </a:lnSpc>
            </a:pPr>
            <a:r>
              <a:rPr lang="en" sz="2400" dirty="0"/>
              <a:t>BAGAIMANA?</a:t>
            </a:r>
            <a:endParaRPr sz="2400"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269"/>
        <p:cNvGrpSpPr/>
        <p:nvPr/>
      </p:nvGrpSpPr>
      <p:grpSpPr>
        <a:xfrm>
          <a:off x="0" y="0"/>
          <a:ext cx="0" cy="0"/>
          <a:chOff x="0" y="0"/>
          <a:chExt cx="0" cy="0"/>
        </a:xfrm>
      </p:grpSpPr>
      <p:sp>
        <p:nvSpPr>
          <p:cNvPr id="2270" name="Google Shape;2270;p268"/>
          <p:cNvSpPr txBox="1"/>
          <p:nvPr/>
        </p:nvSpPr>
        <p:spPr>
          <a:xfrm>
            <a:off x="57151" y="536029"/>
            <a:ext cx="4237265" cy="475414"/>
          </a:xfrm>
          <a:prstGeom prst="rect">
            <a:avLst/>
          </a:prstGeom>
          <a:noFill/>
          <a:ln>
            <a:noFill/>
          </a:ln>
        </p:spPr>
        <p:txBody>
          <a:bodyPr spcFirstLastPara="1" wrap="square" lIns="68569" tIns="34275" rIns="68569" bIns="34275" anchor="t" anchorCtr="0">
            <a:noAutofit/>
          </a:bodyPr>
          <a:lstStyle/>
          <a:p>
            <a:r>
              <a:rPr lang="en" sz="1200" b="1" dirty="0"/>
              <a:t>PEMBANGUNAN BAHAN PENGAJARAN BERTULIS </a:t>
            </a:r>
            <a:endParaRPr sz="1050" dirty="0"/>
          </a:p>
          <a:p>
            <a:endParaRPr sz="1350" dirty="0"/>
          </a:p>
        </p:txBody>
      </p:sp>
      <p:cxnSp>
        <p:nvCxnSpPr>
          <p:cNvPr id="2271" name="Google Shape;2271;p268"/>
          <p:cNvCxnSpPr>
            <a:stCxn id="2270" idx="1"/>
            <a:endCxn id="2270" idx="3"/>
          </p:cNvCxnSpPr>
          <p:nvPr/>
        </p:nvCxnSpPr>
        <p:spPr>
          <a:xfrm>
            <a:off x="57151" y="773736"/>
            <a:ext cx="4237265" cy="0"/>
          </a:xfrm>
          <a:prstGeom prst="straightConnector1">
            <a:avLst/>
          </a:prstGeom>
          <a:noFill/>
          <a:ln w="19050" cap="flat" cmpd="sng">
            <a:solidFill>
              <a:schemeClr val="dk1"/>
            </a:solidFill>
            <a:prstDash val="solid"/>
            <a:miter lim="800000"/>
            <a:headEnd type="none" w="sm" len="sm"/>
            <a:tailEnd type="none" w="sm" len="sm"/>
          </a:ln>
        </p:spPr>
      </p:cxnSp>
      <p:sp>
        <p:nvSpPr>
          <p:cNvPr id="2272" name="Google Shape;2272;p268"/>
          <p:cNvSpPr/>
          <p:nvPr/>
        </p:nvSpPr>
        <p:spPr>
          <a:xfrm>
            <a:off x="214313" y="851338"/>
            <a:ext cx="6172200" cy="350487"/>
          </a:xfrm>
          <a:prstGeom prst="rect">
            <a:avLst/>
          </a:prstGeom>
          <a:solidFill>
            <a:srgbClr val="E1EFD8"/>
          </a:solidFill>
          <a:ln>
            <a:noFill/>
          </a:ln>
        </p:spPr>
        <p:txBody>
          <a:bodyPr spcFirstLastPara="1" wrap="square" lIns="68569" tIns="34275" rIns="68569" bIns="34275" anchor="t" anchorCtr="0">
            <a:noAutofit/>
          </a:bodyPr>
          <a:lstStyle/>
          <a:p>
            <a:r>
              <a:rPr lang="en" sz="1200" b="1">
                <a:latin typeface="Tahoma"/>
                <a:ea typeface="Tahoma"/>
                <a:cs typeface="Tahoma"/>
                <a:sym typeface="Tahoma"/>
              </a:rPr>
              <a:t>      Lakukan Pemurnian CoCU melalui Proses </a:t>
            </a:r>
            <a:r>
              <a:rPr lang="en" sz="1200" b="1" i="1">
                <a:latin typeface="Tahoma"/>
                <a:ea typeface="Tahoma"/>
                <a:cs typeface="Tahoma"/>
                <a:sym typeface="Tahoma"/>
              </a:rPr>
              <a:t>Review &amp; Refine </a:t>
            </a:r>
            <a:r>
              <a:rPr lang="en" sz="1200" b="1">
                <a:latin typeface="Tahoma"/>
                <a:ea typeface="Tahoma"/>
                <a:cs typeface="Tahoma"/>
                <a:sym typeface="Tahoma"/>
              </a:rPr>
              <a:t>(R&amp;R)</a:t>
            </a:r>
            <a:endParaRPr sz="1200" b="1">
              <a:latin typeface="Tahoma"/>
              <a:ea typeface="Tahoma"/>
              <a:cs typeface="Tahoma"/>
              <a:sym typeface="Tahoma"/>
            </a:endParaRPr>
          </a:p>
        </p:txBody>
      </p:sp>
      <p:sp>
        <p:nvSpPr>
          <p:cNvPr id="2273" name="Google Shape;2273;p268"/>
          <p:cNvSpPr/>
          <p:nvPr/>
        </p:nvSpPr>
        <p:spPr>
          <a:xfrm>
            <a:off x="120650" y="942975"/>
            <a:ext cx="342900" cy="300038"/>
          </a:xfrm>
          <a:prstGeom prst="ellipse">
            <a:avLst/>
          </a:prstGeom>
          <a:solidFill>
            <a:srgbClr val="FFFF00"/>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350">
                <a:solidFill>
                  <a:srgbClr val="FF0000"/>
                </a:solidFill>
              </a:rPr>
              <a:t>3</a:t>
            </a:r>
            <a:endParaRPr sz="1050"/>
          </a:p>
        </p:txBody>
      </p:sp>
      <p:sp>
        <p:nvSpPr>
          <p:cNvPr id="2274" name="Google Shape;2274;p268"/>
          <p:cNvSpPr/>
          <p:nvPr/>
        </p:nvSpPr>
        <p:spPr>
          <a:xfrm>
            <a:off x="477838" y="1201825"/>
            <a:ext cx="5989848" cy="3701251"/>
          </a:xfrm>
          <a:prstGeom prst="roundRect">
            <a:avLst>
              <a:gd name="adj" fmla="val 16667"/>
            </a:avLst>
          </a:prstGeom>
          <a:solidFill>
            <a:srgbClr val="FBE4D4"/>
          </a:solidFill>
          <a:ln>
            <a:noFill/>
          </a:ln>
          <a:effectLst>
            <a:outerShdw blurRad="63500" sx="102000" sy="102000" algn="ctr" rotWithShape="0">
              <a:srgbClr val="000000">
                <a:alpha val="40000"/>
              </a:srgbClr>
            </a:outerShdw>
          </a:effectLst>
        </p:spPr>
        <p:txBody>
          <a:bodyPr spcFirstLastPara="1" wrap="square" lIns="68569" tIns="34275" rIns="68569" bIns="34275" anchor="ctr" anchorCtr="0">
            <a:noAutofit/>
          </a:bodyPr>
          <a:lstStyle/>
          <a:p>
            <a:pPr marL="407184" lvl="2" indent="-407184">
              <a:buSzPts val="2400"/>
              <a:buFont typeface="Arial"/>
              <a:buAutoNum type="alphaLcParenR"/>
            </a:pPr>
            <a:r>
              <a:rPr lang="en" sz="1600" dirty="0"/>
              <a:t>Mengelak pengulangan, mengenal pasti dan menambah perkara yang tertinggal  bagi:</a:t>
            </a:r>
            <a:endParaRPr sz="1000" dirty="0"/>
          </a:p>
          <a:p>
            <a:pPr marL="1200120" lvl="2" indent="-514337">
              <a:buSzPts val="3600"/>
              <a:buFont typeface="Arial"/>
              <a:buChar char="•"/>
            </a:pPr>
            <a:r>
              <a:rPr lang="en" sz="1600" i="1" dirty="0"/>
              <a:t>Related Knowledge</a:t>
            </a:r>
            <a:endParaRPr sz="1000" dirty="0"/>
          </a:p>
          <a:p>
            <a:pPr marL="1200120" lvl="2" indent="-514337">
              <a:buSzPts val="3600"/>
              <a:buFont typeface="Arial"/>
              <a:buChar char="•"/>
            </a:pPr>
            <a:r>
              <a:rPr lang="en" sz="1600" i="1" dirty="0"/>
              <a:t>Related Skills </a:t>
            </a:r>
            <a:endParaRPr sz="1000" dirty="0"/>
          </a:p>
          <a:p>
            <a:pPr marL="1200120" lvl="2" indent="-514337">
              <a:buSzPts val="3600"/>
              <a:buFont typeface="Arial"/>
              <a:buChar char="•"/>
            </a:pPr>
            <a:r>
              <a:rPr lang="en" sz="1600" i="1" dirty="0"/>
              <a:t>Attitude/Safety/Environmental</a:t>
            </a:r>
            <a:endParaRPr sz="1000" dirty="0"/>
          </a:p>
          <a:p>
            <a:pPr marL="1200120" lvl="2" indent="-514337">
              <a:buSzPts val="3600"/>
              <a:buFont typeface="Arial"/>
              <a:buChar char="•"/>
            </a:pPr>
            <a:r>
              <a:rPr lang="en" sz="1600" i="1" dirty="0"/>
              <a:t>Training Hours</a:t>
            </a:r>
            <a:endParaRPr sz="1000" dirty="0"/>
          </a:p>
          <a:p>
            <a:pPr marL="1200120" lvl="2" indent="-514337">
              <a:buSzPts val="3600"/>
              <a:buFont typeface="Arial"/>
              <a:buChar char="•"/>
            </a:pPr>
            <a:r>
              <a:rPr lang="en" sz="1600" i="1" dirty="0"/>
              <a:t>Delivery Mode</a:t>
            </a:r>
            <a:endParaRPr sz="1000" dirty="0"/>
          </a:p>
          <a:p>
            <a:pPr marL="1200120" lvl="2" indent="-514337">
              <a:buSzPts val="3600"/>
              <a:buFont typeface="Arial"/>
              <a:buChar char="•"/>
            </a:pPr>
            <a:r>
              <a:rPr lang="en" sz="1600" i="1" dirty="0"/>
              <a:t>Assessment Criteria</a:t>
            </a:r>
            <a:endParaRPr sz="1000" dirty="0"/>
          </a:p>
          <a:p>
            <a:pPr marL="1200120" lvl="2" indent="-514337">
              <a:buSzPts val="3600"/>
              <a:buFont typeface="Arial"/>
              <a:buChar char="•"/>
            </a:pPr>
            <a:r>
              <a:rPr lang="en" sz="1600" i="1" dirty="0"/>
              <a:t>Tools, Equipments and Materials </a:t>
            </a:r>
            <a:endParaRPr sz="1600" i="1" dirty="0"/>
          </a:p>
          <a:p>
            <a:pPr marL="1200120" lvl="2" indent="-514337">
              <a:buSzPts val="3600"/>
              <a:buFont typeface="Arial"/>
              <a:buChar char="•"/>
            </a:pPr>
            <a:r>
              <a:rPr lang="en" sz="1600" i="1" dirty="0"/>
              <a:t>Core Abilities</a:t>
            </a:r>
            <a:endParaRPr sz="1600" dirty="0"/>
          </a:p>
          <a:p>
            <a:pPr marL="685800" lvl="2"/>
            <a:endParaRPr sz="1600" i="1" dirty="0"/>
          </a:p>
          <a:p>
            <a:pPr marL="398850" lvl="2" indent="-398850">
              <a:buSzPts val="2400"/>
              <a:buFont typeface="Calibri"/>
              <a:buAutoNum type="alphaLcParenR" startAt="2"/>
            </a:pPr>
            <a:r>
              <a:rPr lang="en" sz="1600" dirty="0"/>
              <a:t>Membangun WIM yang sistematik dan sesuai dengan pengajaran dan pembelajaran serta memenuhi semua kriteria penilaian.</a:t>
            </a:r>
            <a:endParaRPr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74"/>
                                        </p:tgtEl>
                                        <p:attrNameLst>
                                          <p:attrName>style.visibility</p:attrName>
                                        </p:attrNameLst>
                                      </p:cBhvr>
                                      <p:to>
                                        <p:strVal val="visible"/>
                                      </p:to>
                                    </p:set>
                                    <p:anim calcmode="lin" valueType="num">
                                      <p:cBhvr additive="base">
                                        <p:cTn id="7" dur="500"/>
                                        <p:tgtEl>
                                          <p:spTgt spid="22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278"/>
        <p:cNvGrpSpPr/>
        <p:nvPr/>
      </p:nvGrpSpPr>
      <p:grpSpPr>
        <a:xfrm>
          <a:off x="0" y="0"/>
          <a:ext cx="0" cy="0"/>
          <a:chOff x="0" y="0"/>
          <a:chExt cx="0" cy="0"/>
        </a:xfrm>
      </p:grpSpPr>
      <p:sp>
        <p:nvSpPr>
          <p:cNvPr id="2279" name="Google Shape;2279;p269"/>
          <p:cNvSpPr/>
          <p:nvPr/>
        </p:nvSpPr>
        <p:spPr>
          <a:xfrm>
            <a:off x="400052" y="835572"/>
            <a:ext cx="6229349" cy="632523"/>
          </a:xfrm>
          <a:prstGeom prst="rect">
            <a:avLst/>
          </a:prstGeom>
          <a:solidFill>
            <a:srgbClr val="E1EFD8"/>
          </a:solidFill>
          <a:ln>
            <a:noFill/>
          </a:ln>
        </p:spPr>
        <p:txBody>
          <a:bodyPr spcFirstLastPara="1" wrap="square" lIns="68569" tIns="34275" rIns="68569" bIns="34275" anchor="t" anchorCtr="0">
            <a:noAutofit/>
          </a:bodyPr>
          <a:lstStyle/>
          <a:p>
            <a:pPr algn="ctr"/>
            <a:r>
              <a:rPr lang="en" sz="1200" b="1" dirty="0">
                <a:latin typeface="Tahoma"/>
                <a:ea typeface="Tahoma"/>
                <a:cs typeface="Tahoma"/>
                <a:sym typeface="Tahoma"/>
              </a:rPr>
              <a:t>JADUAL PEMBAHAGIAN WIM ( TEORI )</a:t>
            </a:r>
            <a:endParaRPr sz="1050" dirty="0"/>
          </a:p>
          <a:p>
            <a:pPr algn="ctr"/>
            <a:r>
              <a:rPr lang="en" sz="1200" b="1" dirty="0">
                <a:latin typeface="Tahoma"/>
                <a:ea typeface="Tahoma"/>
                <a:cs typeface="Tahoma"/>
                <a:sym typeface="Tahoma"/>
              </a:rPr>
              <a:t>TP-306-2:2011 AUTOMOTIVE SPRAY PAINTING</a:t>
            </a:r>
            <a:endParaRPr sz="1200" dirty="0">
              <a:latin typeface="Tahoma"/>
              <a:ea typeface="Tahoma"/>
              <a:cs typeface="Tahoma"/>
              <a:sym typeface="Tahoma"/>
            </a:endParaRPr>
          </a:p>
          <a:p>
            <a:pPr algn="ctr"/>
            <a:r>
              <a:rPr lang="en" sz="1200" b="1" dirty="0">
                <a:latin typeface="Tahoma"/>
                <a:ea typeface="Tahoma"/>
                <a:cs typeface="Tahoma"/>
                <a:sym typeface="Tahoma"/>
              </a:rPr>
              <a:t>TP-306-2:2011-C02 METALLIC SPRAYING PROCESS</a:t>
            </a:r>
            <a:endParaRPr sz="1050" dirty="0"/>
          </a:p>
        </p:txBody>
      </p:sp>
      <p:sp>
        <p:nvSpPr>
          <p:cNvPr id="2281" name="Google Shape;2281;p269"/>
          <p:cNvSpPr txBox="1"/>
          <p:nvPr/>
        </p:nvSpPr>
        <p:spPr>
          <a:xfrm>
            <a:off x="57151" y="472967"/>
            <a:ext cx="4237265" cy="538476"/>
          </a:xfrm>
          <a:prstGeom prst="rect">
            <a:avLst/>
          </a:prstGeom>
          <a:noFill/>
          <a:ln>
            <a:noFill/>
          </a:ln>
        </p:spPr>
        <p:txBody>
          <a:bodyPr spcFirstLastPara="1" wrap="square" lIns="68569" tIns="34275" rIns="68569" bIns="34275" anchor="t" anchorCtr="0">
            <a:noAutofit/>
          </a:bodyPr>
          <a:lstStyle/>
          <a:p>
            <a:r>
              <a:rPr lang="en" sz="1200" b="1" dirty="0"/>
              <a:t>PEMBANGUNAN BAHAN PENGAJARAN BERTULIS </a:t>
            </a:r>
            <a:endParaRPr sz="1050" dirty="0"/>
          </a:p>
          <a:p>
            <a:endParaRPr sz="1350" dirty="0"/>
          </a:p>
        </p:txBody>
      </p:sp>
      <p:cxnSp>
        <p:nvCxnSpPr>
          <p:cNvPr id="2282" name="Google Shape;2282;p269"/>
          <p:cNvCxnSpPr>
            <a:stCxn id="2281" idx="1"/>
            <a:endCxn id="2281" idx="3"/>
          </p:cNvCxnSpPr>
          <p:nvPr/>
        </p:nvCxnSpPr>
        <p:spPr>
          <a:xfrm>
            <a:off x="57151" y="742205"/>
            <a:ext cx="4237265" cy="0"/>
          </a:xfrm>
          <a:prstGeom prst="straightConnector1">
            <a:avLst/>
          </a:prstGeom>
          <a:noFill/>
          <a:ln w="19050" cap="flat" cmpd="sng">
            <a:solidFill>
              <a:schemeClr val="dk1"/>
            </a:solidFill>
            <a:prstDash val="solid"/>
            <a:miter lim="800000"/>
            <a:headEnd type="none" w="sm" len="sm"/>
            <a:tailEnd type="none" w="sm" len="sm"/>
          </a:ln>
        </p:spPr>
      </p:cxnSp>
      <p:sp>
        <p:nvSpPr>
          <p:cNvPr id="2283" name="Google Shape;2283;p269"/>
          <p:cNvSpPr/>
          <p:nvPr/>
        </p:nvSpPr>
        <p:spPr>
          <a:xfrm>
            <a:off x="228601" y="1090097"/>
            <a:ext cx="342900" cy="300038"/>
          </a:xfrm>
          <a:prstGeom prst="ellipse">
            <a:avLst/>
          </a:prstGeom>
          <a:solidFill>
            <a:srgbClr val="FFFF00"/>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350">
                <a:solidFill>
                  <a:srgbClr val="FF0000"/>
                </a:solidFill>
              </a:rPr>
              <a:t>4</a:t>
            </a:r>
            <a:endParaRPr sz="1050"/>
          </a:p>
        </p:txBody>
      </p:sp>
      <p:graphicFrame>
        <p:nvGraphicFramePr>
          <p:cNvPr id="2284" name="Google Shape;2284;p269"/>
          <p:cNvGraphicFramePr/>
          <p:nvPr>
            <p:extLst>
              <p:ext uri="{D42A27DB-BD31-4B8C-83A1-F6EECF244321}">
                <p14:modId xmlns:p14="http://schemas.microsoft.com/office/powerpoint/2010/main" val="2117196882"/>
              </p:ext>
            </p:extLst>
          </p:nvPr>
        </p:nvGraphicFramePr>
        <p:xfrm>
          <a:off x="228601" y="1699727"/>
          <a:ext cx="6536588" cy="3148170"/>
        </p:xfrm>
        <a:graphic>
          <a:graphicData uri="http://schemas.openxmlformats.org/drawingml/2006/table">
            <a:tbl>
              <a:tblPr>
                <a:noFill/>
                <a:tableStyleId>{9BCF97E9-7570-4AD7-8307-900B4BE17A45}</a:tableStyleId>
              </a:tblPr>
              <a:tblGrid>
                <a:gridCol w="1756125">
                  <a:extLst>
                    <a:ext uri="{9D8B030D-6E8A-4147-A177-3AD203B41FA5}">
                      <a16:colId xmlns="" xmlns:a16="http://schemas.microsoft.com/office/drawing/2014/main" val="20000"/>
                    </a:ext>
                  </a:extLst>
                </a:gridCol>
                <a:gridCol w="1674188">
                  <a:extLst>
                    <a:ext uri="{9D8B030D-6E8A-4147-A177-3AD203B41FA5}">
                      <a16:colId xmlns="" xmlns:a16="http://schemas.microsoft.com/office/drawing/2014/main" val="20001"/>
                    </a:ext>
                  </a:extLst>
                </a:gridCol>
                <a:gridCol w="1566169">
                  <a:extLst>
                    <a:ext uri="{9D8B030D-6E8A-4147-A177-3AD203B41FA5}">
                      <a16:colId xmlns="" xmlns:a16="http://schemas.microsoft.com/office/drawing/2014/main" val="20002"/>
                    </a:ext>
                  </a:extLst>
                </a:gridCol>
                <a:gridCol w="1540106">
                  <a:extLst>
                    <a:ext uri="{9D8B030D-6E8A-4147-A177-3AD203B41FA5}">
                      <a16:colId xmlns="" xmlns:a16="http://schemas.microsoft.com/office/drawing/2014/main" val="20003"/>
                    </a:ext>
                  </a:extLst>
                </a:gridCol>
              </a:tblGrid>
              <a:tr h="337094">
                <a:tc>
                  <a:txBody>
                    <a:bodyPr/>
                    <a:lstStyle/>
                    <a:p>
                      <a:pPr marL="127000" marR="0" lvl="0" indent="0" algn="ctr" rtl="0">
                        <a:lnSpc>
                          <a:spcPct val="100000"/>
                        </a:lnSpc>
                        <a:spcBef>
                          <a:spcPts val="0"/>
                        </a:spcBef>
                        <a:spcAft>
                          <a:spcPts val="0"/>
                        </a:spcAft>
                        <a:buNone/>
                      </a:pPr>
                      <a:r>
                        <a:rPr lang="en" sz="700" u="none" strike="noStrike" cap="none">
                          <a:solidFill>
                            <a:schemeClr val="dk1"/>
                          </a:solidFill>
                        </a:rPr>
                        <a:t>Work Activities</a:t>
                      </a:r>
                      <a:endParaRPr sz="700" u="none" strike="noStrike" cap="none">
                        <a:solidFill>
                          <a:schemeClr val="dk1"/>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3399FF"/>
                    </a:solidFill>
                  </a:tcPr>
                </a:tc>
                <a:tc>
                  <a:txBody>
                    <a:bodyPr/>
                    <a:lstStyle/>
                    <a:p>
                      <a:pPr marL="0" marR="0" lvl="0" indent="0" algn="ctr" rtl="0">
                        <a:lnSpc>
                          <a:spcPct val="100000"/>
                        </a:lnSpc>
                        <a:spcBef>
                          <a:spcPts val="0"/>
                        </a:spcBef>
                        <a:spcAft>
                          <a:spcPts val="0"/>
                        </a:spcAft>
                        <a:buNone/>
                      </a:pPr>
                      <a:r>
                        <a:rPr lang="en" sz="700" u="none" strike="noStrike" cap="none">
                          <a:solidFill>
                            <a:schemeClr val="dk1"/>
                          </a:solidFill>
                        </a:rPr>
                        <a:t>Lesson Plan</a:t>
                      </a:r>
                      <a:endParaRPr sz="800"/>
                    </a:p>
                    <a:p>
                      <a:pPr marL="0" marR="0" lvl="0" indent="0" algn="ctr" rtl="0">
                        <a:lnSpc>
                          <a:spcPct val="100000"/>
                        </a:lnSpc>
                        <a:spcBef>
                          <a:spcPts val="0"/>
                        </a:spcBef>
                        <a:spcAft>
                          <a:spcPts val="0"/>
                        </a:spcAft>
                        <a:buClr>
                          <a:schemeClr val="dk1"/>
                        </a:buClr>
                        <a:buSzPts val="900"/>
                        <a:buFont typeface="Calibri"/>
                        <a:buNone/>
                      </a:pPr>
                      <a:r>
                        <a:rPr lang="en" sz="700" u="none" strike="noStrike" cap="none">
                          <a:solidFill>
                            <a:schemeClr val="dk1"/>
                          </a:solidFill>
                        </a:rPr>
                        <a:t>(Tajuk)</a:t>
                      </a:r>
                      <a:endParaRPr sz="700" u="none" strike="noStrike" cap="none">
                        <a:solidFill>
                          <a:schemeClr val="dk1"/>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3399FF"/>
                    </a:solidFill>
                  </a:tcPr>
                </a:tc>
                <a:tc>
                  <a:txBody>
                    <a:bodyPr/>
                    <a:lstStyle/>
                    <a:p>
                      <a:pPr marL="0" marR="0" lvl="0" indent="0" algn="ctr" rtl="0">
                        <a:lnSpc>
                          <a:spcPct val="100000"/>
                        </a:lnSpc>
                        <a:spcBef>
                          <a:spcPts val="0"/>
                        </a:spcBef>
                        <a:spcAft>
                          <a:spcPts val="0"/>
                        </a:spcAft>
                        <a:buNone/>
                      </a:pPr>
                      <a:r>
                        <a:rPr lang="en" sz="700" u="none" strike="noStrike" cap="none" dirty="0">
                          <a:solidFill>
                            <a:schemeClr val="dk1"/>
                          </a:solidFill>
                        </a:rPr>
                        <a:t>Information Sheet</a:t>
                      </a:r>
                      <a:endParaRPr sz="700" u="none" strike="noStrike" cap="none" dirty="0">
                        <a:solidFill>
                          <a:schemeClr val="dk1"/>
                        </a:solidFill>
                      </a:endParaRPr>
                    </a:p>
                    <a:p>
                      <a:pPr marL="0" marR="0" lvl="0" indent="0" algn="ctr" rtl="0">
                        <a:lnSpc>
                          <a:spcPct val="100000"/>
                        </a:lnSpc>
                        <a:spcBef>
                          <a:spcPts val="0"/>
                        </a:spcBef>
                        <a:spcAft>
                          <a:spcPts val="0"/>
                        </a:spcAft>
                        <a:buNone/>
                      </a:pPr>
                      <a:r>
                        <a:rPr lang="en" sz="700" u="none" strike="noStrike" cap="none" dirty="0">
                          <a:solidFill>
                            <a:schemeClr val="dk1"/>
                          </a:solidFill>
                        </a:rPr>
                        <a:t>(Tajuk)</a:t>
                      </a:r>
                      <a:endParaRPr sz="700" u="none" strike="noStrike" cap="none" dirty="0">
                        <a:solidFill>
                          <a:schemeClr val="dk1"/>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3399FF"/>
                    </a:solidFill>
                  </a:tcPr>
                </a:tc>
                <a:tc>
                  <a:txBody>
                    <a:bodyPr/>
                    <a:lstStyle/>
                    <a:p>
                      <a:pPr marL="0" marR="0" lvl="0" indent="0" algn="ctr" rtl="0">
                        <a:lnSpc>
                          <a:spcPct val="100000"/>
                        </a:lnSpc>
                        <a:spcBef>
                          <a:spcPts val="0"/>
                        </a:spcBef>
                        <a:spcAft>
                          <a:spcPts val="0"/>
                        </a:spcAft>
                        <a:buNone/>
                      </a:pPr>
                      <a:r>
                        <a:rPr lang="en" sz="700" u="none" strike="noStrike" cap="none">
                          <a:solidFill>
                            <a:schemeClr val="dk1"/>
                          </a:solidFill>
                        </a:rPr>
                        <a:t>Assignment Sheet</a:t>
                      </a:r>
                      <a:endParaRPr sz="700" u="none" strike="noStrike" cap="none">
                        <a:solidFill>
                          <a:schemeClr val="dk1"/>
                        </a:solidFill>
                      </a:endParaRPr>
                    </a:p>
                    <a:p>
                      <a:pPr marL="0" marR="0" lvl="0" indent="0" algn="ctr" rtl="0">
                        <a:lnSpc>
                          <a:spcPct val="100000"/>
                        </a:lnSpc>
                        <a:spcBef>
                          <a:spcPts val="0"/>
                        </a:spcBef>
                        <a:spcAft>
                          <a:spcPts val="0"/>
                        </a:spcAft>
                        <a:buNone/>
                      </a:pPr>
                      <a:r>
                        <a:rPr lang="en" sz="700" u="none" strike="noStrike" cap="none">
                          <a:solidFill>
                            <a:schemeClr val="dk1"/>
                          </a:solidFill>
                        </a:rPr>
                        <a:t>(Tajuk)</a:t>
                      </a:r>
                      <a:endParaRPr sz="700" u="none" strike="noStrike" cap="none">
                        <a:solidFill>
                          <a:schemeClr val="dk1"/>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3399FF"/>
                    </a:solidFill>
                  </a:tcPr>
                </a:tc>
                <a:extLst>
                  <a:ext uri="{0D108BD9-81ED-4DB2-BD59-A6C34878D82A}">
                    <a16:rowId xmlns="" xmlns:a16="http://schemas.microsoft.com/office/drawing/2014/main" val="10000"/>
                  </a:ext>
                </a:extLst>
              </a:tr>
              <a:tr h="856140">
                <a:tc>
                  <a:txBody>
                    <a:bodyPr/>
                    <a:lstStyle/>
                    <a:p>
                      <a:pPr marL="266700" marR="0" lvl="0" indent="-203200" algn="l" rtl="0">
                        <a:lnSpc>
                          <a:spcPct val="100000"/>
                        </a:lnSpc>
                        <a:spcBef>
                          <a:spcPts val="0"/>
                        </a:spcBef>
                        <a:spcAft>
                          <a:spcPts val="0"/>
                        </a:spcAft>
                        <a:buClr>
                          <a:schemeClr val="dk1"/>
                        </a:buClr>
                        <a:buSzPts val="900"/>
                        <a:buFont typeface="Calibri"/>
                        <a:buNone/>
                      </a:pPr>
                      <a:r>
                        <a:rPr lang="en" sz="700" b="0" u="none" strike="noStrike" cap="none">
                          <a:solidFill>
                            <a:schemeClr val="dk1"/>
                          </a:solidFill>
                        </a:rPr>
                        <a:t>2.   Perform surface preparation     works</a:t>
                      </a:r>
                      <a:endParaRPr sz="700" b="0" u="none" strike="noStrike" cap="none">
                        <a:solidFill>
                          <a:schemeClr val="dk1"/>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101600" marR="0" lvl="0" indent="0" algn="ctr" rtl="0">
                        <a:lnSpc>
                          <a:spcPct val="100000"/>
                        </a:lnSpc>
                        <a:spcBef>
                          <a:spcPts val="0"/>
                        </a:spcBef>
                        <a:spcAft>
                          <a:spcPts val="0"/>
                        </a:spcAft>
                        <a:buNone/>
                      </a:pPr>
                      <a:r>
                        <a:rPr lang="en" sz="700" u="none" strike="noStrike" cap="none"/>
                        <a:t>TP-306-2:2011-C02/P(1/4)PM (Proses Penyediaan Permukaan Pada Panel Kenderaan)</a:t>
                      </a:r>
                      <a:endParaRPr sz="700" u="none" strike="noStrike" cap="none">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101600" marR="0" lvl="0" indent="0" algn="ctr" rtl="0">
                        <a:lnSpc>
                          <a:spcPct val="100000"/>
                        </a:lnSpc>
                        <a:spcBef>
                          <a:spcPts val="0"/>
                        </a:spcBef>
                        <a:spcAft>
                          <a:spcPts val="0"/>
                        </a:spcAft>
                        <a:buNone/>
                      </a:pPr>
                      <a:r>
                        <a:rPr lang="en" sz="700" u="none" strike="noStrike" cap="none"/>
                        <a:t>TP-306-2:2011-C02/P(1/4) (Proses Penyediaan Permukaan Pada Panel Kenderaan)</a:t>
                      </a:r>
                      <a:endParaRPr sz="700" u="none" strike="noStrike" cap="none">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101600" marR="0" lvl="0" indent="0" algn="ctr" rtl="0">
                        <a:lnSpc>
                          <a:spcPct val="100000"/>
                        </a:lnSpc>
                        <a:spcBef>
                          <a:spcPts val="0"/>
                        </a:spcBef>
                        <a:spcAft>
                          <a:spcPts val="0"/>
                        </a:spcAft>
                        <a:buNone/>
                      </a:pPr>
                      <a:r>
                        <a:rPr lang="en" sz="700" u="none" strike="noStrike" cap="none"/>
                        <a:t>TP-306-2:2011-C02/T(1/4) (Proses Penyediaan Permukaan Pada Panel Kenderaan)</a:t>
                      </a:r>
                      <a:endParaRPr sz="700" u="none" strike="noStrike" cap="none">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1"/>
                  </a:ext>
                </a:extLst>
              </a:tr>
              <a:tr h="717958">
                <a:tc>
                  <a:txBody>
                    <a:bodyPr/>
                    <a:lstStyle/>
                    <a:p>
                      <a:pPr marL="266700" marR="0" lvl="0" indent="-190500" algn="l" rtl="0">
                        <a:lnSpc>
                          <a:spcPct val="100000"/>
                        </a:lnSpc>
                        <a:spcBef>
                          <a:spcPts val="0"/>
                        </a:spcBef>
                        <a:spcAft>
                          <a:spcPts val="0"/>
                        </a:spcAft>
                        <a:buClr>
                          <a:schemeClr val="dk1"/>
                        </a:buClr>
                        <a:buSzPts val="900"/>
                        <a:buFont typeface="Calibri"/>
                        <a:buNone/>
                      </a:pPr>
                      <a:r>
                        <a:rPr lang="en" sz="700" b="0" u="none" strike="noStrike" cap="none">
                          <a:solidFill>
                            <a:schemeClr val="dk1"/>
                          </a:solidFill>
                        </a:rPr>
                        <a:t>1.	Prepare metallic spraying   </a:t>
                      </a:r>
                      <a:endParaRPr sz="800"/>
                    </a:p>
                    <a:p>
                      <a:pPr marL="76200" marR="0" lvl="0" indent="0" algn="l" rtl="0">
                        <a:lnSpc>
                          <a:spcPct val="100000"/>
                        </a:lnSpc>
                        <a:spcBef>
                          <a:spcPts val="0"/>
                        </a:spcBef>
                        <a:spcAft>
                          <a:spcPts val="0"/>
                        </a:spcAft>
                        <a:buClr>
                          <a:schemeClr val="dk1"/>
                        </a:buClr>
                        <a:buSzPts val="900"/>
                        <a:buFont typeface="Calibri"/>
                        <a:buNone/>
                      </a:pPr>
                      <a:r>
                        <a:rPr lang="en" sz="700" b="0" u="none" strike="noStrike" cap="none">
                          <a:solidFill>
                            <a:schemeClr val="dk1"/>
                          </a:solidFill>
                        </a:rPr>
                        <a:t>     process requirements</a:t>
                      </a:r>
                      <a:endParaRPr sz="700" b="0" u="none" strike="noStrike" cap="none">
                        <a:solidFill>
                          <a:schemeClr val="dk1"/>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101600" marR="0" lvl="0" indent="0" algn="ctr" rtl="0">
                        <a:lnSpc>
                          <a:spcPct val="100000"/>
                        </a:lnSpc>
                        <a:spcBef>
                          <a:spcPts val="0"/>
                        </a:spcBef>
                        <a:spcAft>
                          <a:spcPts val="0"/>
                        </a:spcAft>
                        <a:buNone/>
                      </a:pPr>
                      <a:r>
                        <a:rPr lang="en" sz="700" u="none" strike="noStrike" cap="none"/>
                        <a:t>TP-306-2:2011-C02/P(2/4)PM</a:t>
                      </a:r>
                      <a:endParaRPr sz="700" u="none" strike="noStrike" cap="none"/>
                    </a:p>
                    <a:p>
                      <a:pPr marL="101600" marR="0" lvl="0" indent="0" algn="ctr" rtl="0">
                        <a:lnSpc>
                          <a:spcPct val="100000"/>
                        </a:lnSpc>
                        <a:spcBef>
                          <a:spcPts val="0"/>
                        </a:spcBef>
                        <a:spcAft>
                          <a:spcPts val="0"/>
                        </a:spcAft>
                        <a:buNone/>
                      </a:pPr>
                      <a:r>
                        <a:rPr lang="en" sz="700" u="none" strike="noStrike" cap="none"/>
                        <a:t>(Keperluan Semburan Cat Metalik)</a:t>
                      </a:r>
                      <a:endParaRPr sz="700" u="none" strike="noStrike" cap="none">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101600" marR="0" lvl="0" indent="0" algn="ctr" rtl="0">
                        <a:lnSpc>
                          <a:spcPct val="100000"/>
                        </a:lnSpc>
                        <a:spcBef>
                          <a:spcPts val="0"/>
                        </a:spcBef>
                        <a:spcAft>
                          <a:spcPts val="0"/>
                        </a:spcAft>
                        <a:buNone/>
                      </a:pPr>
                      <a:r>
                        <a:rPr lang="en" sz="700" u="none" strike="noStrike" cap="none"/>
                        <a:t>TP-306-2:2011-C02/P(2/4)</a:t>
                      </a:r>
                      <a:endParaRPr sz="700" u="none" strike="noStrike" cap="none"/>
                    </a:p>
                    <a:p>
                      <a:pPr marL="101600" marR="0" lvl="0" indent="0" algn="ctr" rtl="0">
                        <a:lnSpc>
                          <a:spcPct val="100000"/>
                        </a:lnSpc>
                        <a:spcBef>
                          <a:spcPts val="0"/>
                        </a:spcBef>
                        <a:spcAft>
                          <a:spcPts val="0"/>
                        </a:spcAft>
                        <a:buNone/>
                      </a:pPr>
                      <a:r>
                        <a:rPr lang="en" sz="700" u="none" strike="noStrike" cap="none"/>
                        <a:t>(Keperluan Semburan Cat Metalik)</a:t>
                      </a:r>
                      <a:endParaRPr sz="700" u="none" strike="noStrike" cap="none">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101600" marR="0" lvl="0" indent="0" algn="ctr" rtl="0">
                        <a:lnSpc>
                          <a:spcPct val="100000"/>
                        </a:lnSpc>
                        <a:spcBef>
                          <a:spcPts val="0"/>
                        </a:spcBef>
                        <a:spcAft>
                          <a:spcPts val="0"/>
                        </a:spcAft>
                        <a:buNone/>
                      </a:pPr>
                      <a:r>
                        <a:rPr lang="en" sz="700" u="none" strike="noStrike" cap="none"/>
                        <a:t>TP-306-2:2011-C02/T(2/4)</a:t>
                      </a:r>
                      <a:endParaRPr sz="700" u="none" strike="noStrike" cap="none"/>
                    </a:p>
                    <a:p>
                      <a:pPr marL="101600" marR="0" lvl="0" indent="0" algn="ctr" rtl="0">
                        <a:lnSpc>
                          <a:spcPct val="100000"/>
                        </a:lnSpc>
                        <a:spcBef>
                          <a:spcPts val="0"/>
                        </a:spcBef>
                        <a:spcAft>
                          <a:spcPts val="0"/>
                        </a:spcAft>
                        <a:buNone/>
                      </a:pPr>
                      <a:r>
                        <a:rPr lang="en" sz="700" u="none" strike="noStrike" cap="none"/>
                        <a:t>(Keperluan Semburan Cat Metalik)</a:t>
                      </a:r>
                      <a:endParaRPr sz="700" u="none" strike="noStrike" cap="none">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2"/>
                  </a:ext>
                </a:extLst>
              </a:tr>
              <a:tr h="470099">
                <a:tc>
                  <a:txBody>
                    <a:bodyPr/>
                    <a:lstStyle/>
                    <a:p>
                      <a:pPr marL="266700" marR="0" lvl="0" indent="-203200" algn="l" rtl="0">
                        <a:lnSpc>
                          <a:spcPct val="100000"/>
                        </a:lnSpc>
                        <a:spcBef>
                          <a:spcPts val="0"/>
                        </a:spcBef>
                        <a:spcAft>
                          <a:spcPts val="0"/>
                        </a:spcAft>
                        <a:buClr>
                          <a:schemeClr val="dk1"/>
                        </a:buClr>
                        <a:buSzPts val="900"/>
                        <a:buFont typeface="Calibri"/>
                        <a:buNone/>
                      </a:pPr>
                      <a:r>
                        <a:rPr lang="en" sz="700" b="0" u="none" strike="noStrike" cap="none">
                          <a:solidFill>
                            <a:schemeClr val="dk1"/>
                          </a:solidFill>
                        </a:rPr>
                        <a:t>3.   Perform metallic spraying process</a:t>
                      </a:r>
                      <a:endParaRPr sz="700" b="0" u="none" strike="noStrike" cap="none">
                        <a:solidFill>
                          <a:schemeClr val="dk1"/>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101600" marR="0" lvl="0" indent="0" algn="ctr" rtl="0">
                        <a:lnSpc>
                          <a:spcPct val="100000"/>
                        </a:lnSpc>
                        <a:spcBef>
                          <a:spcPts val="0"/>
                        </a:spcBef>
                        <a:spcAft>
                          <a:spcPts val="0"/>
                        </a:spcAft>
                        <a:buNone/>
                      </a:pPr>
                      <a:r>
                        <a:rPr lang="en" sz="700" u="none" strike="noStrike" cap="none"/>
                        <a:t>TP-306-2:2011-C02/P(3/4)PM</a:t>
                      </a:r>
                      <a:endParaRPr sz="700" u="none" strike="noStrike" cap="none"/>
                    </a:p>
                    <a:p>
                      <a:pPr marL="101600" marR="0" lvl="0" indent="0" algn="ctr" rtl="0">
                        <a:lnSpc>
                          <a:spcPct val="100000"/>
                        </a:lnSpc>
                        <a:spcBef>
                          <a:spcPts val="0"/>
                        </a:spcBef>
                        <a:spcAft>
                          <a:spcPts val="0"/>
                        </a:spcAft>
                        <a:buNone/>
                      </a:pPr>
                      <a:r>
                        <a:rPr lang="en" sz="700" u="none" strike="noStrike" cap="none"/>
                        <a:t>(Penyemburan Cat Metalik)</a:t>
                      </a:r>
                      <a:endParaRPr sz="700" u="none" strike="noStrike" cap="none">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101600" marR="0" lvl="0" indent="0" algn="ctr" rtl="0">
                        <a:lnSpc>
                          <a:spcPct val="100000"/>
                        </a:lnSpc>
                        <a:spcBef>
                          <a:spcPts val="0"/>
                        </a:spcBef>
                        <a:spcAft>
                          <a:spcPts val="0"/>
                        </a:spcAft>
                        <a:buNone/>
                      </a:pPr>
                      <a:r>
                        <a:rPr lang="en" sz="700" u="none" strike="noStrike" cap="none"/>
                        <a:t>TP-306-2:2011-C02/P(3/4)</a:t>
                      </a:r>
                      <a:endParaRPr sz="700" u="none" strike="noStrike" cap="none"/>
                    </a:p>
                    <a:p>
                      <a:pPr marL="101600" marR="0" lvl="0" indent="0" algn="ctr" rtl="0">
                        <a:lnSpc>
                          <a:spcPct val="100000"/>
                        </a:lnSpc>
                        <a:spcBef>
                          <a:spcPts val="0"/>
                        </a:spcBef>
                        <a:spcAft>
                          <a:spcPts val="0"/>
                        </a:spcAft>
                        <a:buNone/>
                      </a:pPr>
                      <a:r>
                        <a:rPr lang="en" sz="700" u="none" strike="noStrike" cap="none"/>
                        <a:t>(Penyemburan Cat Metalik)</a:t>
                      </a:r>
                      <a:endParaRPr sz="700" u="none" strike="noStrike" cap="none">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101600" marR="0" lvl="0" indent="0" algn="ctr" rtl="0">
                        <a:lnSpc>
                          <a:spcPct val="100000"/>
                        </a:lnSpc>
                        <a:spcBef>
                          <a:spcPts val="0"/>
                        </a:spcBef>
                        <a:spcAft>
                          <a:spcPts val="0"/>
                        </a:spcAft>
                        <a:buNone/>
                      </a:pPr>
                      <a:r>
                        <a:rPr lang="en" sz="700" u="none" strike="noStrike" cap="none"/>
                        <a:t>TP-306-2:2011-C02/T(3/4)</a:t>
                      </a:r>
                      <a:endParaRPr sz="700" u="none" strike="noStrike" cap="none"/>
                    </a:p>
                    <a:p>
                      <a:pPr marL="101600" marR="0" lvl="0" indent="0" algn="ctr" rtl="0">
                        <a:lnSpc>
                          <a:spcPct val="100000"/>
                        </a:lnSpc>
                        <a:spcBef>
                          <a:spcPts val="0"/>
                        </a:spcBef>
                        <a:spcAft>
                          <a:spcPts val="0"/>
                        </a:spcAft>
                        <a:buNone/>
                      </a:pPr>
                      <a:r>
                        <a:rPr lang="en" sz="700" u="none" strike="noStrike" cap="none"/>
                        <a:t>(Penyemburan Cat Metalik)</a:t>
                      </a:r>
                      <a:endParaRPr sz="700" u="none" strike="noStrike" cap="none">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3"/>
                  </a:ext>
                </a:extLst>
              </a:tr>
              <a:tr h="470099">
                <a:tc>
                  <a:txBody>
                    <a:bodyPr/>
                    <a:lstStyle/>
                    <a:p>
                      <a:pPr marL="215900" marR="0" lvl="0" indent="-152400" algn="l" rtl="0">
                        <a:lnSpc>
                          <a:spcPct val="100000"/>
                        </a:lnSpc>
                        <a:spcBef>
                          <a:spcPts val="0"/>
                        </a:spcBef>
                        <a:spcAft>
                          <a:spcPts val="0"/>
                        </a:spcAft>
                        <a:buNone/>
                      </a:pPr>
                      <a:r>
                        <a:rPr lang="en" sz="700" b="0" u="none" strike="noStrike" cap="none">
                          <a:solidFill>
                            <a:schemeClr val="dk1"/>
                          </a:solidFill>
                        </a:rPr>
                        <a:t>4.   Perform painting quality inspection</a:t>
                      </a:r>
                      <a:endParaRPr sz="700" b="0" u="none" strike="noStrike" cap="none">
                        <a:solidFill>
                          <a:schemeClr val="dk1"/>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rowSpan="2">
                  <a:txBody>
                    <a:bodyPr/>
                    <a:lstStyle/>
                    <a:p>
                      <a:pPr marL="101600" marR="0" lvl="0" indent="0" algn="ctr" rtl="0">
                        <a:lnSpc>
                          <a:spcPct val="100000"/>
                        </a:lnSpc>
                        <a:spcBef>
                          <a:spcPts val="0"/>
                        </a:spcBef>
                        <a:spcAft>
                          <a:spcPts val="0"/>
                        </a:spcAft>
                        <a:buNone/>
                      </a:pPr>
                      <a:r>
                        <a:rPr lang="en" sz="700" u="none" strike="noStrike" cap="none"/>
                        <a:t>TP-306-2:2011-C02/P(4/4)PM</a:t>
                      </a:r>
                      <a:endParaRPr sz="700" u="none" strike="noStrike" cap="none"/>
                    </a:p>
                    <a:p>
                      <a:pPr marL="101600" marR="0" lvl="0" indent="0" algn="ctr" rtl="0">
                        <a:lnSpc>
                          <a:spcPct val="100000"/>
                        </a:lnSpc>
                        <a:spcBef>
                          <a:spcPts val="0"/>
                        </a:spcBef>
                        <a:spcAft>
                          <a:spcPts val="0"/>
                        </a:spcAft>
                        <a:buNone/>
                      </a:pPr>
                      <a:r>
                        <a:rPr lang="en" sz="700" u="none" strike="noStrike" cap="none"/>
                        <a:t>(Pemeriksaan Kualiti &amp; Pengrekodan )</a:t>
                      </a:r>
                      <a:endParaRPr sz="700" u="none" strike="noStrike" cap="none">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rowSpan="2">
                  <a:txBody>
                    <a:bodyPr/>
                    <a:lstStyle/>
                    <a:p>
                      <a:pPr marL="101600" marR="0" lvl="0" indent="0" algn="ctr" rtl="0">
                        <a:lnSpc>
                          <a:spcPct val="100000"/>
                        </a:lnSpc>
                        <a:spcBef>
                          <a:spcPts val="0"/>
                        </a:spcBef>
                        <a:spcAft>
                          <a:spcPts val="0"/>
                        </a:spcAft>
                        <a:buNone/>
                      </a:pPr>
                      <a:r>
                        <a:rPr lang="en" sz="700" u="none" strike="noStrike" cap="none" dirty="0"/>
                        <a:t>TP-306-2:2011-C02/P(4/4)</a:t>
                      </a:r>
                      <a:endParaRPr sz="700" u="none" strike="noStrike" cap="none" dirty="0"/>
                    </a:p>
                    <a:p>
                      <a:pPr marL="101600" marR="0" lvl="0" indent="0" algn="ctr" rtl="0">
                        <a:lnSpc>
                          <a:spcPct val="100000"/>
                        </a:lnSpc>
                        <a:spcBef>
                          <a:spcPts val="0"/>
                        </a:spcBef>
                        <a:spcAft>
                          <a:spcPts val="0"/>
                        </a:spcAft>
                        <a:buNone/>
                      </a:pPr>
                      <a:r>
                        <a:rPr lang="en" sz="700" u="none" strike="noStrike" cap="none" dirty="0"/>
                        <a:t>(Pemeriksaan Kualiti &amp; Pengrekodan )</a:t>
                      </a:r>
                      <a:endParaRPr sz="700" u="none" strike="noStrike" cap="none" dirty="0">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rowSpan="2">
                  <a:txBody>
                    <a:bodyPr/>
                    <a:lstStyle/>
                    <a:p>
                      <a:pPr marL="101600" marR="0" lvl="0" indent="0" algn="ctr" rtl="0">
                        <a:lnSpc>
                          <a:spcPct val="100000"/>
                        </a:lnSpc>
                        <a:spcBef>
                          <a:spcPts val="0"/>
                        </a:spcBef>
                        <a:spcAft>
                          <a:spcPts val="0"/>
                        </a:spcAft>
                        <a:buNone/>
                      </a:pPr>
                      <a:r>
                        <a:rPr lang="en" sz="700" u="none" strike="noStrike" cap="none"/>
                        <a:t>TP-306-2:2011-C02/T(4/4)</a:t>
                      </a:r>
                      <a:endParaRPr sz="700" u="none" strike="noStrike" cap="none"/>
                    </a:p>
                    <a:p>
                      <a:pPr marL="101600" marR="0" lvl="0" indent="0" algn="ctr" rtl="0">
                        <a:lnSpc>
                          <a:spcPct val="100000"/>
                        </a:lnSpc>
                        <a:spcBef>
                          <a:spcPts val="0"/>
                        </a:spcBef>
                        <a:spcAft>
                          <a:spcPts val="0"/>
                        </a:spcAft>
                        <a:buNone/>
                      </a:pPr>
                      <a:r>
                        <a:rPr lang="en" sz="700" u="none" strike="noStrike" cap="none"/>
                        <a:t>(Pemeriksaan Kualiti &amp; Pengrekodan )</a:t>
                      </a:r>
                      <a:endParaRPr sz="700" u="none" strike="noStrike" cap="none">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4"/>
                  </a:ext>
                </a:extLst>
              </a:tr>
              <a:tr h="296780">
                <a:tc>
                  <a:txBody>
                    <a:bodyPr/>
                    <a:lstStyle/>
                    <a:p>
                      <a:pPr marL="254000" marR="0" lvl="0" indent="-190500" algn="l" rtl="0">
                        <a:lnSpc>
                          <a:spcPct val="100000"/>
                        </a:lnSpc>
                        <a:spcBef>
                          <a:spcPts val="0"/>
                        </a:spcBef>
                        <a:spcAft>
                          <a:spcPts val="0"/>
                        </a:spcAft>
                        <a:buClr>
                          <a:schemeClr val="dk1"/>
                        </a:buClr>
                        <a:buSzPts val="900"/>
                        <a:buFont typeface="Calibri"/>
                        <a:buNone/>
                      </a:pPr>
                      <a:r>
                        <a:rPr lang="en" sz="700" b="0" u="none" strike="noStrike" cap="none" dirty="0">
                          <a:solidFill>
                            <a:schemeClr val="dk1"/>
                          </a:solidFill>
                        </a:rPr>
                        <a:t>5.   Record painting activities</a:t>
                      </a:r>
                      <a:endParaRPr sz="700" b="0" u="none" strike="noStrike" cap="none" dirty="0">
                        <a:solidFill>
                          <a:schemeClr val="dk1"/>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 xmlns:a16="http://schemas.microsoft.com/office/drawing/2014/main" val="10005"/>
                  </a:ext>
                </a:extLst>
              </a:tr>
            </a:tbl>
          </a:graphicData>
        </a:graphic>
      </p:graphicFrame>
      <p:sp>
        <p:nvSpPr>
          <p:cNvPr id="2285" name="Google Shape;2285;p269"/>
          <p:cNvSpPr txBox="1"/>
          <p:nvPr/>
        </p:nvSpPr>
        <p:spPr>
          <a:xfrm rot="1986177">
            <a:off x="4362324" y="565275"/>
            <a:ext cx="2555441" cy="540593"/>
          </a:xfrm>
          <a:prstGeom prst="rect">
            <a:avLst/>
          </a:prstGeom>
          <a:noFill/>
          <a:ln>
            <a:noFill/>
          </a:ln>
        </p:spPr>
        <p:txBody>
          <a:bodyPr spcFirstLastPara="1" wrap="square" lIns="68569" tIns="34275" rIns="68569" bIns="34275" anchor="t" anchorCtr="0">
            <a:noAutofit/>
          </a:bodyPr>
          <a:lstStyle/>
          <a:p>
            <a:pPr algn="ctr"/>
            <a:r>
              <a:rPr lang="en" sz="3600" b="1" dirty="0">
                <a:solidFill>
                  <a:srgbClr val="A50021"/>
                </a:solidFill>
                <a:latin typeface="Anton"/>
                <a:ea typeface="Anton"/>
                <a:cs typeface="Anton"/>
                <a:sym typeface="Anton"/>
              </a:rPr>
              <a:t>CONTOH</a:t>
            </a:r>
            <a:endParaRPr sz="1050"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289"/>
        <p:cNvGrpSpPr/>
        <p:nvPr/>
      </p:nvGrpSpPr>
      <p:grpSpPr>
        <a:xfrm>
          <a:off x="0" y="0"/>
          <a:ext cx="0" cy="0"/>
          <a:chOff x="0" y="0"/>
          <a:chExt cx="0" cy="0"/>
        </a:xfrm>
      </p:grpSpPr>
      <p:sp>
        <p:nvSpPr>
          <p:cNvPr id="2290" name="Google Shape;2290;p270"/>
          <p:cNvSpPr txBox="1"/>
          <p:nvPr/>
        </p:nvSpPr>
        <p:spPr>
          <a:xfrm>
            <a:off x="57151" y="488731"/>
            <a:ext cx="4237265" cy="522711"/>
          </a:xfrm>
          <a:prstGeom prst="rect">
            <a:avLst/>
          </a:prstGeom>
          <a:noFill/>
          <a:ln>
            <a:noFill/>
          </a:ln>
        </p:spPr>
        <p:txBody>
          <a:bodyPr spcFirstLastPara="1" wrap="square" lIns="68569" tIns="34275" rIns="68569" bIns="34275" anchor="t" anchorCtr="0">
            <a:noAutofit/>
          </a:bodyPr>
          <a:lstStyle/>
          <a:p>
            <a:r>
              <a:rPr lang="en" sz="1200" b="1" dirty="0"/>
              <a:t>PEMBANGUNAN BAHAN PENGAJARAN BERTULIS </a:t>
            </a:r>
            <a:endParaRPr sz="1050" dirty="0"/>
          </a:p>
          <a:p>
            <a:endParaRPr sz="1350" dirty="0"/>
          </a:p>
        </p:txBody>
      </p:sp>
      <p:cxnSp>
        <p:nvCxnSpPr>
          <p:cNvPr id="2291" name="Google Shape;2291;p270"/>
          <p:cNvCxnSpPr>
            <a:stCxn id="2290" idx="1"/>
            <a:endCxn id="2290" idx="3"/>
          </p:cNvCxnSpPr>
          <p:nvPr/>
        </p:nvCxnSpPr>
        <p:spPr>
          <a:xfrm>
            <a:off x="57151" y="750087"/>
            <a:ext cx="4237265" cy="0"/>
          </a:xfrm>
          <a:prstGeom prst="straightConnector1">
            <a:avLst/>
          </a:prstGeom>
          <a:noFill/>
          <a:ln w="19050" cap="flat" cmpd="sng">
            <a:solidFill>
              <a:schemeClr val="dk1"/>
            </a:solidFill>
            <a:prstDash val="solid"/>
            <a:miter lim="800000"/>
            <a:headEnd type="none" w="sm" len="sm"/>
            <a:tailEnd type="none" w="sm" len="sm"/>
          </a:ln>
        </p:spPr>
      </p:cxnSp>
      <p:sp>
        <p:nvSpPr>
          <p:cNvPr id="2292" name="Google Shape;2292;p270"/>
          <p:cNvSpPr/>
          <p:nvPr/>
        </p:nvSpPr>
        <p:spPr>
          <a:xfrm>
            <a:off x="400052" y="835572"/>
            <a:ext cx="6229349" cy="632523"/>
          </a:xfrm>
          <a:prstGeom prst="rect">
            <a:avLst/>
          </a:prstGeom>
          <a:solidFill>
            <a:srgbClr val="E1EFD8"/>
          </a:solidFill>
          <a:ln>
            <a:noFill/>
          </a:ln>
        </p:spPr>
        <p:txBody>
          <a:bodyPr spcFirstLastPara="1" wrap="square" lIns="68569" tIns="34275" rIns="68569" bIns="34275" anchor="t" anchorCtr="0">
            <a:noAutofit/>
          </a:bodyPr>
          <a:lstStyle/>
          <a:p>
            <a:pPr algn="ctr"/>
            <a:r>
              <a:rPr lang="en" sz="1200" b="1" dirty="0">
                <a:latin typeface="Tahoma"/>
                <a:ea typeface="Tahoma"/>
                <a:cs typeface="Tahoma"/>
                <a:sym typeface="Tahoma"/>
              </a:rPr>
              <a:t>JADUAL PEMBAHAGIAN WIM ( AMALI )</a:t>
            </a:r>
            <a:endParaRPr sz="1050" dirty="0"/>
          </a:p>
          <a:p>
            <a:pPr algn="ctr"/>
            <a:r>
              <a:rPr lang="en" sz="1200" b="1" dirty="0">
                <a:latin typeface="Tahoma"/>
                <a:ea typeface="Tahoma"/>
                <a:cs typeface="Tahoma"/>
                <a:sym typeface="Tahoma"/>
              </a:rPr>
              <a:t>TP-306-2:2011 AUTOMOTIVE SPRAY PAINTING</a:t>
            </a:r>
            <a:endParaRPr sz="1200" dirty="0">
              <a:latin typeface="Tahoma"/>
              <a:ea typeface="Tahoma"/>
              <a:cs typeface="Tahoma"/>
              <a:sym typeface="Tahoma"/>
            </a:endParaRPr>
          </a:p>
          <a:p>
            <a:pPr algn="ctr"/>
            <a:r>
              <a:rPr lang="en" sz="1200" b="1" dirty="0">
                <a:latin typeface="Tahoma"/>
                <a:ea typeface="Tahoma"/>
                <a:cs typeface="Tahoma"/>
                <a:sym typeface="Tahoma"/>
              </a:rPr>
              <a:t>TP-306-2:2011-C02 METALLIC SPRAYING PROCESS</a:t>
            </a:r>
            <a:endParaRPr sz="1050" dirty="0"/>
          </a:p>
        </p:txBody>
      </p:sp>
      <p:sp>
        <p:nvSpPr>
          <p:cNvPr id="2293" name="Google Shape;2293;p270"/>
          <p:cNvSpPr/>
          <p:nvPr/>
        </p:nvSpPr>
        <p:spPr>
          <a:xfrm>
            <a:off x="228601" y="1090097"/>
            <a:ext cx="342900" cy="300038"/>
          </a:xfrm>
          <a:prstGeom prst="ellipse">
            <a:avLst/>
          </a:prstGeom>
          <a:solidFill>
            <a:srgbClr val="FFFF00"/>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350">
                <a:solidFill>
                  <a:srgbClr val="FF0000"/>
                </a:solidFill>
              </a:rPr>
              <a:t>4</a:t>
            </a:r>
            <a:endParaRPr sz="1050"/>
          </a:p>
        </p:txBody>
      </p:sp>
      <p:sp>
        <p:nvSpPr>
          <p:cNvPr id="2294" name="Google Shape;2294;p270"/>
          <p:cNvSpPr txBox="1"/>
          <p:nvPr/>
        </p:nvSpPr>
        <p:spPr>
          <a:xfrm rot="1986177">
            <a:off x="4477176" y="479789"/>
            <a:ext cx="2368249" cy="540593"/>
          </a:xfrm>
          <a:prstGeom prst="rect">
            <a:avLst/>
          </a:prstGeom>
          <a:noFill/>
          <a:ln>
            <a:noFill/>
          </a:ln>
        </p:spPr>
        <p:txBody>
          <a:bodyPr spcFirstLastPara="1" wrap="square" lIns="68569" tIns="34275" rIns="68569" bIns="34275" anchor="t" anchorCtr="0">
            <a:noAutofit/>
          </a:bodyPr>
          <a:lstStyle/>
          <a:p>
            <a:pPr algn="ctr"/>
            <a:r>
              <a:rPr lang="en" sz="3600" b="1" dirty="0">
                <a:solidFill>
                  <a:srgbClr val="A50021"/>
                </a:solidFill>
                <a:latin typeface="Anton"/>
                <a:ea typeface="Anton"/>
                <a:cs typeface="Anton"/>
                <a:sym typeface="Anton"/>
              </a:rPr>
              <a:t>CONTOH</a:t>
            </a:r>
            <a:endParaRPr sz="1050" dirty="0"/>
          </a:p>
        </p:txBody>
      </p:sp>
      <p:graphicFrame>
        <p:nvGraphicFramePr>
          <p:cNvPr id="2295" name="Google Shape;2295;p270"/>
          <p:cNvGraphicFramePr/>
          <p:nvPr>
            <p:extLst>
              <p:ext uri="{D42A27DB-BD31-4B8C-83A1-F6EECF244321}">
                <p14:modId xmlns:p14="http://schemas.microsoft.com/office/powerpoint/2010/main" val="1336144768"/>
              </p:ext>
            </p:extLst>
          </p:nvPr>
        </p:nvGraphicFramePr>
        <p:xfrm>
          <a:off x="214326" y="1823248"/>
          <a:ext cx="6480732" cy="2717220"/>
        </p:xfrm>
        <a:graphic>
          <a:graphicData uri="http://schemas.openxmlformats.org/drawingml/2006/table">
            <a:tbl>
              <a:tblPr>
                <a:noFill/>
                <a:tableStyleId>{9BCF97E9-7570-4AD7-8307-900B4BE17A45}</a:tableStyleId>
              </a:tblPr>
              <a:tblGrid>
                <a:gridCol w="1998169">
                  <a:extLst>
                    <a:ext uri="{9D8B030D-6E8A-4147-A177-3AD203B41FA5}">
                      <a16:colId xmlns="" xmlns:a16="http://schemas.microsoft.com/office/drawing/2014/main" val="20000"/>
                    </a:ext>
                  </a:extLst>
                </a:gridCol>
                <a:gridCol w="2242669">
                  <a:extLst>
                    <a:ext uri="{9D8B030D-6E8A-4147-A177-3AD203B41FA5}">
                      <a16:colId xmlns="" xmlns:a16="http://schemas.microsoft.com/office/drawing/2014/main" val="20001"/>
                    </a:ext>
                  </a:extLst>
                </a:gridCol>
                <a:gridCol w="2239894">
                  <a:extLst>
                    <a:ext uri="{9D8B030D-6E8A-4147-A177-3AD203B41FA5}">
                      <a16:colId xmlns="" xmlns:a16="http://schemas.microsoft.com/office/drawing/2014/main" val="20002"/>
                    </a:ext>
                  </a:extLst>
                </a:gridCol>
              </a:tblGrid>
              <a:tr h="334319">
                <a:tc>
                  <a:txBody>
                    <a:bodyPr/>
                    <a:lstStyle/>
                    <a:p>
                      <a:pPr marL="177800" marR="0" lvl="0" indent="-139700" algn="ctr" rtl="0">
                        <a:lnSpc>
                          <a:spcPct val="115000"/>
                        </a:lnSpc>
                        <a:spcBef>
                          <a:spcPts val="0"/>
                        </a:spcBef>
                        <a:spcAft>
                          <a:spcPts val="0"/>
                        </a:spcAft>
                        <a:buNone/>
                      </a:pPr>
                      <a:r>
                        <a:rPr lang="en" sz="700" u="none" strike="noStrike" cap="none">
                          <a:solidFill>
                            <a:srgbClr val="000000"/>
                          </a:solidFill>
                        </a:rPr>
                        <a:t>   Work Activities</a:t>
                      </a:r>
                      <a:endParaRPr sz="700" u="none" strike="noStrike" cap="none">
                        <a:solidFill>
                          <a:srgbClr val="000000"/>
                        </a:solidFill>
                        <a:latin typeface="Bookman Old Style"/>
                        <a:ea typeface="Bookman Old Style"/>
                        <a:cs typeface="Bookman Old Style"/>
                        <a:sym typeface="Bookman Old Style"/>
                      </a:endParaRPr>
                    </a:p>
                  </a:txBody>
                  <a:tcPr marL="8850" marR="8850" marT="6638" marB="0" anchor="ctr" anchorCtr="1">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B0F0"/>
                    </a:solidFill>
                  </a:tcPr>
                </a:tc>
                <a:tc>
                  <a:txBody>
                    <a:bodyPr/>
                    <a:lstStyle/>
                    <a:p>
                      <a:pPr marL="177800" marR="0" lvl="0" indent="0" algn="ctr" rtl="0">
                        <a:lnSpc>
                          <a:spcPct val="115000"/>
                        </a:lnSpc>
                        <a:spcBef>
                          <a:spcPts val="0"/>
                        </a:spcBef>
                        <a:spcAft>
                          <a:spcPts val="0"/>
                        </a:spcAft>
                        <a:buNone/>
                      </a:pPr>
                      <a:r>
                        <a:rPr lang="en" sz="700" u="none" strike="noStrike" cap="none">
                          <a:solidFill>
                            <a:srgbClr val="000000"/>
                          </a:solidFill>
                        </a:rPr>
                        <a:t>Lesson Plan</a:t>
                      </a:r>
                      <a:endParaRPr sz="800"/>
                    </a:p>
                    <a:p>
                      <a:pPr marL="177800" marR="0" lvl="0" indent="0" algn="ctr" rtl="0">
                        <a:lnSpc>
                          <a:spcPct val="115000"/>
                        </a:lnSpc>
                        <a:spcBef>
                          <a:spcPts val="0"/>
                        </a:spcBef>
                        <a:spcAft>
                          <a:spcPts val="0"/>
                        </a:spcAft>
                        <a:buNone/>
                      </a:pPr>
                      <a:r>
                        <a:rPr lang="en" sz="700" u="none" strike="noStrike" cap="none">
                          <a:solidFill>
                            <a:srgbClr val="000000"/>
                          </a:solidFill>
                        </a:rPr>
                        <a:t>(Tajuk)</a:t>
                      </a:r>
                      <a:endParaRPr sz="700" u="none" strike="noStrike" cap="none">
                        <a:solidFill>
                          <a:srgbClr val="000000"/>
                        </a:solidFill>
                        <a:latin typeface="Bookman Old Style"/>
                        <a:ea typeface="Bookman Old Style"/>
                        <a:cs typeface="Bookman Old Style"/>
                        <a:sym typeface="Bookman Old Style"/>
                      </a:endParaRPr>
                    </a:p>
                  </a:txBody>
                  <a:tcPr marL="0" marR="0" marT="0" marB="0" anchor="ctr" anchorCtr="1">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B0F0"/>
                    </a:solidFill>
                  </a:tcPr>
                </a:tc>
                <a:tc>
                  <a:txBody>
                    <a:bodyPr/>
                    <a:lstStyle/>
                    <a:p>
                      <a:pPr marL="177800" marR="0" lvl="0" indent="0" algn="ctr" rtl="0">
                        <a:lnSpc>
                          <a:spcPct val="115000"/>
                        </a:lnSpc>
                        <a:spcBef>
                          <a:spcPts val="0"/>
                        </a:spcBef>
                        <a:spcAft>
                          <a:spcPts val="0"/>
                        </a:spcAft>
                        <a:buNone/>
                      </a:pPr>
                      <a:r>
                        <a:rPr lang="en" sz="700" u="none" strike="noStrike" cap="none">
                          <a:solidFill>
                            <a:srgbClr val="000000"/>
                          </a:solidFill>
                        </a:rPr>
                        <a:t>Work Sheet</a:t>
                      </a:r>
                      <a:endParaRPr sz="800"/>
                    </a:p>
                    <a:p>
                      <a:pPr marL="177800" marR="0" lvl="0" indent="0" algn="ctr" rtl="0">
                        <a:lnSpc>
                          <a:spcPct val="115000"/>
                        </a:lnSpc>
                        <a:spcBef>
                          <a:spcPts val="0"/>
                        </a:spcBef>
                        <a:spcAft>
                          <a:spcPts val="0"/>
                        </a:spcAft>
                        <a:buNone/>
                      </a:pPr>
                      <a:r>
                        <a:rPr lang="en" sz="700" u="none" strike="noStrike" cap="none">
                          <a:solidFill>
                            <a:srgbClr val="000000"/>
                          </a:solidFill>
                        </a:rPr>
                        <a:t>(Tajuk)</a:t>
                      </a:r>
                      <a:endParaRPr sz="700" u="none" strike="noStrike" cap="none">
                        <a:solidFill>
                          <a:srgbClr val="000000"/>
                        </a:solidFill>
                        <a:latin typeface="Bookman Old Style"/>
                        <a:ea typeface="Bookman Old Style"/>
                        <a:cs typeface="Bookman Old Style"/>
                        <a:sym typeface="Bookman Old Style"/>
                      </a:endParaRPr>
                    </a:p>
                  </a:txBody>
                  <a:tcPr marL="8850" marR="8850" marT="6638" marB="0" anchor="ctr" anchorCtr="1">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B0F0"/>
                    </a:solidFill>
                  </a:tcPr>
                </a:tc>
                <a:extLst>
                  <a:ext uri="{0D108BD9-81ED-4DB2-BD59-A6C34878D82A}">
                    <a16:rowId xmlns="" xmlns:a16="http://schemas.microsoft.com/office/drawing/2014/main" val="10000"/>
                  </a:ext>
                </a:extLst>
              </a:tr>
              <a:tr h="424581">
                <a:tc>
                  <a:txBody>
                    <a:bodyPr/>
                    <a:lstStyle/>
                    <a:p>
                      <a:pPr marL="266700" marR="0" lvl="0" indent="-203200" algn="l" rtl="0">
                        <a:lnSpc>
                          <a:spcPct val="150000"/>
                        </a:lnSpc>
                        <a:spcBef>
                          <a:spcPts val="0"/>
                        </a:spcBef>
                        <a:spcAft>
                          <a:spcPts val="0"/>
                        </a:spcAft>
                        <a:buClr>
                          <a:srgbClr val="000000"/>
                        </a:buClr>
                        <a:buSzPts val="900"/>
                        <a:buFont typeface="Calibri"/>
                        <a:buNone/>
                      </a:pPr>
                      <a:r>
                        <a:rPr lang="en" sz="700" b="0" u="none" strike="noStrike" cap="none">
                          <a:solidFill>
                            <a:srgbClr val="000000"/>
                          </a:solidFill>
                          <a:latin typeface="Arial"/>
                          <a:ea typeface="Arial"/>
                          <a:cs typeface="Arial"/>
                          <a:sym typeface="Arial"/>
                        </a:rPr>
                        <a:t>2.  	Perform surface preparation works</a:t>
                      </a:r>
                      <a:endParaRPr sz="700" b="0"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50000"/>
                        </a:lnSpc>
                        <a:spcBef>
                          <a:spcPts val="0"/>
                        </a:spcBef>
                        <a:spcAft>
                          <a:spcPts val="0"/>
                        </a:spcAft>
                        <a:buNone/>
                      </a:pPr>
                      <a:r>
                        <a:rPr lang="en" sz="700" b="0" u="none" strike="noStrike" cap="none">
                          <a:solidFill>
                            <a:srgbClr val="000000"/>
                          </a:solidFill>
                          <a:latin typeface="Arial"/>
                          <a:ea typeface="Arial"/>
                          <a:cs typeface="Arial"/>
                          <a:sym typeface="Arial"/>
                        </a:rPr>
                        <a:t>TP-306-2:2011-C02/K(1/5)PM</a:t>
                      </a:r>
                      <a:endParaRPr sz="700" b="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None/>
                      </a:pPr>
                      <a:r>
                        <a:rPr lang="en" sz="700" b="0" u="none" strike="noStrike" cap="none">
                          <a:solidFill>
                            <a:srgbClr val="000000"/>
                          </a:solidFill>
                          <a:latin typeface="Arial"/>
                          <a:ea typeface="Arial"/>
                          <a:cs typeface="Arial"/>
                          <a:sym typeface="Arial"/>
                        </a:rPr>
                        <a:t>(Buat Kerja Permukaan pada Panel Kenderaan)</a:t>
                      </a:r>
                      <a:endParaRPr sz="700" b="0" u="none" strike="noStrike" cap="none">
                        <a:solidFill>
                          <a:srgbClr val="000000"/>
                        </a:solidFill>
                        <a:latin typeface="Arial"/>
                        <a:ea typeface="Arial"/>
                        <a:cs typeface="Arial"/>
                        <a:sym typeface="Arial"/>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50000"/>
                        </a:lnSpc>
                        <a:spcBef>
                          <a:spcPts val="0"/>
                        </a:spcBef>
                        <a:spcAft>
                          <a:spcPts val="0"/>
                        </a:spcAft>
                        <a:buNone/>
                      </a:pPr>
                      <a:r>
                        <a:rPr lang="en" sz="700" b="0" u="none" strike="noStrike" cap="none">
                          <a:solidFill>
                            <a:srgbClr val="000000"/>
                          </a:solidFill>
                          <a:latin typeface="Arial"/>
                          <a:ea typeface="Arial"/>
                          <a:cs typeface="Arial"/>
                          <a:sym typeface="Arial"/>
                        </a:rPr>
                        <a:t>TP-306-2:2011-C02/K(1/5)</a:t>
                      </a:r>
                      <a:endParaRPr sz="700" b="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900"/>
                        <a:buFont typeface="Arial"/>
                        <a:buNone/>
                      </a:pPr>
                      <a:r>
                        <a:rPr lang="en" sz="700" b="0" u="none" strike="noStrike" cap="none">
                          <a:solidFill>
                            <a:srgbClr val="000000"/>
                          </a:solidFill>
                          <a:latin typeface="Arial"/>
                          <a:ea typeface="Arial"/>
                          <a:cs typeface="Arial"/>
                          <a:sym typeface="Arial"/>
                        </a:rPr>
                        <a:t>(</a:t>
                      </a:r>
                      <a:r>
                        <a:rPr lang="en" sz="700" b="0" i="0" u="none" strike="noStrike" cap="none">
                          <a:solidFill>
                            <a:srgbClr val="000000"/>
                          </a:solidFill>
                          <a:latin typeface="Arial"/>
                          <a:ea typeface="Arial"/>
                          <a:cs typeface="Arial"/>
                          <a:sym typeface="Arial"/>
                        </a:rPr>
                        <a:t>Buat Kerja Permukaan pada Panel Kenderaan)</a:t>
                      </a:r>
                      <a:endParaRPr sz="700" b="0" i="0" u="none" strike="noStrike" cap="none">
                        <a:solidFill>
                          <a:srgbClr val="000000"/>
                        </a:solidFill>
                        <a:latin typeface="Arial"/>
                        <a:ea typeface="Arial"/>
                        <a:cs typeface="Arial"/>
                        <a:sym typeface="Arial"/>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1"/>
                  </a:ext>
                </a:extLst>
              </a:tr>
              <a:tr h="424581">
                <a:tc>
                  <a:txBody>
                    <a:bodyPr/>
                    <a:lstStyle/>
                    <a:p>
                      <a:pPr marL="254000" marR="0" lvl="0" indent="-190500" algn="l" rtl="0">
                        <a:lnSpc>
                          <a:spcPct val="150000"/>
                        </a:lnSpc>
                        <a:spcBef>
                          <a:spcPts val="0"/>
                        </a:spcBef>
                        <a:spcAft>
                          <a:spcPts val="0"/>
                        </a:spcAft>
                        <a:buClr>
                          <a:srgbClr val="000000"/>
                        </a:buClr>
                        <a:buSzPts val="900"/>
                        <a:buFont typeface="Calibri"/>
                        <a:buNone/>
                      </a:pPr>
                      <a:r>
                        <a:rPr lang="en" sz="700" b="0" u="none" strike="noStrike" cap="none">
                          <a:solidFill>
                            <a:srgbClr val="000000"/>
                          </a:solidFill>
                          <a:latin typeface="Arial"/>
                          <a:ea typeface="Arial"/>
                          <a:cs typeface="Arial"/>
                          <a:sym typeface="Arial"/>
                        </a:rPr>
                        <a:t>1.   Prepare metallic spraying process requirements</a:t>
                      </a:r>
                      <a:endParaRPr sz="700" b="0"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50000"/>
                        </a:lnSpc>
                        <a:spcBef>
                          <a:spcPts val="0"/>
                        </a:spcBef>
                        <a:spcAft>
                          <a:spcPts val="0"/>
                        </a:spcAft>
                        <a:buNone/>
                      </a:pPr>
                      <a:r>
                        <a:rPr lang="en" sz="700" b="0" u="none" strike="noStrike" cap="none">
                          <a:solidFill>
                            <a:srgbClr val="000000"/>
                          </a:solidFill>
                          <a:latin typeface="Arial"/>
                          <a:ea typeface="Arial"/>
                          <a:cs typeface="Arial"/>
                          <a:sym typeface="Arial"/>
                        </a:rPr>
                        <a:t>TP-306-2:2011-C02/K(2/5)PM</a:t>
                      </a:r>
                      <a:endParaRPr sz="700" b="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None/>
                      </a:pPr>
                      <a:r>
                        <a:rPr lang="en" sz="700" b="0" u="none" strike="noStrike" cap="none">
                          <a:solidFill>
                            <a:srgbClr val="000000"/>
                          </a:solidFill>
                          <a:latin typeface="Arial"/>
                          <a:ea typeface="Arial"/>
                          <a:cs typeface="Arial"/>
                          <a:sym typeface="Arial"/>
                        </a:rPr>
                        <a:t>(Sedia Keperluan Peralatan Penyemburan)</a:t>
                      </a:r>
                      <a:endParaRPr sz="700" b="0" u="none" strike="noStrike" cap="none">
                        <a:solidFill>
                          <a:srgbClr val="000000"/>
                        </a:solidFill>
                        <a:latin typeface="Arial"/>
                        <a:ea typeface="Arial"/>
                        <a:cs typeface="Arial"/>
                        <a:sym typeface="Arial"/>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50000"/>
                        </a:lnSpc>
                        <a:spcBef>
                          <a:spcPts val="0"/>
                        </a:spcBef>
                        <a:spcAft>
                          <a:spcPts val="0"/>
                        </a:spcAft>
                        <a:buNone/>
                      </a:pPr>
                      <a:r>
                        <a:rPr lang="en" sz="700" b="0" u="none" strike="noStrike" cap="none">
                          <a:solidFill>
                            <a:srgbClr val="000000"/>
                          </a:solidFill>
                          <a:latin typeface="Arial"/>
                          <a:ea typeface="Arial"/>
                          <a:cs typeface="Arial"/>
                          <a:sym typeface="Arial"/>
                        </a:rPr>
                        <a:t>TP-306-2:2011-C02/K(2/5)</a:t>
                      </a:r>
                      <a:endParaRPr sz="700" b="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None/>
                      </a:pPr>
                      <a:r>
                        <a:rPr lang="en" sz="700" b="0" u="none" strike="noStrike" cap="none">
                          <a:solidFill>
                            <a:srgbClr val="000000"/>
                          </a:solidFill>
                          <a:latin typeface="Arial"/>
                          <a:ea typeface="Arial"/>
                          <a:cs typeface="Arial"/>
                          <a:sym typeface="Arial"/>
                        </a:rPr>
                        <a:t>(Sedia Keperluan Peralatan Penyemburan)</a:t>
                      </a:r>
                      <a:endParaRPr sz="700" b="0" u="none" strike="noStrike" cap="none">
                        <a:solidFill>
                          <a:srgbClr val="000000"/>
                        </a:solidFill>
                        <a:latin typeface="Arial"/>
                        <a:ea typeface="Arial"/>
                        <a:cs typeface="Arial"/>
                        <a:sym typeface="Arial"/>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2"/>
                  </a:ext>
                </a:extLst>
              </a:tr>
              <a:tr h="424581">
                <a:tc rowSpan="2">
                  <a:txBody>
                    <a:bodyPr/>
                    <a:lstStyle/>
                    <a:p>
                      <a:pPr marL="254000" marR="0" lvl="0" indent="-184150" algn="l" rtl="0">
                        <a:lnSpc>
                          <a:spcPct val="150000"/>
                        </a:lnSpc>
                        <a:spcBef>
                          <a:spcPts val="0"/>
                        </a:spcBef>
                        <a:spcAft>
                          <a:spcPts val="0"/>
                        </a:spcAft>
                        <a:buClr>
                          <a:srgbClr val="000000"/>
                        </a:buClr>
                        <a:buSzPts val="900"/>
                        <a:buFont typeface="Calibri"/>
                        <a:buAutoNum type="arabicPeriod" startAt="3"/>
                      </a:pPr>
                      <a:r>
                        <a:rPr lang="en" sz="700" b="0" u="none" strike="noStrike" cap="none">
                          <a:solidFill>
                            <a:srgbClr val="000000"/>
                          </a:solidFill>
                          <a:latin typeface="Arial"/>
                          <a:ea typeface="Arial"/>
                          <a:cs typeface="Arial"/>
                          <a:sym typeface="Arial"/>
                        </a:rPr>
                        <a:t>Perform metallic spraying process</a:t>
                      </a:r>
                      <a:endParaRPr sz="700" b="0"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50000"/>
                        </a:lnSpc>
                        <a:spcBef>
                          <a:spcPts val="0"/>
                        </a:spcBef>
                        <a:spcAft>
                          <a:spcPts val="0"/>
                        </a:spcAft>
                        <a:buNone/>
                      </a:pPr>
                      <a:r>
                        <a:rPr lang="en" sz="700" b="0" u="none" strike="noStrike" cap="none" dirty="0">
                          <a:solidFill>
                            <a:srgbClr val="000000"/>
                          </a:solidFill>
                          <a:latin typeface="Arial"/>
                          <a:ea typeface="Arial"/>
                          <a:cs typeface="Arial"/>
                          <a:sym typeface="Arial"/>
                        </a:rPr>
                        <a:t>TP-306-2:2011-C02/K(3/5)PM</a:t>
                      </a:r>
                      <a:endParaRPr sz="700" b="0" u="none" strike="noStrike" cap="none" dirty="0">
                        <a:solidFill>
                          <a:srgbClr val="000000"/>
                        </a:solidFill>
                        <a:latin typeface="Arial"/>
                        <a:ea typeface="Arial"/>
                        <a:cs typeface="Arial"/>
                        <a:sym typeface="Arial"/>
                      </a:endParaRPr>
                    </a:p>
                    <a:p>
                      <a:pPr marL="0" marR="0" lvl="0" indent="0" algn="ctr" rtl="0">
                        <a:lnSpc>
                          <a:spcPct val="150000"/>
                        </a:lnSpc>
                        <a:spcBef>
                          <a:spcPts val="0"/>
                        </a:spcBef>
                        <a:spcAft>
                          <a:spcPts val="0"/>
                        </a:spcAft>
                        <a:buNone/>
                      </a:pPr>
                      <a:r>
                        <a:rPr lang="en" sz="700" b="0" u="none" strike="noStrike" cap="none" dirty="0">
                          <a:solidFill>
                            <a:srgbClr val="000000"/>
                          </a:solidFill>
                          <a:latin typeface="Arial"/>
                          <a:ea typeface="Arial"/>
                          <a:cs typeface="Arial"/>
                          <a:sym typeface="Arial"/>
                        </a:rPr>
                        <a:t>(Sembur Cat Metalik)</a:t>
                      </a:r>
                      <a:endParaRPr sz="700" b="0" u="none" strike="noStrike" cap="none" dirty="0">
                        <a:solidFill>
                          <a:srgbClr val="000000"/>
                        </a:solidFill>
                        <a:latin typeface="Arial"/>
                        <a:ea typeface="Arial"/>
                        <a:cs typeface="Arial"/>
                        <a:sym typeface="Arial"/>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50000"/>
                        </a:lnSpc>
                        <a:spcBef>
                          <a:spcPts val="0"/>
                        </a:spcBef>
                        <a:spcAft>
                          <a:spcPts val="0"/>
                        </a:spcAft>
                        <a:buNone/>
                      </a:pPr>
                      <a:r>
                        <a:rPr lang="en" sz="700" b="0" u="none" strike="noStrike" cap="none">
                          <a:solidFill>
                            <a:srgbClr val="000000"/>
                          </a:solidFill>
                          <a:latin typeface="Arial"/>
                          <a:ea typeface="Arial"/>
                          <a:cs typeface="Arial"/>
                          <a:sym typeface="Arial"/>
                        </a:rPr>
                        <a:t>TP-306-2:2011-C02/K(3/5)</a:t>
                      </a:r>
                      <a:endParaRPr sz="700" b="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None/>
                      </a:pPr>
                      <a:r>
                        <a:rPr lang="en" sz="700" b="0" u="none" strike="noStrike" cap="none">
                          <a:solidFill>
                            <a:srgbClr val="000000"/>
                          </a:solidFill>
                          <a:latin typeface="Arial"/>
                          <a:ea typeface="Arial"/>
                          <a:cs typeface="Arial"/>
                          <a:sym typeface="Arial"/>
                        </a:rPr>
                        <a:t>(Sembur Cat Metalik)</a:t>
                      </a:r>
                      <a:endParaRPr sz="700" b="0" u="none" strike="noStrike" cap="none">
                        <a:solidFill>
                          <a:srgbClr val="000000"/>
                        </a:solidFill>
                        <a:latin typeface="Arial"/>
                        <a:ea typeface="Arial"/>
                        <a:cs typeface="Arial"/>
                        <a:sym typeface="Arial"/>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3"/>
                  </a:ext>
                </a:extLst>
              </a:tr>
              <a:tr h="424581">
                <a:tc vMerge="1">
                  <a:txBody>
                    <a:bodyPr/>
                    <a:lstStyle/>
                    <a:p>
                      <a:endParaRPr lang="en-US"/>
                    </a:p>
                  </a:txBody>
                  <a:tcPr/>
                </a:tc>
                <a:tc>
                  <a:txBody>
                    <a:bodyPr/>
                    <a:lstStyle/>
                    <a:p>
                      <a:pPr marL="0" marR="0" lvl="0" indent="0" algn="ctr" rtl="0">
                        <a:lnSpc>
                          <a:spcPct val="150000"/>
                        </a:lnSpc>
                        <a:spcBef>
                          <a:spcPts val="0"/>
                        </a:spcBef>
                        <a:spcAft>
                          <a:spcPts val="0"/>
                        </a:spcAft>
                        <a:buNone/>
                      </a:pPr>
                      <a:r>
                        <a:rPr lang="en" sz="700" b="0" u="none" strike="noStrike" cap="none">
                          <a:solidFill>
                            <a:srgbClr val="000000"/>
                          </a:solidFill>
                          <a:latin typeface="Arial"/>
                          <a:ea typeface="Arial"/>
                          <a:cs typeface="Arial"/>
                          <a:sym typeface="Arial"/>
                        </a:rPr>
                        <a:t>TP-306-2:2011-C02/K(4/5)PM</a:t>
                      </a:r>
                      <a:endParaRPr sz="700" b="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None/>
                      </a:pPr>
                      <a:r>
                        <a:rPr lang="en" sz="700" b="0" u="none" strike="noStrike" cap="none">
                          <a:solidFill>
                            <a:srgbClr val="000000"/>
                          </a:solidFill>
                          <a:latin typeface="Arial"/>
                          <a:ea typeface="Arial"/>
                          <a:cs typeface="Arial"/>
                          <a:sym typeface="Arial"/>
                        </a:rPr>
                        <a:t>(Gilap Kenderaan)</a:t>
                      </a:r>
                      <a:endParaRPr sz="700" b="0" u="none" strike="noStrike" cap="none">
                        <a:solidFill>
                          <a:srgbClr val="000000"/>
                        </a:solidFill>
                        <a:latin typeface="Arial"/>
                        <a:ea typeface="Arial"/>
                        <a:cs typeface="Arial"/>
                        <a:sym typeface="Arial"/>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50000"/>
                        </a:lnSpc>
                        <a:spcBef>
                          <a:spcPts val="0"/>
                        </a:spcBef>
                        <a:spcAft>
                          <a:spcPts val="0"/>
                        </a:spcAft>
                        <a:buNone/>
                      </a:pPr>
                      <a:r>
                        <a:rPr lang="en" sz="700" b="0" u="none" strike="noStrike" cap="none">
                          <a:solidFill>
                            <a:srgbClr val="000000"/>
                          </a:solidFill>
                          <a:latin typeface="Arial"/>
                          <a:ea typeface="Arial"/>
                          <a:cs typeface="Arial"/>
                          <a:sym typeface="Arial"/>
                        </a:rPr>
                        <a:t>TP-306-2:2011-C02/K(4/5)</a:t>
                      </a:r>
                      <a:endParaRPr sz="700" b="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None/>
                      </a:pPr>
                      <a:r>
                        <a:rPr lang="en" sz="700" b="0" u="none" strike="noStrike" cap="none">
                          <a:solidFill>
                            <a:srgbClr val="000000"/>
                          </a:solidFill>
                          <a:latin typeface="Arial"/>
                          <a:ea typeface="Arial"/>
                          <a:cs typeface="Arial"/>
                          <a:sym typeface="Arial"/>
                        </a:rPr>
                        <a:t>(Gilap Kenderaan)</a:t>
                      </a:r>
                      <a:endParaRPr sz="700" b="0" u="none" strike="noStrike" cap="none">
                        <a:solidFill>
                          <a:srgbClr val="000000"/>
                        </a:solidFill>
                        <a:latin typeface="Arial"/>
                        <a:ea typeface="Arial"/>
                        <a:cs typeface="Arial"/>
                        <a:sym typeface="Arial"/>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4"/>
                  </a:ext>
                </a:extLst>
              </a:tr>
              <a:tr h="409412">
                <a:tc>
                  <a:txBody>
                    <a:bodyPr/>
                    <a:lstStyle/>
                    <a:p>
                      <a:pPr marL="241300" marR="0" lvl="0" indent="-171450" algn="l" rtl="0">
                        <a:lnSpc>
                          <a:spcPct val="150000"/>
                        </a:lnSpc>
                        <a:spcBef>
                          <a:spcPts val="0"/>
                        </a:spcBef>
                        <a:spcAft>
                          <a:spcPts val="0"/>
                        </a:spcAft>
                        <a:buClr>
                          <a:srgbClr val="000000"/>
                        </a:buClr>
                        <a:buSzPts val="900"/>
                        <a:buFont typeface="Arial"/>
                        <a:buAutoNum type="arabicPeriod" startAt="4"/>
                      </a:pPr>
                      <a:r>
                        <a:rPr lang="en" sz="700" b="0" u="none" strike="noStrike" cap="none">
                          <a:solidFill>
                            <a:srgbClr val="000000"/>
                          </a:solidFill>
                          <a:latin typeface="Arial"/>
                          <a:ea typeface="Arial"/>
                          <a:cs typeface="Arial"/>
                          <a:sym typeface="Arial"/>
                        </a:rPr>
                        <a:t>Perform painting quality inspection</a:t>
                      </a:r>
                      <a:endParaRPr sz="700" b="0" u="none" strike="noStrike" cap="none">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rowSpan="2">
                  <a:txBody>
                    <a:bodyPr/>
                    <a:lstStyle/>
                    <a:p>
                      <a:pPr marL="0" marR="0" lvl="0" indent="0" algn="ctr" rtl="0">
                        <a:lnSpc>
                          <a:spcPct val="150000"/>
                        </a:lnSpc>
                        <a:spcBef>
                          <a:spcPts val="0"/>
                        </a:spcBef>
                        <a:spcAft>
                          <a:spcPts val="0"/>
                        </a:spcAft>
                        <a:buNone/>
                      </a:pPr>
                      <a:r>
                        <a:rPr lang="en" sz="700" b="0" u="none" strike="noStrike" cap="none">
                          <a:solidFill>
                            <a:srgbClr val="000000"/>
                          </a:solidFill>
                          <a:latin typeface="Arial"/>
                          <a:ea typeface="Arial"/>
                          <a:cs typeface="Arial"/>
                          <a:sym typeface="Arial"/>
                        </a:rPr>
                        <a:t>TP-306-2:2011-C02/K(5/5)PM</a:t>
                      </a:r>
                      <a:endParaRPr sz="700" b="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None/>
                      </a:pPr>
                      <a:r>
                        <a:rPr lang="en" sz="700" b="0" u="none" strike="noStrike" cap="none">
                          <a:solidFill>
                            <a:srgbClr val="000000"/>
                          </a:solidFill>
                          <a:latin typeface="Arial"/>
                          <a:ea typeface="Arial"/>
                          <a:cs typeface="Arial"/>
                          <a:sym typeface="Arial"/>
                        </a:rPr>
                        <a:t>(Periksa Kualiti Cat Metalik)</a:t>
                      </a:r>
                      <a:endParaRPr sz="700" b="0" u="none" strike="noStrike" cap="none">
                        <a:solidFill>
                          <a:srgbClr val="000000"/>
                        </a:solidFill>
                        <a:latin typeface="Arial"/>
                        <a:ea typeface="Arial"/>
                        <a:cs typeface="Arial"/>
                        <a:sym typeface="Arial"/>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rowSpan="2">
                  <a:txBody>
                    <a:bodyPr/>
                    <a:lstStyle/>
                    <a:p>
                      <a:pPr marL="0" marR="0" lvl="0" indent="0" algn="ctr" rtl="0">
                        <a:lnSpc>
                          <a:spcPct val="150000"/>
                        </a:lnSpc>
                        <a:spcBef>
                          <a:spcPts val="0"/>
                        </a:spcBef>
                        <a:spcAft>
                          <a:spcPts val="0"/>
                        </a:spcAft>
                        <a:buNone/>
                      </a:pPr>
                      <a:r>
                        <a:rPr lang="en" sz="700" b="0" u="none" strike="noStrike" cap="none">
                          <a:solidFill>
                            <a:srgbClr val="000000"/>
                          </a:solidFill>
                          <a:latin typeface="Arial"/>
                          <a:ea typeface="Arial"/>
                          <a:cs typeface="Arial"/>
                          <a:sym typeface="Arial"/>
                        </a:rPr>
                        <a:t>TP-306-2:2011-C02/K(5/5)</a:t>
                      </a:r>
                      <a:endParaRPr sz="700" b="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None/>
                      </a:pPr>
                      <a:r>
                        <a:rPr lang="en" sz="700" b="0" u="none" strike="noStrike" cap="none">
                          <a:solidFill>
                            <a:srgbClr val="000000"/>
                          </a:solidFill>
                          <a:latin typeface="Arial"/>
                          <a:ea typeface="Arial"/>
                          <a:cs typeface="Arial"/>
                          <a:sym typeface="Arial"/>
                        </a:rPr>
                        <a:t>(Periksa Kualiti Cat Metalik)</a:t>
                      </a:r>
                      <a:endParaRPr sz="700" b="0" u="none" strike="noStrike" cap="none">
                        <a:solidFill>
                          <a:srgbClr val="000000"/>
                        </a:solidFill>
                        <a:latin typeface="Arial"/>
                        <a:ea typeface="Arial"/>
                        <a:cs typeface="Arial"/>
                        <a:sym typeface="Arial"/>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5"/>
                  </a:ext>
                </a:extLst>
              </a:tr>
              <a:tr h="275165">
                <a:tc>
                  <a:txBody>
                    <a:bodyPr/>
                    <a:lstStyle/>
                    <a:p>
                      <a:pPr marL="254000" marR="0" lvl="0" indent="-184150" algn="l" rtl="0">
                        <a:lnSpc>
                          <a:spcPct val="150000"/>
                        </a:lnSpc>
                        <a:spcBef>
                          <a:spcPts val="0"/>
                        </a:spcBef>
                        <a:spcAft>
                          <a:spcPts val="0"/>
                        </a:spcAft>
                        <a:buClr>
                          <a:srgbClr val="000000"/>
                        </a:buClr>
                        <a:buSzPts val="900"/>
                        <a:buFont typeface="Calibri"/>
                        <a:buAutoNum type="arabicPeriod" startAt="5"/>
                      </a:pPr>
                      <a:r>
                        <a:rPr lang="en" sz="700" b="0" u="none" strike="noStrike" cap="none" dirty="0">
                          <a:solidFill>
                            <a:srgbClr val="000000"/>
                          </a:solidFill>
                          <a:latin typeface="Arial"/>
                          <a:ea typeface="Arial"/>
                          <a:cs typeface="Arial"/>
                          <a:sym typeface="Arial"/>
                        </a:rPr>
                        <a:t>Record painting activities</a:t>
                      </a:r>
                      <a:endParaRPr sz="700" b="0" u="none" strike="noStrike" cap="none" dirty="0">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vMerge="1">
                  <a:txBody>
                    <a:bodyPr/>
                    <a:lstStyle/>
                    <a:p>
                      <a:endParaRPr lang="en-US"/>
                    </a:p>
                  </a:txBody>
                  <a:tcPr/>
                </a:tc>
                <a:tc vMerge="1">
                  <a:txBody>
                    <a:bodyPr/>
                    <a:lstStyle/>
                    <a:p>
                      <a:endParaRPr lang="en-US"/>
                    </a:p>
                  </a:txBody>
                  <a:tcPr/>
                </a:tc>
                <a:extLst>
                  <a:ext uri="{0D108BD9-81ED-4DB2-BD59-A6C34878D82A}">
                    <a16:rowId xmlns="" xmlns:a16="http://schemas.microsoft.com/office/drawing/2014/main" val="10006"/>
                  </a:ext>
                </a:extLst>
              </a:tr>
            </a:tbl>
          </a:graphicData>
        </a:graphic>
      </p:graphicFrame>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299"/>
        <p:cNvGrpSpPr/>
        <p:nvPr/>
      </p:nvGrpSpPr>
      <p:grpSpPr>
        <a:xfrm>
          <a:off x="0" y="0"/>
          <a:ext cx="0" cy="0"/>
          <a:chOff x="0" y="0"/>
          <a:chExt cx="0" cy="0"/>
        </a:xfrm>
      </p:grpSpPr>
      <p:pic>
        <p:nvPicPr>
          <p:cNvPr id="2300" name="Google Shape;2300;p271"/>
          <p:cNvPicPr preferRelativeResize="0"/>
          <p:nvPr/>
        </p:nvPicPr>
        <p:blipFill rotWithShape="1">
          <a:blip r:embed="rId3">
            <a:alphaModFix/>
          </a:blip>
          <a:srcRect/>
          <a:stretch/>
        </p:blipFill>
        <p:spPr>
          <a:xfrm>
            <a:off x="292100" y="1264444"/>
            <a:ext cx="5580519" cy="3731991"/>
          </a:xfrm>
          <a:prstGeom prst="rect">
            <a:avLst/>
          </a:prstGeom>
          <a:solidFill>
            <a:srgbClr val="FFFF00"/>
          </a:solidFill>
          <a:ln>
            <a:noFill/>
          </a:ln>
        </p:spPr>
      </p:pic>
      <p:sp>
        <p:nvSpPr>
          <p:cNvPr id="2301" name="Google Shape;2301;p271"/>
          <p:cNvSpPr txBox="1"/>
          <p:nvPr/>
        </p:nvSpPr>
        <p:spPr>
          <a:xfrm>
            <a:off x="57151" y="441435"/>
            <a:ext cx="4237265" cy="570008"/>
          </a:xfrm>
          <a:prstGeom prst="rect">
            <a:avLst/>
          </a:prstGeom>
          <a:noFill/>
          <a:ln>
            <a:noFill/>
          </a:ln>
        </p:spPr>
        <p:txBody>
          <a:bodyPr spcFirstLastPara="1" wrap="square" lIns="68569" tIns="34275" rIns="68569" bIns="34275" anchor="t" anchorCtr="0">
            <a:noAutofit/>
          </a:bodyPr>
          <a:lstStyle/>
          <a:p>
            <a:r>
              <a:rPr lang="en" sz="1200" b="1" dirty="0"/>
              <a:t>PEMBANGUNAN BAHAN PENGAJARAN BERTULIS </a:t>
            </a:r>
            <a:endParaRPr sz="1050" dirty="0"/>
          </a:p>
          <a:p>
            <a:endParaRPr sz="1350" dirty="0"/>
          </a:p>
        </p:txBody>
      </p:sp>
      <p:sp>
        <p:nvSpPr>
          <p:cNvPr id="2302" name="Google Shape;2302;p271"/>
          <p:cNvSpPr/>
          <p:nvPr/>
        </p:nvSpPr>
        <p:spPr>
          <a:xfrm>
            <a:off x="292100" y="1342484"/>
            <a:ext cx="2742762" cy="3373689"/>
          </a:xfrm>
          <a:prstGeom prst="rect">
            <a:avLst/>
          </a:prstGeom>
          <a:solidFill>
            <a:srgbClr val="FFFF00">
              <a:alpha val="44705"/>
            </a:srgbClr>
          </a:solidFill>
          <a:ln w="12700" cap="flat" cmpd="sng">
            <a:solidFill>
              <a:srgbClr val="BA8C0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rgbClr val="FFFFFF"/>
              </a:solidFill>
            </a:endParaRPr>
          </a:p>
        </p:txBody>
      </p:sp>
      <p:cxnSp>
        <p:nvCxnSpPr>
          <p:cNvPr id="2303" name="Google Shape;2303;p271"/>
          <p:cNvCxnSpPr>
            <a:stCxn id="2301" idx="1"/>
            <a:endCxn id="2301" idx="3"/>
          </p:cNvCxnSpPr>
          <p:nvPr/>
        </p:nvCxnSpPr>
        <p:spPr>
          <a:xfrm>
            <a:off x="57151" y="726439"/>
            <a:ext cx="4237265" cy="0"/>
          </a:xfrm>
          <a:prstGeom prst="straightConnector1">
            <a:avLst/>
          </a:prstGeom>
          <a:noFill/>
          <a:ln w="19050" cap="flat" cmpd="sng">
            <a:solidFill>
              <a:schemeClr val="dk1"/>
            </a:solidFill>
            <a:prstDash val="solid"/>
            <a:miter lim="800000"/>
            <a:headEnd type="none" w="sm" len="sm"/>
            <a:tailEnd type="none" w="sm" len="sm"/>
          </a:ln>
        </p:spPr>
      </p:cxnSp>
      <p:sp>
        <p:nvSpPr>
          <p:cNvPr id="2304" name="Google Shape;2304;p271"/>
          <p:cNvSpPr/>
          <p:nvPr/>
        </p:nvSpPr>
        <p:spPr>
          <a:xfrm>
            <a:off x="285750" y="804481"/>
            <a:ext cx="6343650" cy="484798"/>
          </a:xfrm>
          <a:prstGeom prst="rect">
            <a:avLst/>
          </a:prstGeom>
          <a:solidFill>
            <a:srgbClr val="E1EFD8"/>
          </a:solidFill>
          <a:ln>
            <a:noFill/>
          </a:ln>
        </p:spPr>
        <p:txBody>
          <a:bodyPr spcFirstLastPara="1" wrap="square" lIns="68569" tIns="34275" rIns="68569" bIns="34275" anchor="t" anchorCtr="0">
            <a:noAutofit/>
          </a:bodyPr>
          <a:lstStyle/>
          <a:p>
            <a:r>
              <a:rPr lang="en" sz="1350" b="1" dirty="0">
                <a:latin typeface="Tahoma"/>
                <a:ea typeface="Tahoma"/>
                <a:cs typeface="Tahoma"/>
                <a:sym typeface="Tahoma"/>
              </a:rPr>
              <a:t>   </a:t>
            </a:r>
            <a:r>
              <a:rPr lang="en" sz="1200" b="1" dirty="0">
                <a:latin typeface="Tahoma"/>
                <a:ea typeface="Tahoma"/>
                <a:cs typeface="Tahoma"/>
                <a:sym typeface="Tahoma"/>
              </a:rPr>
              <a:t>Bangunkan Bahan Pengajaran Bertulis (Written Instructional Material - WIM)</a:t>
            </a:r>
            <a:endParaRPr sz="1050" dirty="0"/>
          </a:p>
          <a:p>
            <a:r>
              <a:rPr lang="en" sz="1200" dirty="0">
                <a:latin typeface="Tahoma"/>
                <a:ea typeface="Tahoma"/>
                <a:cs typeface="Tahoma"/>
                <a:sym typeface="Tahoma"/>
              </a:rPr>
              <a:t>   </a:t>
            </a:r>
            <a:r>
              <a:rPr lang="en" sz="1200" b="1" dirty="0">
                <a:latin typeface="Tahoma"/>
                <a:ea typeface="Tahoma"/>
                <a:cs typeface="Tahoma"/>
                <a:sym typeface="Tahoma"/>
              </a:rPr>
              <a:t>Pelan Mengajar Teori / Amali</a:t>
            </a:r>
            <a:r>
              <a:rPr lang="en" sz="1200" dirty="0">
                <a:latin typeface="Tahoma"/>
                <a:ea typeface="Tahoma"/>
                <a:cs typeface="Tahoma"/>
                <a:sym typeface="Tahoma"/>
              </a:rPr>
              <a:t>, Kertas Penerangan, Kertas Tugasan dan Kertas Kerja</a:t>
            </a:r>
            <a:endParaRPr sz="1200" dirty="0">
              <a:latin typeface="Tahoma"/>
              <a:ea typeface="Tahoma"/>
              <a:cs typeface="Tahoma"/>
              <a:sym typeface="Tahoma"/>
            </a:endParaRPr>
          </a:p>
        </p:txBody>
      </p:sp>
      <p:sp>
        <p:nvSpPr>
          <p:cNvPr id="2305" name="Google Shape;2305;p271"/>
          <p:cNvSpPr/>
          <p:nvPr/>
        </p:nvSpPr>
        <p:spPr>
          <a:xfrm>
            <a:off x="120650" y="964406"/>
            <a:ext cx="342900" cy="300038"/>
          </a:xfrm>
          <a:prstGeom prst="ellipse">
            <a:avLst/>
          </a:prstGeom>
          <a:solidFill>
            <a:srgbClr val="FFFF00"/>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350">
                <a:solidFill>
                  <a:srgbClr val="FF0000"/>
                </a:solidFill>
              </a:rPr>
              <a:t>5</a:t>
            </a:r>
            <a:endParaRPr sz="1050"/>
          </a:p>
        </p:txBody>
      </p:sp>
      <p:pic>
        <p:nvPicPr>
          <p:cNvPr id="2306" name="Google Shape;2306;p271"/>
          <p:cNvPicPr preferRelativeResize="0"/>
          <p:nvPr/>
        </p:nvPicPr>
        <p:blipFill rotWithShape="1">
          <a:blip r:embed="rId4">
            <a:alphaModFix/>
          </a:blip>
          <a:srcRect/>
          <a:stretch/>
        </p:blipFill>
        <p:spPr>
          <a:xfrm>
            <a:off x="3082359" y="1332857"/>
            <a:ext cx="2796610" cy="3383316"/>
          </a:xfrm>
          <a:prstGeom prst="rect">
            <a:avLst/>
          </a:prstGeom>
          <a:noFill/>
          <a:ln>
            <a:noFill/>
          </a:ln>
        </p:spPr>
      </p:pic>
      <p:sp>
        <p:nvSpPr>
          <p:cNvPr id="2307" name="Google Shape;2307;p271"/>
          <p:cNvSpPr txBox="1"/>
          <p:nvPr/>
        </p:nvSpPr>
        <p:spPr>
          <a:xfrm rot="1986177">
            <a:off x="4504387" y="456143"/>
            <a:ext cx="2331722" cy="540593"/>
          </a:xfrm>
          <a:prstGeom prst="rect">
            <a:avLst/>
          </a:prstGeom>
          <a:noFill/>
          <a:ln>
            <a:noFill/>
          </a:ln>
        </p:spPr>
        <p:txBody>
          <a:bodyPr spcFirstLastPara="1" wrap="square" lIns="68569" tIns="34275" rIns="68569" bIns="34275" anchor="t" anchorCtr="0">
            <a:noAutofit/>
          </a:bodyPr>
          <a:lstStyle/>
          <a:p>
            <a:pPr algn="ctr"/>
            <a:r>
              <a:rPr lang="en" sz="3600" b="1" dirty="0">
                <a:solidFill>
                  <a:srgbClr val="A50021"/>
                </a:solidFill>
                <a:latin typeface="Anton"/>
                <a:ea typeface="Anton"/>
                <a:cs typeface="Anton"/>
                <a:sym typeface="Anton"/>
              </a:rPr>
              <a:t>CONTOH</a:t>
            </a:r>
            <a:endParaRPr sz="1050" dirty="0"/>
          </a:p>
        </p:txBody>
      </p:sp>
      <p:sp>
        <p:nvSpPr>
          <p:cNvPr id="2308" name="Google Shape;2308;p271"/>
          <p:cNvSpPr txBox="1"/>
          <p:nvPr/>
        </p:nvSpPr>
        <p:spPr>
          <a:xfrm>
            <a:off x="817837" y="4741007"/>
            <a:ext cx="4723411" cy="255428"/>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68569" tIns="34275" rIns="68569" bIns="34275" anchor="t" anchorCtr="0">
            <a:noAutofit/>
          </a:bodyPr>
          <a:lstStyle/>
          <a:p>
            <a:r>
              <a:rPr lang="en" sz="1050" b="1" dirty="0">
                <a:solidFill>
                  <a:srgbClr val="A5A5A5"/>
                </a:solidFill>
                <a:latin typeface="Tahoma"/>
                <a:ea typeface="Tahoma"/>
                <a:cs typeface="Tahoma"/>
                <a:sym typeface="Tahoma"/>
              </a:rPr>
              <a:t>Warna kertas bagi Pelan Mengajar Teori dan Amali ialah KUNING</a:t>
            </a:r>
            <a:endParaRPr sz="1050" b="1" i="1" dirty="0">
              <a:solidFill>
                <a:srgbClr val="A5A5A5"/>
              </a:solidFill>
              <a:latin typeface="Tahoma"/>
              <a:ea typeface="Tahoma"/>
              <a:cs typeface="Tahoma"/>
              <a:sym typeface="Tahoma"/>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pic>
        <p:nvPicPr>
          <p:cNvPr id="2313" name="Google Shape;2313;p272"/>
          <p:cNvPicPr preferRelativeResize="0"/>
          <p:nvPr/>
        </p:nvPicPr>
        <p:blipFill rotWithShape="1">
          <a:blip r:embed="rId3">
            <a:alphaModFix/>
          </a:blip>
          <a:srcRect/>
          <a:stretch/>
        </p:blipFill>
        <p:spPr>
          <a:xfrm>
            <a:off x="111906" y="1367913"/>
            <a:ext cx="5815928" cy="3882004"/>
          </a:xfrm>
          <a:prstGeom prst="rect">
            <a:avLst/>
          </a:prstGeom>
          <a:noFill/>
          <a:ln>
            <a:noFill/>
          </a:ln>
        </p:spPr>
      </p:pic>
      <p:sp>
        <p:nvSpPr>
          <p:cNvPr id="2314" name="Google Shape;2314;p272"/>
          <p:cNvSpPr txBox="1"/>
          <p:nvPr/>
        </p:nvSpPr>
        <p:spPr>
          <a:xfrm>
            <a:off x="57151" y="443881"/>
            <a:ext cx="4237265" cy="567561"/>
          </a:xfrm>
          <a:prstGeom prst="rect">
            <a:avLst/>
          </a:prstGeom>
          <a:noFill/>
          <a:ln>
            <a:noFill/>
          </a:ln>
        </p:spPr>
        <p:txBody>
          <a:bodyPr spcFirstLastPara="1" wrap="square" lIns="68569" tIns="34275" rIns="68569" bIns="34275" anchor="t" anchorCtr="0">
            <a:noAutofit/>
          </a:bodyPr>
          <a:lstStyle/>
          <a:p>
            <a:r>
              <a:rPr lang="en" sz="1200" b="1" dirty="0"/>
              <a:t>PEMBANGUNAN BAHAN PENGAJARAN BERTULIS </a:t>
            </a:r>
            <a:endParaRPr sz="1050" dirty="0"/>
          </a:p>
          <a:p>
            <a:endParaRPr sz="1350" dirty="0"/>
          </a:p>
        </p:txBody>
      </p:sp>
      <p:sp>
        <p:nvSpPr>
          <p:cNvPr id="2315" name="Google Shape;2315;p272"/>
          <p:cNvSpPr/>
          <p:nvPr/>
        </p:nvSpPr>
        <p:spPr>
          <a:xfrm>
            <a:off x="146198" y="1396295"/>
            <a:ext cx="2801953" cy="3574079"/>
          </a:xfrm>
          <a:prstGeom prst="rect">
            <a:avLst/>
          </a:prstGeom>
          <a:solidFill>
            <a:srgbClr val="FFFF00">
              <a:alpha val="44705"/>
            </a:srgbClr>
          </a:solidFill>
          <a:ln w="12700" cap="flat" cmpd="sng">
            <a:solidFill>
              <a:srgbClr val="BA8C0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rgbClr val="FFFFFF"/>
              </a:solidFill>
            </a:endParaRPr>
          </a:p>
        </p:txBody>
      </p:sp>
      <p:cxnSp>
        <p:nvCxnSpPr>
          <p:cNvPr id="2316" name="Google Shape;2316;p272"/>
          <p:cNvCxnSpPr>
            <a:stCxn id="2314" idx="1"/>
            <a:endCxn id="2314" idx="3"/>
          </p:cNvCxnSpPr>
          <p:nvPr/>
        </p:nvCxnSpPr>
        <p:spPr>
          <a:xfrm>
            <a:off x="57151" y="727662"/>
            <a:ext cx="4237265" cy="0"/>
          </a:xfrm>
          <a:prstGeom prst="straightConnector1">
            <a:avLst/>
          </a:prstGeom>
          <a:noFill/>
          <a:ln w="19050" cap="flat" cmpd="sng">
            <a:solidFill>
              <a:schemeClr val="dk1"/>
            </a:solidFill>
            <a:prstDash val="solid"/>
            <a:miter lim="800000"/>
            <a:headEnd type="none" w="sm" len="sm"/>
            <a:tailEnd type="none" w="sm" len="sm"/>
          </a:ln>
        </p:spPr>
      </p:cxnSp>
      <p:sp>
        <p:nvSpPr>
          <p:cNvPr id="2317" name="Google Shape;2317;p272"/>
          <p:cNvSpPr/>
          <p:nvPr/>
        </p:nvSpPr>
        <p:spPr>
          <a:xfrm>
            <a:off x="285750" y="831133"/>
            <a:ext cx="6343650" cy="458146"/>
          </a:xfrm>
          <a:prstGeom prst="rect">
            <a:avLst/>
          </a:prstGeom>
          <a:solidFill>
            <a:srgbClr val="E1EFD8"/>
          </a:solidFill>
          <a:ln>
            <a:noFill/>
          </a:ln>
        </p:spPr>
        <p:txBody>
          <a:bodyPr spcFirstLastPara="1" wrap="square" lIns="68569" tIns="34275" rIns="68569" bIns="34275" anchor="t" anchorCtr="0">
            <a:noAutofit/>
          </a:bodyPr>
          <a:lstStyle/>
          <a:p>
            <a:r>
              <a:rPr lang="en" sz="1350" b="1" dirty="0">
                <a:latin typeface="Tahoma"/>
                <a:ea typeface="Tahoma"/>
                <a:cs typeface="Tahoma"/>
                <a:sym typeface="Tahoma"/>
              </a:rPr>
              <a:t>   </a:t>
            </a:r>
            <a:r>
              <a:rPr lang="en" sz="1200" b="1" dirty="0">
                <a:latin typeface="Tahoma"/>
                <a:ea typeface="Tahoma"/>
                <a:cs typeface="Tahoma"/>
                <a:sym typeface="Tahoma"/>
              </a:rPr>
              <a:t>Bangunkan Bahan Pengajaran Bertulis (Written Instructional Material - WIM)</a:t>
            </a:r>
            <a:endParaRPr sz="1050" dirty="0"/>
          </a:p>
          <a:p>
            <a:r>
              <a:rPr lang="en" sz="1200" dirty="0">
                <a:latin typeface="Tahoma"/>
                <a:ea typeface="Tahoma"/>
                <a:cs typeface="Tahoma"/>
                <a:sym typeface="Tahoma"/>
              </a:rPr>
              <a:t>   </a:t>
            </a:r>
            <a:r>
              <a:rPr lang="en" sz="1200" b="1" dirty="0">
                <a:latin typeface="Tahoma"/>
                <a:ea typeface="Tahoma"/>
                <a:cs typeface="Tahoma"/>
                <a:sym typeface="Tahoma"/>
              </a:rPr>
              <a:t>Pelan Mengajar Teori / Amali</a:t>
            </a:r>
            <a:r>
              <a:rPr lang="en" sz="1200" dirty="0">
                <a:latin typeface="Tahoma"/>
                <a:ea typeface="Tahoma"/>
                <a:cs typeface="Tahoma"/>
                <a:sym typeface="Tahoma"/>
              </a:rPr>
              <a:t>, Kertas Penerangan, Kertas Tugasan dan Kertas Kerja</a:t>
            </a:r>
            <a:endParaRPr sz="1200" dirty="0">
              <a:latin typeface="Tahoma"/>
              <a:ea typeface="Tahoma"/>
              <a:cs typeface="Tahoma"/>
              <a:sym typeface="Tahoma"/>
            </a:endParaRPr>
          </a:p>
        </p:txBody>
      </p:sp>
      <p:sp>
        <p:nvSpPr>
          <p:cNvPr id="2318" name="Google Shape;2318;p272"/>
          <p:cNvSpPr/>
          <p:nvPr/>
        </p:nvSpPr>
        <p:spPr>
          <a:xfrm>
            <a:off x="120650" y="964406"/>
            <a:ext cx="342900" cy="300038"/>
          </a:xfrm>
          <a:prstGeom prst="ellipse">
            <a:avLst/>
          </a:prstGeom>
          <a:solidFill>
            <a:srgbClr val="FFFF00"/>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350">
                <a:solidFill>
                  <a:srgbClr val="FF0000"/>
                </a:solidFill>
              </a:rPr>
              <a:t>5</a:t>
            </a:r>
            <a:endParaRPr sz="1050"/>
          </a:p>
        </p:txBody>
      </p:sp>
      <p:pic>
        <p:nvPicPr>
          <p:cNvPr id="2319" name="Google Shape;2319;p272"/>
          <p:cNvPicPr preferRelativeResize="0"/>
          <p:nvPr/>
        </p:nvPicPr>
        <p:blipFill rotWithShape="1">
          <a:blip r:embed="rId4">
            <a:alphaModFix/>
          </a:blip>
          <a:srcRect/>
          <a:stretch/>
        </p:blipFill>
        <p:spPr>
          <a:xfrm>
            <a:off x="2982443" y="1367912"/>
            <a:ext cx="2979684" cy="3602461"/>
          </a:xfrm>
          <a:prstGeom prst="rect">
            <a:avLst/>
          </a:prstGeom>
          <a:noFill/>
          <a:ln>
            <a:noFill/>
          </a:ln>
        </p:spPr>
      </p:pic>
      <p:sp>
        <p:nvSpPr>
          <p:cNvPr id="2320" name="Google Shape;2320;p272"/>
          <p:cNvSpPr txBox="1"/>
          <p:nvPr/>
        </p:nvSpPr>
        <p:spPr>
          <a:xfrm rot="1986177">
            <a:off x="4213612" y="331635"/>
            <a:ext cx="2814684" cy="540593"/>
          </a:xfrm>
          <a:prstGeom prst="rect">
            <a:avLst/>
          </a:prstGeom>
          <a:noFill/>
          <a:ln>
            <a:noFill/>
          </a:ln>
        </p:spPr>
        <p:txBody>
          <a:bodyPr spcFirstLastPara="1" wrap="square" lIns="68569" tIns="34275" rIns="68569" bIns="34275" anchor="t" anchorCtr="0">
            <a:noAutofit/>
          </a:bodyPr>
          <a:lstStyle/>
          <a:p>
            <a:pPr algn="ctr"/>
            <a:r>
              <a:rPr lang="en" sz="3600" b="1" dirty="0">
                <a:solidFill>
                  <a:srgbClr val="A50021"/>
                </a:solidFill>
                <a:latin typeface="Anton"/>
                <a:ea typeface="Anton"/>
                <a:cs typeface="Anton"/>
                <a:sym typeface="Anton"/>
              </a:rPr>
              <a:t>CONTOH</a:t>
            </a:r>
            <a:endParaRPr sz="1050" dirty="0"/>
          </a:p>
        </p:txBody>
      </p:sp>
      <p:sp>
        <p:nvSpPr>
          <p:cNvPr id="2321" name="Google Shape;2321;p272"/>
          <p:cNvSpPr txBox="1"/>
          <p:nvPr/>
        </p:nvSpPr>
        <p:spPr>
          <a:xfrm>
            <a:off x="1067330" y="4970375"/>
            <a:ext cx="4723411" cy="173125"/>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68569" tIns="34275" rIns="68569" bIns="34275" anchor="t" anchorCtr="0">
            <a:noAutofit/>
          </a:bodyPr>
          <a:lstStyle/>
          <a:p>
            <a:r>
              <a:rPr lang="en" sz="1050" b="1" dirty="0">
                <a:solidFill>
                  <a:srgbClr val="A5A5A5"/>
                </a:solidFill>
                <a:latin typeface="Tahoma"/>
                <a:ea typeface="Tahoma"/>
                <a:cs typeface="Tahoma"/>
                <a:sym typeface="Tahoma"/>
              </a:rPr>
              <a:t>Warna kertas bagi Pelan Mengajar Teori dan Amali ialah KUNING</a:t>
            </a:r>
            <a:endParaRPr sz="1050" b="1" i="1" dirty="0">
              <a:solidFill>
                <a:srgbClr val="A5A5A5"/>
              </a:solidFill>
              <a:latin typeface="Tahoma"/>
              <a:ea typeface="Tahoma"/>
              <a:cs typeface="Tahoma"/>
              <a:sym typeface="Tahoma"/>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pic>
        <p:nvPicPr>
          <p:cNvPr id="2326" name="Google Shape;2326;p273"/>
          <p:cNvPicPr preferRelativeResize="0"/>
          <p:nvPr/>
        </p:nvPicPr>
        <p:blipFill rotWithShape="1">
          <a:blip r:embed="rId3">
            <a:alphaModFix/>
          </a:blip>
          <a:srcRect/>
          <a:stretch/>
        </p:blipFill>
        <p:spPr>
          <a:xfrm>
            <a:off x="463550" y="1225760"/>
            <a:ext cx="5483991" cy="3574325"/>
          </a:xfrm>
          <a:prstGeom prst="rect">
            <a:avLst/>
          </a:prstGeom>
          <a:noFill/>
          <a:ln>
            <a:noFill/>
          </a:ln>
        </p:spPr>
      </p:pic>
      <p:sp>
        <p:nvSpPr>
          <p:cNvPr id="2327" name="Google Shape;2327;p273"/>
          <p:cNvSpPr txBox="1"/>
          <p:nvPr/>
        </p:nvSpPr>
        <p:spPr>
          <a:xfrm>
            <a:off x="57151" y="488731"/>
            <a:ext cx="4237265" cy="522711"/>
          </a:xfrm>
          <a:prstGeom prst="rect">
            <a:avLst/>
          </a:prstGeom>
          <a:noFill/>
          <a:ln>
            <a:noFill/>
          </a:ln>
        </p:spPr>
        <p:txBody>
          <a:bodyPr spcFirstLastPara="1" wrap="square" lIns="68569" tIns="34275" rIns="68569" bIns="34275" anchor="t" anchorCtr="0">
            <a:noAutofit/>
          </a:bodyPr>
          <a:lstStyle/>
          <a:p>
            <a:r>
              <a:rPr lang="en" sz="1200" b="1"/>
              <a:t>PEMBANGUNAN BAHAN PENGAJARAN BERTULIS </a:t>
            </a:r>
            <a:endParaRPr sz="1050"/>
          </a:p>
          <a:p>
            <a:endParaRPr sz="1350"/>
          </a:p>
        </p:txBody>
      </p:sp>
      <p:sp>
        <p:nvSpPr>
          <p:cNvPr id="2328" name="Google Shape;2328;p273"/>
          <p:cNvSpPr/>
          <p:nvPr/>
        </p:nvSpPr>
        <p:spPr>
          <a:xfrm>
            <a:off x="463550" y="1289278"/>
            <a:ext cx="2705319" cy="3510807"/>
          </a:xfrm>
          <a:prstGeom prst="rect">
            <a:avLst/>
          </a:prstGeom>
          <a:solidFill>
            <a:srgbClr val="FFFF00">
              <a:alpha val="44705"/>
            </a:srgbClr>
          </a:solidFill>
          <a:ln w="12700" cap="flat" cmpd="sng">
            <a:solidFill>
              <a:srgbClr val="BA8C0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rgbClr val="FFFFFF"/>
              </a:solidFill>
            </a:endParaRPr>
          </a:p>
        </p:txBody>
      </p:sp>
      <p:cxnSp>
        <p:nvCxnSpPr>
          <p:cNvPr id="2329" name="Google Shape;2329;p273"/>
          <p:cNvCxnSpPr>
            <a:stCxn id="2327" idx="1"/>
            <a:endCxn id="2327" idx="3"/>
          </p:cNvCxnSpPr>
          <p:nvPr/>
        </p:nvCxnSpPr>
        <p:spPr>
          <a:xfrm>
            <a:off x="57151" y="750087"/>
            <a:ext cx="4237265" cy="0"/>
          </a:xfrm>
          <a:prstGeom prst="straightConnector1">
            <a:avLst/>
          </a:prstGeom>
          <a:noFill/>
          <a:ln w="19050" cap="flat" cmpd="sng">
            <a:solidFill>
              <a:schemeClr val="dk1"/>
            </a:solidFill>
            <a:prstDash val="solid"/>
            <a:miter lim="800000"/>
            <a:headEnd type="none" w="sm" len="sm"/>
            <a:tailEnd type="none" w="sm" len="sm"/>
          </a:ln>
        </p:spPr>
      </p:cxnSp>
      <p:sp>
        <p:nvSpPr>
          <p:cNvPr id="2330" name="Google Shape;2330;p273"/>
          <p:cNvSpPr/>
          <p:nvPr/>
        </p:nvSpPr>
        <p:spPr>
          <a:xfrm>
            <a:off x="285750" y="750087"/>
            <a:ext cx="6343650" cy="539191"/>
          </a:xfrm>
          <a:prstGeom prst="rect">
            <a:avLst/>
          </a:prstGeom>
          <a:solidFill>
            <a:srgbClr val="E1EFD8"/>
          </a:solidFill>
          <a:ln>
            <a:noFill/>
          </a:ln>
        </p:spPr>
        <p:txBody>
          <a:bodyPr spcFirstLastPara="1" wrap="square" lIns="68569" tIns="34275" rIns="68569" bIns="34275" anchor="t" anchorCtr="0">
            <a:noAutofit/>
          </a:bodyPr>
          <a:lstStyle/>
          <a:p>
            <a:r>
              <a:rPr lang="en" sz="1350" b="1" dirty="0">
                <a:latin typeface="Tahoma"/>
                <a:ea typeface="Tahoma"/>
                <a:cs typeface="Tahoma"/>
                <a:sym typeface="Tahoma"/>
              </a:rPr>
              <a:t>   </a:t>
            </a:r>
            <a:r>
              <a:rPr lang="en" sz="1200" b="1" dirty="0">
                <a:latin typeface="Tahoma"/>
                <a:ea typeface="Tahoma"/>
                <a:cs typeface="Tahoma"/>
                <a:sym typeface="Tahoma"/>
              </a:rPr>
              <a:t>Bangunkan Bahan Pengajaran Bertulis (Written Instructional Material - WIM)</a:t>
            </a:r>
            <a:endParaRPr sz="1050" dirty="0"/>
          </a:p>
          <a:p>
            <a:r>
              <a:rPr lang="en" sz="1200" dirty="0">
                <a:latin typeface="Tahoma"/>
                <a:ea typeface="Tahoma"/>
                <a:cs typeface="Tahoma"/>
                <a:sym typeface="Tahoma"/>
              </a:rPr>
              <a:t>   </a:t>
            </a:r>
            <a:r>
              <a:rPr lang="en" sz="1200" b="1" dirty="0">
                <a:latin typeface="Tahoma"/>
                <a:ea typeface="Tahoma"/>
                <a:cs typeface="Tahoma"/>
                <a:sym typeface="Tahoma"/>
              </a:rPr>
              <a:t>Pelan Mengajar Teori / Amali</a:t>
            </a:r>
            <a:r>
              <a:rPr lang="en" sz="1200" dirty="0">
                <a:latin typeface="Tahoma"/>
                <a:ea typeface="Tahoma"/>
                <a:cs typeface="Tahoma"/>
                <a:sym typeface="Tahoma"/>
              </a:rPr>
              <a:t>, Kertas Penerangan, Kertas Tugasan dan Kertas Kerja</a:t>
            </a:r>
            <a:endParaRPr sz="1200" dirty="0">
              <a:latin typeface="Tahoma"/>
              <a:ea typeface="Tahoma"/>
              <a:cs typeface="Tahoma"/>
              <a:sym typeface="Tahoma"/>
            </a:endParaRPr>
          </a:p>
        </p:txBody>
      </p:sp>
      <p:sp>
        <p:nvSpPr>
          <p:cNvPr id="2331" name="Google Shape;2331;p273"/>
          <p:cNvSpPr/>
          <p:nvPr/>
        </p:nvSpPr>
        <p:spPr>
          <a:xfrm>
            <a:off x="120650" y="964406"/>
            <a:ext cx="342900" cy="300038"/>
          </a:xfrm>
          <a:prstGeom prst="ellipse">
            <a:avLst/>
          </a:prstGeom>
          <a:solidFill>
            <a:srgbClr val="FFFF00"/>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350">
                <a:solidFill>
                  <a:srgbClr val="FF0000"/>
                </a:solidFill>
              </a:rPr>
              <a:t>5</a:t>
            </a:r>
            <a:endParaRPr sz="1050"/>
          </a:p>
        </p:txBody>
      </p:sp>
      <p:pic>
        <p:nvPicPr>
          <p:cNvPr id="2332" name="Google Shape;2332;p273"/>
          <p:cNvPicPr preferRelativeResize="0"/>
          <p:nvPr/>
        </p:nvPicPr>
        <p:blipFill rotWithShape="1">
          <a:blip r:embed="rId4">
            <a:alphaModFix/>
          </a:blip>
          <a:srcRect/>
          <a:stretch/>
        </p:blipFill>
        <p:spPr>
          <a:xfrm>
            <a:off x="3205545" y="1289278"/>
            <a:ext cx="2741996" cy="3510807"/>
          </a:xfrm>
          <a:prstGeom prst="rect">
            <a:avLst/>
          </a:prstGeom>
          <a:noFill/>
          <a:ln>
            <a:noFill/>
          </a:ln>
        </p:spPr>
      </p:pic>
      <p:sp>
        <p:nvSpPr>
          <p:cNvPr id="2333" name="Google Shape;2333;p273"/>
          <p:cNvSpPr txBox="1"/>
          <p:nvPr/>
        </p:nvSpPr>
        <p:spPr>
          <a:xfrm rot="1986177">
            <a:off x="4488445" y="228670"/>
            <a:ext cx="2523218" cy="540593"/>
          </a:xfrm>
          <a:prstGeom prst="rect">
            <a:avLst/>
          </a:prstGeom>
          <a:noFill/>
          <a:ln>
            <a:noFill/>
          </a:ln>
        </p:spPr>
        <p:txBody>
          <a:bodyPr spcFirstLastPara="1" wrap="square" lIns="68569" tIns="34275" rIns="68569" bIns="34275" anchor="t" anchorCtr="0">
            <a:noAutofit/>
          </a:bodyPr>
          <a:lstStyle/>
          <a:p>
            <a:pPr algn="ctr"/>
            <a:r>
              <a:rPr lang="en" sz="3600" b="1" dirty="0">
                <a:solidFill>
                  <a:srgbClr val="A50021"/>
                </a:solidFill>
                <a:latin typeface="Anton"/>
                <a:ea typeface="Anton"/>
                <a:cs typeface="Anton"/>
                <a:sym typeface="Anton"/>
              </a:rPr>
              <a:t>CONTOH</a:t>
            </a:r>
            <a:endParaRPr sz="1050" dirty="0"/>
          </a:p>
        </p:txBody>
      </p:sp>
      <p:sp>
        <p:nvSpPr>
          <p:cNvPr id="2334" name="Google Shape;2334;p273"/>
          <p:cNvSpPr txBox="1"/>
          <p:nvPr/>
        </p:nvSpPr>
        <p:spPr>
          <a:xfrm>
            <a:off x="1166684" y="4800086"/>
            <a:ext cx="4723411" cy="214318"/>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68569" tIns="34275" rIns="68569" bIns="34275" anchor="t" anchorCtr="0">
            <a:noAutofit/>
          </a:bodyPr>
          <a:lstStyle/>
          <a:p>
            <a:r>
              <a:rPr lang="en" sz="1050" b="1" dirty="0">
                <a:solidFill>
                  <a:srgbClr val="A5A5A5"/>
                </a:solidFill>
                <a:latin typeface="Tahoma"/>
                <a:ea typeface="Tahoma"/>
                <a:cs typeface="Tahoma"/>
                <a:sym typeface="Tahoma"/>
              </a:rPr>
              <a:t>Warna kertas bagi Pelan Mengajar Teori dan Amali ialah KUNING</a:t>
            </a:r>
            <a:endParaRPr sz="1050" b="1" i="1" dirty="0">
              <a:solidFill>
                <a:srgbClr val="A5A5A5"/>
              </a:solidFill>
              <a:latin typeface="Tahoma"/>
              <a:ea typeface="Tahoma"/>
              <a:cs typeface="Tahoma"/>
              <a:sym typeface="Tahoma"/>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pic>
        <p:nvPicPr>
          <p:cNvPr id="2339" name="Google Shape;2339;p274"/>
          <p:cNvPicPr preferRelativeResize="0"/>
          <p:nvPr/>
        </p:nvPicPr>
        <p:blipFill rotWithShape="1">
          <a:blip r:embed="rId3">
            <a:alphaModFix/>
          </a:blip>
          <a:srcRect/>
          <a:stretch/>
        </p:blipFill>
        <p:spPr>
          <a:xfrm>
            <a:off x="57151" y="1473291"/>
            <a:ext cx="6737350" cy="3094964"/>
          </a:xfrm>
          <a:prstGeom prst="rect">
            <a:avLst/>
          </a:prstGeom>
          <a:noFill/>
          <a:ln>
            <a:noFill/>
          </a:ln>
        </p:spPr>
      </p:pic>
      <p:sp>
        <p:nvSpPr>
          <p:cNvPr id="2340" name="Google Shape;2340;p274"/>
          <p:cNvSpPr txBox="1"/>
          <p:nvPr/>
        </p:nvSpPr>
        <p:spPr>
          <a:xfrm>
            <a:off x="57151" y="425669"/>
            <a:ext cx="4237265" cy="585773"/>
          </a:xfrm>
          <a:prstGeom prst="rect">
            <a:avLst/>
          </a:prstGeom>
          <a:noFill/>
          <a:ln>
            <a:noFill/>
          </a:ln>
        </p:spPr>
        <p:txBody>
          <a:bodyPr spcFirstLastPara="1" wrap="square" lIns="68569" tIns="34275" rIns="68569" bIns="34275" anchor="t" anchorCtr="0">
            <a:noAutofit/>
          </a:bodyPr>
          <a:lstStyle/>
          <a:p>
            <a:r>
              <a:rPr lang="en" sz="1200" b="1" dirty="0"/>
              <a:t>PEMBANGUNAN BAHAN PENGAJARAN BERTULIS </a:t>
            </a:r>
            <a:endParaRPr sz="1050" dirty="0"/>
          </a:p>
          <a:p>
            <a:endParaRPr sz="1350" dirty="0"/>
          </a:p>
        </p:txBody>
      </p:sp>
      <p:cxnSp>
        <p:nvCxnSpPr>
          <p:cNvPr id="2341" name="Google Shape;2341;p274"/>
          <p:cNvCxnSpPr>
            <a:stCxn id="2340" idx="1"/>
            <a:endCxn id="2340" idx="3"/>
          </p:cNvCxnSpPr>
          <p:nvPr/>
        </p:nvCxnSpPr>
        <p:spPr>
          <a:xfrm>
            <a:off x="57151" y="718556"/>
            <a:ext cx="4237265" cy="0"/>
          </a:xfrm>
          <a:prstGeom prst="straightConnector1">
            <a:avLst/>
          </a:prstGeom>
          <a:noFill/>
          <a:ln w="19050" cap="flat" cmpd="sng">
            <a:solidFill>
              <a:schemeClr val="dk1"/>
            </a:solidFill>
            <a:prstDash val="solid"/>
            <a:miter lim="800000"/>
            <a:headEnd type="none" w="sm" len="sm"/>
            <a:tailEnd type="none" w="sm" len="sm"/>
          </a:ln>
        </p:spPr>
      </p:cxnSp>
      <p:sp>
        <p:nvSpPr>
          <p:cNvPr id="2342" name="Google Shape;2342;p274"/>
          <p:cNvSpPr/>
          <p:nvPr/>
        </p:nvSpPr>
        <p:spPr>
          <a:xfrm>
            <a:off x="285750" y="780393"/>
            <a:ext cx="6343650" cy="508885"/>
          </a:xfrm>
          <a:prstGeom prst="rect">
            <a:avLst/>
          </a:prstGeom>
          <a:solidFill>
            <a:srgbClr val="E1EFD8"/>
          </a:solidFill>
          <a:ln>
            <a:noFill/>
          </a:ln>
        </p:spPr>
        <p:txBody>
          <a:bodyPr spcFirstLastPara="1" wrap="square" lIns="68569" tIns="34275" rIns="68569" bIns="34275" anchor="t" anchorCtr="0">
            <a:noAutofit/>
          </a:bodyPr>
          <a:lstStyle/>
          <a:p>
            <a:r>
              <a:rPr lang="en" sz="1350" b="1" dirty="0">
                <a:latin typeface="Tahoma"/>
                <a:ea typeface="Tahoma"/>
                <a:cs typeface="Tahoma"/>
                <a:sym typeface="Tahoma"/>
              </a:rPr>
              <a:t>   </a:t>
            </a:r>
            <a:r>
              <a:rPr lang="en" sz="1200" b="1" dirty="0">
                <a:latin typeface="Tahoma"/>
                <a:ea typeface="Tahoma"/>
                <a:cs typeface="Tahoma"/>
                <a:sym typeface="Tahoma"/>
              </a:rPr>
              <a:t>Bangunkan Bahan Pengajaran Bertulis (Written Instructional Material - WIM)</a:t>
            </a:r>
            <a:endParaRPr sz="1050" dirty="0"/>
          </a:p>
          <a:p>
            <a:r>
              <a:rPr lang="en" sz="1200" dirty="0">
                <a:latin typeface="Tahoma"/>
                <a:ea typeface="Tahoma"/>
                <a:cs typeface="Tahoma"/>
                <a:sym typeface="Tahoma"/>
              </a:rPr>
              <a:t>   Pelan Mengajar Teori / Amali, </a:t>
            </a:r>
            <a:r>
              <a:rPr lang="en" sz="1200" b="1" dirty="0">
                <a:latin typeface="Tahoma"/>
                <a:ea typeface="Tahoma"/>
                <a:cs typeface="Tahoma"/>
                <a:sym typeface="Tahoma"/>
              </a:rPr>
              <a:t>Kertas Penerangan</a:t>
            </a:r>
            <a:r>
              <a:rPr lang="en" sz="1200" dirty="0">
                <a:latin typeface="Tahoma"/>
                <a:ea typeface="Tahoma"/>
                <a:cs typeface="Tahoma"/>
                <a:sym typeface="Tahoma"/>
              </a:rPr>
              <a:t>, Kertas Tugasan dan Kertas Kerja</a:t>
            </a:r>
            <a:endParaRPr sz="1200" dirty="0">
              <a:latin typeface="Tahoma"/>
              <a:ea typeface="Tahoma"/>
              <a:cs typeface="Tahoma"/>
              <a:sym typeface="Tahoma"/>
            </a:endParaRPr>
          </a:p>
        </p:txBody>
      </p:sp>
      <p:sp>
        <p:nvSpPr>
          <p:cNvPr id="2343" name="Google Shape;2343;p274"/>
          <p:cNvSpPr/>
          <p:nvPr/>
        </p:nvSpPr>
        <p:spPr>
          <a:xfrm>
            <a:off x="120650" y="964406"/>
            <a:ext cx="342900" cy="300038"/>
          </a:xfrm>
          <a:prstGeom prst="ellipse">
            <a:avLst/>
          </a:prstGeom>
          <a:solidFill>
            <a:srgbClr val="FFFF00"/>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350">
                <a:solidFill>
                  <a:srgbClr val="FF0000"/>
                </a:solidFill>
              </a:rPr>
              <a:t>5</a:t>
            </a:r>
            <a:endParaRPr sz="1050"/>
          </a:p>
        </p:txBody>
      </p:sp>
      <p:sp>
        <p:nvSpPr>
          <p:cNvPr id="2344" name="Google Shape;2344;p274"/>
          <p:cNvSpPr txBox="1"/>
          <p:nvPr/>
        </p:nvSpPr>
        <p:spPr>
          <a:xfrm rot="1986177">
            <a:off x="4396678" y="394895"/>
            <a:ext cx="2448945" cy="540593"/>
          </a:xfrm>
          <a:prstGeom prst="rect">
            <a:avLst/>
          </a:prstGeom>
          <a:noFill/>
          <a:ln>
            <a:noFill/>
          </a:ln>
        </p:spPr>
        <p:txBody>
          <a:bodyPr spcFirstLastPara="1" wrap="square" lIns="68569" tIns="34275" rIns="68569" bIns="34275" anchor="t" anchorCtr="0">
            <a:noAutofit/>
          </a:bodyPr>
          <a:lstStyle/>
          <a:p>
            <a:pPr algn="ctr"/>
            <a:r>
              <a:rPr lang="en" sz="3600" b="1" dirty="0">
                <a:solidFill>
                  <a:srgbClr val="A50021"/>
                </a:solidFill>
                <a:latin typeface="Anton"/>
                <a:ea typeface="Anton"/>
                <a:cs typeface="Anton"/>
                <a:sym typeface="Anton"/>
              </a:rPr>
              <a:t>CONTOH</a:t>
            </a:r>
            <a:endParaRPr sz="1050" dirty="0"/>
          </a:p>
        </p:txBody>
      </p:sp>
      <p:sp>
        <p:nvSpPr>
          <p:cNvPr id="2345" name="Google Shape;2345;p274"/>
          <p:cNvSpPr txBox="1"/>
          <p:nvPr/>
        </p:nvSpPr>
        <p:spPr>
          <a:xfrm>
            <a:off x="285750" y="4593089"/>
            <a:ext cx="6343650" cy="489876"/>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68569" tIns="34275" rIns="68569" bIns="34275" anchor="t" anchorCtr="0">
            <a:noAutofit/>
          </a:bodyPr>
          <a:lstStyle/>
          <a:p>
            <a:r>
              <a:rPr lang="en" sz="1050" b="1" dirty="0">
                <a:solidFill>
                  <a:srgbClr val="A5A5A5"/>
                </a:solidFill>
                <a:latin typeface="Tahoma"/>
                <a:ea typeface="Tahoma"/>
                <a:cs typeface="Tahoma"/>
                <a:sym typeface="Tahoma"/>
              </a:rPr>
              <a:t>Bahan yang disediakan merujuk kepada </a:t>
            </a:r>
            <a:r>
              <a:rPr lang="en" sz="1050" b="1" i="1" dirty="0">
                <a:solidFill>
                  <a:srgbClr val="A5A5A5"/>
                </a:solidFill>
                <a:latin typeface="Tahoma"/>
                <a:ea typeface="Tahoma"/>
                <a:cs typeface="Tahoma"/>
                <a:sym typeface="Tahoma"/>
              </a:rPr>
              <a:t>Related Knowledge. </a:t>
            </a:r>
            <a:r>
              <a:rPr lang="en" sz="1050" b="1" dirty="0">
                <a:solidFill>
                  <a:srgbClr val="A5A5A5"/>
                </a:solidFill>
                <a:latin typeface="Tahoma"/>
                <a:ea typeface="Tahoma"/>
                <a:cs typeface="Tahoma"/>
                <a:sym typeface="Tahoma"/>
              </a:rPr>
              <a:t>Warna kertas bagi Kertas Penerangan ialah </a:t>
            </a:r>
            <a:r>
              <a:rPr lang="en" sz="1200" b="1" dirty="0">
                <a:solidFill>
                  <a:srgbClr val="A5A5A5"/>
                </a:solidFill>
                <a:latin typeface="Tahoma"/>
                <a:ea typeface="Tahoma"/>
                <a:cs typeface="Tahoma"/>
                <a:sym typeface="Tahoma"/>
              </a:rPr>
              <a:t>PUTIH</a:t>
            </a:r>
            <a:endParaRPr sz="1050"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349"/>
        <p:cNvGrpSpPr/>
        <p:nvPr/>
      </p:nvGrpSpPr>
      <p:grpSpPr>
        <a:xfrm>
          <a:off x="0" y="0"/>
          <a:ext cx="0" cy="0"/>
          <a:chOff x="0" y="0"/>
          <a:chExt cx="0" cy="0"/>
        </a:xfrm>
      </p:grpSpPr>
      <p:pic>
        <p:nvPicPr>
          <p:cNvPr id="2350" name="Google Shape;2350;p275"/>
          <p:cNvPicPr preferRelativeResize="0"/>
          <p:nvPr/>
        </p:nvPicPr>
        <p:blipFill rotWithShape="1">
          <a:blip r:embed="rId3">
            <a:alphaModFix/>
          </a:blip>
          <a:srcRect/>
          <a:stretch/>
        </p:blipFill>
        <p:spPr>
          <a:xfrm>
            <a:off x="204952" y="1555134"/>
            <a:ext cx="6424448" cy="2808215"/>
          </a:xfrm>
          <a:prstGeom prst="rect">
            <a:avLst/>
          </a:prstGeom>
          <a:noFill/>
          <a:ln>
            <a:noFill/>
          </a:ln>
        </p:spPr>
      </p:pic>
      <p:sp>
        <p:nvSpPr>
          <p:cNvPr id="2351" name="Google Shape;2351;p275"/>
          <p:cNvSpPr txBox="1"/>
          <p:nvPr/>
        </p:nvSpPr>
        <p:spPr>
          <a:xfrm>
            <a:off x="57151" y="441435"/>
            <a:ext cx="4237265" cy="570008"/>
          </a:xfrm>
          <a:prstGeom prst="rect">
            <a:avLst/>
          </a:prstGeom>
          <a:noFill/>
          <a:ln>
            <a:noFill/>
          </a:ln>
        </p:spPr>
        <p:txBody>
          <a:bodyPr spcFirstLastPara="1" wrap="square" lIns="68569" tIns="34275" rIns="68569" bIns="34275" anchor="t" anchorCtr="0">
            <a:noAutofit/>
          </a:bodyPr>
          <a:lstStyle/>
          <a:p>
            <a:r>
              <a:rPr lang="en" sz="1200" b="1" dirty="0"/>
              <a:t>PEMBANGUNAN BAHAN PENGAJARAN BERTULIS </a:t>
            </a:r>
            <a:endParaRPr sz="1050" dirty="0"/>
          </a:p>
          <a:p>
            <a:endParaRPr sz="1350" dirty="0"/>
          </a:p>
        </p:txBody>
      </p:sp>
      <p:cxnSp>
        <p:nvCxnSpPr>
          <p:cNvPr id="2352" name="Google Shape;2352;p275"/>
          <p:cNvCxnSpPr>
            <a:stCxn id="2351" idx="1"/>
            <a:endCxn id="2351" idx="3"/>
          </p:cNvCxnSpPr>
          <p:nvPr/>
        </p:nvCxnSpPr>
        <p:spPr>
          <a:xfrm>
            <a:off x="57151" y="726439"/>
            <a:ext cx="4237265" cy="0"/>
          </a:xfrm>
          <a:prstGeom prst="straightConnector1">
            <a:avLst/>
          </a:prstGeom>
          <a:noFill/>
          <a:ln w="19050" cap="flat" cmpd="sng">
            <a:solidFill>
              <a:schemeClr val="dk1"/>
            </a:solidFill>
            <a:prstDash val="solid"/>
            <a:miter lim="800000"/>
            <a:headEnd type="none" w="sm" len="sm"/>
            <a:tailEnd type="none" w="sm" len="sm"/>
          </a:ln>
        </p:spPr>
      </p:cxnSp>
      <p:sp>
        <p:nvSpPr>
          <p:cNvPr id="2353" name="Google Shape;2353;p275"/>
          <p:cNvSpPr/>
          <p:nvPr/>
        </p:nvSpPr>
        <p:spPr>
          <a:xfrm>
            <a:off x="285750" y="943029"/>
            <a:ext cx="6343650" cy="480034"/>
          </a:xfrm>
          <a:prstGeom prst="rect">
            <a:avLst/>
          </a:prstGeom>
          <a:solidFill>
            <a:srgbClr val="E1EFD8"/>
          </a:solidFill>
          <a:ln>
            <a:noFill/>
          </a:ln>
        </p:spPr>
        <p:txBody>
          <a:bodyPr spcFirstLastPara="1" wrap="square" lIns="68569" tIns="34275" rIns="68569" bIns="34275" anchor="t" anchorCtr="0">
            <a:noAutofit/>
          </a:bodyPr>
          <a:lstStyle/>
          <a:p>
            <a:r>
              <a:rPr lang="en" sz="1350" b="1" dirty="0">
                <a:latin typeface="Tahoma"/>
                <a:ea typeface="Tahoma"/>
                <a:cs typeface="Tahoma"/>
                <a:sym typeface="Tahoma"/>
              </a:rPr>
              <a:t>   </a:t>
            </a:r>
            <a:r>
              <a:rPr lang="en" sz="1200" b="1" dirty="0">
                <a:latin typeface="Tahoma"/>
                <a:ea typeface="Tahoma"/>
                <a:cs typeface="Tahoma"/>
                <a:sym typeface="Tahoma"/>
              </a:rPr>
              <a:t>Bangunkan Bahan Pengajaran Bertulis (Written Instructional Material - WIM)</a:t>
            </a:r>
            <a:endParaRPr sz="1050" dirty="0"/>
          </a:p>
          <a:p>
            <a:r>
              <a:rPr lang="en" sz="1200" dirty="0">
                <a:latin typeface="Tahoma"/>
                <a:ea typeface="Tahoma"/>
                <a:cs typeface="Tahoma"/>
                <a:sym typeface="Tahoma"/>
              </a:rPr>
              <a:t>   Pelan Mengajar Teori / Amali, Kertas Penerangan, </a:t>
            </a:r>
            <a:r>
              <a:rPr lang="en" sz="1200" b="1" dirty="0">
                <a:latin typeface="Tahoma"/>
                <a:ea typeface="Tahoma"/>
                <a:cs typeface="Tahoma"/>
                <a:sym typeface="Tahoma"/>
              </a:rPr>
              <a:t>Kertas Tugasan </a:t>
            </a:r>
            <a:r>
              <a:rPr lang="en" sz="1200" dirty="0">
                <a:latin typeface="Tahoma"/>
                <a:ea typeface="Tahoma"/>
                <a:cs typeface="Tahoma"/>
                <a:sym typeface="Tahoma"/>
              </a:rPr>
              <a:t>dan Kertas Kerja</a:t>
            </a:r>
            <a:endParaRPr sz="1200" dirty="0">
              <a:latin typeface="Tahoma"/>
              <a:ea typeface="Tahoma"/>
              <a:cs typeface="Tahoma"/>
              <a:sym typeface="Tahoma"/>
            </a:endParaRPr>
          </a:p>
        </p:txBody>
      </p:sp>
      <p:sp>
        <p:nvSpPr>
          <p:cNvPr id="2354" name="Google Shape;2354;p275"/>
          <p:cNvSpPr/>
          <p:nvPr/>
        </p:nvSpPr>
        <p:spPr>
          <a:xfrm>
            <a:off x="120650" y="964406"/>
            <a:ext cx="342900" cy="300038"/>
          </a:xfrm>
          <a:prstGeom prst="ellipse">
            <a:avLst/>
          </a:prstGeom>
          <a:solidFill>
            <a:srgbClr val="FFFF00"/>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350">
                <a:solidFill>
                  <a:srgbClr val="FF0000"/>
                </a:solidFill>
              </a:rPr>
              <a:t>5</a:t>
            </a:r>
            <a:endParaRPr sz="1050"/>
          </a:p>
        </p:txBody>
      </p:sp>
      <p:sp>
        <p:nvSpPr>
          <p:cNvPr id="2355" name="Google Shape;2355;p275"/>
          <p:cNvSpPr txBox="1"/>
          <p:nvPr/>
        </p:nvSpPr>
        <p:spPr>
          <a:xfrm rot="1986177">
            <a:off x="4610828" y="456142"/>
            <a:ext cx="2424828" cy="540593"/>
          </a:xfrm>
          <a:prstGeom prst="rect">
            <a:avLst/>
          </a:prstGeom>
          <a:noFill/>
          <a:ln>
            <a:noFill/>
          </a:ln>
        </p:spPr>
        <p:txBody>
          <a:bodyPr spcFirstLastPara="1" wrap="square" lIns="68569" tIns="34275" rIns="68569" bIns="34275" anchor="t" anchorCtr="0">
            <a:noAutofit/>
          </a:bodyPr>
          <a:lstStyle/>
          <a:p>
            <a:pPr algn="ctr"/>
            <a:r>
              <a:rPr lang="en" sz="3600" b="1">
                <a:solidFill>
                  <a:srgbClr val="A50021"/>
                </a:solidFill>
                <a:latin typeface="Anton"/>
                <a:ea typeface="Anton"/>
                <a:cs typeface="Anton"/>
                <a:sym typeface="Anton"/>
              </a:rPr>
              <a:t>CONTOH</a:t>
            </a:r>
            <a:endParaRPr sz="1050"/>
          </a:p>
        </p:txBody>
      </p:sp>
      <p:sp>
        <p:nvSpPr>
          <p:cNvPr id="2356" name="Google Shape;2356;p275"/>
          <p:cNvSpPr txBox="1"/>
          <p:nvPr/>
        </p:nvSpPr>
        <p:spPr>
          <a:xfrm>
            <a:off x="924419" y="4674468"/>
            <a:ext cx="5066311" cy="346249"/>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68569" tIns="34275" rIns="68569" bIns="34275" anchor="t" anchorCtr="0">
            <a:noAutofit/>
          </a:bodyPr>
          <a:lstStyle/>
          <a:p>
            <a:r>
              <a:rPr lang="en" sz="1050" b="1" dirty="0">
                <a:solidFill>
                  <a:srgbClr val="A5A5A5"/>
                </a:solidFill>
                <a:latin typeface="Tahoma"/>
                <a:ea typeface="Tahoma"/>
                <a:cs typeface="Tahoma"/>
                <a:sym typeface="Tahoma"/>
              </a:rPr>
              <a:t>Warna kertas bagi Pelan Mengajar Teori dan Amali ialah MERAH JAMBU</a:t>
            </a:r>
            <a:endParaRPr sz="1050" b="1" i="1" dirty="0">
              <a:solidFill>
                <a:srgbClr val="A5A5A5"/>
              </a:solidFill>
              <a:latin typeface="Tahoma"/>
              <a:ea typeface="Tahoma"/>
              <a:cs typeface="Tahoma"/>
              <a:sym typeface="Tahoma"/>
            </a:endParaRPr>
          </a:p>
        </p:txBody>
      </p:sp>
      <p:sp>
        <p:nvSpPr>
          <p:cNvPr id="2357" name="Google Shape;2357;p275"/>
          <p:cNvSpPr/>
          <p:nvPr/>
        </p:nvSpPr>
        <p:spPr>
          <a:xfrm>
            <a:off x="204952" y="1555134"/>
            <a:ext cx="6495393" cy="2853477"/>
          </a:xfrm>
          <a:prstGeom prst="rect">
            <a:avLst/>
          </a:prstGeom>
          <a:solidFill>
            <a:srgbClr val="FF6699">
              <a:alpha val="32941"/>
            </a:srgbClr>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rgbClr val="FFFFFF"/>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4"/>
        <p:cNvGrpSpPr/>
        <p:nvPr/>
      </p:nvGrpSpPr>
      <p:grpSpPr>
        <a:xfrm>
          <a:off x="0" y="0"/>
          <a:ext cx="0" cy="0"/>
          <a:chOff x="0" y="0"/>
          <a:chExt cx="0" cy="0"/>
        </a:xfrm>
      </p:grpSpPr>
      <p:grpSp>
        <p:nvGrpSpPr>
          <p:cNvPr id="1195" name="Google Shape;1195;p195"/>
          <p:cNvGrpSpPr/>
          <p:nvPr/>
        </p:nvGrpSpPr>
        <p:grpSpPr>
          <a:xfrm>
            <a:off x="114300" y="1105786"/>
            <a:ext cx="6629400" cy="3235651"/>
            <a:chOff x="0" y="58087"/>
            <a:chExt cx="8839200" cy="5450223"/>
          </a:xfrm>
        </p:grpSpPr>
        <p:sp>
          <p:nvSpPr>
            <p:cNvPr id="1196" name="Google Shape;1196;p195"/>
            <p:cNvSpPr/>
            <p:nvPr/>
          </p:nvSpPr>
          <p:spPr>
            <a:xfrm>
              <a:off x="0" y="1395161"/>
              <a:ext cx="8839200" cy="378000"/>
            </a:xfrm>
            <a:prstGeom prst="rect">
              <a:avLst/>
            </a:prstGeom>
            <a:solidFill>
              <a:schemeClr val="lt1">
                <a:alpha val="89803"/>
              </a:schemeClr>
            </a:solidFill>
            <a:ln>
              <a:noFill/>
            </a:ln>
          </p:spPr>
          <p:txBody>
            <a:bodyPr spcFirstLastPara="1" wrap="square" lIns="68569" tIns="68569" rIns="68569" bIns="68569" anchor="ctr" anchorCtr="0">
              <a:noAutofit/>
            </a:bodyPr>
            <a:lstStyle/>
            <a:p>
              <a:endParaRPr sz="1050"/>
            </a:p>
          </p:txBody>
        </p:sp>
        <p:sp>
          <p:nvSpPr>
            <p:cNvPr id="1197" name="Google Shape;1197;p195"/>
            <p:cNvSpPr/>
            <p:nvPr/>
          </p:nvSpPr>
          <p:spPr>
            <a:xfrm>
              <a:off x="381000" y="58087"/>
              <a:ext cx="8449489" cy="1527389"/>
            </a:xfrm>
            <a:prstGeom prst="roundRect">
              <a:avLst>
                <a:gd name="adj" fmla="val 16667"/>
              </a:avLst>
            </a:prstGeom>
            <a:solidFill>
              <a:srgbClr val="FBE4D4"/>
            </a:solidFill>
            <a:ln>
              <a:noFill/>
            </a:ln>
          </p:spPr>
          <p:txBody>
            <a:bodyPr spcFirstLastPara="1" wrap="square" lIns="68569" tIns="68569" rIns="68569" bIns="68569" anchor="ctr" anchorCtr="0">
              <a:noAutofit/>
            </a:bodyPr>
            <a:lstStyle/>
            <a:p>
              <a:endParaRPr sz="1050"/>
            </a:p>
          </p:txBody>
        </p:sp>
        <p:sp>
          <p:nvSpPr>
            <p:cNvPr id="1198" name="Google Shape;1198;p195"/>
            <p:cNvSpPr txBox="1"/>
            <p:nvPr/>
          </p:nvSpPr>
          <p:spPr>
            <a:xfrm>
              <a:off x="455561" y="132648"/>
              <a:ext cx="8300367" cy="1378267"/>
            </a:xfrm>
            <a:prstGeom prst="rect">
              <a:avLst/>
            </a:prstGeom>
            <a:noFill/>
            <a:ln>
              <a:noFill/>
            </a:ln>
          </p:spPr>
          <p:txBody>
            <a:bodyPr spcFirstLastPara="1" wrap="square" lIns="175388" tIns="0" rIns="175388" bIns="0" anchor="ctr" anchorCtr="0">
              <a:noAutofit/>
            </a:bodyPr>
            <a:lstStyle/>
            <a:p>
              <a:pPr algn="just"/>
              <a:r>
                <a:rPr lang="en" sz="1200" b="1" dirty="0">
                  <a:solidFill>
                    <a:srgbClr val="7F6000"/>
                  </a:solidFill>
                  <a:latin typeface="Calibri"/>
                  <a:ea typeface="Calibri"/>
                  <a:cs typeface="Calibri"/>
                  <a:sym typeface="Calibri"/>
                </a:rPr>
                <a:t>Majlis Latihan Vokasional Kebangsaan (MLVK) ditubuhkan pada 2 Mei 1989 bagi </a:t>
              </a:r>
              <a:r>
                <a:rPr lang="en" sz="1200" b="1" u="sng" dirty="0">
                  <a:solidFill>
                    <a:srgbClr val="7F6000"/>
                  </a:solidFill>
                  <a:latin typeface="Calibri"/>
                  <a:ea typeface="Calibri"/>
                  <a:cs typeface="Calibri"/>
                  <a:sym typeface="Calibri"/>
                </a:rPr>
                <a:t>merumus, menggalak dan menyelaras strategi </a:t>
              </a:r>
              <a:r>
                <a:rPr lang="en" sz="1200" b="1" dirty="0">
                  <a:solidFill>
                    <a:srgbClr val="7F6000"/>
                  </a:solidFill>
                  <a:latin typeface="Calibri"/>
                  <a:ea typeface="Calibri"/>
                  <a:cs typeface="Calibri"/>
                  <a:sym typeface="Calibri"/>
                </a:rPr>
                <a:t>dan program latihan vokasional dan perindustrian sejajar dengan perkembangan ekonomi negara, melalui penyusunan semula Lembaga Latihan Perindustrian dan Persijilan Ketukangan Kebangsaan – LLPPKK (</a:t>
              </a:r>
              <a:r>
                <a:rPr lang="en" sz="1200" b="1" i="1" dirty="0">
                  <a:solidFill>
                    <a:srgbClr val="7F6000"/>
                  </a:solidFill>
                  <a:latin typeface="Calibri"/>
                  <a:ea typeface="Calibri"/>
                  <a:cs typeface="Calibri"/>
                  <a:sym typeface="Calibri"/>
                </a:rPr>
                <a:t>National Industrial Training And Trade Certification Board – NITTCB</a:t>
              </a:r>
              <a:r>
                <a:rPr lang="en" sz="1200" b="1" dirty="0">
                  <a:solidFill>
                    <a:srgbClr val="7F6000"/>
                  </a:solidFill>
                  <a:latin typeface="Calibri"/>
                  <a:ea typeface="Calibri"/>
                  <a:cs typeface="Calibri"/>
                  <a:sym typeface="Calibri"/>
                </a:rPr>
                <a:t>) yang ditubuhkan pada 1971</a:t>
              </a:r>
              <a:r>
                <a:rPr lang="en" sz="1200" b="1" dirty="0">
                  <a:solidFill>
                    <a:srgbClr val="7F6000"/>
                  </a:solidFill>
                  <a:latin typeface="Century Gothic"/>
                  <a:ea typeface="Century Gothic"/>
                  <a:cs typeface="Century Gothic"/>
                  <a:sym typeface="Century Gothic"/>
                </a:rPr>
                <a:t>.</a:t>
              </a:r>
              <a:endParaRPr sz="1200" b="1" dirty="0">
                <a:solidFill>
                  <a:srgbClr val="7F6000"/>
                </a:solidFill>
                <a:latin typeface="Century Gothic"/>
                <a:ea typeface="Century Gothic"/>
                <a:cs typeface="Century Gothic"/>
                <a:sym typeface="Century Gothic"/>
              </a:endParaRPr>
            </a:p>
          </p:txBody>
        </p:sp>
        <p:sp>
          <p:nvSpPr>
            <p:cNvPr id="1199" name="Google Shape;1199;p195"/>
            <p:cNvSpPr/>
            <p:nvPr/>
          </p:nvSpPr>
          <p:spPr>
            <a:xfrm>
              <a:off x="0" y="2449692"/>
              <a:ext cx="8839200" cy="378000"/>
            </a:xfrm>
            <a:prstGeom prst="rect">
              <a:avLst/>
            </a:prstGeom>
            <a:solidFill>
              <a:schemeClr val="lt1">
                <a:alpha val="89803"/>
              </a:schemeClr>
            </a:solidFill>
            <a:ln>
              <a:noFill/>
            </a:ln>
          </p:spPr>
          <p:txBody>
            <a:bodyPr spcFirstLastPara="1" wrap="square" lIns="68569" tIns="68569" rIns="68569" bIns="68569" anchor="ctr" anchorCtr="0">
              <a:noAutofit/>
            </a:bodyPr>
            <a:lstStyle/>
            <a:p>
              <a:endParaRPr sz="1050"/>
            </a:p>
          </p:txBody>
        </p:sp>
        <p:sp>
          <p:nvSpPr>
            <p:cNvPr id="1200" name="Google Shape;1200;p195"/>
            <p:cNvSpPr/>
            <p:nvPr/>
          </p:nvSpPr>
          <p:spPr>
            <a:xfrm>
              <a:off x="361098" y="1802416"/>
              <a:ext cx="8416222" cy="816930"/>
            </a:xfrm>
            <a:prstGeom prst="roundRect">
              <a:avLst>
                <a:gd name="adj" fmla="val 16667"/>
              </a:avLst>
            </a:prstGeom>
            <a:solidFill>
              <a:srgbClr val="FBE4D4"/>
            </a:solidFill>
            <a:ln>
              <a:noFill/>
            </a:ln>
          </p:spPr>
          <p:txBody>
            <a:bodyPr spcFirstLastPara="1" wrap="square" lIns="68569" tIns="68569" rIns="68569" bIns="68569" anchor="ctr" anchorCtr="0">
              <a:noAutofit/>
            </a:bodyPr>
            <a:lstStyle/>
            <a:p>
              <a:endParaRPr sz="1050"/>
            </a:p>
          </p:txBody>
        </p:sp>
        <p:sp>
          <p:nvSpPr>
            <p:cNvPr id="1201" name="Google Shape;1201;p195"/>
            <p:cNvSpPr txBox="1"/>
            <p:nvPr/>
          </p:nvSpPr>
          <p:spPr>
            <a:xfrm>
              <a:off x="400977" y="1842295"/>
              <a:ext cx="8336464" cy="737172"/>
            </a:xfrm>
            <a:prstGeom prst="rect">
              <a:avLst/>
            </a:prstGeom>
            <a:noFill/>
            <a:ln>
              <a:noFill/>
            </a:ln>
          </p:spPr>
          <p:txBody>
            <a:bodyPr spcFirstLastPara="1" wrap="square" lIns="175388" tIns="0" rIns="175388" bIns="0" anchor="ctr" anchorCtr="0">
              <a:noAutofit/>
            </a:bodyPr>
            <a:lstStyle/>
            <a:p>
              <a:pPr algn="just"/>
              <a:r>
                <a:rPr lang="en" sz="1200" b="1">
                  <a:latin typeface="Calibri"/>
                  <a:ea typeface="Calibri"/>
                  <a:cs typeface="Calibri"/>
                  <a:sym typeface="Calibri"/>
                </a:rPr>
                <a:t>Melalui Akta Pembangunan Kemahiran Kebangsaan (Akta 652) yang berkuatkuasa mulai 1 September 2006, peranan MLVK diambil alih oleh Jabatan Pembangunan Kemahiran (JPK)</a:t>
              </a:r>
              <a:endParaRPr sz="1200" b="1">
                <a:latin typeface="Calibri"/>
                <a:ea typeface="Calibri"/>
                <a:cs typeface="Calibri"/>
                <a:sym typeface="Calibri"/>
              </a:endParaRPr>
            </a:p>
          </p:txBody>
        </p:sp>
        <p:sp>
          <p:nvSpPr>
            <p:cNvPr id="1202" name="Google Shape;1202;p195"/>
            <p:cNvSpPr/>
            <p:nvPr/>
          </p:nvSpPr>
          <p:spPr>
            <a:xfrm>
              <a:off x="0" y="3098560"/>
              <a:ext cx="8839200" cy="2409750"/>
            </a:xfrm>
            <a:prstGeom prst="rect">
              <a:avLst/>
            </a:prstGeom>
            <a:solidFill>
              <a:schemeClr val="lt1">
                <a:alpha val="89803"/>
              </a:schemeClr>
            </a:solidFill>
            <a:ln>
              <a:noFill/>
            </a:ln>
          </p:spPr>
          <p:txBody>
            <a:bodyPr spcFirstLastPara="1" wrap="square" lIns="68569" tIns="68569" rIns="68569" bIns="68569" anchor="ctr" anchorCtr="0">
              <a:noAutofit/>
            </a:bodyPr>
            <a:lstStyle/>
            <a:p>
              <a:endParaRPr sz="1050"/>
            </a:p>
          </p:txBody>
        </p:sp>
        <p:sp>
          <p:nvSpPr>
            <p:cNvPr id="1203" name="Google Shape;1203;p195"/>
            <p:cNvSpPr txBox="1"/>
            <p:nvPr/>
          </p:nvSpPr>
          <p:spPr>
            <a:xfrm>
              <a:off x="0" y="3098560"/>
              <a:ext cx="8839200" cy="2409750"/>
            </a:xfrm>
            <a:prstGeom prst="rect">
              <a:avLst/>
            </a:prstGeom>
            <a:noFill/>
            <a:ln>
              <a:noFill/>
            </a:ln>
          </p:spPr>
          <p:txBody>
            <a:bodyPr spcFirstLastPara="1" wrap="square" lIns="514500" tIns="234300" rIns="514500" bIns="85331" anchor="t" anchorCtr="0">
              <a:noAutofit/>
            </a:bodyPr>
            <a:lstStyle/>
            <a:p>
              <a:pPr marL="128588" lvl="1" indent="-128588">
                <a:buClr>
                  <a:schemeClr val="dk1"/>
                </a:buClr>
                <a:buSzPts val="1600"/>
                <a:buFont typeface="Calibri"/>
                <a:buChar char="•"/>
              </a:pPr>
              <a:r>
                <a:rPr lang="en" sz="1200" b="1">
                  <a:solidFill>
                    <a:schemeClr val="dk1"/>
                  </a:solidFill>
                  <a:latin typeface="Calibri"/>
                  <a:ea typeface="Calibri"/>
                  <a:cs typeface="Calibri"/>
                  <a:sym typeface="Calibri"/>
                </a:rPr>
                <a:t>Melaksanakan Sistem Persijilan Kemahiran Malaysia;</a:t>
              </a:r>
              <a:endParaRPr sz="1050"/>
            </a:p>
            <a:p>
              <a:pPr marL="128588" lvl="1" indent="-128588">
                <a:spcBef>
                  <a:spcPts val="180"/>
                </a:spcBef>
                <a:buClr>
                  <a:schemeClr val="dk1"/>
                </a:buClr>
                <a:buSzPts val="1600"/>
                <a:buFont typeface="Calibri"/>
                <a:buChar char="•"/>
              </a:pPr>
              <a:r>
                <a:rPr lang="en" sz="1200" b="1">
                  <a:solidFill>
                    <a:schemeClr val="dk1"/>
                  </a:solidFill>
                  <a:latin typeface="Calibri"/>
                  <a:ea typeface="Calibri"/>
                  <a:cs typeface="Calibri"/>
                  <a:sym typeface="Calibri"/>
                </a:rPr>
                <a:t>Membangunkan Standard Kemahiran Pekerjaan Kebangsaan (NOSS);</a:t>
              </a:r>
              <a:endParaRPr sz="1050"/>
            </a:p>
            <a:p>
              <a:pPr marL="128588" lvl="1" indent="-128588">
                <a:spcBef>
                  <a:spcPts val="180"/>
                </a:spcBef>
                <a:buClr>
                  <a:schemeClr val="dk1"/>
                </a:buClr>
                <a:buSzPts val="1600"/>
                <a:buFont typeface="Calibri"/>
                <a:buChar char="•"/>
              </a:pPr>
              <a:r>
                <a:rPr lang="en" sz="1200" b="1">
                  <a:solidFill>
                    <a:schemeClr val="dk1"/>
                  </a:solidFill>
                  <a:latin typeface="Calibri"/>
                  <a:ea typeface="Calibri"/>
                  <a:cs typeface="Calibri"/>
                  <a:sym typeface="Calibri"/>
                </a:rPr>
                <a:t>Mengurus pengumpulan Data Pakar Industri Negara (DPIN);</a:t>
              </a:r>
              <a:endParaRPr sz="1050"/>
            </a:p>
            <a:p>
              <a:pPr marL="128588" lvl="1" indent="-128588">
                <a:spcBef>
                  <a:spcPts val="180"/>
                </a:spcBef>
                <a:buClr>
                  <a:schemeClr val="dk1"/>
                </a:buClr>
                <a:buSzPts val="1600"/>
                <a:buFont typeface="Calibri"/>
                <a:buChar char="•"/>
              </a:pPr>
              <a:r>
                <a:rPr lang="en" sz="1200" b="1">
                  <a:solidFill>
                    <a:schemeClr val="dk1"/>
                  </a:solidFill>
                  <a:latin typeface="Calibri"/>
                  <a:ea typeface="Calibri"/>
                  <a:cs typeface="Calibri"/>
                  <a:sym typeface="Calibri"/>
                </a:rPr>
                <a:t>Mengurus pembangunan tenaga pengajar latihan kemahiran;</a:t>
              </a:r>
              <a:endParaRPr sz="1050"/>
            </a:p>
            <a:p>
              <a:pPr marL="128588" lvl="1" indent="-128588">
                <a:spcBef>
                  <a:spcPts val="180"/>
                </a:spcBef>
                <a:buClr>
                  <a:schemeClr val="dk1"/>
                </a:buClr>
                <a:buSzPts val="1600"/>
                <a:buFont typeface="Calibri"/>
                <a:buChar char="•"/>
              </a:pPr>
              <a:r>
                <a:rPr lang="en" sz="1200" b="1">
                  <a:solidFill>
                    <a:schemeClr val="dk1"/>
                  </a:solidFill>
                  <a:latin typeface="Calibri"/>
                  <a:ea typeface="Calibri"/>
                  <a:cs typeface="Calibri"/>
                  <a:sym typeface="Calibri"/>
                </a:rPr>
                <a:t>Mengiktiraf kemahiran pekerja; </a:t>
              </a:r>
              <a:endParaRPr sz="1050"/>
            </a:p>
            <a:p>
              <a:pPr marL="128588" lvl="1" indent="-128588">
                <a:spcBef>
                  <a:spcPts val="180"/>
                </a:spcBef>
                <a:buClr>
                  <a:schemeClr val="dk1"/>
                </a:buClr>
                <a:buSzPts val="1600"/>
                <a:buFont typeface="Calibri"/>
                <a:buChar char="•"/>
              </a:pPr>
              <a:r>
                <a:rPr lang="en" sz="1200" b="1">
                  <a:solidFill>
                    <a:schemeClr val="dk1"/>
                  </a:solidFill>
                  <a:latin typeface="Calibri"/>
                  <a:ea typeface="Calibri"/>
                  <a:cs typeface="Calibri"/>
                  <a:sym typeface="Calibri"/>
                </a:rPr>
                <a:t>Melaksanakan kajian latihan dan pembangunan kemahiran; dan</a:t>
              </a:r>
              <a:endParaRPr sz="1200" b="1">
                <a:solidFill>
                  <a:schemeClr val="dk1"/>
                </a:solidFill>
                <a:latin typeface="Calibri"/>
                <a:ea typeface="Calibri"/>
                <a:cs typeface="Calibri"/>
                <a:sym typeface="Calibri"/>
              </a:endParaRPr>
            </a:p>
            <a:p>
              <a:pPr marL="128588" lvl="1" indent="-128588">
                <a:spcBef>
                  <a:spcPts val="180"/>
                </a:spcBef>
                <a:buClr>
                  <a:schemeClr val="dk1"/>
                </a:buClr>
                <a:buSzPts val="1600"/>
                <a:buFont typeface="Calibri"/>
                <a:buChar char="•"/>
              </a:pPr>
              <a:r>
                <a:rPr lang="en" sz="1200" b="1">
                  <a:solidFill>
                    <a:schemeClr val="dk1"/>
                  </a:solidFill>
                  <a:latin typeface="Calibri"/>
                  <a:ea typeface="Calibri"/>
                  <a:cs typeface="Calibri"/>
                  <a:sym typeface="Calibri"/>
                </a:rPr>
                <a:t>Mempromosi aktiviti latihan kemahiran.</a:t>
              </a:r>
              <a:endParaRPr sz="1050"/>
            </a:p>
          </p:txBody>
        </p:sp>
        <p:sp>
          <p:nvSpPr>
            <p:cNvPr id="1204" name="Google Shape;1204;p195"/>
            <p:cNvSpPr/>
            <p:nvPr/>
          </p:nvSpPr>
          <p:spPr>
            <a:xfrm>
              <a:off x="422977" y="2810527"/>
              <a:ext cx="8416222" cy="452585"/>
            </a:xfrm>
            <a:prstGeom prst="roundRect">
              <a:avLst>
                <a:gd name="adj" fmla="val 16667"/>
              </a:avLst>
            </a:prstGeom>
            <a:solidFill>
              <a:srgbClr val="FBE4D4"/>
            </a:solidFill>
            <a:ln>
              <a:noFill/>
            </a:ln>
          </p:spPr>
          <p:txBody>
            <a:bodyPr spcFirstLastPara="1" wrap="square" lIns="68569" tIns="68569" rIns="68569" bIns="68569" anchor="ctr" anchorCtr="0">
              <a:noAutofit/>
            </a:bodyPr>
            <a:lstStyle/>
            <a:p>
              <a:endParaRPr sz="1050"/>
            </a:p>
          </p:txBody>
        </p:sp>
        <p:sp>
          <p:nvSpPr>
            <p:cNvPr id="1205" name="Google Shape;1205;p195"/>
            <p:cNvSpPr txBox="1"/>
            <p:nvPr/>
          </p:nvSpPr>
          <p:spPr>
            <a:xfrm>
              <a:off x="445070" y="2832620"/>
              <a:ext cx="8372036" cy="408399"/>
            </a:xfrm>
            <a:prstGeom prst="rect">
              <a:avLst/>
            </a:prstGeom>
            <a:noFill/>
            <a:ln>
              <a:noFill/>
            </a:ln>
          </p:spPr>
          <p:txBody>
            <a:bodyPr spcFirstLastPara="1" wrap="square" lIns="175388" tIns="0" rIns="175388" bIns="0" anchor="ctr" anchorCtr="0">
              <a:noAutofit/>
            </a:bodyPr>
            <a:lstStyle/>
            <a:p>
              <a:pPr>
                <a:lnSpc>
                  <a:spcPct val="90000"/>
                </a:lnSpc>
              </a:pPr>
              <a:r>
                <a:rPr lang="en" sz="1350" b="1">
                  <a:latin typeface="Calibri"/>
                  <a:ea typeface="Calibri"/>
                  <a:cs typeface="Calibri"/>
                  <a:sym typeface="Calibri"/>
                </a:rPr>
                <a:t>Fungsi JPK:</a:t>
              </a:r>
              <a:endParaRPr sz="1350" b="1">
                <a:latin typeface="Calibri"/>
                <a:ea typeface="Calibri"/>
                <a:cs typeface="Calibri"/>
                <a:sym typeface="Calibri"/>
              </a:endParaRPr>
            </a:p>
          </p:txBody>
        </p:sp>
      </p:grpSp>
      <p:sp>
        <p:nvSpPr>
          <p:cNvPr id="1206" name="Google Shape;1206;p195"/>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9</a:t>
            </a:fld>
            <a:endParaRPr>
              <a:solidFill>
                <a:srgbClr val="000000"/>
              </a:solidFill>
            </a:endParaRPr>
          </a:p>
        </p:txBody>
      </p:sp>
      <p:sp>
        <p:nvSpPr>
          <p:cNvPr id="1207" name="Google Shape;1207;p195"/>
          <p:cNvSpPr txBox="1"/>
          <p:nvPr/>
        </p:nvSpPr>
        <p:spPr>
          <a:xfrm>
            <a:off x="0" y="447282"/>
            <a:ext cx="6858000" cy="242374"/>
          </a:xfrm>
          <a:prstGeom prst="rect">
            <a:avLst/>
          </a:prstGeom>
          <a:noFill/>
          <a:ln>
            <a:noFill/>
          </a:ln>
        </p:spPr>
        <p:txBody>
          <a:bodyPr spcFirstLastPara="1" wrap="square" lIns="68569" tIns="0" rIns="34275" bIns="0" anchor="t" anchorCtr="0">
            <a:noAutofit/>
          </a:bodyPr>
          <a:lstStyle/>
          <a:p>
            <a:pPr algn="ctr"/>
            <a:r>
              <a:rPr lang="en" sz="2100" b="1" dirty="0">
                <a:latin typeface="Tahoma"/>
                <a:ea typeface="Tahoma"/>
                <a:cs typeface="Tahoma"/>
                <a:sym typeface="Tahoma"/>
              </a:rPr>
              <a:t>Latar Belakang JPK</a:t>
            </a:r>
            <a:endParaRPr sz="2100" b="1" dirty="0">
              <a:latin typeface="Tahoma"/>
              <a:ea typeface="Tahoma"/>
              <a:cs typeface="Tahoma"/>
              <a:sym typeface="Tahoma"/>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361"/>
        <p:cNvGrpSpPr/>
        <p:nvPr/>
      </p:nvGrpSpPr>
      <p:grpSpPr>
        <a:xfrm>
          <a:off x="0" y="0"/>
          <a:ext cx="0" cy="0"/>
          <a:chOff x="0" y="0"/>
          <a:chExt cx="0" cy="0"/>
        </a:xfrm>
      </p:grpSpPr>
      <p:sp>
        <p:nvSpPr>
          <p:cNvPr id="2362" name="Google Shape;2362;p276"/>
          <p:cNvSpPr txBox="1"/>
          <p:nvPr/>
        </p:nvSpPr>
        <p:spPr>
          <a:xfrm>
            <a:off x="57151" y="504497"/>
            <a:ext cx="4237265" cy="506945"/>
          </a:xfrm>
          <a:prstGeom prst="rect">
            <a:avLst/>
          </a:prstGeom>
          <a:noFill/>
          <a:ln>
            <a:noFill/>
          </a:ln>
        </p:spPr>
        <p:txBody>
          <a:bodyPr spcFirstLastPara="1" wrap="square" lIns="68569" tIns="34275" rIns="68569" bIns="34275" anchor="t" anchorCtr="0">
            <a:noAutofit/>
          </a:bodyPr>
          <a:lstStyle/>
          <a:p>
            <a:r>
              <a:rPr lang="en" sz="1200" b="1" dirty="0"/>
              <a:t>PEMBANGUNAN BAHAN PENGAJARAN BERTULIS </a:t>
            </a:r>
            <a:endParaRPr sz="1050" dirty="0"/>
          </a:p>
          <a:p>
            <a:endParaRPr sz="1350" dirty="0"/>
          </a:p>
        </p:txBody>
      </p:sp>
      <p:cxnSp>
        <p:nvCxnSpPr>
          <p:cNvPr id="2363" name="Google Shape;2363;p276"/>
          <p:cNvCxnSpPr>
            <a:stCxn id="2362" idx="1"/>
            <a:endCxn id="2362" idx="3"/>
          </p:cNvCxnSpPr>
          <p:nvPr/>
        </p:nvCxnSpPr>
        <p:spPr>
          <a:xfrm>
            <a:off x="57151" y="757970"/>
            <a:ext cx="4237265" cy="0"/>
          </a:xfrm>
          <a:prstGeom prst="straightConnector1">
            <a:avLst/>
          </a:prstGeom>
          <a:noFill/>
          <a:ln w="19050" cap="flat" cmpd="sng">
            <a:solidFill>
              <a:schemeClr val="dk1"/>
            </a:solidFill>
            <a:prstDash val="solid"/>
            <a:miter lim="800000"/>
            <a:headEnd type="none" w="sm" len="sm"/>
            <a:tailEnd type="none" w="sm" len="sm"/>
          </a:ln>
        </p:spPr>
      </p:cxnSp>
      <p:sp>
        <p:nvSpPr>
          <p:cNvPr id="2364" name="Google Shape;2364;p276"/>
          <p:cNvSpPr/>
          <p:nvPr/>
        </p:nvSpPr>
        <p:spPr>
          <a:xfrm>
            <a:off x="285750" y="767685"/>
            <a:ext cx="6343650" cy="521594"/>
          </a:xfrm>
          <a:prstGeom prst="rect">
            <a:avLst/>
          </a:prstGeom>
          <a:solidFill>
            <a:srgbClr val="E1EFD8"/>
          </a:solidFill>
          <a:ln>
            <a:noFill/>
          </a:ln>
        </p:spPr>
        <p:txBody>
          <a:bodyPr spcFirstLastPara="1" wrap="square" lIns="68569" tIns="34275" rIns="68569" bIns="34275" anchor="t" anchorCtr="0">
            <a:noAutofit/>
          </a:bodyPr>
          <a:lstStyle/>
          <a:p>
            <a:r>
              <a:rPr lang="en" sz="1350" b="1" dirty="0">
                <a:latin typeface="Tahoma"/>
                <a:ea typeface="Tahoma"/>
                <a:cs typeface="Tahoma"/>
                <a:sym typeface="Tahoma"/>
              </a:rPr>
              <a:t>   </a:t>
            </a:r>
            <a:r>
              <a:rPr lang="en" sz="1200" b="1" dirty="0">
                <a:latin typeface="Tahoma"/>
                <a:ea typeface="Tahoma"/>
                <a:cs typeface="Tahoma"/>
                <a:sym typeface="Tahoma"/>
              </a:rPr>
              <a:t>Bangunkan Bahan Pengajaran Bertulis (Written Instructional Material - WIM)</a:t>
            </a:r>
            <a:endParaRPr sz="1050" dirty="0"/>
          </a:p>
          <a:p>
            <a:r>
              <a:rPr lang="en" sz="1200" dirty="0">
                <a:latin typeface="Tahoma"/>
                <a:ea typeface="Tahoma"/>
                <a:cs typeface="Tahoma"/>
                <a:sym typeface="Tahoma"/>
              </a:rPr>
              <a:t>   Pelan Mengajar Teori / Amali, Kertas Penerangan, Kertas Tugasan dan </a:t>
            </a:r>
            <a:r>
              <a:rPr lang="en" sz="1200" b="1" dirty="0">
                <a:latin typeface="Tahoma"/>
                <a:ea typeface="Tahoma"/>
                <a:cs typeface="Tahoma"/>
                <a:sym typeface="Tahoma"/>
              </a:rPr>
              <a:t>Kertas Kerja</a:t>
            </a:r>
            <a:endParaRPr sz="1200" b="1" dirty="0">
              <a:latin typeface="Tahoma"/>
              <a:ea typeface="Tahoma"/>
              <a:cs typeface="Tahoma"/>
              <a:sym typeface="Tahoma"/>
            </a:endParaRPr>
          </a:p>
        </p:txBody>
      </p:sp>
      <p:sp>
        <p:nvSpPr>
          <p:cNvPr id="2365" name="Google Shape;2365;p276"/>
          <p:cNvSpPr/>
          <p:nvPr/>
        </p:nvSpPr>
        <p:spPr>
          <a:xfrm>
            <a:off x="120650" y="964406"/>
            <a:ext cx="342900" cy="300038"/>
          </a:xfrm>
          <a:prstGeom prst="ellipse">
            <a:avLst/>
          </a:prstGeom>
          <a:solidFill>
            <a:srgbClr val="FFFF00"/>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350">
                <a:solidFill>
                  <a:srgbClr val="FF0000"/>
                </a:solidFill>
              </a:rPr>
              <a:t>5</a:t>
            </a:r>
            <a:endParaRPr sz="1050"/>
          </a:p>
        </p:txBody>
      </p:sp>
      <p:pic>
        <p:nvPicPr>
          <p:cNvPr id="2366" name="Google Shape;2366;p276"/>
          <p:cNvPicPr preferRelativeResize="0"/>
          <p:nvPr/>
        </p:nvPicPr>
        <p:blipFill rotWithShape="1">
          <a:blip r:embed="rId3">
            <a:alphaModFix/>
          </a:blip>
          <a:srcRect/>
          <a:stretch/>
        </p:blipFill>
        <p:spPr>
          <a:xfrm>
            <a:off x="120650" y="1409890"/>
            <a:ext cx="6626991" cy="3075400"/>
          </a:xfrm>
          <a:prstGeom prst="rect">
            <a:avLst/>
          </a:prstGeom>
          <a:noFill/>
          <a:ln>
            <a:noFill/>
          </a:ln>
        </p:spPr>
      </p:pic>
      <p:sp>
        <p:nvSpPr>
          <p:cNvPr id="2367" name="Google Shape;2367;p276"/>
          <p:cNvSpPr/>
          <p:nvPr/>
        </p:nvSpPr>
        <p:spPr>
          <a:xfrm>
            <a:off x="57151" y="1400177"/>
            <a:ext cx="6690489" cy="3163512"/>
          </a:xfrm>
          <a:prstGeom prst="rect">
            <a:avLst/>
          </a:prstGeom>
          <a:solidFill>
            <a:srgbClr val="00B0F0">
              <a:alpha val="45882"/>
            </a:srgbClr>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rgbClr val="FFFFFF"/>
              </a:solidFill>
            </a:endParaRPr>
          </a:p>
        </p:txBody>
      </p:sp>
      <p:sp>
        <p:nvSpPr>
          <p:cNvPr id="2368" name="Google Shape;2368;p276"/>
          <p:cNvSpPr txBox="1"/>
          <p:nvPr/>
        </p:nvSpPr>
        <p:spPr>
          <a:xfrm>
            <a:off x="228513" y="4563689"/>
            <a:ext cx="6247210" cy="448888"/>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68569" tIns="34275" rIns="68569" bIns="34275" anchor="t" anchorCtr="0">
            <a:noAutofit/>
          </a:bodyPr>
          <a:lstStyle/>
          <a:p>
            <a:r>
              <a:rPr lang="en" sz="1050" b="1" dirty="0">
                <a:solidFill>
                  <a:srgbClr val="A5A5A5"/>
                </a:solidFill>
                <a:latin typeface="Tahoma"/>
                <a:ea typeface="Tahoma"/>
                <a:cs typeface="Tahoma"/>
                <a:sym typeface="Tahoma"/>
              </a:rPr>
              <a:t>Bahan yang disediakan merujuk kepada</a:t>
            </a:r>
            <a:r>
              <a:rPr lang="en" sz="1050" b="1" i="1" dirty="0">
                <a:solidFill>
                  <a:srgbClr val="A5A5A5"/>
                </a:solidFill>
                <a:latin typeface="Tahoma"/>
                <a:ea typeface="Tahoma"/>
                <a:cs typeface="Tahoma"/>
                <a:sym typeface="Tahoma"/>
              </a:rPr>
              <a:t>Work Activities</a:t>
            </a:r>
            <a:r>
              <a:rPr lang="en" sz="1050" b="1" dirty="0">
                <a:solidFill>
                  <a:srgbClr val="A5A5A5"/>
                </a:solidFill>
                <a:latin typeface="Tahoma"/>
                <a:ea typeface="Tahoma"/>
                <a:cs typeface="Tahoma"/>
                <a:sym typeface="Tahoma"/>
              </a:rPr>
              <a:t>, </a:t>
            </a:r>
            <a:r>
              <a:rPr lang="en" sz="1050" b="1" i="1" dirty="0">
                <a:solidFill>
                  <a:srgbClr val="A5A5A5"/>
                </a:solidFill>
                <a:latin typeface="Tahoma"/>
                <a:ea typeface="Tahoma"/>
                <a:cs typeface="Tahoma"/>
                <a:sym typeface="Tahoma"/>
              </a:rPr>
              <a:t>Related Skills </a:t>
            </a:r>
            <a:r>
              <a:rPr lang="en" sz="1050" b="1" dirty="0">
                <a:solidFill>
                  <a:srgbClr val="A5A5A5"/>
                </a:solidFill>
                <a:latin typeface="Tahoma"/>
                <a:ea typeface="Tahoma"/>
                <a:cs typeface="Tahoma"/>
                <a:sym typeface="Tahoma"/>
              </a:rPr>
              <a:t>dan </a:t>
            </a:r>
            <a:r>
              <a:rPr lang="en" sz="1050" b="1" i="1" dirty="0">
                <a:solidFill>
                  <a:srgbClr val="A5A5A5"/>
                </a:solidFill>
                <a:latin typeface="Tahoma"/>
                <a:ea typeface="Tahoma"/>
                <a:cs typeface="Tahoma"/>
                <a:sym typeface="Tahoma"/>
              </a:rPr>
              <a:t>Attitude, Safety and Environmental. </a:t>
            </a:r>
            <a:r>
              <a:rPr lang="en" sz="1050" b="1" dirty="0">
                <a:solidFill>
                  <a:srgbClr val="A5A5A5"/>
                </a:solidFill>
                <a:latin typeface="Tahoma"/>
                <a:ea typeface="Tahoma"/>
                <a:cs typeface="Tahoma"/>
                <a:sym typeface="Tahoma"/>
              </a:rPr>
              <a:t>Warna kertas bagi Kertas Kerja ialah BIRU</a:t>
            </a:r>
            <a:endParaRPr sz="1050" dirty="0"/>
          </a:p>
        </p:txBody>
      </p:sp>
      <p:sp>
        <p:nvSpPr>
          <p:cNvPr id="2369" name="Google Shape;2369;p276"/>
          <p:cNvSpPr txBox="1"/>
          <p:nvPr/>
        </p:nvSpPr>
        <p:spPr>
          <a:xfrm rot="1986177">
            <a:off x="4529723" y="394896"/>
            <a:ext cx="2543965" cy="540593"/>
          </a:xfrm>
          <a:prstGeom prst="rect">
            <a:avLst/>
          </a:prstGeom>
          <a:noFill/>
          <a:ln>
            <a:noFill/>
          </a:ln>
        </p:spPr>
        <p:txBody>
          <a:bodyPr spcFirstLastPara="1" wrap="square" lIns="68569" tIns="34275" rIns="68569" bIns="34275" anchor="t" anchorCtr="0">
            <a:noAutofit/>
          </a:bodyPr>
          <a:lstStyle/>
          <a:p>
            <a:pPr algn="ctr"/>
            <a:r>
              <a:rPr lang="en" sz="3600" b="1" dirty="0">
                <a:solidFill>
                  <a:srgbClr val="A50021"/>
                </a:solidFill>
                <a:latin typeface="Anton"/>
                <a:ea typeface="Anton"/>
                <a:cs typeface="Anton"/>
                <a:sym typeface="Anton"/>
              </a:rPr>
              <a:t>CONTOH</a:t>
            </a:r>
            <a:endParaRPr sz="1050"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373"/>
        <p:cNvGrpSpPr/>
        <p:nvPr/>
      </p:nvGrpSpPr>
      <p:grpSpPr>
        <a:xfrm>
          <a:off x="0" y="0"/>
          <a:ext cx="0" cy="0"/>
          <a:chOff x="0" y="0"/>
          <a:chExt cx="0" cy="0"/>
        </a:xfrm>
      </p:grpSpPr>
      <p:sp>
        <p:nvSpPr>
          <p:cNvPr id="2374" name="Google Shape;2374;p277"/>
          <p:cNvSpPr txBox="1"/>
          <p:nvPr/>
        </p:nvSpPr>
        <p:spPr>
          <a:xfrm>
            <a:off x="57151" y="665193"/>
            <a:ext cx="4237265" cy="346249"/>
          </a:xfrm>
          <a:prstGeom prst="rect">
            <a:avLst/>
          </a:prstGeom>
          <a:noFill/>
          <a:ln>
            <a:noFill/>
          </a:ln>
        </p:spPr>
        <p:txBody>
          <a:bodyPr spcFirstLastPara="1" wrap="square" lIns="68569" tIns="34275" rIns="68569" bIns="34275" anchor="t" anchorCtr="0">
            <a:noAutofit/>
          </a:bodyPr>
          <a:lstStyle/>
          <a:p>
            <a:r>
              <a:rPr lang="en" sz="1200" b="1"/>
              <a:t>PEMBANGUNAN BAHAN PENGAJARAN BERTULIS </a:t>
            </a:r>
            <a:endParaRPr sz="1050"/>
          </a:p>
          <a:p>
            <a:endParaRPr sz="1350"/>
          </a:p>
        </p:txBody>
      </p:sp>
      <p:cxnSp>
        <p:nvCxnSpPr>
          <p:cNvPr id="2375" name="Google Shape;2375;p277"/>
          <p:cNvCxnSpPr>
            <a:stCxn id="2374" idx="1"/>
            <a:endCxn id="2374" idx="3"/>
          </p:cNvCxnSpPr>
          <p:nvPr/>
        </p:nvCxnSpPr>
        <p:spPr>
          <a:xfrm>
            <a:off x="57151" y="838317"/>
            <a:ext cx="4237200" cy="0"/>
          </a:xfrm>
          <a:prstGeom prst="straightConnector1">
            <a:avLst/>
          </a:prstGeom>
          <a:noFill/>
          <a:ln w="19050" cap="flat" cmpd="sng">
            <a:solidFill>
              <a:schemeClr val="dk1"/>
            </a:solidFill>
            <a:prstDash val="solid"/>
            <a:miter lim="800000"/>
            <a:headEnd type="none" w="sm" len="sm"/>
            <a:tailEnd type="none" w="sm" len="sm"/>
          </a:ln>
        </p:spPr>
      </p:cxnSp>
      <p:sp>
        <p:nvSpPr>
          <p:cNvPr id="2376" name="Google Shape;2376;p277"/>
          <p:cNvSpPr/>
          <p:nvPr/>
        </p:nvSpPr>
        <p:spPr>
          <a:xfrm>
            <a:off x="285750" y="943029"/>
            <a:ext cx="6343650" cy="346249"/>
          </a:xfrm>
          <a:prstGeom prst="rect">
            <a:avLst/>
          </a:prstGeom>
          <a:solidFill>
            <a:srgbClr val="E1EFD8"/>
          </a:solidFill>
          <a:ln>
            <a:noFill/>
          </a:ln>
        </p:spPr>
        <p:txBody>
          <a:bodyPr spcFirstLastPara="1" wrap="square" lIns="68569" tIns="34275" rIns="68569" bIns="34275" anchor="t" anchorCtr="0">
            <a:noAutofit/>
          </a:bodyPr>
          <a:lstStyle/>
          <a:p>
            <a:r>
              <a:rPr lang="en" sz="1350" b="1">
                <a:latin typeface="Tahoma"/>
                <a:ea typeface="Tahoma"/>
                <a:cs typeface="Tahoma"/>
                <a:sym typeface="Tahoma"/>
              </a:rPr>
              <a:t>   </a:t>
            </a:r>
            <a:r>
              <a:rPr lang="en" sz="1200" b="1">
                <a:latin typeface="Tahoma"/>
                <a:ea typeface="Tahoma"/>
                <a:cs typeface="Tahoma"/>
                <a:sym typeface="Tahoma"/>
              </a:rPr>
              <a:t>Bangunkan Bahan Pengajaran Bertulis (Written Instructional Material - WIM)</a:t>
            </a:r>
            <a:endParaRPr sz="1050"/>
          </a:p>
          <a:p>
            <a:r>
              <a:rPr lang="en" sz="1200">
                <a:latin typeface="Tahoma"/>
                <a:ea typeface="Tahoma"/>
                <a:cs typeface="Tahoma"/>
                <a:sym typeface="Tahoma"/>
              </a:rPr>
              <a:t>   Pelan Mengajar Teori / Amali, Kertas Penerangan, Kertas Tugasan dan </a:t>
            </a:r>
            <a:r>
              <a:rPr lang="en" sz="1200" b="1">
                <a:latin typeface="Tahoma"/>
                <a:ea typeface="Tahoma"/>
                <a:cs typeface="Tahoma"/>
                <a:sym typeface="Tahoma"/>
              </a:rPr>
              <a:t>Kertas Kerja</a:t>
            </a:r>
            <a:endParaRPr sz="1200" b="1">
              <a:latin typeface="Tahoma"/>
              <a:ea typeface="Tahoma"/>
              <a:cs typeface="Tahoma"/>
              <a:sym typeface="Tahoma"/>
            </a:endParaRPr>
          </a:p>
        </p:txBody>
      </p:sp>
      <p:sp>
        <p:nvSpPr>
          <p:cNvPr id="2377" name="Google Shape;2377;p277"/>
          <p:cNvSpPr/>
          <p:nvPr/>
        </p:nvSpPr>
        <p:spPr>
          <a:xfrm>
            <a:off x="120650" y="964406"/>
            <a:ext cx="342900" cy="300038"/>
          </a:xfrm>
          <a:prstGeom prst="ellipse">
            <a:avLst/>
          </a:prstGeom>
          <a:solidFill>
            <a:srgbClr val="FFFF00"/>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350">
                <a:solidFill>
                  <a:srgbClr val="FF0000"/>
                </a:solidFill>
              </a:rPr>
              <a:t>5</a:t>
            </a:r>
            <a:endParaRPr sz="1050"/>
          </a:p>
        </p:txBody>
      </p:sp>
      <p:sp>
        <p:nvSpPr>
          <p:cNvPr id="2378" name="Google Shape;2378;p277"/>
          <p:cNvSpPr txBox="1"/>
          <p:nvPr/>
        </p:nvSpPr>
        <p:spPr>
          <a:xfrm rot="1986177">
            <a:off x="4702926" y="394896"/>
            <a:ext cx="2650839" cy="540593"/>
          </a:xfrm>
          <a:prstGeom prst="rect">
            <a:avLst/>
          </a:prstGeom>
          <a:noFill/>
          <a:ln>
            <a:noFill/>
          </a:ln>
        </p:spPr>
        <p:txBody>
          <a:bodyPr spcFirstLastPara="1" wrap="square" lIns="68569" tIns="34275" rIns="68569" bIns="34275" anchor="t" anchorCtr="0">
            <a:noAutofit/>
          </a:bodyPr>
          <a:lstStyle/>
          <a:p>
            <a:pPr algn="ctr"/>
            <a:r>
              <a:rPr lang="en" sz="3600" b="1" dirty="0">
                <a:solidFill>
                  <a:srgbClr val="A50021"/>
                </a:solidFill>
                <a:latin typeface="Anton"/>
                <a:ea typeface="Anton"/>
                <a:cs typeface="Anton"/>
                <a:sym typeface="Anton"/>
              </a:rPr>
              <a:t>CONTOH</a:t>
            </a:r>
            <a:endParaRPr sz="1050" dirty="0"/>
          </a:p>
        </p:txBody>
      </p:sp>
      <p:pic>
        <p:nvPicPr>
          <p:cNvPr id="2379" name="Google Shape;2379;p277"/>
          <p:cNvPicPr preferRelativeResize="0"/>
          <p:nvPr/>
        </p:nvPicPr>
        <p:blipFill rotWithShape="1">
          <a:blip r:embed="rId3">
            <a:alphaModFix/>
          </a:blip>
          <a:srcRect/>
          <a:stretch/>
        </p:blipFill>
        <p:spPr>
          <a:xfrm>
            <a:off x="120650" y="1477050"/>
            <a:ext cx="6412310" cy="3134934"/>
          </a:xfrm>
          <a:prstGeom prst="rect">
            <a:avLst/>
          </a:prstGeom>
          <a:noFill/>
          <a:ln>
            <a:noFill/>
          </a:ln>
        </p:spPr>
      </p:pic>
      <p:sp>
        <p:nvSpPr>
          <p:cNvPr id="2380" name="Google Shape;2380;p277"/>
          <p:cNvSpPr/>
          <p:nvPr/>
        </p:nvSpPr>
        <p:spPr>
          <a:xfrm>
            <a:off x="120650" y="1477048"/>
            <a:ext cx="6412310" cy="3134936"/>
          </a:xfrm>
          <a:prstGeom prst="rect">
            <a:avLst/>
          </a:prstGeom>
          <a:solidFill>
            <a:srgbClr val="00B0F0">
              <a:alpha val="45882"/>
            </a:srgbClr>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rgbClr val="FFFFFF"/>
              </a:solidFill>
            </a:endParaRPr>
          </a:p>
        </p:txBody>
      </p:sp>
      <p:sp>
        <p:nvSpPr>
          <p:cNvPr id="2381" name="Google Shape;2381;p277"/>
          <p:cNvSpPr txBox="1"/>
          <p:nvPr/>
        </p:nvSpPr>
        <p:spPr>
          <a:xfrm>
            <a:off x="285750" y="4611984"/>
            <a:ext cx="6247210" cy="409902"/>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68569" tIns="34275" rIns="68569" bIns="34275" anchor="t" anchorCtr="0">
            <a:noAutofit/>
          </a:bodyPr>
          <a:lstStyle/>
          <a:p>
            <a:r>
              <a:rPr lang="en" sz="1050" b="1" dirty="0">
                <a:solidFill>
                  <a:srgbClr val="A5A5A5"/>
                </a:solidFill>
                <a:latin typeface="Tahoma"/>
                <a:ea typeface="Tahoma"/>
                <a:cs typeface="Tahoma"/>
                <a:sym typeface="Tahoma"/>
              </a:rPr>
              <a:t>Bahan yang disediakan merujuk kepada</a:t>
            </a:r>
            <a:r>
              <a:rPr lang="en" sz="1050" b="1" i="1" dirty="0">
                <a:solidFill>
                  <a:srgbClr val="A5A5A5"/>
                </a:solidFill>
                <a:latin typeface="Tahoma"/>
                <a:ea typeface="Tahoma"/>
                <a:cs typeface="Tahoma"/>
                <a:sym typeface="Tahoma"/>
              </a:rPr>
              <a:t>Work Activities</a:t>
            </a:r>
            <a:r>
              <a:rPr lang="en" sz="1050" b="1" dirty="0">
                <a:solidFill>
                  <a:srgbClr val="A5A5A5"/>
                </a:solidFill>
                <a:latin typeface="Tahoma"/>
                <a:ea typeface="Tahoma"/>
                <a:cs typeface="Tahoma"/>
                <a:sym typeface="Tahoma"/>
              </a:rPr>
              <a:t>, </a:t>
            </a:r>
            <a:r>
              <a:rPr lang="en" sz="1050" b="1" i="1" dirty="0">
                <a:solidFill>
                  <a:srgbClr val="A5A5A5"/>
                </a:solidFill>
                <a:latin typeface="Tahoma"/>
                <a:ea typeface="Tahoma"/>
                <a:cs typeface="Tahoma"/>
                <a:sym typeface="Tahoma"/>
              </a:rPr>
              <a:t>Related Skills </a:t>
            </a:r>
            <a:r>
              <a:rPr lang="en" sz="1050" b="1" dirty="0">
                <a:solidFill>
                  <a:srgbClr val="A5A5A5"/>
                </a:solidFill>
                <a:latin typeface="Tahoma"/>
                <a:ea typeface="Tahoma"/>
                <a:cs typeface="Tahoma"/>
                <a:sym typeface="Tahoma"/>
              </a:rPr>
              <a:t>dan </a:t>
            </a:r>
            <a:r>
              <a:rPr lang="en" sz="1050" b="1" i="1" dirty="0">
                <a:solidFill>
                  <a:srgbClr val="A5A5A5"/>
                </a:solidFill>
                <a:latin typeface="Tahoma"/>
                <a:ea typeface="Tahoma"/>
                <a:cs typeface="Tahoma"/>
                <a:sym typeface="Tahoma"/>
              </a:rPr>
              <a:t>Attitude, Safety and Environmental. </a:t>
            </a:r>
            <a:r>
              <a:rPr lang="en" sz="1050" b="1" dirty="0">
                <a:solidFill>
                  <a:srgbClr val="A5A5A5"/>
                </a:solidFill>
                <a:latin typeface="Tahoma"/>
                <a:ea typeface="Tahoma"/>
                <a:cs typeface="Tahoma"/>
                <a:sym typeface="Tahoma"/>
              </a:rPr>
              <a:t>Warna kertas bagi Kertas Kerja ialah BIRU</a:t>
            </a:r>
            <a:endParaRPr sz="1050"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385"/>
        <p:cNvGrpSpPr/>
        <p:nvPr/>
      </p:nvGrpSpPr>
      <p:grpSpPr>
        <a:xfrm>
          <a:off x="0" y="0"/>
          <a:ext cx="0" cy="0"/>
          <a:chOff x="0" y="0"/>
          <a:chExt cx="0" cy="0"/>
        </a:xfrm>
      </p:grpSpPr>
      <p:sp>
        <p:nvSpPr>
          <p:cNvPr id="2386" name="Google Shape;2386;p278"/>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92</a:t>
            </a:fld>
            <a:endParaRPr>
              <a:solidFill>
                <a:srgbClr val="000000"/>
              </a:solidFill>
            </a:endParaRPr>
          </a:p>
        </p:txBody>
      </p:sp>
      <p:sp>
        <p:nvSpPr>
          <p:cNvPr id="2387" name="Google Shape;2387;p278"/>
          <p:cNvSpPr txBox="1"/>
          <p:nvPr/>
        </p:nvSpPr>
        <p:spPr>
          <a:xfrm>
            <a:off x="685800" y="1071563"/>
            <a:ext cx="5657850" cy="3352259"/>
          </a:xfrm>
          <a:prstGeom prst="rect">
            <a:avLst/>
          </a:prstGeom>
          <a:noFill/>
          <a:ln>
            <a:noFill/>
          </a:ln>
        </p:spPr>
        <p:txBody>
          <a:bodyPr spcFirstLastPara="1" wrap="square" lIns="68569" tIns="34275" rIns="68569" bIns="34275" anchor="t" anchorCtr="0">
            <a:noAutofit/>
          </a:bodyPr>
          <a:lstStyle/>
          <a:p>
            <a:r>
              <a:rPr lang="en" sz="2700" b="1" dirty="0"/>
              <a:t>UJI PEMAHAMAN 2</a:t>
            </a:r>
            <a:endParaRPr sz="1050" dirty="0"/>
          </a:p>
          <a:p>
            <a:r>
              <a:rPr lang="en" sz="1050" b="1" dirty="0"/>
              <a:t>(Penceramah digalakkan membawa sampel Standard yang akan dikongsi bersama</a:t>
            </a:r>
            <a:endParaRPr sz="1050" b="1" dirty="0"/>
          </a:p>
          <a:p>
            <a:r>
              <a:rPr lang="en" sz="1050" b="1" dirty="0"/>
              <a:t> peserta)</a:t>
            </a:r>
            <a:endParaRPr sz="1050" dirty="0"/>
          </a:p>
          <a:p>
            <a:endParaRPr sz="1800" dirty="0"/>
          </a:p>
          <a:p>
            <a:pPr marL="257175" indent="-257175">
              <a:buSzPts val="2400"/>
              <a:buFont typeface="Arial"/>
              <a:buAutoNum type="arabicPeriod"/>
            </a:pPr>
            <a:r>
              <a:rPr lang="en" sz="1800" dirty="0"/>
              <a:t>Pilih satu (1) sampel Standard. </a:t>
            </a:r>
            <a:endParaRPr sz="1050" dirty="0"/>
          </a:p>
          <a:p>
            <a:pPr marL="257175" indent="-257175"/>
            <a:endParaRPr sz="1800" dirty="0"/>
          </a:p>
          <a:p>
            <a:pPr marL="257175" indent="-257175"/>
            <a:r>
              <a:rPr lang="en" sz="1800" dirty="0"/>
              <a:t>2. Bincangkan pembangunan Jadual Pembahagian Bahan Pengajaran Bertulis yang mengandungi Pelan Mengajar (Teori &amp; Amali), Kertas Penerangan, Kertas Tugasan dan Kertas Kerja.</a:t>
            </a:r>
            <a:endParaRPr sz="1050" dirty="0"/>
          </a:p>
          <a:p>
            <a:pPr marL="257175" indent="-171450">
              <a:buClr>
                <a:schemeClr val="dk1"/>
              </a:buClr>
              <a:buSzPts val="1800"/>
            </a:pPr>
            <a:endParaRPr sz="1350"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391"/>
        <p:cNvGrpSpPr/>
        <p:nvPr/>
      </p:nvGrpSpPr>
      <p:grpSpPr>
        <a:xfrm>
          <a:off x="0" y="0"/>
          <a:ext cx="0" cy="0"/>
          <a:chOff x="0" y="0"/>
          <a:chExt cx="0" cy="0"/>
        </a:xfrm>
      </p:grpSpPr>
      <p:sp>
        <p:nvSpPr>
          <p:cNvPr id="2392" name="Google Shape;2392;p279"/>
          <p:cNvSpPr txBox="1"/>
          <p:nvPr/>
        </p:nvSpPr>
        <p:spPr>
          <a:xfrm>
            <a:off x="2" y="2914650"/>
            <a:ext cx="5599510" cy="468809"/>
          </a:xfrm>
          <a:prstGeom prst="rect">
            <a:avLst/>
          </a:prstGeom>
          <a:solidFill>
            <a:srgbClr val="D8D8D8"/>
          </a:solidFill>
          <a:ln>
            <a:noFill/>
          </a:ln>
        </p:spPr>
        <p:txBody>
          <a:bodyPr spcFirstLastPara="1" wrap="square" lIns="68569" tIns="34275" rIns="68569" bIns="34275" anchor="ctr" anchorCtr="0">
            <a:noAutofit/>
          </a:bodyPr>
          <a:lstStyle/>
          <a:p>
            <a:r>
              <a:rPr lang="en" sz="2340" b="1">
                <a:latin typeface="Century Gothic"/>
                <a:ea typeface="Century Gothic"/>
                <a:cs typeface="Century Gothic"/>
                <a:sym typeface="Century Gothic"/>
              </a:rPr>
              <a:t>PENILAIAN LATIHAN</a:t>
            </a:r>
            <a:endParaRPr sz="2340" b="1">
              <a:latin typeface="Century Gothic"/>
              <a:ea typeface="Century Gothic"/>
              <a:cs typeface="Century Gothic"/>
              <a:sym typeface="Century Gothic"/>
            </a:endParaRPr>
          </a:p>
        </p:txBody>
      </p:sp>
      <p:sp>
        <p:nvSpPr>
          <p:cNvPr id="2393" name="Google Shape;2393;p279"/>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000000"/>
                </a:solidFill>
              </a:rPr>
              <a:pPr/>
              <a:t>93</a:t>
            </a:fld>
            <a:endParaRPr>
              <a:solidFill>
                <a:srgbClr val="000000"/>
              </a:solidFill>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2400" name="Google Shape;2400;p280"/>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888888"/>
                </a:solidFill>
              </a:rPr>
              <a:pPr/>
              <a:t>94</a:t>
            </a:fld>
            <a:endParaRPr>
              <a:solidFill>
                <a:srgbClr val="888888"/>
              </a:solidFill>
            </a:endParaRPr>
          </a:p>
        </p:txBody>
      </p:sp>
      <p:grpSp>
        <p:nvGrpSpPr>
          <p:cNvPr id="2401" name="Google Shape;2401;p280"/>
          <p:cNvGrpSpPr/>
          <p:nvPr/>
        </p:nvGrpSpPr>
        <p:grpSpPr>
          <a:xfrm>
            <a:off x="514350" y="1122217"/>
            <a:ext cx="5486400" cy="3788742"/>
            <a:chOff x="0" y="13852"/>
            <a:chExt cx="7315200" cy="5465046"/>
          </a:xfrm>
        </p:grpSpPr>
        <p:sp>
          <p:nvSpPr>
            <p:cNvPr id="2402" name="Google Shape;2402;p280"/>
            <p:cNvSpPr/>
            <p:nvPr/>
          </p:nvSpPr>
          <p:spPr>
            <a:xfrm>
              <a:off x="0" y="1018104"/>
              <a:ext cx="7315200" cy="856800"/>
            </a:xfrm>
            <a:prstGeom prst="rect">
              <a:avLst/>
            </a:prstGeom>
            <a:solidFill>
              <a:schemeClr val="lt1">
                <a:alpha val="89803"/>
              </a:schemeClr>
            </a:solidFill>
            <a:ln w="12700" cap="flat" cmpd="sng">
              <a:solidFill>
                <a:srgbClr val="599BD5"/>
              </a:solidFill>
              <a:prstDash val="solid"/>
              <a:miter lim="800000"/>
              <a:headEnd type="none" w="sm" len="sm"/>
              <a:tailEnd type="none" w="sm" len="sm"/>
            </a:ln>
          </p:spPr>
          <p:txBody>
            <a:bodyPr spcFirstLastPara="1" wrap="square" lIns="68569" tIns="68569" rIns="68569" bIns="68569" anchor="ctr" anchorCtr="0">
              <a:noAutofit/>
            </a:bodyPr>
            <a:lstStyle/>
            <a:p>
              <a:endParaRPr sz="1000"/>
            </a:p>
          </p:txBody>
        </p:sp>
        <p:sp>
          <p:nvSpPr>
            <p:cNvPr id="2403" name="Google Shape;2403;p280"/>
            <p:cNvSpPr/>
            <p:nvPr/>
          </p:nvSpPr>
          <p:spPr>
            <a:xfrm>
              <a:off x="365760" y="13852"/>
              <a:ext cx="6483907" cy="1506092"/>
            </a:xfrm>
            <a:prstGeom prst="roundRect">
              <a:avLst>
                <a:gd name="adj" fmla="val 16667"/>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00"/>
            </a:p>
          </p:txBody>
        </p:sp>
        <p:sp>
          <p:nvSpPr>
            <p:cNvPr id="2404" name="Google Shape;2404;p280"/>
            <p:cNvSpPr txBox="1"/>
            <p:nvPr/>
          </p:nvSpPr>
          <p:spPr>
            <a:xfrm>
              <a:off x="439281" y="87373"/>
              <a:ext cx="6336865" cy="1359050"/>
            </a:xfrm>
            <a:prstGeom prst="rect">
              <a:avLst/>
            </a:prstGeom>
            <a:noFill/>
            <a:ln>
              <a:noFill/>
            </a:ln>
          </p:spPr>
          <p:txBody>
            <a:bodyPr spcFirstLastPara="1" wrap="square" lIns="145144" tIns="0" rIns="145144" bIns="0" anchor="ctr" anchorCtr="0">
              <a:noAutofit/>
            </a:bodyPr>
            <a:lstStyle/>
            <a:p>
              <a:pPr>
                <a:lnSpc>
                  <a:spcPct val="90000"/>
                </a:lnSpc>
              </a:pPr>
              <a:r>
                <a:rPr lang="en" sz="1600" dirty="0">
                  <a:solidFill>
                    <a:schemeClr val="lt1"/>
                  </a:solidFill>
                </a:rPr>
                <a:t>Proses menilai tahap kekompetenan yang merangkumi kemahiran, pengetahuan dan sikap seseorang pelatih semasa melaksanakan tugasan yang ditetapkan.</a:t>
              </a:r>
              <a:endParaRPr sz="1000" dirty="0"/>
            </a:p>
          </p:txBody>
        </p:sp>
        <p:sp>
          <p:nvSpPr>
            <p:cNvPr id="2405" name="Google Shape;2405;p280"/>
            <p:cNvSpPr/>
            <p:nvPr/>
          </p:nvSpPr>
          <p:spPr>
            <a:xfrm>
              <a:off x="0" y="2712983"/>
              <a:ext cx="7315200" cy="856800"/>
            </a:xfrm>
            <a:prstGeom prst="rect">
              <a:avLst/>
            </a:prstGeom>
            <a:solidFill>
              <a:schemeClr val="lt1">
                <a:alpha val="89803"/>
              </a:schemeClr>
            </a:solidFill>
            <a:ln w="12700" cap="flat" cmpd="sng">
              <a:solidFill>
                <a:srgbClr val="599BD5"/>
              </a:solidFill>
              <a:prstDash val="solid"/>
              <a:miter lim="800000"/>
              <a:headEnd type="none" w="sm" len="sm"/>
              <a:tailEnd type="none" w="sm" len="sm"/>
            </a:ln>
          </p:spPr>
          <p:txBody>
            <a:bodyPr spcFirstLastPara="1" wrap="square" lIns="68569" tIns="68569" rIns="68569" bIns="68569" anchor="ctr" anchorCtr="0">
              <a:noAutofit/>
            </a:bodyPr>
            <a:lstStyle/>
            <a:p>
              <a:endParaRPr sz="1000"/>
            </a:p>
          </p:txBody>
        </p:sp>
        <p:sp>
          <p:nvSpPr>
            <p:cNvPr id="2406" name="Google Shape;2406;p280"/>
            <p:cNvSpPr/>
            <p:nvPr/>
          </p:nvSpPr>
          <p:spPr>
            <a:xfrm>
              <a:off x="397354" y="2027992"/>
              <a:ext cx="6432343" cy="1156319"/>
            </a:xfrm>
            <a:prstGeom prst="roundRect">
              <a:avLst>
                <a:gd name="adj" fmla="val 16667"/>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00"/>
            </a:p>
          </p:txBody>
        </p:sp>
        <p:sp>
          <p:nvSpPr>
            <p:cNvPr id="2407" name="Google Shape;2407;p280"/>
            <p:cNvSpPr txBox="1"/>
            <p:nvPr/>
          </p:nvSpPr>
          <p:spPr>
            <a:xfrm>
              <a:off x="453801" y="2084439"/>
              <a:ext cx="6319449" cy="1043425"/>
            </a:xfrm>
            <a:prstGeom prst="rect">
              <a:avLst/>
            </a:prstGeom>
            <a:noFill/>
            <a:ln>
              <a:noFill/>
            </a:ln>
          </p:spPr>
          <p:txBody>
            <a:bodyPr spcFirstLastPara="1" wrap="square" lIns="145144" tIns="0" rIns="145144" bIns="0" anchor="ctr" anchorCtr="0">
              <a:noAutofit/>
            </a:bodyPr>
            <a:lstStyle/>
            <a:p>
              <a:pPr>
                <a:lnSpc>
                  <a:spcPct val="90000"/>
                </a:lnSpc>
              </a:pPr>
              <a:r>
                <a:rPr lang="en" sz="1600">
                  <a:solidFill>
                    <a:schemeClr val="lt1"/>
                  </a:solidFill>
                </a:rPr>
                <a:t>Dilaksanakan untuk menentukan seorang pelatih telah mencapai tahap keterampilan yang ditetapkan dalam NOSS</a:t>
              </a:r>
              <a:endParaRPr sz="1000"/>
            </a:p>
          </p:txBody>
        </p:sp>
        <p:sp>
          <p:nvSpPr>
            <p:cNvPr id="2408" name="Google Shape;2408;p280"/>
            <p:cNvSpPr/>
            <p:nvPr/>
          </p:nvSpPr>
          <p:spPr>
            <a:xfrm>
              <a:off x="0" y="4622098"/>
              <a:ext cx="7315200" cy="856800"/>
            </a:xfrm>
            <a:prstGeom prst="rect">
              <a:avLst/>
            </a:prstGeom>
            <a:solidFill>
              <a:schemeClr val="lt1">
                <a:alpha val="89803"/>
              </a:schemeClr>
            </a:solidFill>
            <a:ln w="12700" cap="flat" cmpd="sng">
              <a:solidFill>
                <a:srgbClr val="599BD5"/>
              </a:solidFill>
              <a:prstDash val="solid"/>
              <a:miter lim="800000"/>
              <a:headEnd type="none" w="sm" len="sm"/>
              <a:tailEnd type="none" w="sm" len="sm"/>
            </a:ln>
          </p:spPr>
          <p:txBody>
            <a:bodyPr spcFirstLastPara="1" wrap="square" lIns="68569" tIns="68569" rIns="68569" bIns="68569" anchor="ctr" anchorCtr="0">
              <a:noAutofit/>
            </a:bodyPr>
            <a:lstStyle/>
            <a:p>
              <a:endParaRPr sz="1000"/>
            </a:p>
          </p:txBody>
        </p:sp>
        <p:sp>
          <p:nvSpPr>
            <p:cNvPr id="2409" name="Google Shape;2409;p280"/>
            <p:cNvSpPr/>
            <p:nvPr/>
          </p:nvSpPr>
          <p:spPr>
            <a:xfrm>
              <a:off x="319809" y="3720693"/>
              <a:ext cx="6481040" cy="1370555"/>
            </a:xfrm>
            <a:prstGeom prst="roundRect">
              <a:avLst>
                <a:gd name="adj" fmla="val 16667"/>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00"/>
            </a:p>
          </p:txBody>
        </p:sp>
        <p:sp>
          <p:nvSpPr>
            <p:cNvPr id="2410" name="Google Shape;2410;p280"/>
            <p:cNvSpPr txBox="1"/>
            <p:nvPr/>
          </p:nvSpPr>
          <p:spPr>
            <a:xfrm>
              <a:off x="386714" y="3787598"/>
              <a:ext cx="6347230" cy="1236745"/>
            </a:xfrm>
            <a:prstGeom prst="rect">
              <a:avLst/>
            </a:prstGeom>
            <a:noFill/>
            <a:ln>
              <a:noFill/>
            </a:ln>
          </p:spPr>
          <p:txBody>
            <a:bodyPr spcFirstLastPara="1" wrap="square" lIns="145144" tIns="0" rIns="145144" bIns="0" anchor="ctr" anchorCtr="0">
              <a:noAutofit/>
            </a:bodyPr>
            <a:lstStyle/>
            <a:p>
              <a:pPr>
                <a:lnSpc>
                  <a:spcPct val="90000"/>
                </a:lnSpc>
              </a:pPr>
              <a:r>
                <a:rPr lang="en" sz="1600" dirty="0">
                  <a:solidFill>
                    <a:schemeClr val="lt1"/>
                  </a:solidFill>
                </a:rPr>
                <a:t>Bagi tujuan penganugerahan Sijil Kemahiran Malaysia / Diploma Kemahiran Malaysia/ Diploma Lanjutan Kemahiran Malaysia / Penyata Pencapaian</a:t>
              </a:r>
              <a:endParaRPr sz="1600" dirty="0">
                <a:solidFill>
                  <a:schemeClr val="lt1"/>
                </a:solidFill>
              </a:endParaRPr>
            </a:p>
          </p:txBody>
        </p:sp>
      </p:grpSp>
      <p:sp>
        <p:nvSpPr>
          <p:cNvPr id="2411" name="Google Shape;2411;p280"/>
          <p:cNvSpPr txBox="1"/>
          <p:nvPr/>
        </p:nvSpPr>
        <p:spPr>
          <a:xfrm>
            <a:off x="-236" y="642938"/>
            <a:ext cx="2361464" cy="294311"/>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69" tIns="34275" rIns="68569" bIns="34275" anchor="t" anchorCtr="0">
            <a:noAutofit/>
          </a:bodyPr>
          <a:lstStyle/>
          <a:p>
            <a:r>
              <a:rPr lang="en" sz="1600" b="1" dirty="0">
                <a:solidFill>
                  <a:srgbClr val="FFFFFF"/>
                </a:solidFill>
              </a:rPr>
              <a:t>DEFINISI PENILAIAN</a:t>
            </a:r>
            <a:endParaRPr sz="800"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415"/>
        <p:cNvGrpSpPr/>
        <p:nvPr/>
      </p:nvGrpSpPr>
      <p:grpSpPr>
        <a:xfrm>
          <a:off x="0" y="0"/>
          <a:ext cx="0" cy="0"/>
          <a:chOff x="0" y="0"/>
          <a:chExt cx="0" cy="0"/>
        </a:xfrm>
      </p:grpSpPr>
      <p:sp>
        <p:nvSpPr>
          <p:cNvPr id="2416" name="Google Shape;2416;p281"/>
          <p:cNvSpPr/>
          <p:nvPr/>
        </p:nvSpPr>
        <p:spPr>
          <a:xfrm>
            <a:off x="37" y="667651"/>
            <a:ext cx="138548" cy="207749"/>
          </a:xfrm>
          <a:prstGeom prst="rect">
            <a:avLst/>
          </a:prstGeom>
          <a:noFill/>
          <a:ln>
            <a:noFill/>
          </a:ln>
        </p:spPr>
        <p:txBody>
          <a:bodyPr spcFirstLastPara="1" wrap="square" lIns="68569" tIns="34275" rIns="68569" bIns="34275" anchor="ctr" anchorCtr="0">
            <a:noAutofit/>
          </a:bodyPr>
          <a:lstStyle/>
          <a:p>
            <a:endParaRPr sz="1350"/>
          </a:p>
        </p:txBody>
      </p:sp>
      <p:sp>
        <p:nvSpPr>
          <p:cNvPr id="2417" name="Google Shape;2417;p281"/>
          <p:cNvSpPr txBox="1">
            <a:spLocks noGrp="1"/>
          </p:cNvSpPr>
          <p:nvPr>
            <p:ph type="sldNum" idx="12"/>
          </p:nvPr>
        </p:nvSpPr>
        <p:spPr>
          <a:xfrm>
            <a:off x="4843463" y="4218439"/>
            <a:ext cx="1543050" cy="205383"/>
          </a:xfrm>
          <a:prstGeom prst="rect">
            <a:avLst/>
          </a:prstGeom>
          <a:noFill/>
          <a:ln>
            <a:noFill/>
          </a:ln>
        </p:spPr>
        <p:txBody>
          <a:bodyPr spcFirstLastPara="1" wrap="square" lIns="68569" tIns="34275" rIns="68569" bIns="34275" anchor="ctr" anchorCtr="0">
            <a:noAutofit/>
          </a:bodyPr>
          <a:lstStyle/>
          <a:p>
            <a:fld id="{00000000-1234-1234-1234-123412341234}" type="slidenum">
              <a:rPr lang="en">
                <a:solidFill>
                  <a:srgbClr val="888888"/>
                </a:solidFill>
              </a:rPr>
              <a:pPr/>
              <a:t>95</a:t>
            </a:fld>
            <a:endParaRPr>
              <a:solidFill>
                <a:srgbClr val="888888"/>
              </a:solidFill>
            </a:endParaRPr>
          </a:p>
        </p:txBody>
      </p:sp>
      <p:sp>
        <p:nvSpPr>
          <p:cNvPr id="2418" name="Google Shape;2418;p281"/>
          <p:cNvSpPr txBox="1"/>
          <p:nvPr/>
        </p:nvSpPr>
        <p:spPr>
          <a:xfrm>
            <a:off x="-236" y="394139"/>
            <a:ext cx="4559133" cy="394138"/>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69" tIns="34275" rIns="68569" bIns="34275" anchor="t" anchorCtr="0">
            <a:noAutofit/>
          </a:bodyPr>
          <a:lstStyle/>
          <a:p>
            <a:r>
              <a:rPr lang="en" sz="1800" b="1" dirty="0">
                <a:solidFill>
                  <a:srgbClr val="FFFFFF"/>
                </a:solidFill>
              </a:rPr>
              <a:t>PEMBANGUNAN DOKUMEN PENILAIAN</a:t>
            </a:r>
            <a:endParaRPr sz="900" dirty="0"/>
          </a:p>
        </p:txBody>
      </p:sp>
      <p:graphicFrame>
        <p:nvGraphicFramePr>
          <p:cNvPr id="2419" name="Google Shape;2419;p281"/>
          <p:cNvGraphicFramePr/>
          <p:nvPr>
            <p:extLst>
              <p:ext uri="{D42A27DB-BD31-4B8C-83A1-F6EECF244321}">
                <p14:modId xmlns:p14="http://schemas.microsoft.com/office/powerpoint/2010/main" val="1945624873"/>
              </p:ext>
            </p:extLst>
          </p:nvPr>
        </p:nvGraphicFramePr>
        <p:xfrm>
          <a:off x="742950" y="1830293"/>
          <a:ext cx="5486400" cy="2575138"/>
        </p:xfrm>
        <a:graphic>
          <a:graphicData uri="http://schemas.openxmlformats.org/drawingml/2006/table">
            <a:tbl>
              <a:tblPr>
                <a:noFill/>
                <a:tableStyleId>{9BCF97E9-7570-4AD7-8307-900B4BE17A45}</a:tableStyleId>
              </a:tblPr>
              <a:tblGrid>
                <a:gridCol w="1905000">
                  <a:extLst>
                    <a:ext uri="{9D8B030D-6E8A-4147-A177-3AD203B41FA5}">
                      <a16:colId xmlns="" xmlns:a16="http://schemas.microsoft.com/office/drawing/2014/main" val="20000"/>
                    </a:ext>
                  </a:extLst>
                </a:gridCol>
                <a:gridCol w="1828800">
                  <a:extLst>
                    <a:ext uri="{9D8B030D-6E8A-4147-A177-3AD203B41FA5}">
                      <a16:colId xmlns="" xmlns:a16="http://schemas.microsoft.com/office/drawing/2014/main" val="20001"/>
                    </a:ext>
                  </a:extLst>
                </a:gridCol>
                <a:gridCol w="1752600">
                  <a:extLst>
                    <a:ext uri="{9D8B030D-6E8A-4147-A177-3AD203B41FA5}">
                      <a16:colId xmlns="" xmlns:a16="http://schemas.microsoft.com/office/drawing/2014/main" val="20002"/>
                    </a:ext>
                  </a:extLst>
                </a:gridCol>
              </a:tblGrid>
              <a:tr h="419493">
                <a:tc>
                  <a:txBody>
                    <a:bodyPr/>
                    <a:lstStyle/>
                    <a:p>
                      <a:pPr marL="0" marR="0" lvl="0" indent="0" algn="ctr" rtl="0">
                        <a:lnSpc>
                          <a:spcPct val="115000"/>
                        </a:lnSpc>
                        <a:spcBef>
                          <a:spcPts val="0"/>
                        </a:spcBef>
                        <a:spcAft>
                          <a:spcPts val="0"/>
                        </a:spcAft>
                        <a:buNone/>
                      </a:pPr>
                      <a:r>
                        <a:rPr lang="en" sz="1000" b="1" u="none" strike="noStrike" cap="none">
                          <a:latin typeface="Arial"/>
                          <a:ea typeface="Arial"/>
                          <a:cs typeface="Arial"/>
                          <a:sym typeface="Arial"/>
                        </a:rPr>
                        <a:t>Aktiviti Kerja</a:t>
                      </a:r>
                      <a:endParaRPr sz="1000" u="none" strike="noStrike" cap="none">
                        <a:latin typeface="Calibri"/>
                        <a:ea typeface="Calibri"/>
                        <a:cs typeface="Calibri"/>
                        <a:sym typeface="Calibri"/>
                      </a:endParaRPr>
                    </a:p>
                  </a:txBody>
                  <a:tcPr marL="9056" marR="9056" marT="6788"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B0F0"/>
                    </a:solidFill>
                  </a:tcPr>
                </a:tc>
                <a:tc>
                  <a:txBody>
                    <a:bodyPr/>
                    <a:lstStyle/>
                    <a:p>
                      <a:pPr marL="0" marR="0" lvl="0" indent="0" algn="ctr" rtl="0">
                        <a:lnSpc>
                          <a:spcPct val="115000"/>
                        </a:lnSpc>
                        <a:spcBef>
                          <a:spcPts val="0"/>
                        </a:spcBef>
                        <a:spcAft>
                          <a:spcPts val="0"/>
                        </a:spcAft>
                        <a:buNone/>
                      </a:pPr>
                      <a:r>
                        <a:rPr lang="en" sz="1000" b="1" u="none" strike="noStrike" cap="none">
                          <a:latin typeface="Arial"/>
                          <a:ea typeface="Arial"/>
                          <a:cs typeface="Arial"/>
                          <a:sym typeface="Arial"/>
                        </a:rPr>
                        <a:t>Penilaian Pengetahuan</a:t>
                      </a:r>
                      <a:endParaRPr sz="1000" b="1" u="none" strike="noStrike" cap="none">
                        <a:latin typeface="Arial"/>
                        <a:ea typeface="Arial"/>
                        <a:cs typeface="Arial"/>
                        <a:sym typeface="Arial"/>
                      </a:endParaRPr>
                    </a:p>
                    <a:p>
                      <a:pPr marL="0" marR="0" lvl="0" indent="0" algn="ctr" rtl="0">
                        <a:lnSpc>
                          <a:spcPct val="115000"/>
                        </a:lnSpc>
                        <a:spcBef>
                          <a:spcPts val="0"/>
                        </a:spcBef>
                        <a:spcAft>
                          <a:spcPts val="0"/>
                        </a:spcAft>
                        <a:buNone/>
                      </a:pPr>
                      <a:r>
                        <a:rPr lang="en" sz="1000" b="1" u="none" strike="noStrike" cap="none">
                          <a:latin typeface="Arial"/>
                          <a:ea typeface="Arial"/>
                          <a:cs typeface="Arial"/>
                          <a:sym typeface="Arial"/>
                        </a:rPr>
                        <a:t>(Knowledge Assessment-KA)</a:t>
                      </a:r>
                      <a:endParaRPr sz="1000" u="none" strike="noStrike" cap="none">
                        <a:latin typeface="Calibri"/>
                        <a:ea typeface="Calibri"/>
                        <a:cs typeface="Calibri"/>
                        <a:sym typeface="Calibri"/>
                      </a:endParaRPr>
                    </a:p>
                  </a:txBody>
                  <a:tcPr marL="9056" marR="9056" marT="6788"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B0F0"/>
                    </a:solidFill>
                  </a:tcPr>
                </a:tc>
                <a:tc>
                  <a:txBody>
                    <a:bodyPr/>
                    <a:lstStyle/>
                    <a:p>
                      <a:pPr marL="0" marR="0" lvl="0" indent="0" algn="ctr" rtl="0">
                        <a:lnSpc>
                          <a:spcPct val="115000"/>
                        </a:lnSpc>
                        <a:spcBef>
                          <a:spcPts val="0"/>
                        </a:spcBef>
                        <a:spcAft>
                          <a:spcPts val="0"/>
                        </a:spcAft>
                        <a:buNone/>
                      </a:pPr>
                      <a:r>
                        <a:rPr lang="en" sz="1000" b="1" u="none" strike="noStrike" cap="none">
                          <a:latin typeface="Arial"/>
                          <a:ea typeface="Arial"/>
                          <a:cs typeface="Arial"/>
                          <a:sym typeface="Arial"/>
                        </a:rPr>
                        <a:t> Penilaian Prestasi</a:t>
                      </a:r>
                      <a:endParaRPr sz="1000" b="1" u="none" strike="noStrike" cap="none">
                        <a:latin typeface="Arial"/>
                        <a:ea typeface="Arial"/>
                        <a:cs typeface="Arial"/>
                        <a:sym typeface="Arial"/>
                      </a:endParaRPr>
                    </a:p>
                    <a:p>
                      <a:pPr marL="0" marR="0" lvl="0" indent="0" algn="ctr" rtl="0">
                        <a:lnSpc>
                          <a:spcPct val="115000"/>
                        </a:lnSpc>
                        <a:spcBef>
                          <a:spcPts val="0"/>
                        </a:spcBef>
                        <a:spcAft>
                          <a:spcPts val="0"/>
                        </a:spcAft>
                        <a:buNone/>
                      </a:pPr>
                      <a:r>
                        <a:rPr lang="en" sz="1000" b="1" u="none" strike="noStrike" cap="none">
                          <a:latin typeface="Arial"/>
                          <a:ea typeface="Arial"/>
                          <a:cs typeface="Arial"/>
                          <a:sym typeface="Arial"/>
                        </a:rPr>
                        <a:t>(Performance Assessment-PA)</a:t>
                      </a:r>
                      <a:endParaRPr sz="1000" u="none" strike="noStrike" cap="none">
                        <a:latin typeface="Calibri"/>
                        <a:ea typeface="Calibri"/>
                        <a:cs typeface="Calibri"/>
                        <a:sym typeface="Calibri"/>
                      </a:endParaRPr>
                    </a:p>
                  </a:txBody>
                  <a:tcPr marL="9056" marR="9056" marT="6788"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B0F0"/>
                    </a:solidFill>
                  </a:tcPr>
                </a:tc>
                <a:extLst>
                  <a:ext uri="{0D108BD9-81ED-4DB2-BD59-A6C34878D82A}">
                    <a16:rowId xmlns="" xmlns:a16="http://schemas.microsoft.com/office/drawing/2014/main" val="10000"/>
                  </a:ext>
                </a:extLst>
              </a:tr>
              <a:tr h="390645">
                <a:tc>
                  <a:txBody>
                    <a:bodyPr/>
                    <a:lstStyle/>
                    <a:p>
                      <a:pPr marL="0" marR="0" lvl="0" indent="0" algn="l" rtl="0">
                        <a:lnSpc>
                          <a:spcPct val="115000"/>
                        </a:lnSpc>
                        <a:spcBef>
                          <a:spcPts val="0"/>
                        </a:spcBef>
                        <a:spcAft>
                          <a:spcPts val="0"/>
                        </a:spcAft>
                        <a:buClr>
                          <a:schemeClr val="dk1"/>
                        </a:buClr>
                        <a:buSzPts val="800"/>
                        <a:buFont typeface="Calibri"/>
                        <a:buNone/>
                      </a:pPr>
                      <a:r>
                        <a:rPr lang="en" sz="900" i="1" u="none" strike="noStrike" cap="none">
                          <a:latin typeface="Arial"/>
                          <a:ea typeface="Arial"/>
                          <a:cs typeface="Arial"/>
                          <a:sym typeface="Arial"/>
                        </a:rPr>
                        <a:t>1. Perform surface preparation works</a:t>
                      </a:r>
                      <a:endParaRPr sz="900" u="none" strike="noStrike" cap="none">
                        <a:latin typeface="Calibri"/>
                        <a:ea typeface="Calibri"/>
                        <a:cs typeface="Calibri"/>
                        <a:sym typeface="Calibri"/>
                      </a:endParaRPr>
                    </a:p>
                  </a:txBody>
                  <a:tcPr marL="9056" marR="9056" marT="6788"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rowSpan="5">
                  <a:txBody>
                    <a:bodyPr/>
                    <a:lstStyle/>
                    <a:p>
                      <a:pPr marL="38100" marR="0" lvl="0" indent="0" algn="ctr" rtl="0">
                        <a:lnSpc>
                          <a:spcPct val="115000"/>
                        </a:lnSpc>
                        <a:spcBef>
                          <a:spcPts val="0"/>
                        </a:spcBef>
                        <a:spcAft>
                          <a:spcPts val="0"/>
                        </a:spcAft>
                        <a:buNone/>
                      </a:pPr>
                      <a:r>
                        <a:rPr lang="en" sz="900" u="none" strike="noStrike" cap="none" dirty="0">
                          <a:latin typeface="Arial"/>
                          <a:ea typeface="Arial"/>
                          <a:cs typeface="Arial"/>
                          <a:sym typeface="Arial"/>
                        </a:rPr>
                        <a:t>TP-306-2:2011/C02/KA(1/1)</a:t>
                      </a:r>
                      <a:endParaRPr sz="900" u="none" strike="noStrike" cap="none" dirty="0">
                        <a:latin typeface="Calibri"/>
                        <a:ea typeface="Calibri"/>
                        <a:cs typeface="Calibri"/>
                        <a:sym typeface="Calibri"/>
                      </a:endParaRPr>
                    </a:p>
                  </a:txBody>
                  <a:tcPr marL="9056" marR="9056" marT="6788"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rowSpan="3">
                  <a:txBody>
                    <a:bodyPr/>
                    <a:lstStyle/>
                    <a:p>
                      <a:pPr marL="38100" marR="0" lvl="0" indent="0" algn="ctr" rtl="0">
                        <a:lnSpc>
                          <a:spcPct val="115000"/>
                        </a:lnSpc>
                        <a:spcBef>
                          <a:spcPts val="0"/>
                        </a:spcBef>
                        <a:spcAft>
                          <a:spcPts val="0"/>
                        </a:spcAft>
                        <a:buNone/>
                      </a:pPr>
                      <a:r>
                        <a:rPr lang="en" sz="900" u="none" strike="noStrike" cap="none" dirty="0">
                          <a:latin typeface="Arial"/>
                          <a:ea typeface="Arial"/>
                          <a:cs typeface="Arial"/>
                          <a:sym typeface="Arial"/>
                        </a:rPr>
                        <a:t>TP-306-2:2011/C02/PA(1/2)</a:t>
                      </a:r>
                      <a:endParaRPr sz="900" u="none" strike="noStrike" cap="none" dirty="0">
                        <a:latin typeface="Calibri"/>
                        <a:ea typeface="Calibri"/>
                        <a:cs typeface="Calibri"/>
                        <a:sym typeface="Calibri"/>
                      </a:endParaRPr>
                    </a:p>
                  </a:txBody>
                  <a:tcPr marL="9056" marR="9056" marT="6788"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 xmlns:a16="http://schemas.microsoft.com/office/drawing/2014/main" val="10001"/>
                  </a:ext>
                </a:extLst>
              </a:tr>
              <a:tr h="378076">
                <a:tc>
                  <a:txBody>
                    <a:bodyPr/>
                    <a:lstStyle/>
                    <a:p>
                      <a:pPr marL="0" marR="0" lvl="0" indent="0" algn="l" rtl="0">
                        <a:lnSpc>
                          <a:spcPct val="115000"/>
                        </a:lnSpc>
                        <a:spcBef>
                          <a:spcPts val="0"/>
                        </a:spcBef>
                        <a:spcAft>
                          <a:spcPts val="0"/>
                        </a:spcAft>
                        <a:buClr>
                          <a:schemeClr val="dk1"/>
                        </a:buClr>
                        <a:buSzPts val="800"/>
                        <a:buFont typeface="Calibri"/>
                        <a:buNone/>
                      </a:pPr>
                      <a:r>
                        <a:rPr lang="en" sz="900" i="1" u="none" strike="noStrike" cap="none">
                          <a:latin typeface="Arial"/>
                          <a:ea typeface="Arial"/>
                          <a:cs typeface="Arial"/>
                          <a:sym typeface="Arial"/>
                        </a:rPr>
                        <a:t>2. Prepare metallic spraying</a:t>
                      </a:r>
                      <a:endParaRPr sz="1050"/>
                    </a:p>
                    <a:p>
                      <a:pPr marL="0" marR="0" lvl="0" indent="0" algn="l" rtl="0">
                        <a:lnSpc>
                          <a:spcPct val="115000"/>
                        </a:lnSpc>
                        <a:spcBef>
                          <a:spcPts val="0"/>
                        </a:spcBef>
                        <a:spcAft>
                          <a:spcPts val="0"/>
                        </a:spcAft>
                        <a:buClr>
                          <a:schemeClr val="dk1"/>
                        </a:buClr>
                        <a:buSzPts val="800"/>
                        <a:buFont typeface="Calibri"/>
                        <a:buNone/>
                      </a:pPr>
                      <a:r>
                        <a:rPr lang="en" sz="900" i="1" u="none" strike="noStrike" cap="none">
                          <a:latin typeface="Arial"/>
                          <a:ea typeface="Arial"/>
                          <a:cs typeface="Arial"/>
                          <a:sym typeface="Arial"/>
                        </a:rPr>
                        <a:t>    process requirements</a:t>
                      </a:r>
                      <a:endParaRPr sz="900" u="none" strike="noStrike" cap="none">
                        <a:latin typeface="Calibri"/>
                        <a:ea typeface="Calibri"/>
                        <a:cs typeface="Calibri"/>
                        <a:sym typeface="Calibri"/>
                      </a:endParaRPr>
                    </a:p>
                  </a:txBody>
                  <a:tcPr marL="9056" marR="9056" marT="6788"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vMerge="1">
                  <a:txBody>
                    <a:bodyPr/>
                    <a:lstStyle/>
                    <a:p>
                      <a:endParaRPr lang="en-US"/>
                    </a:p>
                  </a:txBody>
                  <a:tcPr/>
                </a:tc>
                <a:tc vMerge="1">
                  <a:txBody>
                    <a:bodyPr/>
                    <a:lstStyle/>
                    <a:p>
                      <a:endParaRPr lang="en-US"/>
                    </a:p>
                  </a:txBody>
                  <a:tcPr/>
                </a:tc>
                <a:extLst>
                  <a:ext uri="{0D108BD9-81ED-4DB2-BD59-A6C34878D82A}">
                    <a16:rowId xmlns="" xmlns:a16="http://schemas.microsoft.com/office/drawing/2014/main" val="10002"/>
                  </a:ext>
                </a:extLst>
              </a:tr>
              <a:tr h="376043">
                <a:tc>
                  <a:txBody>
                    <a:bodyPr/>
                    <a:lstStyle/>
                    <a:p>
                      <a:pPr marL="0" marR="0" lvl="0" indent="0" algn="l" rtl="0">
                        <a:lnSpc>
                          <a:spcPct val="115000"/>
                        </a:lnSpc>
                        <a:spcBef>
                          <a:spcPts val="0"/>
                        </a:spcBef>
                        <a:spcAft>
                          <a:spcPts val="0"/>
                        </a:spcAft>
                        <a:buClr>
                          <a:schemeClr val="dk1"/>
                        </a:buClr>
                        <a:buSzPts val="800"/>
                        <a:buFont typeface="Calibri"/>
                        <a:buNone/>
                      </a:pPr>
                      <a:r>
                        <a:rPr lang="en" sz="900" i="1" u="none" strike="noStrike" cap="none">
                          <a:latin typeface="Arial"/>
                          <a:ea typeface="Arial"/>
                          <a:cs typeface="Arial"/>
                          <a:sym typeface="Arial"/>
                        </a:rPr>
                        <a:t>3. Perform metallic spraying</a:t>
                      </a:r>
                      <a:endParaRPr sz="1050"/>
                    </a:p>
                    <a:p>
                      <a:pPr marL="0" marR="0" lvl="0" indent="0" algn="l" rtl="0">
                        <a:lnSpc>
                          <a:spcPct val="115000"/>
                        </a:lnSpc>
                        <a:spcBef>
                          <a:spcPts val="0"/>
                        </a:spcBef>
                        <a:spcAft>
                          <a:spcPts val="0"/>
                        </a:spcAft>
                        <a:buClr>
                          <a:schemeClr val="dk1"/>
                        </a:buClr>
                        <a:buSzPts val="800"/>
                        <a:buFont typeface="Calibri"/>
                        <a:buNone/>
                      </a:pPr>
                      <a:r>
                        <a:rPr lang="en" sz="900" i="1" u="none" strike="noStrike" cap="none">
                          <a:latin typeface="Arial"/>
                          <a:ea typeface="Arial"/>
                          <a:cs typeface="Arial"/>
                          <a:sym typeface="Arial"/>
                        </a:rPr>
                        <a:t>   process</a:t>
                      </a:r>
                      <a:endParaRPr sz="900" u="none" strike="noStrike" cap="none">
                        <a:latin typeface="Calibri"/>
                        <a:ea typeface="Calibri"/>
                        <a:cs typeface="Calibri"/>
                        <a:sym typeface="Calibri"/>
                      </a:endParaRPr>
                    </a:p>
                  </a:txBody>
                  <a:tcPr marL="9056" marR="9056" marT="6788"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vMerge="1">
                  <a:txBody>
                    <a:bodyPr/>
                    <a:lstStyle/>
                    <a:p>
                      <a:endParaRPr lang="en-US"/>
                    </a:p>
                  </a:txBody>
                  <a:tcPr/>
                </a:tc>
                <a:tc vMerge="1">
                  <a:txBody>
                    <a:bodyPr/>
                    <a:lstStyle/>
                    <a:p>
                      <a:endParaRPr lang="en-US"/>
                    </a:p>
                  </a:txBody>
                  <a:tcPr/>
                </a:tc>
                <a:extLst>
                  <a:ext uri="{0D108BD9-81ED-4DB2-BD59-A6C34878D82A}">
                    <a16:rowId xmlns="" xmlns:a16="http://schemas.microsoft.com/office/drawing/2014/main" val="10003"/>
                  </a:ext>
                </a:extLst>
              </a:tr>
              <a:tr h="406073">
                <a:tc>
                  <a:txBody>
                    <a:bodyPr/>
                    <a:lstStyle/>
                    <a:p>
                      <a:pPr marL="0" marR="0" lvl="0" indent="0" algn="l" rtl="0">
                        <a:lnSpc>
                          <a:spcPct val="115000"/>
                        </a:lnSpc>
                        <a:spcBef>
                          <a:spcPts val="0"/>
                        </a:spcBef>
                        <a:spcAft>
                          <a:spcPts val="0"/>
                        </a:spcAft>
                        <a:buClr>
                          <a:schemeClr val="dk1"/>
                        </a:buClr>
                        <a:buSzPts val="800"/>
                        <a:buFont typeface="Calibri"/>
                        <a:buNone/>
                      </a:pPr>
                      <a:r>
                        <a:rPr lang="en" sz="900" i="1" u="none" strike="noStrike" cap="none">
                          <a:latin typeface="Arial"/>
                          <a:ea typeface="Arial"/>
                          <a:cs typeface="Arial"/>
                          <a:sym typeface="Arial"/>
                        </a:rPr>
                        <a:t>4. Perform painting quality</a:t>
                      </a:r>
                      <a:endParaRPr sz="1050"/>
                    </a:p>
                    <a:p>
                      <a:pPr marL="0" marR="0" lvl="0" indent="0" algn="l" rtl="0">
                        <a:lnSpc>
                          <a:spcPct val="115000"/>
                        </a:lnSpc>
                        <a:spcBef>
                          <a:spcPts val="0"/>
                        </a:spcBef>
                        <a:spcAft>
                          <a:spcPts val="0"/>
                        </a:spcAft>
                        <a:buClr>
                          <a:schemeClr val="dk1"/>
                        </a:buClr>
                        <a:buSzPts val="800"/>
                        <a:buFont typeface="Calibri"/>
                        <a:buNone/>
                      </a:pPr>
                      <a:r>
                        <a:rPr lang="en" sz="900" i="1" u="none" strike="noStrike" cap="none">
                          <a:latin typeface="Arial"/>
                          <a:ea typeface="Arial"/>
                          <a:cs typeface="Arial"/>
                          <a:sym typeface="Arial"/>
                        </a:rPr>
                        <a:t>    inspection</a:t>
                      </a:r>
                      <a:endParaRPr sz="1050"/>
                    </a:p>
                    <a:p>
                      <a:pPr marL="0" marR="0" lvl="0" indent="0" algn="l" rtl="0">
                        <a:lnSpc>
                          <a:spcPct val="115000"/>
                        </a:lnSpc>
                        <a:spcBef>
                          <a:spcPts val="0"/>
                        </a:spcBef>
                        <a:spcAft>
                          <a:spcPts val="0"/>
                        </a:spcAft>
                        <a:buClr>
                          <a:schemeClr val="dk1"/>
                        </a:buClr>
                        <a:buSzPts val="800"/>
                        <a:buFont typeface="Calibri"/>
                        <a:buNone/>
                      </a:pPr>
                      <a:endParaRPr sz="900" u="none" strike="noStrike" cap="none">
                        <a:latin typeface="Calibri"/>
                        <a:ea typeface="Calibri"/>
                        <a:cs typeface="Calibri"/>
                        <a:sym typeface="Calibri"/>
                      </a:endParaRPr>
                    </a:p>
                  </a:txBody>
                  <a:tcPr marL="9056" marR="9056" marT="6788"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vMerge="1">
                  <a:txBody>
                    <a:bodyPr/>
                    <a:lstStyle/>
                    <a:p>
                      <a:endParaRPr lang="en-US"/>
                    </a:p>
                  </a:txBody>
                  <a:tcPr/>
                </a:tc>
                <a:tc rowSpan="2">
                  <a:txBody>
                    <a:bodyPr/>
                    <a:lstStyle/>
                    <a:p>
                      <a:pPr marL="101600" marR="0" lvl="0" indent="0" algn="ctr" rtl="0">
                        <a:lnSpc>
                          <a:spcPct val="115000"/>
                        </a:lnSpc>
                        <a:spcBef>
                          <a:spcPts val="0"/>
                        </a:spcBef>
                        <a:spcAft>
                          <a:spcPts val="0"/>
                        </a:spcAft>
                        <a:buNone/>
                      </a:pPr>
                      <a:r>
                        <a:rPr lang="en" sz="900" u="none" strike="noStrike" cap="none">
                          <a:latin typeface="Arial"/>
                          <a:ea typeface="Arial"/>
                          <a:cs typeface="Arial"/>
                          <a:sym typeface="Arial"/>
                        </a:rPr>
                        <a:t>TP-306-2:2011/C02/PA(2/2)</a:t>
                      </a:r>
                      <a:endParaRPr sz="900" u="none" strike="noStrike" cap="none">
                        <a:latin typeface="Calibri"/>
                        <a:ea typeface="Calibri"/>
                        <a:cs typeface="Calibri"/>
                        <a:sym typeface="Calibri"/>
                      </a:endParaRPr>
                    </a:p>
                  </a:txBody>
                  <a:tcPr marL="9056" marR="9056" marT="6788"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 xmlns:a16="http://schemas.microsoft.com/office/drawing/2014/main" val="10004"/>
                  </a:ext>
                </a:extLst>
              </a:tr>
              <a:tr h="417816">
                <a:tc>
                  <a:txBody>
                    <a:bodyPr/>
                    <a:lstStyle/>
                    <a:p>
                      <a:pPr marL="0" marR="0" lvl="0" indent="0" algn="l" rtl="0">
                        <a:lnSpc>
                          <a:spcPct val="100000"/>
                        </a:lnSpc>
                        <a:spcBef>
                          <a:spcPts val="0"/>
                        </a:spcBef>
                        <a:spcAft>
                          <a:spcPts val="0"/>
                        </a:spcAft>
                        <a:buClr>
                          <a:schemeClr val="dk1"/>
                        </a:buClr>
                        <a:buSzPts val="800"/>
                        <a:buFont typeface="Calibri"/>
                        <a:buNone/>
                      </a:pPr>
                      <a:r>
                        <a:rPr lang="en" sz="900" i="1" u="none" strike="noStrike" cap="none" dirty="0">
                          <a:latin typeface="Arial"/>
                          <a:ea typeface="Arial"/>
                          <a:cs typeface="Arial"/>
                          <a:sym typeface="Arial"/>
                        </a:rPr>
                        <a:t>5. Record painting activities</a:t>
                      </a:r>
                      <a:endParaRPr sz="900" u="none" strike="noStrike" cap="none" dirty="0">
                        <a:latin typeface="Calibri"/>
                        <a:ea typeface="Calibri"/>
                        <a:cs typeface="Calibri"/>
                        <a:sym typeface="Calibri"/>
                      </a:endParaRPr>
                    </a:p>
                  </a:txBody>
                  <a:tcPr marL="9056" marR="9056" marT="6788"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vMerge="1">
                  <a:txBody>
                    <a:bodyPr/>
                    <a:lstStyle/>
                    <a:p>
                      <a:endParaRPr lang="en-US"/>
                    </a:p>
                  </a:txBody>
                  <a:tcPr/>
                </a:tc>
                <a:tc vMerge="1">
                  <a:txBody>
                    <a:bodyPr/>
                    <a:lstStyle/>
                    <a:p>
                      <a:endParaRPr lang="en-US"/>
                    </a:p>
                  </a:txBody>
                  <a:tcPr/>
                </a:tc>
                <a:extLst>
                  <a:ext uri="{0D108BD9-81ED-4DB2-BD59-A6C34878D82A}">
                    <a16:rowId xmlns="" xmlns:a16="http://schemas.microsoft.com/office/drawing/2014/main" val="10005"/>
                  </a:ext>
                </a:extLst>
              </a:tr>
            </a:tbl>
          </a:graphicData>
        </a:graphic>
      </p:graphicFrame>
      <p:sp>
        <p:nvSpPr>
          <p:cNvPr id="2420" name="Google Shape;2420;p281"/>
          <p:cNvSpPr/>
          <p:nvPr/>
        </p:nvSpPr>
        <p:spPr>
          <a:xfrm>
            <a:off x="400052" y="875400"/>
            <a:ext cx="6229349" cy="721283"/>
          </a:xfrm>
          <a:prstGeom prst="rect">
            <a:avLst/>
          </a:prstGeom>
          <a:solidFill>
            <a:srgbClr val="E1EFD8"/>
          </a:solidFill>
          <a:ln>
            <a:noFill/>
          </a:ln>
        </p:spPr>
        <p:txBody>
          <a:bodyPr spcFirstLastPara="1" wrap="square" lIns="68569" tIns="34275" rIns="68569" bIns="34275" anchor="t" anchorCtr="0">
            <a:noAutofit/>
          </a:bodyPr>
          <a:lstStyle/>
          <a:p>
            <a:pPr algn="ctr"/>
            <a:r>
              <a:rPr lang="en" sz="1200" b="1">
                <a:latin typeface="Tahoma"/>
                <a:ea typeface="Tahoma"/>
                <a:cs typeface="Tahoma"/>
                <a:sym typeface="Tahoma"/>
              </a:rPr>
              <a:t>JADUAL PEMBAHAGIAN KA DAN PA</a:t>
            </a:r>
            <a:endParaRPr sz="1050"/>
          </a:p>
          <a:p>
            <a:pPr algn="ctr"/>
            <a:r>
              <a:rPr lang="en" sz="1200" b="1">
                <a:latin typeface="Tahoma"/>
                <a:ea typeface="Tahoma"/>
                <a:cs typeface="Tahoma"/>
                <a:sym typeface="Tahoma"/>
              </a:rPr>
              <a:t>TP-306-2:2011 AUTOMOTIVE SPRAY PAINTING</a:t>
            </a:r>
            <a:endParaRPr sz="1200">
              <a:latin typeface="Tahoma"/>
              <a:ea typeface="Tahoma"/>
              <a:cs typeface="Tahoma"/>
              <a:sym typeface="Tahoma"/>
            </a:endParaRPr>
          </a:p>
          <a:p>
            <a:pPr algn="ctr"/>
            <a:r>
              <a:rPr lang="en" sz="1200" b="1">
                <a:latin typeface="Tahoma"/>
                <a:ea typeface="Tahoma"/>
                <a:cs typeface="Tahoma"/>
                <a:sym typeface="Tahoma"/>
              </a:rPr>
              <a:t>TP-306-2:2011-C02 METALLIC SPRAYING PROCESS</a:t>
            </a:r>
            <a:endParaRPr sz="1050"/>
          </a:p>
        </p:txBody>
      </p:sp>
      <p:sp>
        <p:nvSpPr>
          <p:cNvPr id="2421" name="Google Shape;2421;p281"/>
          <p:cNvSpPr/>
          <p:nvPr/>
        </p:nvSpPr>
        <p:spPr>
          <a:xfrm>
            <a:off x="228600" y="1200150"/>
            <a:ext cx="342900" cy="300038"/>
          </a:xfrm>
          <a:prstGeom prst="ellipse">
            <a:avLst/>
          </a:prstGeom>
          <a:solidFill>
            <a:srgbClr val="FFFF00"/>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r>
              <a:rPr lang="en" sz="1350">
                <a:solidFill>
                  <a:srgbClr val="FF0000"/>
                </a:solidFill>
              </a:rPr>
              <a:t>6</a:t>
            </a:r>
            <a:endParaRPr sz="1050"/>
          </a:p>
        </p:txBody>
      </p:sp>
      <p:sp>
        <p:nvSpPr>
          <p:cNvPr id="2422" name="Google Shape;2422;p281"/>
          <p:cNvSpPr txBox="1"/>
          <p:nvPr/>
        </p:nvSpPr>
        <p:spPr>
          <a:xfrm rot="-1306165">
            <a:off x="3580977" y="4131857"/>
            <a:ext cx="3300895" cy="506000"/>
          </a:xfrm>
          <a:prstGeom prst="rect">
            <a:avLst/>
          </a:prstGeom>
          <a:noFill/>
          <a:ln>
            <a:noFill/>
          </a:ln>
        </p:spPr>
        <p:txBody>
          <a:bodyPr spcFirstLastPara="1" wrap="square" lIns="68569" tIns="34275" rIns="68569" bIns="34275" anchor="t" anchorCtr="0">
            <a:noAutofit/>
          </a:bodyPr>
          <a:lstStyle/>
          <a:p>
            <a:pPr algn="ctr"/>
            <a:r>
              <a:rPr lang="en" sz="3600" b="1" dirty="0">
                <a:solidFill>
                  <a:srgbClr val="A50021"/>
                </a:solidFill>
                <a:latin typeface="Anton"/>
                <a:ea typeface="Anton"/>
                <a:cs typeface="Anton"/>
                <a:sym typeface="Anton"/>
              </a:rPr>
              <a:t>CONTOH</a:t>
            </a:r>
            <a:endParaRPr sz="1050"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426"/>
        <p:cNvGrpSpPr/>
        <p:nvPr/>
      </p:nvGrpSpPr>
      <p:grpSpPr>
        <a:xfrm>
          <a:off x="0" y="0"/>
          <a:ext cx="0" cy="0"/>
          <a:chOff x="0" y="0"/>
          <a:chExt cx="0" cy="0"/>
        </a:xfrm>
      </p:grpSpPr>
      <p:sp>
        <p:nvSpPr>
          <p:cNvPr id="2427" name="Google Shape;2427;p282"/>
          <p:cNvSpPr txBox="1">
            <a:spLocks noGrp="1"/>
          </p:cNvSpPr>
          <p:nvPr>
            <p:ph type="title"/>
          </p:nvPr>
        </p:nvSpPr>
        <p:spPr>
          <a:xfrm>
            <a:off x="171450" y="798628"/>
            <a:ext cx="5915025" cy="745629"/>
          </a:xfrm>
          <a:prstGeom prst="rect">
            <a:avLst/>
          </a:prstGeom>
          <a:noFill/>
          <a:ln>
            <a:noFill/>
          </a:ln>
        </p:spPr>
        <p:txBody>
          <a:bodyPr spcFirstLastPara="1" wrap="square" lIns="68569" tIns="34275" rIns="68569" bIns="34275" anchor="ctr" anchorCtr="0">
            <a:noAutofit/>
          </a:bodyPr>
          <a:lstStyle/>
          <a:p>
            <a:pPr>
              <a:buSzPts val="3200"/>
            </a:pPr>
            <a:r>
              <a:rPr lang="en" sz="2400" b="1"/>
              <a:t>1. PENILAIAN BERTERUSAN</a:t>
            </a:r>
            <a:endParaRPr/>
          </a:p>
        </p:txBody>
      </p:sp>
      <p:sp>
        <p:nvSpPr>
          <p:cNvPr id="2428" name="Google Shape;2428;p282"/>
          <p:cNvSpPr txBox="1"/>
          <p:nvPr/>
        </p:nvSpPr>
        <p:spPr>
          <a:xfrm>
            <a:off x="-236" y="642938"/>
            <a:ext cx="2012811" cy="294311"/>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69" tIns="34275" rIns="68569" bIns="34275" anchor="t" anchorCtr="0">
            <a:noAutofit/>
          </a:bodyPr>
          <a:lstStyle/>
          <a:p>
            <a:r>
              <a:rPr lang="en" sz="1600" b="1" dirty="0">
                <a:solidFill>
                  <a:srgbClr val="FFFFFF"/>
                </a:solidFill>
              </a:rPr>
              <a:t>JENIS PENILAIAN</a:t>
            </a:r>
            <a:endParaRPr sz="800" dirty="0"/>
          </a:p>
        </p:txBody>
      </p:sp>
      <p:grpSp>
        <p:nvGrpSpPr>
          <p:cNvPr id="2429" name="Google Shape;2429;p282"/>
          <p:cNvGrpSpPr/>
          <p:nvPr/>
        </p:nvGrpSpPr>
        <p:grpSpPr>
          <a:xfrm>
            <a:off x="404665" y="1452708"/>
            <a:ext cx="6185468" cy="3450368"/>
            <a:chOff x="0" y="82234"/>
            <a:chExt cx="8247290" cy="5136660"/>
          </a:xfrm>
        </p:grpSpPr>
        <p:sp>
          <p:nvSpPr>
            <p:cNvPr id="2430" name="Google Shape;2430;p282"/>
            <p:cNvSpPr/>
            <p:nvPr/>
          </p:nvSpPr>
          <p:spPr>
            <a:xfrm>
              <a:off x="0" y="850492"/>
              <a:ext cx="8247290" cy="504000"/>
            </a:xfrm>
            <a:prstGeom prst="rect">
              <a:avLst/>
            </a:prstGeom>
            <a:solidFill>
              <a:schemeClr val="lt1">
                <a:alpha val="89803"/>
              </a:schemeClr>
            </a:solidFill>
            <a:ln w="9525" cap="flat" cmpd="sng">
              <a:solidFill>
                <a:schemeClr val="accent2"/>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431" name="Google Shape;2431;p282"/>
            <p:cNvSpPr/>
            <p:nvPr/>
          </p:nvSpPr>
          <p:spPr>
            <a:xfrm>
              <a:off x="412364" y="82234"/>
              <a:ext cx="7744329" cy="1063458"/>
            </a:xfrm>
            <a:prstGeom prst="roundRect">
              <a:avLst>
                <a:gd name="adj" fmla="val 16667"/>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432" name="Google Shape;2432;p282"/>
            <p:cNvSpPr txBox="1"/>
            <p:nvPr/>
          </p:nvSpPr>
          <p:spPr>
            <a:xfrm>
              <a:off x="464278" y="134148"/>
              <a:ext cx="7640501" cy="959630"/>
            </a:xfrm>
            <a:prstGeom prst="rect">
              <a:avLst/>
            </a:prstGeom>
            <a:noFill/>
            <a:ln>
              <a:noFill/>
            </a:ln>
          </p:spPr>
          <p:txBody>
            <a:bodyPr spcFirstLastPara="1" wrap="square" lIns="163650" tIns="0" rIns="163650" bIns="0" anchor="ctr" anchorCtr="0">
              <a:noAutofit/>
            </a:bodyPr>
            <a:lstStyle/>
            <a:p>
              <a:pPr algn="just">
                <a:lnSpc>
                  <a:spcPct val="90000"/>
                </a:lnSpc>
              </a:pPr>
              <a:endParaRPr sz="1350" b="1" dirty="0">
                <a:solidFill>
                  <a:schemeClr val="dk1"/>
                </a:solidFill>
                <a:latin typeface="Tahoma"/>
                <a:ea typeface="Tahoma"/>
                <a:cs typeface="Tahoma"/>
                <a:sym typeface="Tahoma"/>
              </a:endParaRPr>
            </a:p>
            <a:p>
              <a:pPr algn="just">
                <a:lnSpc>
                  <a:spcPct val="90000"/>
                </a:lnSpc>
                <a:spcBef>
                  <a:spcPts val="472"/>
                </a:spcBef>
              </a:pPr>
              <a:r>
                <a:rPr lang="en" sz="1500" b="1" dirty="0">
                  <a:solidFill>
                    <a:schemeClr val="dk1"/>
                  </a:solidFill>
                  <a:latin typeface="Tahoma"/>
                  <a:ea typeface="Tahoma"/>
                  <a:cs typeface="Tahoma"/>
                  <a:sym typeface="Tahoma"/>
                </a:rPr>
                <a:t>Penilaian secara berterusan </a:t>
              </a:r>
              <a:r>
                <a:rPr lang="en" sz="1500" dirty="0">
                  <a:solidFill>
                    <a:schemeClr val="dk1"/>
                  </a:solidFill>
                  <a:latin typeface="Tahoma"/>
                  <a:ea typeface="Tahoma"/>
                  <a:cs typeface="Tahoma"/>
                  <a:sym typeface="Tahoma"/>
                </a:rPr>
                <a:t>bagi setiap Modul/CU sepanjang tempoh latihan dan perlu mencapai ≥ 60% yang terdiri daripada </a:t>
              </a:r>
              <a:r>
                <a:rPr lang="en" sz="1500" b="1" dirty="0">
                  <a:solidFill>
                    <a:schemeClr val="dk1"/>
                  </a:solidFill>
                  <a:latin typeface="Tahoma"/>
                  <a:ea typeface="Tahoma"/>
                  <a:cs typeface="Tahoma"/>
                  <a:sym typeface="Tahoma"/>
                </a:rPr>
                <a:t>KAPA</a:t>
              </a:r>
              <a:endParaRPr sz="1050" dirty="0"/>
            </a:p>
            <a:p>
              <a:pPr algn="just">
                <a:lnSpc>
                  <a:spcPct val="90000"/>
                </a:lnSpc>
                <a:spcBef>
                  <a:spcPts val="525"/>
                </a:spcBef>
              </a:pPr>
              <a:endParaRPr sz="1350" dirty="0">
                <a:solidFill>
                  <a:schemeClr val="dk1"/>
                </a:solidFill>
                <a:latin typeface="Tahoma"/>
                <a:ea typeface="Tahoma"/>
                <a:cs typeface="Tahoma"/>
                <a:sym typeface="Tahoma"/>
              </a:endParaRPr>
            </a:p>
          </p:txBody>
        </p:sp>
        <p:sp>
          <p:nvSpPr>
            <p:cNvPr id="2433" name="Google Shape;2433;p282"/>
            <p:cNvSpPr/>
            <p:nvPr/>
          </p:nvSpPr>
          <p:spPr>
            <a:xfrm>
              <a:off x="0" y="1757692"/>
              <a:ext cx="8247290" cy="504000"/>
            </a:xfrm>
            <a:prstGeom prst="rect">
              <a:avLst/>
            </a:prstGeom>
            <a:solidFill>
              <a:schemeClr val="lt1">
                <a:alpha val="89803"/>
              </a:schemeClr>
            </a:solidFill>
            <a:ln w="9525" cap="flat" cmpd="sng">
              <a:solidFill>
                <a:schemeClr val="accent2"/>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434" name="Google Shape;2434;p282"/>
            <p:cNvSpPr/>
            <p:nvPr/>
          </p:nvSpPr>
          <p:spPr>
            <a:xfrm>
              <a:off x="412364" y="1462492"/>
              <a:ext cx="7759570" cy="590400"/>
            </a:xfrm>
            <a:prstGeom prst="roundRect">
              <a:avLst>
                <a:gd name="adj" fmla="val 16667"/>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435" name="Google Shape;2435;p282"/>
            <p:cNvSpPr txBox="1"/>
            <p:nvPr/>
          </p:nvSpPr>
          <p:spPr>
            <a:xfrm>
              <a:off x="441185" y="1491313"/>
              <a:ext cx="7701928" cy="532758"/>
            </a:xfrm>
            <a:prstGeom prst="rect">
              <a:avLst/>
            </a:prstGeom>
            <a:noFill/>
            <a:ln>
              <a:noFill/>
            </a:ln>
          </p:spPr>
          <p:txBody>
            <a:bodyPr spcFirstLastPara="1" wrap="square" lIns="163650" tIns="0" rIns="163650" bIns="0" anchor="ctr" anchorCtr="0">
              <a:noAutofit/>
            </a:bodyPr>
            <a:lstStyle/>
            <a:p>
              <a:pPr>
                <a:lnSpc>
                  <a:spcPct val="90000"/>
                </a:lnSpc>
              </a:pPr>
              <a:r>
                <a:rPr lang="en" sz="1500">
                  <a:solidFill>
                    <a:schemeClr val="dk1"/>
                  </a:solidFill>
                  <a:latin typeface="Tahoma"/>
                  <a:ea typeface="Tahoma"/>
                  <a:cs typeface="Tahoma"/>
                  <a:sym typeface="Tahoma"/>
                </a:rPr>
                <a:t>Perlu diselesaikan sebelum peperiksaan akhir dilaksanakan</a:t>
              </a:r>
              <a:endParaRPr sz="1050"/>
            </a:p>
          </p:txBody>
        </p:sp>
        <p:sp>
          <p:nvSpPr>
            <p:cNvPr id="2436" name="Google Shape;2436;p282"/>
            <p:cNvSpPr/>
            <p:nvPr/>
          </p:nvSpPr>
          <p:spPr>
            <a:xfrm>
              <a:off x="0" y="3164571"/>
              <a:ext cx="8247290" cy="504000"/>
            </a:xfrm>
            <a:prstGeom prst="rect">
              <a:avLst/>
            </a:prstGeom>
            <a:solidFill>
              <a:schemeClr val="lt1">
                <a:alpha val="89803"/>
              </a:schemeClr>
            </a:solidFill>
            <a:ln w="9525" cap="flat" cmpd="sng">
              <a:solidFill>
                <a:schemeClr val="accent2"/>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437" name="Google Shape;2437;p282"/>
            <p:cNvSpPr/>
            <p:nvPr/>
          </p:nvSpPr>
          <p:spPr>
            <a:xfrm>
              <a:off x="412364" y="2369692"/>
              <a:ext cx="7765920" cy="1090079"/>
            </a:xfrm>
            <a:prstGeom prst="roundRect">
              <a:avLst>
                <a:gd name="adj" fmla="val 16667"/>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438" name="Google Shape;2438;p282"/>
            <p:cNvSpPr txBox="1"/>
            <p:nvPr/>
          </p:nvSpPr>
          <p:spPr>
            <a:xfrm>
              <a:off x="465577" y="2422905"/>
              <a:ext cx="7659494" cy="983653"/>
            </a:xfrm>
            <a:prstGeom prst="rect">
              <a:avLst/>
            </a:prstGeom>
            <a:noFill/>
            <a:ln>
              <a:noFill/>
            </a:ln>
          </p:spPr>
          <p:txBody>
            <a:bodyPr spcFirstLastPara="1" wrap="square" lIns="163650" tIns="0" rIns="163650" bIns="0" anchor="ctr" anchorCtr="0">
              <a:noAutofit/>
            </a:bodyPr>
            <a:lstStyle/>
            <a:p>
              <a:pPr algn="just">
                <a:lnSpc>
                  <a:spcPct val="90000"/>
                </a:lnSpc>
              </a:pPr>
              <a:r>
                <a:rPr lang="en" sz="1500" b="1">
                  <a:solidFill>
                    <a:schemeClr val="dk1"/>
                  </a:solidFill>
                  <a:latin typeface="Tahoma"/>
                  <a:ea typeface="Tahoma"/>
                  <a:cs typeface="Tahoma"/>
                  <a:sym typeface="Tahoma"/>
                </a:rPr>
                <a:t>Penilaian Pengetahuan (KA) </a:t>
              </a:r>
              <a:r>
                <a:rPr lang="en" sz="1500">
                  <a:solidFill>
                    <a:schemeClr val="dk1"/>
                  </a:solidFill>
                  <a:latin typeface="Tahoma"/>
                  <a:ea typeface="Tahoma"/>
                  <a:cs typeface="Tahoma"/>
                  <a:sym typeface="Tahoma"/>
                </a:rPr>
                <a:t>– menilai kefahaman berdasarkan tugasan/soalan (contoh: tugasan, kuiz, laporan, ujian bertulis, ujian lisan)</a:t>
              </a:r>
              <a:endParaRPr sz="1050"/>
            </a:p>
          </p:txBody>
        </p:sp>
        <p:sp>
          <p:nvSpPr>
            <p:cNvPr id="2439" name="Google Shape;2439;p282"/>
            <p:cNvSpPr/>
            <p:nvPr/>
          </p:nvSpPr>
          <p:spPr>
            <a:xfrm>
              <a:off x="0" y="4714894"/>
              <a:ext cx="8247290" cy="504000"/>
            </a:xfrm>
            <a:prstGeom prst="rect">
              <a:avLst/>
            </a:prstGeom>
            <a:solidFill>
              <a:schemeClr val="lt1">
                <a:alpha val="89803"/>
              </a:schemeClr>
            </a:solidFill>
            <a:ln w="9525" cap="flat" cmpd="sng">
              <a:solidFill>
                <a:schemeClr val="accent2"/>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440" name="Google Shape;2440;p282"/>
            <p:cNvSpPr/>
            <p:nvPr/>
          </p:nvSpPr>
          <p:spPr>
            <a:xfrm>
              <a:off x="412364" y="3776571"/>
              <a:ext cx="7781103" cy="1204445"/>
            </a:xfrm>
            <a:prstGeom prst="roundRect">
              <a:avLst>
                <a:gd name="adj" fmla="val 16667"/>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441" name="Google Shape;2441;p282"/>
            <p:cNvSpPr txBox="1"/>
            <p:nvPr/>
          </p:nvSpPr>
          <p:spPr>
            <a:xfrm>
              <a:off x="471160" y="3835367"/>
              <a:ext cx="7663511" cy="1086853"/>
            </a:xfrm>
            <a:prstGeom prst="rect">
              <a:avLst/>
            </a:prstGeom>
            <a:noFill/>
            <a:ln>
              <a:noFill/>
            </a:ln>
          </p:spPr>
          <p:txBody>
            <a:bodyPr spcFirstLastPara="1" wrap="square" lIns="163650" tIns="0" rIns="163650" bIns="0" anchor="ctr" anchorCtr="0">
              <a:noAutofit/>
            </a:bodyPr>
            <a:lstStyle/>
            <a:p>
              <a:pPr algn="just">
                <a:lnSpc>
                  <a:spcPct val="90000"/>
                </a:lnSpc>
              </a:pPr>
              <a:r>
                <a:rPr lang="en" sz="1500" b="1">
                  <a:solidFill>
                    <a:schemeClr val="dk1"/>
                  </a:solidFill>
                  <a:latin typeface="Tahoma"/>
                  <a:ea typeface="Tahoma"/>
                  <a:cs typeface="Tahoma"/>
                  <a:sym typeface="Tahoma"/>
                </a:rPr>
                <a:t>Penilaian Prestasi (PA) </a:t>
              </a:r>
              <a:r>
                <a:rPr lang="en" sz="1500">
                  <a:solidFill>
                    <a:schemeClr val="dk1"/>
                  </a:solidFill>
                  <a:latin typeface="Tahoma"/>
                  <a:ea typeface="Tahoma"/>
                  <a:cs typeface="Tahoma"/>
                  <a:sym typeface="Tahoma"/>
                </a:rPr>
                <a:t>– menilai kebolehan pelatih dalam kompetensi yang dipelajari. (contoh: tugasan kerja, projek dan sebagainya.)</a:t>
              </a:r>
              <a:endParaRPr sz="1050"/>
            </a:p>
          </p:txBody>
        </p:sp>
      </p:gr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445"/>
        <p:cNvGrpSpPr/>
        <p:nvPr/>
      </p:nvGrpSpPr>
      <p:grpSpPr>
        <a:xfrm>
          <a:off x="0" y="0"/>
          <a:ext cx="0" cy="0"/>
          <a:chOff x="0" y="0"/>
          <a:chExt cx="0" cy="0"/>
        </a:xfrm>
      </p:grpSpPr>
      <p:sp>
        <p:nvSpPr>
          <p:cNvPr id="2446" name="Google Shape;2446;p283"/>
          <p:cNvSpPr txBox="1">
            <a:spLocks noGrp="1"/>
          </p:cNvSpPr>
          <p:nvPr>
            <p:ph type="title"/>
          </p:nvPr>
        </p:nvSpPr>
        <p:spPr>
          <a:xfrm>
            <a:off x="171450" y="798628"/>
            <a:ext cx="5915025" cy="745629"/>
          </a:xfrm>
          <a:prstGeom prst="rect">
            <a:avLst/>
          </a:prstGeom>
          <a:noFill/>
          <a:ln>
            <a:noFill/>
          </a:ln>
        </p:spPr>
        <p:txBody>
          <a:bodyPr spcFirstLastPara="1" wrap="square" lIns="68569" tIns="34275" rIns="68569" bIns="34275" anchor="ctr" anchorCtr="0">
            <a:noAutofit/>
          </a:bodyPr>
          <a:lstStyle/>
          <a:p>
            <a:pPr>
              <a:buSzPts val="3200"/>
            </a:pPr>
            <a:r>
              <a:rPr lang="en" sz="2400" b="1" dirty="0"/>
              <a:t>2. PENILAIAN AKHIR</a:t>
            </a:r>
            <a:endParaRPr dirty="0"/>
          </a:p>
        </p:txBody>
      </p:sp>
      <p:sp>
        <p:nvSpPr>
          <p:cNvPr id="2447" name="Google Shape;2447;p283"/>
          <p:cNvSpPr txBox="1"/>
          <p:nvPr/>
        </p:nvSpPr>
        <p:spPr>
          <a:xfrm>
            <a:off x="-236" y="642938"/>
            <a:ext cx="2012811" cy="294311"/>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69" tIns="34275" rIns="68569" bIns="34275" anchor="t" anchorCtr="0">
            <a:noAutofit/>
          </a:bodyPr>
          <a:lstStyle/>
          <a:p>
            <a:r>
              <a:rPr lang="en" sz="1600" b="1" dirty="0">
                <a:solidFill>
                  <a:srgbClr val="FFFFFF"/>
                </a:solidFill>
              </a:rPr>
              <a:t>JENIS PENILAIAN</a:t>
            </a:r>
            <a:endParaRPr sz="800" dirty="0"/>
          </a:p>
        </p:txBody>
      </p:sp>
      <p:sp>
        <p:nvSpPr>
          <p:cNvPr id="2448" name="Google Shape;2448;p283"/>
          <p:cNvSpPr/>
          <p:nvPr/>
        </p:nvSpPr>
        <p:spPr>
          <a:xfrm>
            <a:off x="471488" y="1527011"/>
            <a:ext cx="5915025" cy="1990930"/>
          </a:xfrm>
          <a:prstGeom prst="rect">
            <a:avLst/>
          </a:prstGeom>
          <a:noFill/>
          <a:ln>
            <a:noFill/>
          </a:ln>
        </p:spPr>
        <p:txBody>
          <a:bodyPr spcFirstLastPara="1" wrap="square" lIns="68569" tIns="34275" rIns="68569" bIns="34275" anchor="t" anchorCtr="0">
            <a:noAutofit/>
          </a:bodyPr>
          <a:lstStyle/>
          <a:p>
            <a:pPr marL="342900" indent="-342900" algn="just">
              <a:buSzPts val="3200"/>
              <a:buFont typeface="Noto Sans Symbols"/>
              <a:buChar char="❑"/>
            </a:pPr>
            <a:r>
              <a:rPr lang="en" sz="2000" dirty="0"/>
              <a:t>Dilaksanakan setelah pelatih melengkapkan dan terampil semua elemen kerja kursus.</a:t>
            </a:r>
            <a:endParaRPr sz="1000" dirty="0"/>
          </a:p>
          <a:p>
            <a:pPr algn="just"/>
            <a:endParaRPr sz="2000" dirty="0"/>
          </a:p>
          <a:p>
            <a:pPr marL="342900" indent="-342900" algn="just">
              <a:buSzPts val="3200"/>
              <a:buFont typeface="Noto Sans Symbols"/>
              <a:buChar char="❑"/>
            </a:pPr>
            <a:r>
              <a:rPr lang="en" sz="2000" dirty="0"/>
              <a:t>Dilaksanakan di akhir tempoh latihan.</a:t>
            </a:r>
            <a:endParaRPr sz="1000" dirty="0"/>
          </a:p>
          <a:p>
            <a:pPr algn="just"/>
            <a:endParaRPr sz="2000" dirty="0"/>
          </a:p>
          <a:p>
            <a:pPr marL="342900" indent="-342900" algn="just">
              <a:buSzPts val="3200"/>
              <a:buFont typeface="Noto Sans Symbols"/>
              <a:buChar char="❑"/>
            </a:pPr>
            <a:r>
              <a:rPr lang="en" sz="2000" dirty="0"/>
              <a:t>Soalan peperiksaan akhir adalah merupakan kombinasi semua MODUL/CU.</a:t>
            </a:r>
            <a:endParaRPr sz="1000"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452"/>
        <p:cNvGrpSpPr/>
        <p:nvPr/>
      </p:nvGrpSpPr>
      <p:grpSpPr>
        <a:xfrm>
          <a:off x="0" y="0"/>
          <a:ext cx="0" cy="0"/>
          <a:chOff x="0" y="0"/>
          <a:chExt cx="0" cy="0"/>
        </a:xfrm>
      </p:grpSpPr>
      <p:sp>
        <p:nvSpPr>
          <p:cNvPr id="2453" name="Google Shape;2453;p284"/>
          <p:cNvSpPr txBox="1">
            <a:spLocks noGrp="1"/>
          </p:cNvSpPr>
          <p:nvPr>
            <p:ph type="title"/>
          </p:nvPr>
        </p:nvSpPr>
        <p:spPr>
          <a:xfrm>
            <a:off x="171450" y="781273"/>
            <a:ext cx="5915025" cy="745629"/>
          </a:xfrm>
          <a:prstGeom prst="rect">
            <a:avLst/>
          </a:prstGeom>
          <a:noFill/>
          <a:ln>
            <a:noFill/>
          </a:ln>
        </p:spPr>
        <p:txBody>
          <a:bodyPr spcFirstLastPara="1" wrap="square" lIns="68569" tIns="34275" rIns="68569" bIns="34275" anchor="ctr" anchorCtr="0">
            <a:noAutofit/>
          </a:bodyPr>
          <a:lstStyle/>
          <a:p>
            <a:pPr>
              <a:buSzPts val="3200"/>
            </a:pPr>
            <a:r>
              <a:rPr lang="en" sz="2400" b="1"/>
              <a:t>3. CORE ABILITIES</a:t>
            </a:r>
            <a:endParaRPr/>
          </a:p>
        </p:txBody>
      </p:sp>
      <p:sp>
        <p:nvSpPr>
          <p:cNvPr id="2454" name="Google Shape;2454;p284"/>
          <p:cNvSpPr txBox="1"/>
          <p:nvPr/>
        </p:nvSpPr>
        <p:spPr>
          <a:xfrm>
            <a:off x="-236" y="642938"/>
            <a:ext cx="2012811" cy="294311"/>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69" tIns="34275" rIns="68569" bIns="34275" anchor="t" anchorCtr="0">
            <a:noAutofit/>
          </a:bodyPr>
          <a:lstStyle/>
          <a:p>
            <a:r>
              <a:rPr lang="en" sz="1600" b="1" dirty="0">
                <a:solidFill>
                  <a:srgbClr val="FFFFFF"/>
                </a:solidFill>
              </a:rPr>
              <a:t>JENIS PENILAIAN</a:t>
            </a:r>
            <a:endParaRPr sz="800" dirty="0"/>
          </a:p>
        </p:txBody>
      </p:sp>
      <p:grpSp>
        <p:nvGrpSpPr>
          <p:cNvPr id="2455" name="Google Shape;2455;p284"/>
          <p:cNvGrpSpPr/>
          <p:nvPr/>
        </p:nvGrpSpPr>
        <p:grpSpPr>
          <a:xfrm>
            <a:off x="541828" y="1279971"/>
            <a:ext cx="6151866" cy="3804407"/>
            <a:chOff x="0" y="-194409"/>
            <a:chExt cx="8202488" cy="5523705"/>
          </a:xfrm>
        </p:grpSpPr>
        <p:sp>
          <p:nvSpPr>
            <p:cNvPr id="2456" name="Google Shape;2456;p284"/>
            <p:cNvSpPr/>
            <p:nvPr/>
          </p:nvSpPr>
          <p:spPr>
            <a:xfrm>
              <a:off x="0" y="75766"/>
              <a:ext cx="8202488" cy="2426573"/>
            </a:xfrm>
            <a:prstGeom prst="rightArrow">
              <a:avLst>
                <a:gd name="adj1" fmla="val 75000"/>
                <a:gd name="adj2" fmla="val 5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68569" tIns="68569" rIns="68569" bIns="68569" anchor="ctr" anchorCtr="0">
              <a:noAutofit/>
            </a:bodyPr>
            <a:lstStyle/>
            <a:p>
              <a:endParaRPr sz="1000"/>
            </a:p>
          </p:txBody>
        </p:sp>
        <p:sp>
          <p:nvSpPr>
            <p:cNvPr id="2457" name="Google Shape;2457;p284"/>
            <p:cNvSpPr txBox="1"/>
            <p:nvPr/>
          </p:nvSpPr>
          <p:spPr>
            <a:xfrm>
              <a:off x="0" y="390434"/>
              <a:ext cx="7292523" cy="1819929"/>
            </a:xfrm>
            <a:prstGeom prst="rect">
              <a:avLst/>
            </a:prstGeom>
            <a:noFill/>
            <a:ln>
              <a:noFill/>
            </a:ln>
          </p:spPr>
          <p:txBody>
            <a:bodyPr spcFirstLastPara="1" wrap="square" lIns="477450" tIns="123338" rIns="477450" bIns="96000" anchor="t" anchorCtr="0">
              <a:noAutofit/>
            </a:bodyPr>
            <a:lstStyle/>
            <a:p>
              <a:pPr marL="274320" lvl="1" indent="-274320" algn="just">
                <a:lnSpc>
                  <a:spcPct val="90000"/>
                </a:lnSpc>
                <a:buClr>
                  <a:schemeClr val="dk1"/>
                </a:buClr>
                <a:buSzPts val="1800"/>
                <a:buFont typeface="Tahoma"/>
                <a:buChar char="•"/>
              </a:pPr>
              <a:r>
                <a:rPr lang="en" sz="1200" dirty="0">
                  <a:solidFill>
                    <a:schemeClr val="dk1"/>
                  </a:solidFill>
                  <a:latin typeface="Tahoma"/>
                  <a:ea typeface="Tahoma"/>
                  <a:cs typeface="Tahoma"/>
                  <a:sym typeface="Tahoma"/>
                </a:rPr>
                <a:t>Latihan dilaksanakan secara berasingan dari program NOSS</a:t>
              </a:r>
              <a:endParaRPr sz="1000" dirty="0"/>
            </a:p>
            <a:p>
              <a:pPr marL="274320" lvl="1" indent="-274320" algn="just">
                <a:lnSpc>
                  <a:spcPct val="90000"/>
                </a:lnSpc>
                <a:spcBef>
                  <a:spcPts val="450"/>
                </a:spcBef>
                <a:buClr>
                  <a:schemeClr val="dk1"/>
                </a:buClr>
                <a:buSzPts val="1800"/>
                <a:buFont typeface="Tahoma"/>
                <a:buChar char="•"/>
              </a:pPr>
              <a:r>
                <a:rPr lang="en" sz="1200" dirty="0">
                  <a:solidFill>
                    <a:schemeClr val="dk1"/>
                  </a:solidFill>
                  <a:latin typeface="Tahoma"/>
                  <a:ea typeface="Tahoma"/>
                  <a:cs typeface="Tahoma"/>
                  <a:sym typeface="Tahoma"/>
                </a:rPr>
                <a:t>Latihan &amp; penilaian boleh dilaksanakan sebelum tamat latihan</a:t>
              </a:r>
              <a:endParaRPr sz="1000" dirty="0"/>
            </a:p>
            <a:p>
              <a:pPr marL="274320" lvl="1" indent="-274320" algn="just">
                <a:lnSpc>
                  <a:spcPct val="90000"/>
                </a:lnSpc>
                <a:spcBef>
                  <a:spcPts val="450"/>
                </a:spcBef>
                <a:buClr>
                  <a:schemeClr val="dk1"/>
                </a:buClr>
                <a:buSzPts val="1800"/>
                <a:buFont typeface="Tahoma"/>
                <a:buChar char="•"/>
              </a:pPr>
              <a:r>
                <a:rPr lang="en" sz="1200" dirty="0">
                  <a:solidFill>
                    <a:schemeClr val="dk1"/>
                  </a:solidFill>
                  <a:latin typeface="Tahoma"/>
                  <a:ea typeface="Tahoma"/>
                  <a:cs typeface="Tahoma"/>
                  <a:sym typeface="Tahoma"/>
                </a:rPr>
                <a:t>Mencapai </a:t>
              </a:r>
              <a:r>
                <a:rPr lang="en" sz="1200" b="1" dirty="0">
                  <a:solidFill>
                    <a:schemeClr val="dk1"/>
                  </a:solidFill>
                  <a:latin typeface="Tahoma"/>
                  <a:ea typeface="Tahoma"/>
                  <a:cs typeface="Tahoma"/>
                  <a:sym typeface="Tahoma"/>
                </a:rPr>
                <a:t>markah minimum </a:t>
              </a:r>
              <a:r>
                <a:rPr lang="en" sz="1200" b="1" dirty="0" smtClean="0">
                  <a:solidFill>
                    <a:schemeClr val="dk1"/>
                  </a:solidFill>
                  <a:latin typeface="Tahoma"/>
                  <a:ea typeface="Tahoma"/>
                  <a:cs typeface="Tahoma"/>
                  <a:sym typeface="Tahoma"/>
                </a:rPr>
                <a:t>60</a:t>
              </a:r>
              <a:r>
                <a:rPr lang="en" sz="1200" b="1" dirty="0">
                  <a:solidFill>
                    <a:schemeClr val="dk1"/>
                  </a:solidFill>
                  <a:latin typeface="Tahoma"/>
                  <a:ea typeface="Tahoma"/>
                  <a:cs typeface="Tahoma"/>
                  <a:sym typeface="Tahoma"/>
                </a:rPr>
                <a:t>%</a:t>
              </a:r>
              <a:r>
                <a:rPr lang="en" sz="1200" dirty="0">
                  <a:solidFill>
                    <a:schemeClr val="dk1"/>
                  </a:solidFill>
                  <a:latin typeface="Tahoma"/>
                  <a:ea typeface="Tahoma"/>
                  <a:cs typeface="Tahoma"/>
                  <a:sym typeface="Tahoma"/>
                </a:rPr>
                <a:t> bagi setiap modul </a:t>
              </a:r>
              <a:r>
                <a:rPr lang="en" sz="1200" i="1" dirty="0">
                  <a:solidFill>
                    <a:schemeClr val="dk1"/>
                  </a:solidFill>
                  <a:latin typeface="Tahoma"/>
                  <a:ea typeface="Tahoma"/>
                  <a:cs typeface="Tahoma"/>
                  <a:sym typeface="Tahoma"/>
                </a:rPr>
                <a:t>Core Abilities </a:t>
              </a:r>
              <a:endParaRPr sz="1200" dirty="0">
                <a:solidFill>
                  <a:schemeClr val="dk1"/>
                </a:solidFill>
                <a:latin typeface="Tahoma"/>
                <a:ea typeface="Tahoma"/>
                <a:cs typeface="Tahoma"/>
                <a:sym typeface="Tahoma"/>
              </a:endParaRPr>
            </a:p>
          </p:txBody>
        </p:sp>
        <p:sp>
          <p:nvSpPr>
            <p:cNvPr id="2458" name="Google Shape;2458;p284"/>
            <p:cNvSpPr/>
            <p:nvPr/>
          </p:nvSpPr>
          <p:spPr>
            <a:xfrm>
              <a:off x="410124" y="-194409"/>
              <a:ext cx="5741741" cy="540561"/>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00"/>
            </a:p>
          </p:txBody>
        </p:sp>
        <p:sp>
          <p:nvSpPr>
            <p:cNvPr id="2459" name="Google Shape;2459;p284"/>
            <p:cNvSpPr txBox="1"/>
            <p:nvPr/>
          </p:nvSpPr>
          <p:spPr>
            <a:xfrm>
              <a:off x="417062" y="11640"/>
              <a:ext cx="5727865" cy="128251"/>
            </a:xfrm>
            <a:prstGeom prst="rect">
              <a:avLst/>
            </a:prstGeom>
            <a:noFill/>
            <a:ln>
              <a:noFill/>
            </a:ln>
          </p:spPr>
          <p:txBody>
            <a:bodyPr spcFirstLastPara="1" wrap="square" lIns="162750" tIns="0" rIns="162750" bIns="0" anchor="ctr" anchorCtr="0">
              <a:noAutofit/>
            </a:bodyPr>
            <a:lstStyle/>
            <a:p>
              <a:pPr>
                <a:lnSpc>
                  <a:spcPct val="90000"/>
                </a:lnSpc>
                <a:buClr>
                  <a:schemeClr val="dk1"/>
                </a:buClr>
                <a:buSzPts val="1800"/>
              </a:pPr>
              <a:r>
                <a:rPr lang="en" sz="1200" b="1">
                  <a:solidFill>
                    <a:schemeClr val="dk1"/>
                  </a:solidFill>
                  <a:latin typeface="Tahoma"/>
                  <a:ea typeface="Tahoma"/>
                  <a:cs typeface="Tahoma"/>
                  <a:sym typeface="Tahoma"/>
                </a:rPr>
                <a:t>TEORI</a:t>
              </a:r>
              <a:endParaRPr sz="1000"/>
            </a:p>
          </p:txBody>
        </p:sp>
        <p:sp>
          <p:nvSpPr>
            <p:cNvPr id="2460" name="Google Shape;2460;p284"/>
            <p:cNvSpPr/>
            <p:nvPr/>
          </p:nvSpPr>
          <p:spPr>
            <a:xfrm>
              <a:off x="0" y="2599402"/>
              <a:ext cx="8202488" cy="2729894"/>
            </a:xfrm>
            <a:prstGeom prst="rightArrow">
              <a:avLst>
                <a:gd name="adj1" fmla="val 75000"/>
                <a:gd name="adj2" fmla="val 50000"/>
              </a:avLst>
            </a:prstGeom>
            <a:solidFill>
              <a:schemeClr val="lt1">
                <a:alpha val="89803"/>
              </a:schemeClr>
            </a:solidFill>
            <a:ln w="12700" cap="flat" cmpd="sng">
              <a:solidFill>
                <a:srgbClr val="6FAA47"/>
              </a:solidFill>
              <a:prstDash val="solid"/>
              <a:miter lim="800000"/>
              <a:headEnd type="none" w="sm" len="sm"/>
              <a:tailEnd type="none" w="sm" len="sm"/>
            </a:ln>
          </p:spPr>
          <p:txBody>
            <a:bodyPr spcFirstLastPara="1" wrap="square" lIns="68569" tIns="68569" rIns="68569" bIns="68569" anchor="ctr" anchorCtr="0">
              <a:noAutofit/>
            </a:bodyPr>
            <a:lstStyle/>
            <a:p>
              <a:endParaRPr sz="1000"/>
            </a:p>
          </p:txBody>
        </p:sp>
        <p:sp>
          <p:nvSpPr>
            <p:cNvPr id="2461" name="Google Shape;2461;p284"/>
            <p:cNvSpPr txBox="1"/>
            <p:nvPr/>
          </p:nvSpPr>
          <p:spPr>
            <a:xfrm>
              <a:off x="0" y="2940639"/>
              <a:ext cx="7178778" cy="2047420"/>
            </a:xfrm>
            <a:prstGeom prst="rect">
              <a:avLst/>
            </a:prstGeom>
            <a:noFill/>
            <a:ln>
              <a:noFill/>
            </a:ln>
          </p:spPr>
          <p:txBody>
            <a:bodyPr spcFirstLastPara="1" wrap="square" lIns="477450" tIns="123338" rIns="477450" bIns="96000" anchor="t" anchorCtr="0">
              <a:noAutofit/>
            </a:bodyPr>
            <a:lstStyle/>
            <a:p>
              <a:pPr marL="274320" lvl="1" indent="-274320" algn="just">
                <a:lnSpc>
                  <a:spcPct val="90000"/>
                </a:lnSpc>
                <a:buClr>
                  <a:schemeClr val="dk1"/>
                </a:buClr>
                <a:buSzPts val="1800"/>
                <a:buFont typeface="Tahoma"/>
                <a:buChar char="•"/>
              </a:pPr>
              <a:r>
                <a:rPr lang="en" sz="1200">
                  <a:solidFill>
                    <a:schemeClr val="dk1"/>
                  </a:solidFill>
                  <a:latin typeface="Tahoma"/>
                  <a:ea typeface="Tahoma"/>
                  <a:cs typeface="Tahoma"/>
                  <a:sym typeface="Tahoma"/>
                </a:rPr>
                <a:t>Latihan amali dijalankan secara bersekali (embedded) dengan program NOSS.</a:t>
              </a:r>
              <a:endParaRPr sz="1000"/>
            </a:p>
            <a:p>
              <a:pPr marL="274320" lvl="1" indent="-274320" algn="just">
                <a:lnSpc>
                  <a:spcPct val="90000"/>
                </a:lnSpc>
                <a:spcBef>
                  <a:spcPts val="450"/>
                </a:spcBef>
                <a:buClr>
                  <a:schemeClr val="dk1"/>
                </a:buClr>
                <a:buSzPts val="1800"/>
                <a:buFont typeface="Tahoma"/>
                <a:buChar char="•"/>
              </a:pPr>
              <a:r>
                <a:rPr lang="en" sz="1200">
                  <a:solidFill>
                    <a:schemeClr val="dk1"/>
                  </a:solidFill>
                  <a:latin typeface="Tahoma"/>
                  <a:ea typeface="Tahoma"/>
                  <a:cs typeface="Tahoma"/>
                  <a:sym typeface="Tahoma"/>
                </a:rPr>
                <a:t>Penilaian amali </a:t>
              </a:r>
              <a:r>
                <a:rPr lang="en" sz="1200" i="1">
                  <a:solidFill>
                    <a:schemeClr val="dk1"/>
                  </a:solidFill>
                  <a:latin typeface="Tahoma"/>
                  <a:ea typeface="Tahoma"/>
                  <a:cs typeface="Tahoma"/>
                  <a:sym typeface="Tahoma"/>
                </a:rPr>
                <a:t>Core Abilities </a:t>
              </a:r>
              <a:r>
                <a:rPr lang="en" sz="1200">
                  <a:solidFill>
                    <a:schemeClr val="dk1"/>
                  </a:solidFill>
                  <a:latin typeface="Tahoma"/>
                  <a:ea typeface="Tahoma"/>
                  <a:cs typeface="Tahoma"/>
                  <a:sym typeface="Tahoma"/>
                </a:rPr>
                <a:t>dilaksanakan secara bersekali (embedded) sepanjang tempoh latihan. </a:t>
              </a:r>
              <a:endParaRPr sz="1000"/>
            </a:p>
            <a:p>
              <a:pPr marL="274320" lvl="1" indent="-274320" algn="just">
                <a:lnSpc>
                  <a:spcPct val="90000"/>
                </a:lnSpc>
                <a:spcBef>
                  <a:spcPts val="450"/>
                </a:spcBef>
                <a:buClr>
                  <a:schemeClr val="dk1"/>
                </a:buClr>
                <a:buSzPts val="1800"/>
                <a:buFont typeface="Tahoma"/>
                <a:buChar char="•"/>
              </a:pPr>
              <a:r>
                <a:rPr lang="en" sz="1200">
                  <a:solidFill>
                    <a:schemeClr val="dk1"/>
                  </a:solidFill>
                  <a:latin typeface="Tahoma"/>
                  <a:ea typeface="Tahoma"/>
                  <a:cs typeface="Tahoma"/>
                  <a:sym typeface="Tahoma"/>
                </a:rPr>
                <a:t>Mendapat </a:t>
              </a:r>
              <a:r>
                <a:rPr lang="en" sz="1200" b="1">
                  <a:solidFill>
                    <a:schemeClr val="dk1"/>
                  </a:solidFill>
                  <a:latin typeface="Tahoma"/>
                  <a:ea typeface="Tahoma"/>
                  <a:cs typeface="Tahoma"/>
                  <a:sym typeface="Tahoma"/>
                </a:rPr>
                <a:t>keputusan minimum Skala Sederhana (Skala 3) </a:t>
              </a:r>
              <a:r>
                <a:rPr lang="en" sz="1200">
                  <a:solidFill>
                    <a:schemeClr val="dk1"/>
                  </a:solidFill>
                  <a:latin typeface="Tahoma"/>
                  <a:ea typeface="Tahoma"/>
                  <a:cs typeface="Tahoma"/>
                  <a:sym typeface="Tahoma"/>
                </a:rPr>
                <a:t>bagi setiap Abilities mengikut tahap bagi setiap modul/CU</a:t>
              </a:r>
              <a:endParaRPr sz="1000"/>
            </a:p>
          </p:txBody>
        </p:sp>
        <p:sp>
          <p:nvSpPr>
            <p:cNvPr id="2462" name="Google Shape;2462;p284"/>
            <p:cNvSpPr/>
            <p:nvPr/>
          </p:nvSpPr>
          <p:spPr>
            <a:xfrm>
              <a:off x="410124" y="2296080"/>
              <a:ext cx="5741741" cy="547495"/>
            </a:xfrm>
            <a:prstGeom prst="roundRect">
              <a:avLst>
                <a:gd name="adj" fmla="val 16667"/>
              </a:avLst>
            </a:prstGeom>
            <a:solidFill>
              <a:srgbClr val="6FAA47"/>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00"/>
            </a:p>
          </p:txBody>
        </p:sp>
        <p:sp>
          <p:nvSpPr>
            <p:cNvPr id="2463" name="Google Shape;2463;p284"/>
            <p:cNvSpPr txBox="1"/>
            <p:nvPr/>
          </p:nvSpPr>
          <p:spPr>
            <a:xfrm>
              <a:off x="417063" y="2431271"/>
              <a:ext cx="5727865" cy="270386"/>
            </a:xfrm>
            <a:prstGeom prst="rect">
              <a:avLst/>
            </a:prstGeom>
            <a:noFill/>
            <a:ln>
              <a:noFill/>
            </a:ln>
          </p:spPr>
          <p:txBody>
            <a:bodyPr spcFirstLastPara="1" wrap="square" lIns="162750" tIns="0" rIns="162750" bIns="0" anchor="ctr" anchorCtr="0">
              <a:noAutofit/>
            </a:bodyPr>
            <a:lstStyle/>
            <a:p>
              <a:pPr>
                <a:lnSpc>
                  <a:spcPct val="90000"/>
                </a:lnSpc>
                <a:buClr>
                  <a:schemeClr val="dk1"/>
                </a:buClr>
                <a:buSzPts val="1800"/>
              </a:pPr>
              <a:r>
                <a:rPr lang="en" sz="1200" b="1" dirty="0">
                  <a:solidFill>
                    <a:schemeClr val="dk1"/>
                  </a:solidFill>
                  <a:latin typeface="Tahoma"/>
                  <a:ea typeface="Tahoma"/>
                  <a:cs typeface="Tahoma"/>
                  <a:sym typeface="Tahoma"/>
                </a:rPr>
                <a:t>AMALI</a:t>
              </a:r>
              <a:endParaRPr sz="1000" dirty="0"/>
            </a:p>
          </p:txBody>
        </p:sp>
      </p:gr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467"/>
        <p:cNvGrpSpPr/>
        <p:nvPr/>
      </p:nvGrpSpPr>
      <p:grpSpPr>
        <a:xfrm>
          <a:off x="0" y="0"/>
          <a:ext cx="0" cy="0"/>
          <a:chOff x="0" y="0"/>
          <a:chExt cx="0" cy="0"/>
        </a:xfrm>
      </p:grpSpPr>
      <p:sp>
        <p:nvSpPr>
          <p:cNvPr id="2468" name="Google Shape;2468;p285"/>
          <p:cNvSpPr txBox="1">
            <a:spLocks noGrp="1"/>
          </p:cNvSpPr>
          <p:nvPr>
            <p:ph type="title"/>
          </p:nvPr>
        </p:nvSpPr>
        <p:spPr>
          <a:xfrm>
            <a:off x="171450" y="781273"/>
            <a:ext cx="5915025" cy="745629"/>
          </a:xfrm>
          <a:prstGeom prst="rect">
            <a:avLst/>
          </a:prstGeom>
          <a:noFill/>
          <a:ln>
            <a:noFill/>
          </a:ln>
        </p:spPr>
        <p:txBody>
          <a:bodyPr spcFirstLastPara="1" wrap="square" lIns="68569" tIns="34275" rIns="68569" bIns="34275" anchor="ctr" anchorCtr="0">
            <a:noAutofit/>
          </a:bodyPr>
          <a:lstStyle/>
          <a:p>
            <a:pPr>
              <a:buSzPts val="3200"/>
            </a:pPr>
            <a:r>
              <a:rPr lang="en" sz="2400" b="1"/>
              <a:t>4. LATIHAN INDUSTRI</a:t>
            </a:r>
            <a:endParaRPr/>
          </a:p>
        </p:txBody>
      </p:sp>
      <p:sp>
        <p:nvSpPr>
          <p:cNvPr id="2469" name="Google Shape;2469;p285"/>
          <p:cNvSpPr txBox="1"/>
          <p:nvPr/>
        </p:nvSpPr>
        <p:spPr>
          <a:xfrm>
            <a:off x="-236" y="642938"/>
            <a:ext cx="2012811" cy="294311"/>
          </a:xfrm>
          <a:prstGeom prst="rect">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69" tIns="34275" rIns="68569" bIns="34275" anchor="t" anchorCtr="0">
            <a:noAutofit/>
          </a:bodyPr>
          <a:lstStyle/>
          <a:p>
            <a:r>
              <a:rPr lang="en" sz="1600" b="1" dirty="0">
                <a:solidFill>
                  <a:srgbClr val="FFFFFF"/>
                </a:solidFill>
              </a:rPr>
              <a:t>JENIS PENILAIAN</a:t>
            </a:r>
            <a:endParaRPr sz="800" dirty="0"/>
          </a:p>
        </p:txBody>
      </p:sp>
      <p:grpSp>
        <p:nvGrpSpPr>
          <p:cNvPr id="2470" name="Google Shape;2470;p285"/>
          <p:cNvGrpSpPr/>
          <p:nvPr/>
        </p:nvGrpSpPr>
        <p:grpSpPr>
          <a:xfrm>
            <a:off x="351424" y="1749972"/>
            <a:ext cx="6263165" cy="2407691"/>
            <a:chOff x="1020" y="0"/>
            <a:chExt cx="8350887" cy="4784080"/>
          </a:xfrm>
        </p:grpSpPr>
        <p:sp>
          <p:nvSpPr>
            <p:cNvPr id="2471" name="Google Shape;2471;p285"/>
            <p:cNvSpPr/>
            <p:nvPr/>
          </p:nvSpPr>
          <p:spPr>
            <a:xfrm rot="-5400000">
              <a:off x="-1065482" y="1066502"/>
              <a:ext cx="4784080" cy="2651075"/>
            </a:xfrm>
            <a:prstGeom prst="flowChartManualOperation">
              <a:avLst/>
            </a:prstGeom>
            <a:solidFill>
              <a:srgbClr val="CC66FF"/>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472" name="Google Shape;2472;p285"/>
            <p:cNvSpPr txBox="1"/>
            <p:nvPr/>
          </p:nvSpPr>
          <p:spPr>
            <a:xfrm>
              <a:off x="1020" y="956816"/>
              <a:ext cx="2651075" cy="2870448"/>
            </a:xfrm>
            <a:prstGeom prst="rect">
              <a:avLst/>
            </a:prstGeom>
            <a:noFill/>
            <a:ln>
              <a:noFill/>
            </a:ln>
          </p:spPr>
          <p:txBody>
            <a:bodyPr spcFirstLastPara="1" wrap="square" lIns="114300" tIns="0" rIns="114300" bIns="0" anchor="ctr" anchorCtr="0">
              <a:noAutofit/>
            </a:bodyPr>
            <a:lstStyle/>
            <a:p>
              <a:pPr algn="ctr">
                <a:lnSpc>
                  <a:spcPct val="90000"/>
                </a:lnSpc>
              </a:pPr>
              <a:r>
                <a:rPr lang="en" sz="1800">
                  <a:solidFill>
                    <a:schemeClr val="dk1"/>
                  </a:solidFill>
                  <a:latin typeface="Tahoma"/>
                  <a:ea typeface="Tahoma"/>
                  <a:cs typeface="Tahoma"/>
                  <a:sym typeface="Tahoma"/>
                </a:rPr>
                <a:t>Wajib lulus untuk program DKM/DLKM</a:t>
              </a:r>
              <a:endParaRPr sz="1050"/>
            </a:p>
          </p:txBody>
        </p:sp>
        <p:sp>
          <p:nvSpPr>
            <p:cNvPr id="2473" name="Google Shape;2473;p285"/>
            <p:cNvSpPr/>
            <p:nvPr/>
          </p:nvSpPr>
          <p:spPr>
            <a:xfrm rot="-5400000">
              <a:off x="1784424" y="1066502"/>
              <a:ext cx="4784080" cy="2651075"/>
            </a:xfrm>
            <a:prstGeom prst="flowChartManualOperation">
              <a:avLst/>
            </a:prstGeom>
            <a:solidFill>
              <a:srgbClr val="00B0F0"/>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474" name="Google Shape;2474;p285"/>
            <p:cNvSpPr txBox="1"/>
            <p:nvPr/>
          </p:nvSpPr>
          <p:spPr>
            <a:xfrm>
              <a:off x="2850926" y="956816"/>
              <a:ext cx="2651075" cy="2870448"/>
            </a:xfrm>
            <a:prstGeom prst="rect">
              <a:avLst/>
            </a:prstGeom>
            <a:noFill/>
            <a:ln>
              <a:noFill/>
            </a:ln>
          </p:spPr>
          <p:txBody>
            <a:bodyPr spcFirstLastPara="1" wrap="square" lIns="114300" tIns="0" rIns="114300" bIns="0" anchor="ctr" anchorCtr="0">
              <a:noAutofit/>
            </a:bodyPr>
            <a:lstStyle/>
            <a:p>
              <a:pPr algn="ctr">
                <a:lnSpc>
                  <a:spcPct val="90000"/>
                </a:lnSpc>
              </a:pPr>
              <a:r>
                <a:rPr lang="en" sz="1800" dirty="0">
                  <a:solidFill>
                    <a:schemeClr val="dk1"/>
                  </a:solidFill>
                  <a:latin typeface="Tahoma"/>
                  <a:ea typeface="Tahoma"/>
                  <a:cs typeface="Tahoma"/>
                  <a:sym typeface="Tahoma"/>
                </a:rPr>
                <a:t>Tempoh :  </a:t>
              </a:r>
              <a:endParaRPr sz="1050" dirty="0"/>
            </a:p>
            <a:p>
              <a:pPr algn="ctr">
                <a:lnSpc>
                  <a:spcPct val="90000"/>
                </a:lnSpc>
                <a:spcBef>
                  <a:spcPts val="630"/>
                </a:spcBef>
              </a:pPr>
              <a:r>
                <a:rPr lang="en" sz="1800" dirty="0">
                  <a:solidFill>
                    <a:schemeClr val="dk1"/>
                  </a:solidFill>
                  <a:latin typeface="Tahoma"/>
                  <a:ea typeface="Tahoma"/>
                  <a:cs typeface="Tahoma"/>
                  <a:sym typeface="Tahoma"/>
                </a:rPr>
                <a:t>Tiga (3) bulan</a:t>
              </a:r>
              <a:endParaRPr sz="1050" dirty="0"/>
            </a:p>
          </p:txBody>
        </p:sp>
        <p:sp>
          <p:nvSpPr>
            <p:cNvPr id="2475" name="Google Shape;2475;p285"/>
            <p:cNvSpPr/>
            <p:nvPr/>
          </p:nvSpPr>
          <p:spPr>
            <a:xfrm rot="-5400000">
              <a:off x="4634330" y="1066502"/>
              <a:ext cx="4784080" cy="2651075"/>
            </a:xfrm>
            <a:prstGeom prst="flowChartManualOperation">
              <a:avLst/>
            </a:prstGeom>
            <a:solidFill>
              <a:srgbClr val="92D050"/>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476" name="Google Shape;2476;p285"/>
            <p:cNvSpPr txBox="1"/>
            <p:nvPr/>
          </p:nvSpPr>
          <p:spPr>
            <a:xfrm>
              <a:off x="5700832" y="956816"/>
              <a:ext cx="2651075" cy="2870448"/>
            </a:xfrm>
            <a:prstGeom prst="rect">
              <a:avLst/>
            </a:prstGeom>
            <a:noFill/>
            <a:ln>
              <a:noFill/>
            </a:ln>
          </p:spPr>
          <p:txBody>
            <a:bodyPr spcFirstLastPara="1" wrap="square" lIns="114300" tIns="0" rIns="114300" bIns="0" anchor="ctr" anchorCtr="0">
              <a:noAutofit/>
            </a:bodyPr>
            <a:lstStyle/>
            <a:p>
              <a:pPr algn="ctr">
                <a:lnSpc>
                  <a:spcPct val="90000"/>
                </a:lnSpc>
              </a:pPr>
              <a:r>
                <a:rPr lang="en" sz="1800">
                  <a:solidFill>
                    <a:schemeClr val="dk1"/>
                  </a:solidFill>
                  <a:latin typeface="Tahoma"/>
                  <a:ea typeface="Tahoma"/>
                  <a:cs typeface="Tahoma"/>
                  <a:sym typeface="Tahoma"/>
                </a:rPr>
                <a:t>Kahadiran :  80% dari kehadiran keseluruhan LI</a:t>
              </a:r>
              <a:endParaRPr sz="1050"/>
            </a:p>
          </p:txBody>
        </p:sp>
      </p:grpSp>
      <p:sp>
        <p:nvSpPr>
          <p:cNvPr id="2477" name="Google Shape;2477;p285"/>
          <p:cNvSpPr/>
          <p:nvPr/>
        </p:nvSpPr>
        <p:spPr>
          <a:xfrm>
            <a:off x="28575" y="4201114"/>
            <a:ext cx="5114925" cy="337592"/>
          </a:xfrm>
          <a:prstGeom prst="rect">
            <a:avLst/>
          </a:prstGeom>
          <a:noFill/>
          <a:ln>
            <a:noFill/>
          </a:ln>
        </p:spPr>
        <p:txBody>
          <a:bodyPr spcFirstLastPara="1" wrap="square" lIns="68569" tIns="34275" rIns="68569" bIns="34275" anchor="t" anchorCtr="0">
            <a:noAutofit/>
          </a:bodyPr>
          <a:lstStyle/>
          <a:p>
            <a:pPr marL="342900" lvl="1" algn="just">
              <a:lnSpc>
                <a:spcPct val="150000"/>
              </a:lnSpc>
            </a:pPr>
            <a:r>
              <a:rPr lang="en" sz="825"/>
              <a:t>** Dokumen penilaian hendaklah merujuk kepada panduan berkaitan yang sedang berkuatkuasa.</a:t>
            </a:r>
            <a:endParaRPr sz="825">
              <a:latin typeface="Calibri"/>
              <a:ea typeface="Calibri"/>
              <a:cs typeface="Calibri"/>
              <a:sym typeface="Calibri"/>
            </a:endParaRPr>
          </a:p>
          <a:p>
            <a:pPr marL="342900" algn="just">
              <a:lnSpc>
                <a:spcPct val="150000"/>
              </a:lnSpc>
            </a:pPr>
            <a:r>
              <a:rPr lang="en" sz="825"/>
              <a:t> </a:t>
            </a:r>
            <a:endParaRPr sz="825">
              <a:latin typeface="Calibri"/>
              <a:ea typeface="Calibri"/>
              <a:cs typeface="Calibri"/>
              <a:sym typeface="Calibri"/>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4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8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9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2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2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2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752</TotalTime>
  <Words>22566</Words>
  <Application>Microsoft Office PowerPoint</Application>
  <PresentationFormat>Custom</PresentationFormat>
  <Paragraphs>4284</Paragraphs>
  <Slides>361</Slides>
  <Notes>346</Notes>
  <HiddenSlides>0</HiddenSlides>
  <MMClips>0</MMClips>
  <ScaleCrop>false</ScaleCrop>
  <HeadingPairs>
    <vt:vector size="6" baseType="variant">
      <vt:variant>
        <vt:lpstr>Fonts Used</vt:lpstr>
      </vt:variant>
      <vt:variant>
        <vt:i4>26</vt:i4>
      </vt:variant>
      <vt:variant>
        <vt:lpstr>Theme</vt:lpstr>
      </vt:variant>
      <vt:variant>
        <vt:i4>29</vt:i4>
      </vt:variant>
      <vt:variant>
        <vt:lpstr>Slide Titles</vt:lpstr>
      </vt:variant>
      <vt:variant>
        <vt:i4>361</vt:i4>
      </vt:variant>
    </vt:vector>
  </HeadingPairs>
  <TitlesOfParts>
    <vt:vector size="416" baseType="lpstr">
      <vt:lpstr>SimSun</vt:lpstr>
      <vt:lpstr>Anton</vt:lpstr>
      <vt:lpstr>Arial</vt:lpstr>
      <vt:lpstr>Arial Black</vt:lpstr>
      <vt:lpstr>Arial Narrow</vt:lpstr>
      <vt:lpstr>Arial Rounded MT Bold</vt:lpstr>
      <vt:lpstr>Bookman Old Style</vt:lpstr>
      <vt:lpstr>Calibri</vt:lpstr>
      <vt:lpstr>Calibri Light</vt:lpstr>
      <vt:lpstr>Century Gothic</vt:lpstr>
      <vt:lpstr>Corbel</vt:lpstr>
      <vt:lpstr>Corben</vt:lpstr>
      <vt:lpstr>Courier New</vt:lpstr>
      <vt:lpstr>Kaushan Script</vt:lpstr>
      <vt:lpstr>Lucida Sans Unicode</vt:lpstr>
      <vt:lpstr>Noto Sans Symbols</vt:lpstr>
      <vt:lpstr>Open Sans ExtraBold</vt:lpstr>
      <vt:lpstr>Overlock</vt:lpstr>
      <vt:lpstr>Questrial</vt:lpstr>
      <vt:lpstr>Rambla</vt:lpstr>
      <vt:lpstr>Rockwell</vt:lpstr>
      <vt:lpstr>Tahoma</vt:lpstr>
      <vt:lpstr>Times New Roman</vt:lpstr>
      <vt:lpstr>Trebuchet MS</vt:lpstr>
      <vt:lpstr>Verdana</vt:lpstr>
      <vt:lpstr>Wingdings</vt:lpstr>
      <vt:lpstr>Office Theme</vt:lpstr>
      <vt:lpstr>1_Office Theme</vt:lpstr>
      <vt:lpstr>2_Office Theme</vt:lpstr>
      <vt:lpstr>3_Office Theme</vt:lpstr>
      <vt:lpstr>4_Office Theme</vt:lpstr>
      <vt:lpstr>5_Office Theme</vt:lpstr>
      <vt:lpstr>6_Office Theme</vt:lpstr>
      <vt:lpstr>12_Office Theme</vt:lpstr>
      <vt:lpstr>7_Office Theme</vt:lpstr>
      <vt:lpstr>10_Office Theme</vt:lpstr>
      <vt:lpstr>14_Office Theme</vt:lpstr>
      <vt:lpstr>8_Office Theme</vt:lpstr>
      <vt:lpstr>9_Office Theme</vt:lpstr>
      <vt:lpstr>11_Office Theme</vt:lpstr>
      <vt:lpstr>13_Office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28_Office Theme</vt:lpstr>
      <vt:lpstr> KURSUS INDUKSI PENTAULIAHAN (PP-PPD-PPB)  2019</vt:lpstr>
      <vt:lpstr>PowerPoint Presentation</vt:lpstr>
      <vt:lpstr>PowerPoint Presentation</vt:lpstr>
      <vt:lpstr>PowerPoint Presentation</vt:lpstr>
      <vt:lpstr>PowerPoint Presentation</vt:lpstr>
      <vt:lpstr>PowerPoint Presentation</vt:lpstr>
      <vt:lpstr>PowerPoint Presentation</vt:lpstr>
      <vt:lpstr>PENGENALAN  JABATAN PEMBANGUNAN KEMAHIRAN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Konsep dan Kaedah Persijilan SPKM</vt:lpstr>
      <vt:lpstr>PowerPoint Presentation</vt:lpstr>
      <vt:lpstr>PowerPoint Presentation</vt:lpstr>
      <vt:lpstr>PowerPoint Presentation</vt:lpstr>
      <vt:lpstr>PowerPoint Presentation</vt:lpstr>
      <vt:lpstr>PowerPoint Presentation</vt:lpstr>
      <vt:lpstr> “Standard” ertinya Standard Kemahiran Pekerjaan Kebangsaan yang diwujudkan di bawah Bahagian IV Akta ini.  (1) Standard Kemahiran Pekerjaan Kebangsaan hendaklah digunakan untuk membangunkan kurikulum kebangsaan bagi program latihan kemahiran.  (2) Bagi maksud menjalankan latihan kemahiran, semua program yang ditauliahkan hendaklah mematuhi Standard Kemahiran Pekerjaan Kebangsaan.  (3) Standard Kemahiran Pekerjaan Kebangsaan hendaklah digunakan sebagai ukuran kecekapan yang membawa kepada penganugerahan suatu Sijil.</vt:lpstr>
      <vt:lpstr>PowerPoint Presentation</vt:lpstr>
      <vt:lpstr>PowerPoint Presentation</vt:lpstr>
      <vt:lpstr>PowerPoint Presentation</vt:lpstr>
      <vt:lpstr>PowerPoint Presentation</vt:lpstr>
      <vt:lpstr>PowerPoint Presentation</vt:lpstr>
      <vt:lpstr>Senarai sektor pekerjaan berdasarkan  Malaysia Standard Industry Classification (MSIC) 2008</vt:lpstr>
      <vt:lpstr>Pengenalan MSIC</vt:lpstr>
      <vt:lpstr>PowerPoint Presentation</vt:lpstr>
      <vt:lpstr>DAFTAR STANDARD</vt:lpstr>
      <vt:lpstr>PowerPoint Presentation</vt:lpstr>
      <vt:lpstr>PowerPoint Presentation</vt:lpstr>
      <vt:lpstr>PowerPoint Presentation</vt:lpstr>
      <vt:lpstr>PowerPoint Presentation</vt:lpstr>
      <vt:lpstr>PowerPoint Presentation</vt:lpstr>
      <vt:lpstr>PowerPoint Presentation</vt:lpstr>
      <vt:lpstr> </vt:lpstr>
      <vt:lpstr> OS adalah hasil daripada proses Analisa Pekerjaan yang mengenalpasti tajuk-tajuk pekerjaan berdasarkan Seksyen dan Bahagian, berasaskan MSIC serta Tahap kompetensi untuk sesuatu industri.   </vt:lpstr>
      <vt:lpstr>Contoh Struktur Pekerjaan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STANDARD PRACTICE (SP)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PENILAIAN BERTERUSAN</vt:lpstr>
      <vt:lpstr>2. PENILAIAN AKHIR</vt:lpstr>
      <vt:lpstr>3. CORE ABILITIES</vt:lpstr>
      <vt:lpstr>4. LATIHAN INDUSTRI</vt:lpstr>
      <vt:lpstr>5. PROJEK AKHIR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KEPENTINGAN AKTA 652</vt:lpstr>
      <vt:lpstr>PowerPoint Presentation</vt:lpstr>
      <vt:lpstr>KUASA DI BAWAH AKTA 652 </vt:lpstr>
      <vt:lpstr>Ketua Pengarah dipertanggungjawabkan mewujudkan Standard Kemahiran Pekerjaan Kebangsaan (NOSS) dan kelulusan dibuat oleh Majlis.   Ketua Pengarah boleh membenarkan mana-mana orang, pertubuhan atau kumpulan lain orang untuk membangunkan standard bagi pihaknya. Semua Standard yang dibangunkan menjadi harta Kerajaan.  Ketua Pengarah boleh dari masa ke semasa mengkaji semula standard dan mengubah mana-mana standard yang kemudiannya dikemukakan kepada Majlis untuk kelulusan.  Bagi maksud menjalankan latihan kemahiran, semua program yang ditauliahkan hendaklah mematuhi Standard. </vt:lpstr>
      <vt:lpstr>PowerPoint Presentation</vt:lpstr>
      <vt:lpstr>PowerPoint Presentation</vt:lpstr>
      <vt:lpstr>PowerPoint Presentation</vt:lpstr>
      <vt:lpstr>PowerPoint Presentation</vt:lpstr>
      <vt:lpstr>PowerPoint Presentation</vt:lpstr>
      <vt:lpstr>PowerPoint Presentation</vt:lpstr>
      <vt:lpstr>SIJIL DAN PENGIKTIRAFAN</vt:lpstr>
      <vt:lpstr>KUASA PEMERIKSAAN DAN PENYIASATAN </vt:lpstr>
      <vt:lpstr>KUASA PENGUATKUASAAN DAN PENYIASATAN</vt:lpstr>
      <vt:lpstr>PowerPoint Presentation</vt:lpstr>
      <vt:lpstr>PowerPoint Presentation</vt:lpstr>
      <vt:lpstr>PowerPoint Presentation</vt:lpstr>
      <vt:lpstr>BUTIRAN DAN LARANGAN DALAM PENGIKLANAN</vt:lpstr>
      <vt:lpstr>PowerPoint Presentation</vt:lpstr>
      <vt:lpstr>PowerPoint Presentation</vt:lpstr>
      <vt:lpstr>PowerPoint Presentation</vt:lpstr>
      <vt:lpstr>KESALAHAN DAN PENALTI</vt:lpstr>
      <vt:lpstr>KESALAHAN DAN PENALTI</vt:lpstr>
      <vt:lpstr>KESALAHAN DAN PENALTI</vt:lpstr>
      <vt:lpstr>KESALAHAN DAN PENALTI</vt:lpstr>
      <vt:lpstr>PERUNTUKAN-PERUNTUKAN UTAMA</vt:lpstr>
      <vt:lpstr>PowerPoint Presentation</vt:lpstr>
      <vt:lpstr>PowerPoint Presentation</vt:lpstr>
      <vt:lpstr>KONSEP PENTAULIAHAN</vt:lpstr>
      <vt:lpstr>KRITERIA PENTAULIAHAN</vt:lpstr>
      <vt:lpstr>PANDUAN PELAKSANAAN DAN SYARAT PENTAULIAHAN PUSAT BERTAULIAH </vt:lpstr>
      <vt:lpstr>Pemilikan Penyedia Latihan Kemahiran atau Pusat Bertauliah</vt:lpstr>
      <vt:lpstr>Kelayakan Kewangan</vt:lpstr>
      <vt:lpstr>Premis Latihan</vt:lpstr>
      <vt:lpstr>Nama Pusat Bertauliah</vt:lpstr>
      <vt:lpstr>Kurikulum Latihan</vt:lpstr>
      <vt:lpstr>Pelaksanaan Tempoh Latihan</vt:lpstr>
      <vt:lpstr>Tempoh Latihan Minimum Bagi NOSS Sedia Ada </vt:lpstr>
      <vt:lpstr>Julat Tempoh Latihan bagi NOSS Format Baharu </vt:lpstr>
      <vt:lpstr>Kemudahan Fizikal</vt:lpstr>
      <vt:lpstr>PowerPoint Presentation</vt:lpstr>
      <vt:lpstr>Personel Pentauliahan</vt:lpstr>
      <vt:lpstr>Syarat Kelayakan Personel PB</vt:lpstr>
      <vt:lpstr>Peranan dan tanggungjawab PPB</vt:lpstr>
      <vt:lpstr>Peranan dan tanggungjawab PPB</vt:lpstr>
      <vt:lpstr>Pegawai Pengesah Dalaman (PPD)</vt:lpstr>
      <vt:lpstr>Peranan dan tanggungjawab PP</vt:lpstr>
      <vt:lpstr>Had penugasan maksimum bagi setiap Personel Pentauliahan yang dilantik mengikut kumpulan pengambilan pelatih (batch).</vt:lpstr>
      <vt:lpstr>PROSEDUR PERMOHONAN</vt:lpstr>
      <vt:lpstr>Dokumen Permohonan Pentauliahan Program Latihan</vt:lpstr>
      <vt:lpstr>PROSES PERMOHONAN PENTAULIAHAN PROGRAM</vt:lpstr>
      <vt:lpstr>Kategori Program Bertauliah</vt:lpstr>
      <vt:lpstr>Jenis Permohonan Pentauliahan Program Kemahiran</vt:lpstr>
      <vt:lpstr>PERMOHONAN PENTAULIAHAN MENGIKUT TAHAP</vt:lpstr>
      <vt:lpstr>Perubahan Program Bertauliah</vt:lpstr>
      <vt:lpstr>Pindaan Maklumat Pentauliahan</vt:lpstr>
      <vt:lpstr>Pemohonan Pindaan Maklumat Pentauliahan</vt:lpstr>
      <vt:lpstr>Pemohonan Pindaan Maklumat Pentauliahan</vt:lpstr>
      <vt:lpstr>Pemohonan Pindaan Maklumat Pentauliahan</vt:lpstr>
      <vt:lpstr>Tafsiran Kapasiti Pelatih</vt:lpstr>
      <vt:lpstr>Peraturan-Peraturan Fi dan Caj 2016 bagi Program Persijilan Mengikut Tahap</vt:lpstr>
      <vt:lpstr>LAWATAN PANEL PENILAI PENTAULIAHAN PROGRAM KEMAHIRAN (PPPPK)</vt:lpstr>
      <vt:lpstr>PELAKSANAAN PROGRAM LATIHAN KEMAHIRAN SECARA PERSIJILAN TAHAP TUNGGAL  (SINGLE TIER)</vt:lpstr>
      <vt:lpstr>KUMPULAN PROGRAM BERTAULIAH BAGI PERSIJILAN TAHAP TUNGGAL (SINGLE TIER)</vt:lpstr>
      <vt:lpstr>Peraturan-Peraturan Fi dan Caj 2016 bagi Program Persijilan Tahap Tunggal</vt:lpstr>
      <vt:lpstr>Syarat Permohonan Pentauliahan Program Persijilan Tahap Tunggal </vt:lpstr>
      <vt:lpstr>Pentauliahan Program Persijilan Tahap Tunggal </vt:lpstr>
      <vt:lpstr>Pentauliahan Program Persijilan Tahap Tunggal </vt:lpstr>
      <vt:lpstr>TEMPOH LATIHAN PROGRAM PERSIJILAN TAHAP TUNGGAL (SINGLE TIER) BAGI NOSS FORMAT BAHARU</vt:lpstr>
      <vt:lpstr>PELAKSANAAN PROGRAM MODULAR</vt:lpstr>
      <vt:lpstr>JENIS PROGRAM MODULAR</vt:lpstr>
      <vt:lpstr>JENIS PROGRAM MODULAR</vt:lpstr>
      <vt:lpstr>JENIS PROGRAM MODULAR</vt:lpstr>
      <vt:lpstr>JENIS PROGRAM MODULAR</vt:lpstr>
      <vt:lpstr>TEMPOH LATIHAN PROGRAM MODULAR</vt:lpstr>
      <vt:lpstr>KELULUSAN PENTAULIAHAN</vt:lpstr>
      <vt:lpstr>Pengambilan Pelatih Tanpa Sijil Pentauliahan</vt:lpstr>
      <vt:lpstr>Syarat &amp; Peraturan Pentauliahan </vt:lpstr>
      <vt:lpstr>PENAMATAN</vt:lpstr>
      <vt:lpstr>PENGGANTUNGAN DAN PEMBATALAN PENTAULIAHAN</vt:lpstr>
      <vt:lpstr>Dokumen Permohonan Pentauliahan perlu dihantar ke :</vt:lpstr>
      <vt:lpstr>Perakuan Pengiktirafan Kelayakan Sebagai Personel Pentauliahan</vt:lpstr>
      <vt:lpstr>Pengenalan</vt:lpstr>
      <vt:lpstr>Kategori Personel</vt:lpstr>
      <vt:lpstr>Syarat Kelayakan Personel PB</vt:lpstr>
      <vt:lpstr>Kelayakan Kemahiran yang perlu dimiliki oleh PPD/PP untuk diperaku program berikut :</vt:lpstr>
      <vt:lpstr>PowerPoint Presentation</vt:lpstr>
      <vt:lpstr>PowerPoint Presentation</vt:lpstr>
      <vt:lpstr>PowerPoint Presentation</vt:lpstr>
      <vt:lpstr>Syarat Kelayakan Program Latihan Vokasional</vt:lpstr>
      <vt:lpstr>Syarat Kelayakan Personel PB SLDN</vt:lpstr>
      <vt:lpstr>Syarat Permohonan</vt:lpstr>
      <vt:lpstr>Syarat Permohonan</vt:lpstr>
      <vt:lpstr>Permohonan Perakuan Personel</vt:lpstr>
      <vt:lpstr>Permohonan Perakuan Personel</vt:lpstr>
      <vt:lpstr>Manual Permohonan Personel</vt:lpstr>
      <vt:lpstr>Jenis Permohonan Personel</vt:lpstr>
      <vt:lpstr>Jenis Permohonan Personel</vt:lpstr>
      <vt:lpstr>Carta Alir Permohonan Personel</vt:lpstr>
      <vt:lpstr>Syarat Memohon Melalui SKKM</vt:lpstr>
      <vt:lpstr>Dokumen Permohonan</vt:lpstr>
      <vt:lpstr>Dokumen Permohonan</vt:lpstr>
      <vt:lpstr>Dokumen Permohonan</vt:lpstr>
      <vt:lpstr>Permohonan Pindah PB</vt:lpstr>
      <vt:lpstr>Pindaan Profil</vt:lpstr>
      <vt:lpstr>Batal Jawatan/Berhenti Khidmat</vt:lpstr>
      <vt:lpstr>Semakan Status Permohonan</vt:lpstr>
      <vt:lpstr>Pertanyaan &amp; Aduan</vt:lpstr>
      <vt:lpstr>Tanggungjawab Personel</vt:lpstr>
      <vt:lpstr>Penggantungan/Pembatalan Perakuan</vt:lpstr>
      <vt:lpstr>PENDAFTARAN PELATIH</vt:lpstr>
      <vt:lpstr>Syarat Umum Pendaftaran Pelatih</vt:lpstr>
      <vt:lpstr>PowerPoint Presentation</vt:lpstr>
      <vt:lpstr>PowerPoint Presentation</vt:lpstr>
      <vt:lpstr>PowerPoint Presentation</vt:lpstr>
      <vt:lpstr>SENARAI SEMAK PENDAFTARAN PELATIH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Kaedah Pelaksanaan Penilaian Mengikut Program</vt:lpstr>
      <vt:lpstr>1. KOMPONEN PENILAIAN PROGRAM BIASA</vt:lpstr>
      <vt:lpstr>2. PELAKSANAAN PROGRAM MODULAR</vt:lpstr>
      <vt:lpstr>2. KOMPONEN PENILAIAN DAN PEMARKAHAN PROGRAM MODULAR</vt:lpstr>
      <vt:lpstr>2. PEMARKAHAN DAN PEREKODAN</vt:lpstr>
      <vt:lpstr>3. PELAKSANAAN LATIHAN TAHAP TUNGGAL (SINGLE TIER)</vt:lpstr>
      <vt:lpstr>3. PELAKSANAAN PENILAIAN TAHAP TUNGGAL (SINGLE TIER)- SAMBUNGAN</vt:lpstr>
      <vt:lpstr>3. PELAKSANAAN PENILAIAN TAHAP TUNGGAL (SINGLE TIER)- SAMBUNGAN</vt:lpstr>
      <vt:lpstr>PowerPoint Presentation</vt:lpstr>
      <vt:lpstr>4. PROGRAM LATIHAN VOKASIONAL (VTO) </vt:lpstr>
      <vt:lpstr>4. LATIHAN INTERNSHIP (VTO)</vt:lpstr>
      <vt:lpstr>4. LATIHAN INTERNSHIP (VTO) - SAMBUNGAN</vt:lpstr>
      <vt:lpstr>5. PROGRAM PEMANDU PELANCONG (MOTAC) </vt:lpstr>
      <vt:lpstr>5. Tempoh Latihan Program Pemandu Pelancong (MoTAC) </vt:lpstr>
      <vt:lpstr>PowerPoint Presentation</vt:lpstr>
      <vt:lpstr>5. Jadual Verifikasi PPL dan Peperiksaan KPK/MoTAC</vt:lpstr>
      <vt:lpstr>6. Program PSMB</vt:lpstr>
      <vt:lpstr>6. Carta Alir Program PSMB</vt:lpstr>
      <vt:lpstr>7. Program Standard Keterampilan Kebangsaan (SKK/NCS)</vt:lpstr>
      <vt:lpstr>PowerPoint Presentation</vt:lpstr>
      <vt:lpstr>Perkara Am</vt:lpstr>
      <vt:lpstr>Perkara Am - sambungan</vt:lpstr>
      <vt:lpstr>PowerPoint Presentation</vt:lpstr>
      <vt:lpstr>PowerPoint Presentation</vt:lpstr>
      <vt:lpstr>Sebelum lawatan verifikasi</vt:lpstr>
      <vt:lpstr>Semasa Lawatan Verifikasi PPL</vt:lpstr>
      <vt:lpstr>Selepas Verifikasi</vt:lpstr>
      <vt:lpstr>PowerPoint Presentation</vt:lpstr>
      <vt:lpstr>Sistem Pemarkahan</vt:lpstr>
      <vt:lpstr>PowerPoint Presentation</vt:lpstr>
      <vt:lpstr>PowerPoint Presentation</vt:lpstr>
      <vt:lpstr>Sistem Pemarkahan Tahap 4 &amp; 5</vt:lpstr>
      <vt:lpstr>PowerPoint Presentation</vt:lpstr>
      <vt:lpstr>Kerja Kursus</vt:lpstr>
      <vt:lpstr>Kerja Kursus Bagi Elemen Kemahiran</vt:lpstr>
      <vt:lpstr>Bukti Penilaian Yang Perlu Disimpan  Untuk Verifikasi Kerja Kursus</vt:lpstr>
      <vt:lpstr>Kaedah Perekodan – FORMAT JPK (Susunan Portfolio Pelatih) </vt:lpstr>
      <vt:lpstr>PowerPoint Presentation</vt:lpstr>
      <vt:lpstr>Rekod Pencapaian Kumulatif (RPK) - Sedia Ada</vt:lpstr>
      <vt:lpstr>Rekod Penilaian Kumulatif (RPK)-NOSS Format Baharu</vt:lpstr>
      <vt:lpstr>Rekod Penilaian Kumulatif (RPK)-NOSS Format Baharu</vt:lpstr>
      <vt:lpstr>PowerPoint Presentation</vt:lpstr>
      <vt:lpstr>PowerPoint Presentation</vt:lpstr>
      <vt:lpstr>NCS CORE ABILITIES FORMAT BAHARU</vt:lpstr>
      <vt:lpstr>TEMPOH LATIHAN NCS CORE ABILITIES</vt:lpstr>
      <vt:lpstr>PowerPoint Presentation</vt:lpstr>
      <vt:lpstr>PowerPoint Presentation</vt:lpstr>
      <vt:lpstr>PowerPoint Presentation</vt:lpstr>
      <vt:lpstr>PowerPoint Presentation</vt:lpstr>
      <vt:lpstr>PowerPoint Presentation</vt:lpstr>
      <vt:lpstr>PowerPoint Presentation</vt:lpstr>
      <vt:lpstr>Peperiksaan Akhir</vt:lpstr>
      <vt:lpstr>Peperiksaan Akhir - sambungan</vt:lpstr>
      <vt:lpstr>PowerPoint Presentation</vt:lpstr>
      <vt:lpstr>PowerPoint Presentation</vt:lpstr>
      <vt:lpstr>Pengenalan Latihan Industri</vt:lpstr>
      <vt:lpstr>PowerPoint Presentation</vt:lpstr>
      <vt:lpstr>Tugas &amp; Tanggungjawab</vt:lpstr>
      <vt:lpstr>Tugas &amp; Tanggungjawab - sambungan</vt:lpstr>
      <vt:lpstr>Tugas &amp; Tanggungjawab - sambungan</vt:lpstr>
      <vt:lpstr>Tugas &amp; Tanggungjawab - sambungan</vt:lpstr>
      <vt:lpstr>Tugas &amp; Tanggungjawab - sambungan</vt:lpstr>
      <vt:lpstr>Tugas &amp; Tanggungjawab - sambungan</vt:lpstr>
      <vt:lpstr>Penilaian Latihan Industri</vt:lpstr>
      <vt:lpstr>Insurans</vt:lpstr>
      <vt:lpstr>Latihan Industri (LI)</vt:lpstr>
      <vt:lpstr>PowerPoint Presentation</vt:lpstr>
      <vt:lpstr>Projek Akhir</vt:lpstr>
      <vt:lpstr>PowerPoint Presentation</vt:lpstr>
      <vt:lpstr>PowerPoint Presentation</vt:lpstr>
      <vt:lpstr>PowerPoint Presentation</vt:lpstr>
      <vt:lpstr>PowerPoint Presentation</vt:lpstr>
      <vt:lpstr>Sistem Jaminan Kualiti Dalam SPKM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PENILAIAN PROGRAM &amp; VERIFIKASI PPL  (BORANG T1003)</vt:lpstr>
      <vt:lpstr>PENILAIAN PROGRAM &amp; VERIFIKASI PPL (BORANG T1003)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Persijilan</vt:lpstr>
      <vt:lpstr>Tatacara Permohonan Pengeluaran Sijil</vt:lpstr>
      <vt:lpstr>Carta Alir Permohonan Sijil</vt:lpstr>
      <vt:lpstr>Senarai Semak Permohonan Pengeluaran Sijil (Bagi Pendataran sebelum 1 November 2018)</vt:lpstr>
      <vt:lpstr>Borang Pendaftaran dan Pengeluaran Sijil –Tahap 1</vt:lpstr>
      <vt:lpstr>Borang Pendaftaran dan Pengeluaran Sijil –Tahap 2 dan 3</vt:lpstr>
      <vt:lpstr>Borang Pendaftaran dan Pengeluaran Sijil –  Tahap 4 dan 5</vt:lpstr>
      <vt:lpstr>Borang Pendaftaran dan Pengeluaran Sijil – VTO</vt:lpstr>
      <vt:lpstr>Borang Pendaftaran dan Pengeluaran Sijil – MOTAC</vt:lpstr>
      <vt:lpstr>Borang Pendaftaran dan Pengeluaran Sijil –  SKK / NCS</vt:lpstr>
      <vt:lpstr>Borang Pendaftaran dan Pengeluaran Sijil –  Tahap Tunggal / Single Tier (Tahap 1-5)</vt:lpstr>
      <vt:lpstr>PowerPoint Presentation</vt:lpstr>
      <vt:lpstr>Permohonan Sijil Hilang dan Gantian</vt:lpstr>
      <vt:lpstr>Permohonan Sijil Hilang dan Gantian - sambungan</vt:lpstr>
      <vt:lpstr>Rujukan Maklumat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jpknb13</dc:creator>
  <cp:lastModifiedBy>user</cp:lastModifiedBy>
  <cp:revision>115</cp:revision>
  <cp:lastPrinted>2019-01-03T01:15:33Z</cp:lastPrinted>
  <dcterms:modified xsi:type="dcterms:W3CDTF">2019-01-08T02:59:02Z</dcterms:modified>
</cp:coreProperties>
</file>